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7F912D-2367-4D60-9793-DB423CE566EB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E4B90E-616E-494D-AD35-A52BE5AC5639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02436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F4C00B-9670-4AB7-9161-BDB319A2A1B8}" type="slidenum">
              <a:rPr lang="ar-SA" altLang="en-US">
                <a:solidFill>
                  <a:srgbClr val="000000"/>
                </a:solidFill>
                <a:ea typeface="Spica Neue"/>
                <a:cs typeface="Spica Neue"/>
              </a:rPr>
              <a:pPr/>
              <a:t>3</a:t>
            </a:fld>
            <a:endParaRPr lang="ar-SA" altLang="en-US">
              <a:solidFill>
                <a:srgbClr val="000000"/>
              </a:solidFill>
              <a:ea typeface="Spica Neue"/>
              <a:cs typeface="Sp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04484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C889C8-51C5-4146-B822-76F509090742}" type="slidenum">
              <a:rPr lang="ar-SA" altLang="en-US">
                <a:solidFill>
                  <a:srgbClr val="000000"/>
                </a:solidFill>
                <a:ea typeface="Spica Neue"/>
                <a:cs typeface="Spica Neue"/>
              </a:rPr>
              <a:pPr/>
              <a:t>4</a:t>
            </a:fld>
            <a:endParaRPr lang="ar-SA" altLang="en-US">
              <a:solidFill>
                <a:srgbClr val="000000"/>
              </a:solidFill>
              <a:ea typeface="Spica Neue"/>
              <a:cs typeface="Sp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endParaRPr lang="ar-SA" sz="3200" smtClean="0">
              <a:solidFill>
                <a:srgbClr val="000000"/>
              </a:solidFill>
            </a:endParaRPr>
          </a:p>
        </p:txBody>
      </p:sp>
      <p:sp>
        <p:nvSpPr>
          <p:cNvPr id="407556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020AAF-5CF2-49C3-8BC7-A62C1F9EE7A5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71C5-047F-4CD2-85A2-876FB877A13F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CF9F-A52B-4FEF-A42F-2E76711433E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71C5-047F-4CD2-85A2-876FB877A13F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CF9F-A52B-4FEF-A42F-2E76711433E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71C5-047F-4CD2-85A2-876FB877A13F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CF9F-A52B-4FEF-A42F-2E76711433E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ar-SA" altLang="ja-JP" noProof="0"/>
              <a:t>انقر فوق الأيقونة لإضافة صورة</a:t>
            </a:r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71C5-047F-4CD2-85A2-876FB877A13F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CF9F-A52B-4FEF-A42F-2E76711433E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71C5-047F-4CD2-85A2-876FB877A13F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CF9F-A52B-4FEF-A42F-2E76711433E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71C5-047F-4CD2-85A2-876FB877A13F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CF9F-A52B-4FEF-A42F-2E76711433E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71C5-047F-4CD2-85A2-876FB877A13F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CF9F-A52B-4FEF-A42F-2E76711433E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71C5-047F-4CD2-85A2-876FB877A13F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CF9F-A52B-4FEF-A42F-2E76711433E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71C5-047F-4CD2-85A2-876FB877A13F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CF9F-A52B-4FEF-A42F-2E76711433E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71C5-047F-4CD2-85A2-876FB877A13F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CF9F-A52B-4FEF-A42F-2E76711433E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571C5-047F-4CD2-85A2-876FB877A13F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2CF9F-A52B-4FEF-A42F-2E76711433E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571C5-047F-4CD2-85A2-876FB877A13F}" type="datetimeFigureOut">
              <a:rPr lang="ar-SA" smtClean="0"/>
              <a:t>04/06/1440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2CF9F-A52B-4FEF-A42F-2E76711433EA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صورة 2"/>
          <p:cNvPicPr>
            <a:picLocks noChangeAspect="1" noChangeArrowheads="1"/>
          </p:cNvPicPr>
          <p:nvPr/>
        </p:nvPicPr>
        <p:blipFill>
          <a:blip r:embed="rId2" cstate="print"/>
          <a:srcRect l="50000" t="64548" r="30960"/>
          <a:stretch>
            <a:fillRect/>
          </a:stretch>
        </p:blipFill>
        <p:spPr bwMode="auto">
          <a:xfrm>
            <a:off x="752475" y="1881188"/>
            <a:ext cx="2010966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21543208-6BEF-4AB4-AA4D-2F3B0509EBB0}"/>
              </a:ext>
            </a:extLst>
          </p:cNvPr>
          <p:cNvSpPr txBox="1"/>
          <p:nvPr/>
        </p:nvSpPr>
        <p:spPr>
          <a:xfrm>
            <a:off x="5697141" y="5357814"/>
            <a:ext cx="2694384" cy="212365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قوة العادات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مربع نص 3"/>
          <p:cNvSpPr txBox="1">
            <a:spLocks noChangeArrowheads="1"/>
          </p:cNvSpPr>
          <p:nvPr/>
        </p:nvSpPr>
        <p:spPr bwMode="auto">
          <a:xfrm>
            <a:off x="3730229" y="3787775"/>
            <a:ext cx="4572000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4500" b="1"/>
              <a:t>سبب تكون العادة</a:t>
            </a:r>
          </a:p>
          <a:p>
            <a:pPr algn="justLow" rtl="1" eaLnBrk="1" hangingPunct="1"/>
            <a:r>
              <a:rPr lang="ar-SA" sz="3200"/>
              <a:t>السبب الرئيسي في تكون العادات هو أن عقل الانسان شديد الكفاءة يحول الأفعال المكررة لعادات لكي يوفر الطاقة.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A0AB1E61-F4CF-4AC5-B1CD-65646CB9C890}"/>
              </a:ext>
            </a:extLst>
          </p:cNvPr>
          <p:cNvSpPr/>
          <p:nvPr/>
        </p:nvSpPr>
        <p:spPr>
          <a:xfrm>
            <a:off x="507206" y="461964"/>
            <a:ext cx="8129588" cy="5934075"/>
          </a:xfrm>
          <a:prstGeom prst="rect">
            <a:avLst/>
          </a:prstGeom>
          <a:noFill/>
          <a:ln w="88900">
            <a:solidFill>
              <a:srgbClr val="63C8D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411652" name="صورة 4"/>
          <p:cNvPicPr>
            <a:picLocks noChangeAspect="1" noChangeArrowheads="1"/>
          </p:cNvPicPr>
          <p:nvPr/>
        </p:nvPicPr>
        <p:blipFill>
          <a:blip r:embed="rId2" cstate="print"/>
          <a:srcRect l="19408" t="61940" r="54192" b="6306"/>
          <a:stretch>
            <a:fillRect/>
          </a:stretch>
        </p:blipFill>
        <p:spPr bwMode="auto">
          <a:xfrm>
            <a:off x="547688" y="3495676"/>
            <a:ext cx="28479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ÙØªÙØ¬Ø© Ø¨Ø­Ø« Ø§ÙØµÙØ± Ø¹Ù âªmy names is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831" y="566739"/>
            <a:ext cx="574833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صورة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666" y="0"/>
            <a:ext cx="686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1411" name="صورة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4825" y="4941888"/>
            <a:ext cx="4476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8">
            <a:extLst>
              <a:ext uri="{FF2B5EF4-FFF2-40B4-BE49-F238E27FC236}">
                <a16:creationId xmlns:a16="http://schemas.microsoft.com/office/drawing/2014/main" xmlns="" id="{B3647665-8426-4E42-A59D-3D49D0A69E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9364" y="607310"/>
            <a:ext cx="8045270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FECFD72A-F43E-4C02-AA46-FAB110D51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A633F9E4-BFFB-4702-85D7-9F85C87EE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DBD2BF5D-8781-47CF-8263-FDBF6085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9DF16F58-72F2-43C5-AF88-6EC569F6B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B0A37A14-4BAE-4D7E-9A30-3437107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C8A90C7F-8A7D-41D8-BEF5-3FB5C63D0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FCE17FDC-CC40-4421-9971-DB94219CB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63E40828-C36C-4680-9998-9D49CB87D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C1750007-E284-4379-882C-42368D73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05E90BB7-AD6D-4137-BDEA-478C9C769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C4BD5B3C-2166-4C74-A30C-BFDB4CC9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BA639CE9-F9DB-4E41-BA30-DBD91EBCF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C447E152-8E9B-41CD-8BC7-5F7A484C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CB3428D4-AE3B-4DED-A008-71D5B2226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39FFA24A-C7D9-4C7E-82F8-90E86B389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4E435DA6-401F-4FC7-A2FA-4CAF30C60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321E1F6F-FA71-44B5-88D2-B86535EC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BFA10731-F8F2-4D10-B6DC-02CC0E9D5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D6454E20-C218-439D-A0F2-EB0A4E802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55D00CF-7634-4573-9912-FC0EA8C92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xmlns="" id="{7E6833B2-EA57-40EE-8F28-343CE193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xmlns="" id="{AB982715-1B9C-4D0D-B166-1553A3A4E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xmlns="" id="{9CB272C9-D110-4C9E-9116-2AB7357FB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xmlns="" id="{EF4019E8-FA67-409A-8C53-875501EA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xmlns="" id="{2335C666-9CD5-4D57-A95F-62311F1EC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xmlns="" id="{01C1591C-28F2-4153-8A1F-51702C2E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xmlns="" id="{DDF1D2AB-74DE-4FE0-8E2B-302A39AC8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xmlns="" id="{3F1D73AD-6A38-433D-8500-B18564400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xmlns="" id="{38DD172B-018E-4ED0-9802-25033DD9A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58">
              <a:extLst>
                <a:ext uri="{FF2B5EF4-FFF2-40B4-BE49-F238E27FC236}">
                  <a16:creationId xmlns:a16="http://schemas.microsoft.com/office/drawing/2014/main" xmlns="" id="{C4B581C8-1893-4A03-88E5-327C33A3B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xmlns="" id="{D63299E6-6EDB-411B-ADB1-5668ABBD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xmlns="" id="{DC8DD069-B097-409F-9F51-BEEF339B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reeform 61">
              <a:extLst>
                <a:ext uri="{FF2B5EF4-FFF2-40B4-BE49-F238E27FC236}">
                  <a16:creationId xmlns:a16="http://schemas.microsoft.com/office/drawing/2014/main" xmlns="" id="{064C6096-45DD-4D9C-B56D-5C33181AE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62">
              <a:extLst>
                <a:ext uri="{FF2B5EF4-FFF2-40B4-BE49-F238E27FC236}">
                  <a16:creationId xmlns:a16="http://schemas.microsoft.com/office/drawing/2014/main" xmlns="" id="{210604EC-1C94-4BEE-A140-6B9762FDC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xmlns="" id="{92E670A0-F6EA-4C1C-8039-E854B1398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64">
              <a:extLst>
                <a:ext uri="{FF2B5EF4-FFF2-40B4-BE49-F238E27FC236}">
                  <a16:creationId xmlns:a16="http://schemas.microsoft.com/office/drawing/2014/main" xmlns="" id="{C707909A-C7D7-400B-A68A-CE98E9134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xmlns="" id="{9F190301-2940-4C65-B636-408E817E9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xmlns="" id="{639CDC04-C189-4197-8F0B-A217FB36F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67">
              <a:extLst>
                <a:ext uri="{FF2B5EF4-FFF2-40B4-BE49-F238E27FC236}">
                  <a16:creationId xmlns:a16="http://schemas.microsoft.com/office/drawing/2014/main" xmlns="" id="{947D018C-8BA1-4B81-96AE-D34CE81F6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68">
              <a:extLst>
                <a:ext uri="{FF2B5EF4-FFF2-40B4-BE49-F238E27FC236}">
                  <a16:creationId xmlns:a16="http://schemas.microsoft.com/office/drawing/2014/main" xmlns="" id="{E5549D58-65B1-433B-AFDF-A500F9503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69">
              <a:extLst>
                <a:ext uri="{FF2B5EF4-FFF2-40B4-BE49-F238E27FC236}">
                  <a16:creationId xmlns:a16="http://schemas.microsoft.com/office/drawing/2014/main" xmlns="" id="{9802FEA1-25C6-4E06-8FDC-E8C63B244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70">
              <a:extLst>
                <a:ext uri="{FF2B5EF4-FFF2-40B4-BE49-F238E27FC236}">
                  <a16:creationId xmlns:a16="http://schemas.microsoft.com/office/drawing/2014/main" xmlns="" id="{6FB04352-8FAE-49E1-8FD0-82DD19ADE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xmlns="" id="{8D77EB22-2763-4A86-9024-AAB574A4D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xmlns="" id="{AC0338E2-AAA7-48ED-A6E0-D2E3D74F0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xmlns="" id="{97266E3F-8F5C-4A09-8528-31A95CAE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xmlns="" id="{13B94ED3-D2AB-49F8-9548-ACD86FA3D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xmlns="" id="{35416C13-15CC-4BD8-BA85-E4987D73F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76">
              <a:extLst>
                <a:ext uri="{FF2B5EF4-FFF2-40B4-BE49-F238E27FC236}">
                  <a16:creationId xmlns:a16="http://schemas.microsoft.com/office/drawing/2014/main" xmlns="" id="{28207963-6967-4522-A7B0-B586B1152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77">
              <a:extLst>
                <a:ext uri="{FF2B5EF4-FFF2-40B4-BE49-F238E27FC236}">
                  <a16:creationId xmlns:a16="http://schemas.microsoft.com/office/drawing/2014/main" xmlns="" id="{B94B3F87-66BC-462E-A028-69ED9AD5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78">
              <a:extLst>
                <a:ext uri="{FF2B5EF4-FFF2-40B4-BE49-F238E27FC236}">
                  <a16:creationId xmlns:a16="http://schemas.microsoft.com/office/drawing/2014/main" xmlns="" id="{6BBD414D-6241-402B-85C2-0C683C4CB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79">
              <a:extLst>
                <a:ext uri="{FF2B5EF4-FFF2-40B4-BE49-F238E27FC236}">
                  <a16:creationId xmlns:a16="http://schemas.microsoft.com/office/drawing/2014/main" xmlns="" id="{7D17E0A7-3035-4FF1-B298-B9F84DF5D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reeform 80">
              <a:extLst>
                <a:ext uri="{FF2B5EF4-FFF2-40B4-BE49-F238E27FC236}">
                  <a16:creationId xmlns:a16="http://schemas.microsoft.com/office/drawing/2014/main" xmlns="" id="{48D8BA76-D498-4E80-BB2F-C20F4338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81">
              <a:extLst>
                <a:ext uri="{FF2B5EF4-FFF2-40B4-BE49-F238E27FC236}">
                  <a16:creationId xmlns:a16="http://schemas.microsoft.com/office/drawing/2014/main" xmlns="" id="{24B0B558-4636-4D0F-AFBB-6E36903BE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xmlns="" id="{BF3BB026-6F54-4D6D-96C8-136A47D9E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83">
              <a:extLst>
                <a:ext uri="{FF2B5EF4-FFF2-40B4-BE49-F238E27FC236}">
                  <a16:creationId xmlns:a16="http://schemas.microsoft.com/office/drawing/2014/main" xmlns="" id="{838BABC1-404F-48F9-AB19-8C67EB07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84">
              <a:extLst>
                <a:ext uri="{FF2B5EF4-FFF2-40B4-BE49-F238E27FC236}">
                  <a16:creationId xmlns:a16="http://schemas.microsoft.com/office/drawing/2014/main" xmlns="" id="{A57710FA-BBB2-484B-AC21-ECE3EBF02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xmlns="" id="{8E18FF76-51D4-4F55-95A3-2D771D1F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86">
              <a:extLst>
                <a:ext uri="{FF2B5EF4-FFF2-40B4-BE49-F238E27FC236}">
                  <a16:creationId xmlns:a16="http://schemas.microsoft.com/office/drawing/2014/main" xmlns="" id="{F8614D66-EFF4-4E33-B6C7-2391CBC9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xmlns="" id="{9E302702-9A07-4627-A26D-09E2AFEE6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xmlns="" id="{B685F3DB-894D-4764-9114-BF2072014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89">
              <a:extLst>
                <a:ext uri="{FF2B5EF4-FFF2-40B4-BE49-F238E27FC236}">
                  <a16:creationId xmlns:a16="http://schemas.microsoft.com/office/drawing/2014/main" xmlns="" id="{51216ED4-4693-40F9-A690-9AEBD2020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90">
              <a:extLst>
                <a:ext uri="{FF2B5EF4-FFF2-40B4-BE49-F238E27FC236}">
                  <a16:creationId xmlns:a16="http://schemas.microsoft.com/office/drawing/2014/main" xmlns="" id="{18CCF814-F24D-43BE-A1CE-51847463C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91">
              <a:extLst>
                <a:ext uri="{FF2B5EF4-FFF2-40B4-BE49-F238E27FC236}">
                  <a16:creationId xmlns:a16="http://schemas.microsoft.com/office/drawing/2014/main" xmlns="" id="{115E8E89-04C8-4EBA-B9FA-BAAE56F40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92">
              <a:extLst>
                <a:ext uri="{FF2B5EF4-FFF2-40B4-BE49-F238E27FC236}">
                  <a16:creationId xmlns:a16="http://schemas.microsoft.com/office/drawing/2014/main" xmlns="" id="{20A5FC43-46AC-4CDB-ADEC-2A6DC63C5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93">
              <a:extLst>
                <a:ext uri="{FF2B5EF4-FFF2-40B4-BE49-F238E27FC236}">
                  <a16:creationId xmlns:a16="http://schemas.microsoft.com/office/drawing/2014/main" xmlns="" id="{2B2F6359-3B44-473F-B782-C5120C3E8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94">
              <a:extLst>
                <a:ext uri="{FF2B5EF4-FFF2-40B4-BE49-F238E27FC236}">
                  <a16:creationId xmlns:a16="http://schemas.microsoft.com/office/drawing/2014/main" xmlns="" id="{059A9C73-BF5A-4358-828B-B7CFB8E6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xmlns="" id="{900BE0DD-94E7-4900-BF63-47C1F7007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xmlns="" id="{E7DBD4A2-7901-4337-A27C-019AF63D2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xmlns="" id="{E9A4944C-D031-41A9-BC6E-1249978C4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xmlns="" id="{A8A1DB48-3795-4867-AA2A-511749FA1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99">
              <a:extLst>
                <a:ext uri="{FF2B5EF4-FFF2-40B4-BE49-F238E27FC236}">
                  <a16:creationId xmlns:a16="http://schemas.microsoft.com/office/drawing/2014/main" xmlns="" id="{0C12CD06-CBD1-46FD-A5AE-0A69E4780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100">
              <a:extLst>
                <a:ext uri="{FF2B5EF4-FFF2-40B4-BE49-F238E27FC236}">
                  <a16:creationId xmlns:a16="http://schemas.microsoft.com/office/drawing/2014/main" xmlns="" id="{787F29D1-54CC-4F89-8111-688B90142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101">
              <a:extLst>
                <a:ext uri="{FF2B5EF4-FFF2-40B4-BE49-F238E27FC236}">
                  <a16:creationId xmlns:a16="http://schemas.microsoft.com/office/drawing/2014/main" xmlns="" id="{19953A53-0443-41FE-A7D5-9D28D514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02">
              <a:extLst>
                <a:ext uri="{FF2B5EF4-FFF2-40B4-BE49-F238E27FC236}">
                  <a16:creationId xmlns:a16="http://schemas.microsoft.com/office/drawing/2014/main" xmlns="" id="{2ECFD805-617B-42C4-856D-27E3DD06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03">
              <a:extLst>
                <a:ext uri="{FF2B5EF4-FFF2-40B4-BE49-F238E27FC236}">
                  <a16:creationId xmlns:a16="http://schemas.microsoft.com/office/drawing/2014/main" xmlns="" id="{2C37A465-6F3D-43CE-B60E-919A2A5F1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104">
              <a:extLst>
                <a:ext uri="{FF2B5EF4-FFF2-40B4-BE49-F238E27FC236}">
                  <a16:creationId xmlns:a16="http://schemas.microsoft.com/office/drawing/2014/main" xmlns="" id="{B7DD1854-F77E-4422-A123-8F183D4EC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xmlns="" id="{6DEAF3D9-0CDA-4B10-8B5E-153C4172F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xmlns="" id="{66B1292F-96DE-474C-B1E6-9697CC7A7B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xmlns="" id="{854059DB-A941-4E78-923B-9A04199E6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xmlns="" id="{44CB509C-5A9B-4F69-B004-B5A0EB7AE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xmlns="" id="{188DA442-9CD4-444B-8A46-B4752DCC4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xmlns="" id="{BFB9052A-C7AD-4BBE-A62F-E4F2E3BAA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xmlns="" id="{9C2FD8C3-4836-47A1-B5A3-77B748395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112">
              <a:extLst>
                <a:ext uri="{FF2B5EF4-FFF2-40B4-BE49-F238E27FC236}">
                  <a16:creationId xmlns:a16="http://schemas.microsoft.com/office/drawing/2014/main" xmlns="" id="{2C950232-C057-415A-94BC-14E09BC87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113">
              <a:extLst>
                <a:ext uri="{FF2B5EF4-FFF2-40B4-BE49-F238E27FC236}">
                  <a16:creationId xmlns:a16="http://schemas.microsoft.com/office/drawing/2014/main" xmlns="" id="{85AF0C5A-BAD8-401D-B335-E0BC1C2C8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114">
              <a:extLst>
                <a:ext uri="{FF2B5EF4-FFF2-40B4-BE49-F238E27FC236}">
                  <a16:creationId xmlns:a16="http://schemas.microsoft.com/office/drawing/2014/main" xmlns="" id="{2CC6DE2F-A5DB-42DD-9D0A-725C40B11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xmlns="" id="{8BE1C74C-CC91-4F6F-A15B-5821BF40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xmlns="" id="{F0101CA8-850F-4163-B3A1-56CBFEEDD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117">
              <a:extLst>
                <a:ext uri="{FF2B5EF4-FFF2-40B4-BE49-F238E27FC236}">
                  <a16:creationId xmlns:a16="http://schemas.microsoft.com/office/drawing/2014/main" xmlns="" id="{CD4CCE5D-15F6-4E4C-8C25-574C1111C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reeform 118">
              <a:extLst>
                <a:ext uri="{FF2B5EF4-FFF2-40B4-BE49-F238E27FC236}">
                  <a16:creationId xmlns:a16="http://schemas.microsoft.com/office/drawing/2014/main" xmlns="" id="{33D3A1A5-83CC-47D4-A535-D20A06A4D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19">
              <a:extLst>
                <a:ext uri="{FF2B5EF4-FFF2-40B4-BE49-F238E27FC236}">
                  <a16:creationId xmlns:a16="http://schemas.microsoft.com/office/drawing/2014/main" xmlns="" id="{B203269E-42F1-4C9A-9589-6062442C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20">
              <a:extLst>
                <a:ext uri="{FF2B5EF4-FFF2-40B4-BE49-F238E27FC236}">
                  <a16:creationId xmlns:a16="http://schemas.microsoft.com/office/drawing/2014/main" xmlns="" id="{9838BA8C-D65D-47E7-B5E2-4FB989A79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21">
              <a:extLst>
                <a:ext uri="{FF2B5EF4-FFF2-40B4-BE49-F238E27FC236}">
                  <a16:creationId xmlns:a16="http://schemas.microsoft.com/office/drawing/2014/main" xmlns="" id="{34E1A214-013B-41CC-8EEF-F005158EE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122">
              <a:extLst>
                <a:ext uri="{FF2B5EF4-FFF2-40B4-BE49-F238E27FC236}">
                  <a16:creationId xmlns:a16="http://schemas.microsoft.com/office/drawing/2014/main" xmlns="" id="{09D44A18-F47C-4279-AE0B-8EB465E6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reeform 123">
              <a:extLst>
                <a:ext uri="{FF2B5EF4-FFF2-40B4-BE49-F238E27FC236}">
                  <a16:creationId xmlns:a16="http://schemas.microsoft.com/office/drawing/2014/main" xmlns="" id="{5BE89981-F730-495C-9A2B-12A72175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24">
              <a:extLst>
                <a:ext uri="{FF2B5EF4-FFF2-40B4-BE49-F238E27FC236}">
                  <a16:creationId xmlns:a16="http://schemas.microsoft.com/office/drawing/2014/main" xmlns="" id="{FA00DFEF-96D0-4118-9009-AE442DD6F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25">
              <a:extLst>
                <a:ext uri="{FF2B5EF4-FFF2-40B4-BE49-F238E27FC236}">
                  <a16:creationId xmlns:a16="http://schemas.microsoft.com/office/drawing/2014/main" xmlns="" id="{192BD214-593F-4AD0-822A-B79F0BB0D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126">
              <a:extLst>
                <a:ext uri="{FF2B5EF4-FFF2-40B4-BE49-F238E27FC236}">
                  <a16:creationId xmlns:a16="http://schemas.microsoft.com/office/drawing/2014/main" xmlns="" id="{6A81FC27-9638-4032-93A1-326D3C035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127">
              <a:extLst>
                <a:ext uri="{FF2B5EF4-FFF2-40B4-BE49-F238E27FC236}">
                  <a16:creationId xmlns:a16="http://schemas.microsoft.com/office/drawing/2014/main" xmlns="" id="{7FAB062C-E95B-4C80-8125-38170984B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reeform 128">
              <a:extLst>
                <a:ext uri="{FF2B5EF4-FFF2-40B4-BE49-F238E27FC236}">
                  <a16:creationId xmlns:a16="http://schemas.microsoft.com/office/drawing/2014/main" xmlns="" id="{FC27D3C9-8BF6-4CA5-BB2D-5DFFB94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129">
              <a:extLst>
                <a:ext uri="{FF2B5EF4-FFF2-40B4-BE49-F238E27FC236}">
                  <a16:creationId xmlns:a16="http://schemas.microsoft.com/office/drawing/2014/main" xmlns="" id="{40D9D779-63D7-48F6-A1DB-6C444C7A9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reeform 130">
              <a:extLst>
                <a:ext uri="{FF2B5EF4-FFF2-40B4-BE49-F238E27FC236}">
                  <a16:creationId xmlns:a16="http://schemas.microsoft.com/office/drawing/2014/main" xmlns="" id="{A1110F6A-4EA4-40E7-9C3D-19779B04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reeform 131">
              <a:extLst>
                <a:ext uri="{FF2B5EF4-FFF2-40B4-BE49-F238E27FC236}">
                  <a16:creationId xmlns:a16="http://schemas.microsoft.com/office/drawing/2014/main" xmlns="" id="{07AA294D-C2E1-46A0-996F-A8F3F6C81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reeform 132">
              <a:extLst>
                <a:ext uri="{FF2B5EF4-FFF2-40B4-BE49-F238E27FC236}">
                  <a16:creationId xmlns:a16="http://schemas.microsoft.com/office/drawing/2014/main" xmlns="" id="{75C78BE8-EAA2-46D4-866A-A852981A8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133">
              <a:extLst>
                <a:ext uri="{FF2B5EF4-FFF2-40B4-BE49-F238E27FC236}">
                  <a16:creationId xmlns:a16="http://schemas.microsoft.com/office/drawing/2014/main" xmlns="" id="{2160037D-7C60-4D36-8C21-9F7F64E33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34">
              <a:extLst>
                <a:ext uri="{FF2B5EF4-FFF2-40B4-BE49-F238E27FC236}">
                  <a16:creationId xmlns:a16="http://schemas.microsoft.com/office/drawing/2014/main" xmlns="" id="{E371C2AA-10B8-43EF-BA9A-253BC792F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reeform 135">
              <a:extLst>
                <a:ext uri="{FF2B5EF4-FFF2-40B4-BE49-F238E27FC236}">
                  <a16:creationId xmlns:a16="http://schemas.microsoft.com/office/drawing/2014/main" xmlns="" id="{79101A99-359F-4DA8-A2B8-554A3C6A4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36">
              <a:extLst>
                <a:ext uri="{FF2B5EF4-FFF2-40B4-BE49-F238E27FC236}">
                  <a16:creationId xmlns:a16="http://schemas.microsoft.com/office/drawing/2014/main" xmlns="" id="{5B74F087-F30B-4DFC-8CE3-A2D88C65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137">
              <a:extLst>
                <a:ext uri="{FF2B5EF4-FFF2-40B4-BE49-F238E27FC236}">
                  <a16:creationId xmlns:a16="http://schemas.microsoft.com/office/drawing/2014/main" xmlns="" id="{CE252EF7-B348-4FBB-A634-F9A86E1E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138">
              <a:extLst>
                <a:ext uri="{FF2B5EF4-FFF2-40B4-BE49-F238E27FC236}">
                  <a16:creationId xmlns:a16="http://schemas.microsoft.com/office/drawing/2014/main" xmlns="" id="{AEC3786F-D985-4A9C-B1EA-72AD3A0C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 139">
              <a:extLst>
                <a:ext uri="{FF2B5EF4-FFF2-40B4-BE49-F238E27FC236}">
                  <a16:creationId xmlns:a16="http://schemas.microsoft.com/office/drawing/2014/main" xmlns="" id="{970206FF-C355-4CEA-93D9-6865190B0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reeform 140">
              <a:extLst>
                <a:ext uri="{FF2B5EF4-FFF2-40B4-BE49-F238E27FC236}">
                  <a16:creationId xmlns:a16="http://schemas.microsoft.com/office/drawing/2014/main" xmlns="" id="{2DA55D8D-0797-4994-A557-92EE1C9A4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reeform 141">
              <a:extLst>
                <a:ext uri="{FF2B5EF4-FFF2-40B4-BE49-F238E27FC236}">
                  <a16:creationId xmlns:a16="http://schemas.microsoft.com/office/drawing/2014/main" xmlns="" id="{74D36CDA-5A91-47BB-8CF4-A001A3057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 142">
              <a:extLst>
                <a:ext uri="{FF2B5EF4-FFF2-40B4-BE49-F238E27FC236}">
                  <a16:creationId xmlns:a16="http://schemas.microsoft.com/office/drawing/2014/main" xmlns="" id="{36862C0C-2552-4559-9EA3-E9921FEE8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143">
              <a:extLst>
                <a:ext uri="{FF2B5EF4-FFF2-40B4-BE49-F238E27FC236}">
                  <a16:creationId xmlns:a16="http://schemas.microsoft.com/office/drawing/2014/main" xmlns="" id="{12AF018C-0F6B-4C38-A278-AD3E6A61A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144">
              <a:extLst>
                <a:ext uri="{FF2B5EF4-FFF2-40B4-BE49-F238E27FC236}">
                  <a16:creationId xmlns:a16="http://schemas.microsoft.com/office/drawing/2014/main" xmlns="" id="{C61019D5-306A-437F-8216-576C22F4B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145">
              <a:extLst>
                <a:ext uri="{FF2B5EF4-FFF2-40B4-BE49-F238E27FC236}">
                  <a16:creationId xmlns:a16="http://schemas.microsoft.com/office/drawing/2014/main" xmlns="" id="{EE462DCA-1DF4-4B8B-BDE2-4B952A46A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146">
              <a:extLst>
                <a:ext uri="{FF2B5EF4-FFF2-40B4-BE49-F238E27FC236}">
                  <a16:creationId xmlns:a16="http://schemas.microsoft.com/office/drawing/2014/main" xmlns="" id="{1019F557-CECB-4696-9ACD-F219BFA4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47">
              <a:extLst>
                <a:ext uri="{FF2B5EF4-FFF2-40B4-BE49-F238E27FC236}">
                  <a16:creationId xmlns:a16="http://schemas.microsoft.com/office/drawing/2014/main" xmlns="" id="{F7337203-543A-4AE4-8C9E-5D79C162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148">
              <a:extLst>
                <a:ext uri="{FF2B5EF4-FFF2-40B4-BE49-F238E27FC236}">
                  <a16:creationId xmlns:a16="http://schemas.microsoft.com/office/drawing/2014/main" xmlns="" id="{06692EFD-5B01-4F15-9C30-815E0B60A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49">
              <a:extLst>
                <a:ext uri="{FF2B5EF4-FFF2-40B4-BE49-F238E27FC236}">
                  <a16:creationId xmlns:a16="http://schemas.microsoft.com/office/drawing/2014/main" xmlns="" id="{3DB8CB4A-F1C8-4552-83E0-06998A95B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reeform 150">
              <a:extLst>
                <a:ext uri="{FF2B5EF4-FFF2-40B4-BE49-F238E27FC236}">
                  <a16:creationId xmlns:a16="http://schemas.microsoft.com/office/drawing/2014/main" xmlns="" id="{82184AA6-F78B-4D9E-AF31-90DBE380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151">
              <a:extLst>
                <a:ext uri="{FF2B5EF4-FFF2-40B4-BE49-F238E27FC236}">
                  <a16:creationId xmlns:a16="http://schemas.microsoft.com/office/drawing/2014/main" xmlns="" id="{21760B05-7163-43F2-B7A5-159B912C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reeform 152">
              <a:extLst>
                <a:ext uri="{FF2B5EF4-FFF2-40B4-BE49-F238E27FC236}">
                  <a16:creationId xmlns:a16="http://schemas.microsoft.com/office/drawing/2014/main" xmlns="" id="{C04120C8-DBBB-4B94-9728-C5FFE058A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153">
              <a:extLst>
                <a:ext uri="{FF2B5EF4-FFF2-40B4-BE49-F238E27FC236}">
                  <a16:creationId xmlns:a16="http://schemas.microsoft.com/office/drawing/2014/main" xmlns="" id="{F5A7A268-DB45-491E-AE57-CB59B23A5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reeform 154">
              <a:extLst>
                <a:ext uri="{FF2B5EF4-FFF2-40B4-BE49-F238E27FC236}">
                  <a16:creationId xmlns:a16="http://schemas.microsoft.com/office/drawing/2014/main" xmlns="" id="{D40CB792-DD61-442A-BED0-9FFD57B2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55">
              <a:extLst>
                <a:ext uri="{FF2B5EF4-FFF2-40B4-BE49-F238E27FC236}">
                  <a16:creationId xmlns:a16="http://schemas.microsoft.com/office/drawing/2014/main" xmlns="" id="{FF465086-15C0-4111-B182-06D0AB813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56">
              <a:extLst>
                <a:ext uri="{FF2B5EF4-FFF2-40B4-BE49-F238E27FC236}">
                  <a16:creationId xmlns:a16="http://schemas.microsoft.com/office/drawing/2014/main" xmlns="" id="{781A26F6-CB71-4082-BFF2-8BB6F52A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157">
              <a:extLst>
                <a:ext uri="{FF2B5EF4-FFF2-40B4-BE49-F238E27FC236}">
                  <a16:creationId xmlns:a16="http://schemas.microsoft.com/office/drawing/2014/main" xmlns="" id="{23EFC127-1A86-4F36-BD17-DBF29A9D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reeform 158">
              <a:extLst>
                <a:ext uri="{FF2B5EF4-FFF2-40B4-BE49-F238E27FC236}">
                  <a16:creationId xmlns:a16="http://schemas.microsoft.com/office/drawing/2014/main" xmlns="" id="{B9EAF512-876D-4C11-ABB0-53A34A719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reeform 159">
              <a:extLst>
                <a:ext uri="{FF2B5EF4-FFF2-40B4-BE49-F238E27FC236}">
                  <a16:creationId xmlns:a16="http://schemas.microsoft.com/office/drawing/2014/main" xmlns="" id="{660B3D59-717E-4B1A-B471-755667732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160">
              <a:extLst>
                <a:ext uri="{FF2B5EF4-FFF2-40B4-BE49-F238E27FC236}">
                  <a16:creationId xmlns:a16="http://schemas.microsoft.com/office/drawing/2014/main" xmlns="" id="{C57C6ED2-883D-46C3-9FF6-54F79C4E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reeform 161">
              <a:extLst>
                <a:ext uri="{FF2B5EF4-FFF2-40B4-BE49-F238E27FC236}">
                  <a16:creationId xmlns:a16="http://schemas.microsoft.com/office/drawing/2014/main" xmlns="" id="{BF9D7A9B-D78C-4AD9-92A6-C09CBD3AC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162">
              <a:extLst>
                <a:ext uri="{FF2B5EF4-FFF2-40B4-BE49-F238E27FC236}">
                  <a16:creationId xmlns:a16="http://schemas.microsoft.com/office/drawing/2014/main" xmlns="" id="{46D57C6A-F941-468E-80AC-F159BD7B6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163">
              <a:extLst>
                <a:ext uri="{FF2B5EF4-FFF2-40B4-BE49-F238E27FC236}">
                  <a16:creationId xmlns:a16="http://schemas.microsoft.com/office/drawing/2014/main" xmlns="" id="{FAF94E1A-787C-4065-BEDD-B47A53B0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reeform 164">
              <a:extLst>
                <a:ext uri="{FF2B5EF4-FFF2-40B4-BE49-F238E27FC236}">
                  <a16:creationId xmlns:a16="http://schemas.microsoft.com/office/drawing/2014/main" xmlns="" id="{5AECE4DC-BCE8-431C-81EB-E40AC92F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165">
              <a:extLst>
                <a:ext uri="{FF2B5EF4-FFF2-40B4-BE49-F238E27FC236}">
                  <a16:creationId xmlns:a16="http://schemas.microsoft.com/office/drawing/2014/main" xmlns="" id="{878D3229-2A68-4C9A-8D2D-6A7BF0C64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reeform 166">
              <a:extLst>
                <a:ext uri="{FF2B5EF4-FFF2-40B4-BE49-F238E27FC236}">
                  <a16:creationId xmlns:a16="http://schemas.microsoft.com/office/drawing/2014/main" xmlns="" id="{F26B1805-CDB7-4E71-9762-C871B0BA5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reeform 167">
              <a:extLst>
                <a:ext uri="{FF2B5EF4-FFF2-40B4-BE49-F238E27FC236}">
                  <a16:creationId xmlns:a16="http://schemas.microsoft.com/office/drawing/2014/main" xmlns="" id="{CE4E1A53-6803-422B-BE90-C8B74AF56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reeform 168">
              <a:extLst>
                <a:ext uri="{FF2B5EF4-FFF2-40B4-BE49-F238E27FC236}">
                  <a16:creationId xmlns:a16="http://schemas.microsoft.com/office/drawing/2014/main" xmlns="" id="{F517CF26-B6D5-4258-8C69-3A2DD0A89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reeform 169">
              <a:extLst>
                <a:ext uri="{FF2B5EF4-FFF2-40B4-BE49-F238E27FC236}">
                  <a16:creationId xmlns:a16="http://schemas.microsoft.com/office/drawing/2014/main" xmlns="" id="{0F7DB3FD-6C10-424D-9AEB-C53D68F77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reeform 170">
              <a:extLst>
                <a:ext uri="{FF2B5EF4-FFF2-40B4-BE49-F238E27FC236}">
                  <a16:creationId xmlns:a16="http://schemas.microsoft.com/office/drawing/2014/main" xmlns="" id="{8E7756A2-0B01-46FC-8974-7F0658D9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reeform 171">
              <a:extLst>
                <a:ext uri="{FF2B5EF4-FFF2-40B4-BE49-F238E27FC236}">
                  <a16:creationId xmlns:a16="http://schemas.microsoft.com/office/drawing/2014/main" xmlns="" id="{1F2ECC9F-4C11-41E4-9B6D-1CBA143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172">
              <a:extLst>
                <a:ext uri="{FF2B5EF4-FFF2-40B4-BE49-F238E27FC236}">
                  <a16:creationId xmlns:a16="http://schemas.microsoft.com/office/drawing/2014/main" xmlns="" id="{2018233C-CFA4-4456-A56E-3221AD8CD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reeform 173">
              <a:extLst>
                <a:ext uri="{FF2B5EF4-FFF2-40B4-BE49-F238E27FC236}">
                  <a16:creationId xmlns:a16="http://schemas.microsoft.com/office/drawing/2014/main" xmlns="" id="{89E4630C-136D-4370-914C-8F9938C7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 174">
              <a:extLst>
                <a:ext uri="{FF2B5EF4-FFF2-40B4-BE49-F238E27FC236}">
                  <a16:creationId xmlns:a16="http://schemas.microsoft.com/office/drawing/2014/main" xmlns="" id="{CBB50B0F-8FAC-49FF-B8E6-E2340E9A9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175">
              <a:extLst>
                <a:ext uri="{FF2B5EF4-FFF2-40B4-BE49-F238E27FC236}">
                  <a16:creationId xmlns:a16="http://schemas.microsoft.com/office/drawing/2014/main" xmlns="" id="{4061B459-4B4A-4F93-A596-6EDCBB82E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reeform 176">
              <a:extLst>
                <a:ext uri="{FF2B5EF4-FFF2-40B4-BE49-F238E27FC236}">
                  <a16:creationId xmlns:a16="http://schemas.microsoft.com/office/drawing/2014/main" xmlns="" id="{7D07F6D5-1034-462E-A2CE-88F33B1D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reeform 177">
              <a:extLst>
                <a:ext uri="{FF2B5EF4-FFF2-40B4-BE49-F238E27FC236}">
                  <a16:creationId xmlns:a16="http://schemas.microsoft.com/office/drawing/2014/main" xmlns="" id="{EBF68CE6-3A97-4C6B-8678-920A12D4C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reeform 178">
              <a:extLst>
                <a:ext uri="{FF2B5EF4-FFF2-40B4-BE49-F238E27FC236}">
                  <a16:creationId xmlns:a16="http://schemas.microsoft.com/office/drawing/2014/main" xmlns="" id="{01173F0E-0CC3-4732-B446-4D77BDA2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179">
              <a:extLst>
                <a:ext uri="{FF2B5EF4-FFF2-40B4-BE49-F238E27FC236}">
                  <a16:creationId xmlns:a16="http://schemas.microsoft.com/office/drawing/2014/main" xmlns="" id="{0D6F6FD8-7B48-4157-AE37-0ABF9E0E1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180">
              <a:extLst>
                <a:ext uri="{FF2B5EF4-FFF2-40B4-BE49-F238E27FC236}">
                  <a16:creationId xmlns:a16="http://schemas.microsoft.com/office/drawing/2014/main" xmlns="" id="{45BF72AB-34D0-423D-9AE4-2580B5315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181">
              <a:extLst>
                <a:ext uri="{FF2B5EF4-FFF2-40B4-BE49-F238E27FC236}">
                  <a16:creationId xmlns:a16="http://schemas.microsoft.com/office/drawing/2014/main" xmlns="" id="{0559D41B-9FC0-4373-BC98-8A116BBF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182">
              <a:extLst>
                <a:ext uri="{FF2B5EF4-FFF2-40B4-BE49-F238E27FC236}">
                  <a16:creationId xmlns:a16="http://schemas.microsoft.com/office/drawing/2014/main" xmlns="" id="{4DD06FDF-ACFD-4301-BF6A-500671126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reeform 183">
              <a:extLst>
                <a:ext uri="{FF2B5EF4-FFF2-40B4-BE49-F238E27FC236}">
                  <a16:creationId xmlns:a16="http://schemas.microsoft.com/office/drawing/2014/main" xmlns="" id="{E68B8798-6641-450A-9EC5-08C6572B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184">
              <a:extLst>
                <a:ext uri="{FF2B5EF4-FFF2-40B4-BE49-F238E27FC236}">
                  <a16:creationId xmlns:a16="http://schemas.microsoft.com/office/drawing/2014/main" xmlns="" id="{CCFEDCC0-43AD-4D5F-ACDF-61F5C0752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reeform 185">
              <a:extLst>
                <a:ext uri="{FF2B5EF4-FFF2-40B4-BE49-F238E27FC236}">
                  <a16:creationId xmlns:a16="http://schemas.microsoft.com/office/drawing/2014/main" xmlns="" id="{39DE017F-4103-440A-A955-502EAA859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reeform 186">
              <a:extLst>
                <a:ext uri="{FF2B5EF4-FFF2-40B4-BE49-F238E27FC236}">
                  <a16:creationId xmlns:a16="http://schemas.microsoft.com/office/drawing/2014/main" xmlns="" id="{F13A28F9-BFF0-4D77-BC90-0ED40637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reeform 187">
              <a:extLst>
                <a:ext uri="{FF2B5EF4-FFF2-40B4-BE49-F238E27FC236}">
                  <a16:creationId xmlns:a16="http://schemas.microsoft.com/office/drawing/2014/main" xmlns="" id="{CD2B728A-FB42-4D3C-9C83-BFBD8E2C3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reeform 188">
              <a:extLst>
                <a:ext uri="{FF2B5EF4-FFF2-40B4-BE49-F238E27FC236}">
                  <a16:creationId xmlns:a16="http://schemas.microsoft.com/office/drawing/2014/main" xmlns="" id="{F0AA81E8-E685-4B08-9D66-41876FF48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189">
              <a:extLst>
                <a:ext uri="{FF2B5EF4-FFF2-40B4-BE49-F238E27FC236}">
                  <a16:creationId xmlns:a16="http://schemas.microsoft.com/office/drawing/2014/main" xmlns="" id="{643B024B-371C-46E8-AF3D-DAFD70CBA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190">
              <a:extLst>
                <a:ext uri="{FF2B5EF4-FFF2-40B4-BE49-F238E27FC236}">
                  <a16:creationId xmlns:a16="http://schemas.microsoft.com/office/drawing/2014/main" xmlns="" id="{0C21C594-0F91-494A-9BA5-075306F93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191">
              <a:extLst>
                <a:ext uri="{FF2B5EF4-FFF2-40B4-BE49-F238E27FC236}">
                  <a16:creationId xmlns:a16="http://schemas.microsoft.com/office/drawing/2014/main" xmlns="" id="{6B82B2BF-02CC-4988-8258-B5DBDAAB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reeform 192">
              <a:extLst>
                <a:ext uri="{FF2B5EF4-FFF2-40B4-BE49-F238E27FC236}">
                  <a16:creationId xmlns:a16="http://schemas.microsoft.com/office/drawing/2014/main" xmlns="" id="{05D864BD-5DC0-4111-ADD7-9DA942D03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193">
              <a:extLst>
                <a:ext uri="{FF2B5EF4-FFF2-40B4-BE49-F238E27FC236}">
                  <a16:creationId xmlns:a16="http://schemas.microsoft.com/office/drawing/2014/main" xmlns="" id="{ACB0099D-9311-4FB1-BFD5-0D508FEFC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reeform 194">
              <a:extLst>
                <a:ext uri="{FF2B5EF4-FFF2-40B4-BE49-F238E27FC236}">
                  <a16:creationId xmlns:a16="http://schemas.microsoft.com/office/drawing/2014/main" xmlns="" id="{121BCCFD-2276-45CA-9194-B15C58343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reeform 195">
              <a:extLst>
                <a:ext uri="{FF2B5EF4-FFF2-40B4-BE49-F238E27FC236}">
                  <a16:creationId xmlns:a16="http://schemas.microsoft.com/office/drawing/2014/main" xmlns="" id="{14FF78D0-EA3E-4D3A-B840-4802CE6C2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196">
              <a:extLst>
                <a:ext uri="{FF2B5EF4-FFF2-40B4-BE49-F238E27FC236}">
                  <a16:creationId xmlns:a16="http://schemas.microsoft.com/office/drawing/2014/main" xmlns="" id="{474905EB-9DE9-4D98-BCF0-7DE54D9C4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reeform 197">
              <a:extLst>
                <a:ext uri="{FF2B5EF4-FFF2-40B4-BE49-F238E27FC236}">
                  <a16:creationId xmlns:a16="http://schemas.microsoft.com/office/drawing/2014/main" xmlns="" id="{F2AD3D2E-E83F-45BE-BD25-D7E06EA3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198">
              <a:extLst>
                <a:ext uri="{FF2B5EF4-FFF2-40B4-BE49-F238E27FC236}">
                  <a16:creationId xmlns:a16="http://schemas.microsoft.com/office/drawing/2014/main" xmlns="" id="{2EA1B00E-12C8-4669-A2AC-CB5D306D9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199">
              <a:extLst>
                <a:ext uri="{FF2B5EF4-FFF2-40B4-BE49-F238E27FC236}">
                  <a16:creationId xmlns:a16="http://schemas.microsoft.com/office/drawing/2014/main" xmlns="" id="{857E057E-F4D6-45FA-A0C3-F5A889B64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200">
              <a:extLst>
                <a:ext uri="{FF2B5EF4-FFF2-40B4-BE49-F238E27FC236}">
                  <a16:creationId xmlns:a16="http://schemas.microsoft.com/office/drawing/2014/main" xmlns="" id="{36CF4BD6-644F-4E59-9201-FF6B2F15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reeform 201">
              <a:extLst>
                <a:ext uri="{FF2B5EF4-FFF2-40B4-BE49-F238E27FC236}">
                  <a16:creationId xmlns:a16="http://schemas.microsoft.com/office/drawing/2014/main" xmlns="" id="{C80482A7-A301-400C-8D81-C3C65E7D4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reeform 202">
              <a:extLst>
                <a:ext uri="{FF2B5EF4-FFF2-40B4-BE49-F238E27FC236}">
                  <a16:creationId xmlns:a16="http://schemas.microsoft.com/office/drawing/2014/main" xmlns="" id="{90BD8508-7F7A-4574-BF4A-E7DE46A0E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reeform 203">
              <a:extLst>
                <a:ext uri="{FF2B5EF4-FFF2-40B4-BE49-F238E27FC236}">
                  <a16:creationId xmlns:a16="http://schemas.microsoft.com/office/drawing/2014/main" xmlns="" id="{A3DEEA66-7A18-41B3-8189-227EADEB8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reeform 204">
              <a:extLst>
                <a:ext uri="{FF2B5EF4-FFF2-40B4-BE49-F238E27FC236}">
                  <a16:creationId xmlns:a16="http://schemas.microsoft.com/office/drawing/2014/main" xmlns="" id="{B858BAE3-921F-421D-8C7E-0D33D32ED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reeform 205">
              <a:extLst>
                <a:ext uri="{FF2B5EF4-FFF2-40B4-BE49-F238E27FC236}">
                  <a16:creationId xmlns:a16="http://schemas.microsoft.com/office/drawing/2014/main" xmlns="" id="{7293B6F1-CC86-45C3-9D51-D0B89BA2B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reeform 206">
              <a:extLst>
                <a:ext uri="{FF2B5EF4-FFF2-40B4-BE49-F238E27FC236}">
                  <a16:creationId xmlns:a16="http://schemas.microsoft.com/office/drawing/2014/main" xmlns="" id="{1D3F664C-15C8-4D2F-A71B-41B5E5C2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6B7549-8EB6-43D7-8CA3-7C969609DF5B}"/>
              </a:ext>
            </a:extLst>
          </p:cNvPr>
          <p:cNvSpPr/>
          <p:nvPr/>
        </p:nvSpPr>
        <p:spPr>
          <a:xfrm>
            <a:off x="3612357" y="1997075"/>
            <a:ext cx="959644" cy="12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1996CB-1719-4DAB-8526-6EF10EC9BFB5}"/>
              </a:ext>
            </a:extLst>
          </p:cNvPr>
          <p:cNvSpPr/>
          <p:nvPr/>
        </p:nvSpPr>
        <p:spPr>
          <a:xfrm>
            <a:off x="4572000" y="1997075"/>
            <a:ext cx="959644" cy="12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CDFA5F-EED4-4F4D-A7C9-D38F06C44BBD}"/>
              </a:ext>
            </a:extLst>
          </p:cNvPr>
          <p:cNvSpPr/>
          <p:nvPr/>
        </p:nvSpPr>
        <p:spPr>
          <a:xfrm>
            <a:off x="3612357" y="3279775"/>
            <a:ext cx="959644" cy="1284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AFF5C8-8EB7-46FB-A47F-918499B7AC81}"/>
              </a:ext>
            </a:extLst>
          </p:cNvPr>
          <p:cNvSpPr/>
          <p:nvPr/>
        </p:nvSpPr>
        <p:spPr>
          <a:xfrm>
            <a:off x="4572000" y="3279775"/>
            <a:ext cx="959644" cy="1284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886C2617-0D73-4E6F-899A-52578C8C469F}"/>
              </a:ext>
            </a:extLst>
          </p:cNvPr>
          <p:cNvSpPr/>
          <p:nvPr/>
        </p:nvSpPr>
        <p:spPr>
          <a:xfrm rot="16200000">
            <a:off x="3246041" y="671116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FF7C0CB6-6DEB-4055-B9E2-819995FA2DC2}"/>
              </a:ext>
            </a:extLst>
          </p:cNvPr>
          <p:cNvSpPr/>
          <p:nvPr/>
        </p:nvSpPr>
        <p:spPr>
          <a:xfrm>
            <a:off x="5531644" y="19986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xmlns="" id="{E28F56BB-A77F-48CF-ABCC-AB8928153248}"/>
              </a:ext>
            </a:extLst>
          </p:cNvPr>
          <p:cNvSpPr/>
          <p:nvPr/>
        </p:nvSpPr>
        <p:spPr>
          <a:xfrm rot="5400000">
            <a:off x="4205685" y="4928791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xmlns="" id="{0410B6AC-0281-469C-834C-031CE22437E2}"/>
              </a:ext>
            </a:extLst>
          </p:cNvPr>
          <p:cNvSpPr/>
          <p:nvPr/>
        </p:nvSpPr>
        <p:spPr>
          <a:xfrm rot="10800000">
            <a:off x="2343151" y="32813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3467" name="Picture 10"/>
          <p:cNvPicPr>
            <a:picLocks noChangeAspect="1"/>
          </p:cNvPicPr>
          <p:nvPr/>
        </p:nvPicPr>
        <p:blipFill>
          <a:blip r:embed="rId3" cstate="print"/>
          <a:srcRect b="62941"/>
          <a:stretch>
            <a:fillRect/>
          </a:stretch>
        </p:blipFill>
        <p:spPr bwMode="auto">
          <a:xfrm>
            <a:off x="4572000" y="4564064"/>
            <a:ext cx="959644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8" name="Picture 11"/>
          <p:cNvPicPr>
            <a:picLocks noChangeAspect="1"/>
          </p:cNvPicPr>
          <p:nvPr/>
        </p:nvPicPr>
        <p:blipFill>
          <a:blip r:embed="rId4" cstate="print"/>
          <a:srcRect l="62941"/>
          <a:stretch>
            <a:fillRect/>
          </a:stretch>
        </p:blipFill>
        <p:spPr bwMode="auto">
          <a:xfrm>
            <a:off x="3451622" y="3279775"/>
            <a:ext cx="160734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9" name="Picture 12"/>
          <p:cNvPicPr>
            <a:picLocks noChangeAspect="1"/>
          </p:cNvPicPr>
          <p:nvPr/>
        </p:nvPicPr>
        <p:blipFill>
          <a:blip r:embed="rId5" cstate="print"/>
          <a:srcRect r="62941"/>
          <a:stretch>
            <a:fillRect/>
          </a:stretch>
        </p:blipFill>
        <p:spPr bwMode="auto">
          <a:xfrm>
            <a:off x="5531644" y="1997076"/>
            <a:ext cx="16073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70" name="Picture 13"/>
          <p:cNvPicPr>
            <a:picLocks noChangeAspect="1"/>
          </p:cNvPicPr>
          <p:nvPr/>
        </p:nvPicPr>
        <p:blipFill>
          <a:blip r:embed="rId6" cstate="print"/>
          <a:srcRect t="62941"/>
          <a:stretch>
            <a:fillRect/>
          </a:stretch>
        </p:blipFill>
        <p:spPr bwMode="auto">
          <a:xfrm>
            <a:off x="3612357" y="1781176"/>
            <a:ext cx="959644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71" name="TextBox 14"/>
          <p:cNvSpPr txBox="1">
            <a:spLocks noChangeArrowheads="1"/>
          </p:cNvSpPr>
          <p:nvPr/>
        </p:nvSpPr>
        <p:spPr bwMode="auto">
          <a:xfrm>
            <a:off x="3612357" y="806450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01</a:t>
            </a:r>
          </a:p>
        </p:txBody>
      </p:sp>
      <p:sp>
        <p:nvSpPr>
          <p:cNvPr id="403472" name="TextBox 15"/>
          <p:cNvSpPr txBox="1">
            <a:spLocks noChangeArrowheads="1"/>
          </p:cNvSpPr>
          <p:nvPr/>
        </p:nvSpPr>
        <p:spPr bwMode="auto">
          <a:xfrm>
            <a:off x="5612607" y="2130426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02</a:t>
            </a:r>
          </a:p>
        </p:txBody>
      </p:sp>
      <p:sp>
        <p:nvSpPr>
          <p:cNvPr id="403473" name="TextBox 16"/>
          <p:cNvSpPr txBox="1">
            <a:spLocks noChangeArrowheads="1"/>
          </p:cNvSpPr>
          <p:nvPr/>
        </p:nvSpPr>
        <p:spPr bwMode="auto">
          <a:xfrm>
            <a:off x="4572000" y="4775201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2BC544E-46BE-4DC1-AA12-D8601C4DA96F}"/>
              </a:ext>
            </a:extLst>
          </p:cNvPr>
          <p:cNvSpPr/>
          <p:nvPr/>
        </p:nvSpPr>
        <p:spPr>
          <a:xfrm>
            <a:off x="4738688" y="838200"/>
            <a:ext cx="2707481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beIN Black " panose="02000000000000000000" pitchFamily="2" charset="-78"/>
              <a:cs typeface="beIN Black " panose="02000000000000000000" pitchFamily="2" charset="-78"/>
            </a:endParaRPr>
          </a:p>
        </p:txBody>
      </p:sp>
      <p:sp>
        <p:nvSpPr>
          <p:cNvPr id="403475" name="Freeform 6"/>
          <p:cNvSpPr>
            <a:spLocks noEditPoints="1"/>
          </p:cNvSpPr>
          <p:nvPr/>
        </p:nvSpPr>
        <p:spPr bwMode="auto">
          <a:xfrm>
            <a:off x="4836319" y="3587750"/>
            <a:ext cx="501254" cy="687388"/>
          </a:xfrm>
          <a:custGeom>
            <a:avLst/>
            <a:gdLst>
              <a:gd name="T0" fmla="*/ 2147483646 w 3366"/>
              <a:gd name="T1" fmla="*/ 2147483646 h 3464"/>
              <a:gd name="T2" fmla="*/ 2147483646 w 3366"/>
              <a:gd name="T3" fmla="*/ 2147483646 h 3464"/>
              <a:gd name="T4" fmla="*/ 2147483646 w 3366"/>
              <a:gd name="T5" fmla="*/ 2147483646 h 3464"/>
              <a:gd name="T6" fmla="*/ 2147483646 w 3366"/>
              <a:gd name="T7" fmla="*/ 2147483646 h 3464"/>
              <a:gd name="T8" fmla="*/ 2147483646 w 3366"/>
              <a:gd name="T9" fmla="*/ 2147483646 h 3464"/>
              <a:gd name="T10" fmla="*/ 2147483646 w 3366"/>
              <a:gd name="T11" fmla="*/ 2147483646 h 3464"/>
              <a:gd name="T12" fmla="*/ 2147483646 w 3366"/>
              <a:gd name="T13" fmla="*/ 2147483646 h 3464"/>
              <a:gd name="T14" fmla="*/ 2147483646 w 3366"/>
              <a:gd name="T15" fmla="*/ 2147483646 h 3464"/>
              <a:gd name="T16" fmla="*/ 2147483646 w 3366"/>
              <a:gd name="T17" fmla="*/ 2147483646 h 3464"/>
              <a:gd name="T18" fmla="*/ 2147483646 w 3366"/>
              <a:gd name="T19" fmla="*/ 2147483646 h 3464"/>
              <a:gd name="T20" fmla="*/ 2147483646 w 3366"/>
              <a:gd name="T21" fmla="*/ 2147483646 h 3464"/>
              <a:gd name="T22" fmla="*/ 2147483646 w 3366"/>
              <a:gd name="T23" fmla="*/ 2147483646 h 3464"/>
              <a:gd name="T24" fmla="*/ 2147483646 w 3366"/>
              <a:gd name="T25" fmla="*/ 2147483646 h 3464"/>
              <a:gd name="T26" fmla="*/ 2147483646 w 3366"/>
              <a:gd name="T27" fmla="*/ 2147483646 h 3464"/>
              <a:gd name="T28" fmla="*/ 2147483646 w 3366"/>
              <a:gd name="T29" fmla="*/ 2147483646 h 3464"/>
              <a:gd name="T30" fmla="*/ 2147483646 w 3366"/>
              <a:gd name="T31" fmla="*/ 2147483646 h 3464"/>
              <a:gd name="T32" fmla="*/ 2147483646 w 3366"/>
              <a:gd name="T33" fmla="*/ 2147483646 h 3464"/>
              <a:gd name="T34" fmla="*/ 2147483646 w 3366"/>
              <a:gd name="T35" fmla="*/ 2147483646 h 3464"/>
              <a:gd name="T36" fmla="*/ 0 w 3366"/>
              <a:gd name="T37" fmla="*/ 0 h 3464"/>
              <a:gd name="T38" fmla="*/ 2147483646 w 3366"/>
              <a:gd name="T39" fmla="*/ 2147483646 h 3464"/>
              <a:gd name="T40" fmla="*/ 2147483646 w 3366"/>
              <a:gd name="T41" fmla="*/ 1172110642 h 3464"/>
              <a:gd name="T42" fmla="*/ 2147483646 w 3366"/>
              <a:gd name="T43" fmla="*/ 914227429 h 3464"/>
              <a:gd name="T44" fmla="*/ 2147483646 w 3366"/>
              <a:gd name="T45" fmla="*/ 757938139 h 3464"/>
              <a:gd name="T46" fmla="*/ 2147483646 w 3366"/>
              <a:gd name="T47" fmla="*/ 703242771 h 3464"/>
              <a:gd name="T48" fmla="*/ 2147483646 w 3366"/>
              <a:gd name="T49" fmla="*/ 781407161 h 3464"/>
              <a:gd name="T50" fmla="*/ 2147483646 w 3366"/>
              <a:gd name="T51" fmla="*/ 976758901 h 3464"/>
              <a:gd name="T52" fmla="*/ 2147483646 w 3366"/>
              <a:gd name="T53" fmla="*/ 2147483646 h 3464"/>
              <a:gd name="T54" fmla="*/ 2147483646 w 3366"/>
              <a:gd name="T55" fmla="*/ 2147483646 h 3464"/>
              <a:gd name="T56" fmla="*/ 2147483646 w 3366"/>
              <a:gd name="T57" fmla="*/ 2147483646 h 3464"/>
              <a:gd name="T58" fmla="*/ 2147483646 w 3366"/>
              <a:gd name="T59" fmla="*/ 2147483646 h 3464"/>
              <a:gd name="T60" fmla="*/ 2147483646 w 3366"/>
              <a:gd name="T61" fmla="*/ 2147483646 h 3464"/>
              <a:gd name="T62" fmla="*/ 2147483646 w 3366"/>
              <a:gd name="T63" fmla="*/ 2147483646 h 3464"/>
              <a:gd name="T64" fmla="*/ 0 w 3366"/>
              <a:gd name="T65" fmla="*/ 2147483646 h 34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BEF53538-1B82-46EB-9FDA-EA21D10917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45186" y="2286655"/>
            <a:ext cx="535053" cy="692800"/>
            <a:chOff x="638" y="291"/>
            <a:chExt cx="554" cy="538"/>
          </a:xfrm>
          <a:solidFill>
            <a:schemeClr val="bg1"/>
          </a:solidFill>
        </p:grpSpPr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xmlns="" id="{97ADFB26-1508-4F10-8512-6110719CE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444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1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6 h 371"/>
                <a:gd name="T16" fmla="*/ 330 w 341"/>
                <a:gd name="T17" fmla="*/ 111 h 371"/>
                <a:gd name="T18" fmla="*/ 338 w 341"/>
                <a:gd name="T19" fmla="*/ 141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1 h 371"/>
                <a:gd name="T32" fmla="*/ 280 w 341"/>
                <a:gd name="T33" fmla="*/ 331 h 371"/>
                <a:gd name="T34" fmla="*/ 257 w 341"/>
                <a:gd name="T35" fmla="*/ 349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6"/>
                  </a:lnTo>
                  <a:lnTo>
                    <a:pt x="330" y="111"/>
                  </a:lnTo>
                  <a:lnTo>
                    <a:pt x="338" y="141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1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xmlns="" id="{95126F5F-82E2-4242-82A6-4EAEF1BF5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517"/>
              <a:ext cx="57" cy="62"/>
            </a:xfrm>
            <a:custGeom>
              <a:avLst/>
              <a:gdLst>
                <a:gd name="T0" fmla="*/ 0 w 341"/>
                <a:gd name="T1" fmla="*/ 0 h 372"/>
                <a:gd name="T2" fmla="*/ 171 w 341"/>
                <a:gd name="T3" fmla="*/ 0 h 372"/>
                <a:gd name="T4" fmla="*/ 201 w 341"/>
                <a:gd name="T5" fmla="*/ 4 h 372"/>
                <a:gd name="T6" fmla="*/ 230 w 341"/>
                <a:gd name="T7" fmla="*/ 11 h 372"/>
                <a:gd name="T8" fmla="*/ 257 w 341"/>
                <a:gd name="T9" fmla="*/ 24 h 372"/>
                <a:gd name="T10" fmla="*/ 280 w 341"/>
                <a:gd name="T11" fmla="*/ 41 h 372"/>
                <a:gd name="T12" fmla="*/ 301 w 341"/>
                <a:gd name="T13" fmla="*/ 61 h 372"/>
                <a:gd name="T14" fmla="*/ 317 w 341"/>
                <a:gd name="T15" fmla="*/ 85 h 372"/>
                <a:gd name="T16" fmla="*/ 330 w 341"/>
                <a:gd name="T17" fmla="*/ 112 h 372"/>
                <a:gd name="T18" fmla="*/ 338 w 341"/>
                <a:gd name="T19" fmla="*/ 141 h 372"/>
                <a:gd name="T20" fmla="*/ 341 w 341"/>
                <a:gd name="T21" fmla="*/ 172 h 372"/>
                <a:gd name="T22" fmla="*/ 341 w 341"/>
                <a:gd name="T23" fmla="*/ 201 h 372"/>
                <a:gd name="T24" fmla="*/ 338 w 341"/>
                <a:gd name="T25" fmla="*/ 231 h 372"/>
                <a:gd name="T26" fmla="*/ 330 w 341"/>
                <a:gd name="T27" fmla="*/ 260 h 372"/>
                <a:gd name="T28" fmla="*/ 317 w 341"/>
                <a:gd name="T29" fmla="*/ 287 h 372"/>
                <a:gd name="T30" fmla="*/ 301 w 341"/>
                <a:gd name="T31" fmla="*/ 311 h 372"/>
                <a:gd name="T32" fmla="*/ 280 w 341"/>
                <a:gd name="T33" fmla="*/ 332 h 372"/>
                <a:gd name="T34" fmla="*/ 257 w 341"/>
                <a:gd name="T35" fmla="*/ 349 h 372"/>
                <a:gd name="T36" fmla="*/ 230 w 341"/>
                <a:gd name="T37" fmla="*/ 361 h 372"/>
                <a:gd name="T38" fmla="*/ 201 w 341"/>
                <a:gd name="T39" fmla="*/ 370 h 372"/>
                <a:gd name="T40" fmla="*/ 171 w 341"/>
                <a:gd name="T41" fmla="*/ 372 h 372"/>
                <a:gd name="T42" fmla="*/ 0 w 341"/>
                <a:gd name="T43" fmla="*/ 372 h 372"/>
                <a:gd name="T44" fmla="*/ 0 w 341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2">
                  <a:moveTo>
                    <a:pt x="0" y="0"/>
                  </a:moveTo>
                  <a:lnTo>
                    <a:pt x="171" y="0"/>
                  </a:lnTo>
                  <a:lnTo>
                    <a:pt x="201" y="4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1"/>
                  </a:lnTo>
                  <a:lnTo>
                    <a:pt x="301" y="61"/>
                  </a:lnTo>
                  <a:lnTo>
                    <a:pt x="317" y="85"/>
                  </a:lnTo>
                  <a:lnTo>
                    <a:pt x="330" y="112"/>
                  </a:lnTo>
                  <a:lnTo>
                    <a:pt x="338" y="141"/>
                  </a:lnTo>
                  <a:lnTo>
                    <a:pt x="341" y="172"/>
                  </a:lnTo>
                  <a:lnTo>
                    <a:pt x="341" y="201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2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70"/>
                  </a:lnTo>
                  <a:lnTo>
                    <a:pt x="171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1F54A226-CB56-4CD5-BF02-E19590627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590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0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4 h 371"/>
                <a:gd name="T16" fmla="*/ 330 w 341"/>
                <a:gd name="T17" fmla="*/ 111 h 371"/>
                <a:gd name="T18" fmla="*/ 338 w 341"/>
                <a:gd name="T19" fmla="*/ 140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0 h 371"/>
                <a:gd name="T32" fmla="*/ 280 w 341"/>
                <a:gd name="T33" fmla="*/ 331 h 371"/>
                <a:gd name="T34" fmla="*/ 257 w 341"/>
                <a:gd name="T35" fmla="*/ 348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4"/>
                  </a:lnTo>
                  <a:lnTo>
                    <a:pt x="330" y="111"/>
                  </a:lnTo>
                  <a:lnTo>
                    <a:pt x="338" y="140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0"/>
                  </a:lnTo>
                  <a:lnTo>
                    <a:pt x="280" y="331"/>
                  </a:lnTo>
                  <a:lnTo>
                    <a:pt x="257" y="348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xmlns="" id="{8E79CD9A-ACD4-4672-8A23-AB048F18F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339"/>
              <a:ext cx="72" cy="72"/>
            </a:xfrm>
            <a:custGeom>
              <a:avLst/>
              <a:gdLst>
                <a:gd name="T0" fmla="*/ 317 w 430"/>
                <a:gd name="T1" fmla="*/ 0 h 433"/>
                <a:gd name="T2" fmla="*/ 341 w 430"/>
                <a:gd name="T3" fmla="*/ 3 h 433"/>
                <a:gd name="T4" fmla="*/ 362 w 430"/>
                <a:gd name="T5" fmla="*/ 10 h 433"/>
                <a:gd name="T6" fmla="*/ 382 w 430"/>
                <a:gd name="T7" fmla="*/ 22 h 433"/>
                <a:gd name="T8" fmla="*/ 398 w 430"/>
                <a:gd name="T9" fmla="*/ 37 h 433"/>
                <a:gd name="T10" fmla="*/ 411 w 430"/>
                <a:gd name="T11" fmla="*/ 56 h 433"/>
                <a:gd name="T12" fmla="*/ 421 w 430"/>
                <a:gd name="T13" fmla="*/ 77 h 433"/>
                <a:gd name="T14" fmla="*/ 427 w 430"/>
                <a:gd name="T15" fmla="*/ 102 h 433"/>
                <a:gd name="T16" fmla="*/ 430 w 430"/>
                <a:gd name="T17" fmla="*/ 129 h 433"/>
                <a:gd name="T18" fmla="*/ 430 w 430"/>
                <a:gd name="T19" fmla="*/ 153 h 433"/>
                <a:gd name="T20" fmla="*/ 426 w 430"/>
                <a:gd name="T21" fmla="*/ 189 h 433"/>
                <a:gd name="T22" fmla="*/ 416 w 430"/>
                <a:gd name="T23" fmla="*/ 225 h 433"/>
                <a:gd name="T24" fmla="*/ 402 w 430"/>
                <a:gd name="T25" fmla="*/ 259 h 433"/>
                <a:gd name="T26" fmla="*/ 383 w 430"/>
                <a:gd name="T27" fmla="*/ 291 h 433"/>
                <a:gd name="T28" fmla="*/ 358 w 430"/>
                <a:gd name="T29" fmla="*/ 321 h 433"/>
                <a:gd name="T30" fmla="*/ 331 w 430"/>
                <a:gd name="T31" fmla="*/ 345 h 433"/>
                <a:gd name="T32" fmla="*/ 301 w 430"/>
                <a:gd name="T33" fmla="*/ 366 h 433"/>
                <a:gd name="T34" fmla="*/ 269 w 430"/>
                <a:gd name="T35" fmla="*/ 382 h 433"/>
                <a:gd name="T36" fmla="*/ 0 w 430"/>
                <a:gd name="T37" fmla="*/ 433 h 433"/>
                <a:gd name="T38" fmla="*/ 0 w 430"/>
                <a:gd name="T39" fmla="*/ 37 h 433"/>
                <a:gd name="T40" fmla="*/ 266 w 430"/>
                <a:gd name="T41" fmla="*/ 6 h 433"/>
                <a:gd name="T42" fmla="*/ 293 w 430"/>
                <a:gd name="T43" fmla="*/ 1 h 433"/>
                <a:gd name="T44" fmla="*/ 317 w 430"/>
                <a:gd name="T4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433">
                  <a:moveTo>
                    <a:pt x="317" y="0"/>
                  </a:moveTo>
                  <a:lnTo>
                    <a:pt x="341" y="3"/>
                  </a:lnTo>
                  <a:lnTo>
                    <a:pt x="362" y="10"/>
                  </a:lnTo>
                  <a:lnTo>
                    <a:pt x="382" y="22"/>
                  </a:lnTo>
                  <a:lnTo>
                    <a:pt x="398" y="37"/>
                  </a:lnTo>
                  <a:lnTo>
                    <a:pt x="411" y="56"/>
                  </a:lnTo>
                  <a:lnTo>
                    <a:pt x="421" y="77"/>
                  </a:lnTo>
                  <a:lnTo>
                    <a:pt x="427" y="102"/>
                  </a:lnTo>
                  <a:lnTo>
                    <a:pt x="430" y="129"/>
                  </a:lnTo>
                  <a:lnTo>
                    <a:pt x="430" y="153"/>
                  </a:lnTo>
                  <a:lnTo>
                    <a:pt x="426" y="189"/>
                  </a:lnTo>
                  <a:lnTo>
                    <a:pt x="416" y="225"/>
                  </a:lnTo>
                  <a:lnTo>
                    <a:pt x="402" y="259"/>
                  </a:lnTo>
                  <a:lnTo>
                    <a:pt x="383" y="291"/>
                  </a:lnTo>
                  <a:lnTo>
                    <a:pt x="358" y="321"/>
                  </a:lnTo>
                  <a:lnTo>
                    <a:pt x="331" y="345"/>
                  </a:lnTo>
                  <a:lnTo>
                    <a:pt x="301" y="366"/>
                  </a:lnTo>
                  <a:lnTo>
                    <a:pt x="269" y="382"/>
                  </a:lnTo>
                  <a:lnTo>
                    <a:pt x="0" y="433"/>
                  </a:lnTo>
                  <a:lnTo>
                    <a:pt x="0" y="37"/>
                  </a:lnTo>
                  <a:lnTo>
                    <a:pt x="266" y="6"/>
                  </a:lnTo>
                  <a:lnTo>
                    <a:pt x="293" y="1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xmlns="" id="{6A01DE18-67B8-47C2-988E-9B7E937D9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291"/>
              <a:ext cx="245" cy="420"/>
            </a:xfrm>
            <a:custGeom>
              <a:avLst/>
              <a:gdLst>
                <a:gd name="T0" fmla="*/ 1304 w 1472"/>
                <a:gd name="T1" fmla="*/ 0 h 2521"/>
                <a:gd name="T2" fmla="*/ 1363 w 1472"/>
                <a:gd name="T3" fmla="*/ 12 h 2521"/>
                <a:gd name="T4" fmla="*/ 1412 w 1472"/>
                <a:gd name="T5" fmla="*/ 40 h 2521"/>
                <a:gd name="T6" fmla="*/ 1449 w 1472"/>
                <a:gd name="T7" fmla="*/ 85 h 2521"/>
                <a:gd name="T8" fmla="*/ 1469 w 1472"/>
                <a:gd name="T9" fmla="*/ 140 h 2521"/>
                <a:gd name="T10" fmla="*/ 1472 w 1472"/>
                <a:gd name="T11" fmla="*/ 2351 h 2521"/>
                <a:gd name="T12" fmla="*/ 1461 w 1472"/>
                <a:gd name="T13" fmla="*/ 2411 h 2521"/>
                <a:gd name="T14" fmla="*/ 1432 w 1472"/>
                <a:gd name="T15" fmla="*/ 2461 h 2521"/>
                <a:gd name="T16" fmla="*/ 1388 w 1472"/>
                <a:gd name="T17" fmla="*/ 2498 h 2521"/>
                <a:gd name="T18" fmla="*/ 1334 w 1472"/>
                <a:gd name="T19" fmla="*/ 2519 h 2521"/>
                <a:gd name="T20" fmla="*/ 947 w 1472"/>
                <a:gd name="T21" fmla="*/ 2521 h 2521"/>
                <a:gd name="T22" fmla="*/ 955 w 1472"/>
                <a:gd name="T23" fmla="*/ 2488 h 2521"/>
                <a:gd name="T24" fmla="*/ 961 w 1472"/>
                <a:gd name="T25" fmla="*/ 2467 h 2521"/>
                <a:gd name="T26" fmla="*/ 977 w 1472"/>
                <a:gd name="T27" fmla="*/ 2383 h 2521"/>
                <a:gd name="T28" fmla="*/ 823 w 1472"/>
                <a:gd name="T29" fmla="*/ 2367 h 2521"/>
                <a:gd name="T30" fmla="*/ 838 w 1472"/>
                <a:gd name="T31" fmla="*/ 2330 h 2521"/>
                <a:gd name="T32" fmla="*/ 837 w 1472"/>
                <a:gd name="T33" fmla="*/ 2286 h 2521"/>
                <a:gd name="T34" fmla="*/ 816 w 1472"/>
                <a:gd name="T35" fmla="*/ 2244 h 2521"/>
                <a:gd name="T36" fmla="*/ 780 w 1472"/>
                <a:gd name="T37" fmla="*/ 2215 h 2521"/>
                <a:gd name="T38" fmla="*/ 733 w 1472"/>
                <a:gd name="T39" fmla="*/ 2203 h 2521"/>
                <a:gd name="T40" fmla="*/ 686 w 1472"/>
                <a:gd name="T41" fmla="*/ 2215 h 2521"/>
                <a:gd name="T42" fmla="*/ 650 w 1472"/>
                <a:gd name="T43" fmla="*/ 2244 h 2521"/>
                <a:gd name="T44" fmla="*/ 630 w 1472"/>
                <a:gd name="T45" fmla="*/ 2286 h 2521"/>
                <a:gd name="T46" fmla="*/ 629 w 1472"/>
                <a:gd name="T47" fmla="*/ 2330 h 2521"/>
                <a:gd name="T48" fmla="*/ 643 w 1472"/>
                <a:gd name="T49" fmla="*/ 2367 h 2521"/>
                <a:gd name="T50" fmla="*/ 360 w 1472"/>
                <a:gd name="T51" fmla="*/ 2383 h 2521"/>
                <a:gd name="T52" fmla="*/ 363 w 1472"/>
                <a:gd name="T53" fmla="*/ 2374 h 2521"/>
                <a:gd name="T54" fmla="*/ 369 w 1472"/>
                <a:gd name="T55" fmla="*/ 2356 h 2521"/>
                <a:gd name="T56" fmla="*/ 372 w 1472"/>
                <a:gd name="T57" fmla="*/ 2054 h 2521"/>
                <a:gd name="T58" fmla="*/ 1212 w 1472"/>
                <a:gd name="T59" fmla="*/ 2051 h 2521"/>
                <a:gd name="T60" fmla="*/ 1236 w 1472"/>
                <a:gd name="T61" fmla="*/ 2034 h 2521"/>
                <a:gd name="T62" fmla="*/ 1244 w 1472"/>
                <a:gd name="T63" fmla="*/ 2006 h 2521"/>
                <a:gd name="T64" fmla="*/ 1242 w 1472"/>
                <a:gd name="T65" fmla="*/ 313 h 2521"/>
                <a:gd name="T66" fmla="*/ 1226 w 1472"/>
                <a:gd name="T67" fmla="*/ 290 h 2521"/>
                <a:gd name="T68" fmla="*/ 1198 w 1472"/>
                <a:gd name="T69" fmla="*/ 281 h 2521"/>
                <a:gd name="T70" fmla="*/ 259 w 1472"/>
                <a:gd name="T71" fmla="*/ 284 h 2521"/>
                <a:gd name="T72" fmla="*/ 237 w 1472"/>
                <a:gd name="T73" fmla="*/ 300 h 2521"/>
                <a:gd name="T74" fmla="*/ 228 w 1472"/>
                <a:gd name="T75" fmla="*/ 328 h 2521"/>
                <a:gd name="T76" fmla="*/ 0 w 1472"/>
                <a:gd name="T77" fmla="*/ 1459 h 2521"/>
                <a:gd name="T78" fmla="*/ 3 w 1472"/>
                <a:gd name="T79" fmla="*/ 140 h 2521"/>
                <a:gd name="T80" fmla="*/ 23 w 1472"/>
                <a:gd name="T81" fmla="*/ 85 h 2521"/>
                <a:gd name="T82" fmla="*/ 60 w 1472"/>
                <a:gd name="T83" fmla="*/ 40 h 2521"/>
                <a:gd name="T84" fmla="*/ 110 w 1472"/>
                <a:gd name="T85" fmla="*/ 12 h 2521"/>
                <a:gd name="T86" fmla="*/ 169 w 1472"/>
                <a:gd name="T8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2" h="2521">
                  <a:moveTo>
                    <a:pt x="169" y="0"/>
                  </a:moveTo>
                  <a:lnTo>
                    <a:pt x="1304" y="0"/>
                  </a:lnTo>
                  <a:lnTo>
                    <a:pt x="1334" y="3"/>
                  </a:lnTo>
                  <a:lnTo>
                    <a:pt x="1363" y="12"/>
                  </a:lnTo>
                  <a:lnTo>
                    <a:pt x="1388" y="24"/>
                  </a:lnTo>
                  <a:lnTo>
                    <a:pt x="1412" y="40"/>
                  </a:lnTo>
                  <a:lnTo>
                    <a:pt x="1432" y="61"/>
                  </a:lnTo>
                  <a:lnTo>
                    <a:pt x="1449" y="85"/>
                  </a:lnTo>
                  <a:lnTo>
                    <a:pt x="1461" y="112"/>
                  </a:lnTo>
                  <a:lnTo>
                    <a:pt x="1469" y="140"/>
                  </a:lnTo>
                  <a:lnTo>
                    <a:pt x="1472" y="170"/>
                  </a:lnTo>
                  <a:lnTo>
                    <a:pt x="1472" y="2351"/>
                  </a:lnTo>
                  <a:lnTo>
                    <a:pt x="1469" y="2382"/>
                  </a:lnTo>
                  <a:lnTo>
                    <a:pt x="1461" y="2411"/>
                  </a:lnTo>
                  <a:lnTo>
                    <a:pt x="1449" y="2437"/>
                  </a:lnTo>
                  <a:lnTo>
                    <a:pt x="1432" y="2461"/>
                  </a:lnTo>
                  <a:lnTo>
                    <a:pt x="1412" y="2482"/>
                  </a:lnTo>
                  <a:lnTo>
                    <a:pt x="1388" y="2498"/>
                  </a:lnTo>
                  <a:lnTo>
                    <a:pt x="1363" y="2511"/>
                  </a:lnTo>
                  <a:lnTo>
                    <a:pt x="1334" y="2519"/>
                  </a:lnTo>
                  <a:lnTo>
                    <a:pt x="1304" y="2521"/>
                  </a:lnTo>
                  <a:lnTo>
                    <a:pt x="947" y="2521"/>
                  </a:lnTo>
                  <a:lnTo>
                    <a:pt x="952" y="2503"/>
                  </a:lnTo>
                  <a:lnTo>
                    <a:pt x="955" y="2488"/>
                  </a:lnTo>
                  <a:lnTo>
                    <a:pt x="959" y="2476"/>
                  </a:lnTo>
                  <a:lnTo>
                    <a:pt x="961" y="2467"/>
                  </a:lnTo>
                  <a:lnTo>
                    <a:pt x="961" y="2463"/>
                  </a:lnTo>
                  <a:lnTo>
                    <a:pt x="977" y="2383"/>
                  </a:lnTo>
                  <a:lnTo>
                    <a:pt x="811" y="2383"/>
                  </a:lnTo>
                  <a:lnTo>
                    <a:pt x="823" y="2367"/>
                  </a:lnTo>
                  <a:lnTo>
                    <a:pt x="832" y="2350"/>
                  </a:lnTo>
                  <a:lnTo>
                    <a:pt x="838" y="2330"/>
                  </a:lnTo>
                  <a:lnTo>
                    <a:pt x="840" y="2311"/>
                  </a:lnTo>
                  <a:lnTo>
                    <a:pt x="837" y="2286"/>
                  </a:lnTo>
                  <a:lnTo>
                    <a:pt x="829" y="2263"/>
                  </a:lnTo>
                  <a:lnTo>
                    <a:pt x="816" y="2244"/>
                  </a:lnTo>
                  <a:lnTo>
                    <a:pt x="800" y="2227"/>
                  </a:lnTo>
                  <a:lnTo>
                    <a:pt x="780" y="2215"/>
                  </a:lnTo>
                  <a:lnTo>
                    <a:pt x="758" y="2206"/>
                  </a:lnTo>
                  <a:lnTo>
                    <a:pt x="733" y="2203"/>
                  </a:lnTo>
                  <a:lnTo>
                    <a:pt x="709" y="2206"/>
                  </a:lnTo>
                  <a:lnTo>
                    <a:pt x="686" y="2215"/>
                  </a:lnTo>
                  <a:lnTo>
                    <a:pt x="667" y="2227"/>
                  </a:lnTo>
                  <a:lnTo>
                    <a:pt x="650" y="2244"/>
                  </a:lnTo>
                  <a:lnTo>
                    <a:pt x="638" y="2263"/>
                  </a:lnTo>
                  <a:lnTo>
                    <a:pt x="630" y="2286"/>
                  </a:lnTo>
                  <a:lnTo>
                    <a:pt x="627" y="2311"/>
                  </a:lnTo>
                  <a:lnTo>
                    <a:pt x="629" y="2330"/>
                  </a:lnTo>
                  <a:lnTo>
                    <a:pt x="635" y="2350"/>
                  </a:lnTo>
                  <a:lnTo>
                    <a:pt x="643" y="2367"/>
                  </a:lnTo>
                  <a:lnTo>
                    <a:pt x="656" y="2383"/>
                  </a:lnTo>
                  <a:lnTo>
                    <a:pt x="360" y="2383"/>
                  </a:lnTo>
                  <a:lnTo>
                    <a:pt x="361" y="2381"/>
                  </a:lnTo>
                  <a:lnTo>
                    <a:pt x="363" y="2374"/>
                  </a:lnTo>
                  <a:lnTo>
                    <a:pt x="365" y="2366"/>
                  </a:lnTo>
                  <a:lnTo>
                    <a:pt x="369" y="2356"/>
                  </a:lnTo>
                  <a:lnTo>
                    <a:pt x="372" y="2345"/>
                  </a:lnTo>
                  <a:lnTo>
                    <a:pt x="372" y="2054"/>
                  </a:lnTo>
                  <a:lnTo>
                    <a:pt x="1198" y="2054"/>
                  </a:lnTo>
                  <a:lnTo>
                    <a:pt x="1212" y="2051"/>
                  </a:lnTo>
                  <a:lnTo>
                    <a:pt x="1226" y="2044"/>
                  </a:lnTo>
                  <a:lnTo>
                    <a:pt x="1236" y="2034"/>
                  </a:lnTo>
                  <a:lnTo>
                    <a:pt x="1242" y="2022"/>
                  </a:lnTo>
                  <a:lnTo>
                    <a:pt x="1244" y="2006"/>
                  </a:lnTo>
                  <a:lnTo>
                    <a:pt x="1244" y="328"/>
                  </a:lnTo>
                  <a:lnTo>
                    <a:pt x="1242" y="313"/>
                  </a:lnTo>
                  <a:lnTo>
                    <a:pt x="1236" y="300"/>
                  </a:lnTo>
                  <a:lnTo>
                    <a:pt x="1226" y="290"/>
                  </a:lnTo>
                  <a:lnTo>
                    <a:pt x="1212" y="284"/>
                  </a:lnTo>
                  <a:lnTo>
                    <a:pt x="1198" y="281"/>
                  </a:lnTo>
                  <a:lnTo>
                    <a:pt x="275" y="281"/>
                  </a:lnTo>
                  <a:lnTo>
                    <a:pt x="259" y="284"/>
                  </a:lnTo>
                  <a:lnTo>
                    <a:pt x="247" y="290"/>
                  </a:lnTo>
                  <a:lnTo>
                    <a:pt x="237" y="300"/>
                  </a:lnTo>
                  <a:lnTo>
                    <a:pt x="231" y="313"/>
                  </a:lnTo>
                  <a:lnTo>
                    <a:pt x="228" y="328"/>
                  </a:lnTo>
                  <a:lnTo>
                    <a:pt x="228" y="1459"/>
                  </a:lnTo>
                  <a:lnTo>
                    <a:pt x="0" y="1459"/>
                  </a:lnTo>
                  <a:lnTo>
                    <a:pt x="0" y="170"/>
                  </a:lnTo>
                  <a:lnTo>
                    <a:pt x="3" y="140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10" y="12"/>
                  </a:lnTo>
                  <a:lnTo>
                    <a:pt x="13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xmlns="" id="{DFEDC6E1-704E-4CAE-A616-4526336AF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439"/>
              <a:ext cx="403" cy="390"/>
            </a:xfrm>
            <a:custGeom>
              <a:avLst/>
              <a:gdLst>
                <a:gd name="T0" fmla="*/ 1252 w 2416"/>
                <a:gd name="T1" fmla="*/ 666 h 2337"/>
                <a:gd name="T2" fmla="*/ 2225 w 2416"/>
                <a:gd name="T3" fmla="*/ 669 h 2337"/>
                <a:gd name="T4" fmla="*/ 2293 w 2416"/>
                <a:gd name="T5" fmla="*/ 689 h 2337"/>
                <a:gd name="T6" fmla="*/ 2349 w 2416"/>
                <a:gd name="T7" fmla="*/ 727 h 2337"/>
                <a:gd name="T8" fmla="*/ 2390 w 2416"/>
                <a:gd name="T9" fmla="*/ 780 h 2337"/>
                <a:gd name="T10" fmla="*/ 2413 w 2416"/>
                <a:gd name="T11" fmla="*/ 843 h 2337"/>
                <a:gd name="T12" fmla="*/ 2413 w 2416"/>
                <a:gd name="T13" fmla="*/ 912 h 2337"/>
                <a:gd name="T14" fmla="*/ 2390 w 2416"/>
                <a:gd name="T15" fmla="*/ 976 h 2337"/>
                <a:gd name="T16" fmla="*/ 2349 w 2416"/>
                <a:gd name="T17" fmla="*/ 1029 h 2337"/>
                <a:gd name="T18" fmla="*/ 2293 w 2416"/>
                <a:gd name="T19" fmla="*/ 1067 h 2337"/>
                <a:gd name="T20" fmla="*/ 2225 w 2416"/>
                <a:gd name="T21" fmla="*/ 1087 h 2337"/>
                <a:gd name="T22" fmla="*/ 1616 w 2416"/>
                <a:gd name="T23" fmla="*/ 1090 h 2337"/>
                <a:gd name="T24" fmla="*/ 1604 w 2416"/>
                <a:gd name="T25" fmla="*/ 1504 h 2337"/>
                <a:gd name="T26" fmla="*/ 1572 w 2416"/>
                <a:gd name="T27" fmla="*/ 1577 h 2337"/>
                <a:gd name="T28" fmla="*/ 1532 w 2416"/>
                <a:gd name="T29" fmla="*/ 1647 h 2337"/>
                <a:gd name="T30" fmla="*/ 1489 w 2416"/>
                <a:gd name="T31" fmla="*/ 1714 h 2337"/>
                <a:gd name="T32" fmla="*/ 1443 w 2416"/>
                <a:gd name="T33" fmla="*/ 1775 h 2337"/>
                <a:gd name="T34" fmla="*/ 1400 w 2416"/>
                <a:gd name="T35" fmla="*/ 1829 h 2337"/>
                <a:gd name="T36" fmla="*/ 1360 w 2416"/>
                <a:gd name="T37" fmla="*/ 1873 h 2337"/>
                <a:gd name="T38" fmla="*/ 1329 w 2416"/>
                <a:gd name="T39" fmla="*/ 1907 h 2337"/>
                <a:gd name="T40" fmla="*/ 1307 w 2416"/>
                <a:gd name="T41" fmla="*/ 1929 h 2337"/>
                <a:gd name="T42" fmla="*/ 1298 w 2416"/>
                <a:gd name="T43" fmla="*/ 1937 h 2337"/>
                <a:gd name="T44" fmla="*/ 1280 w 2416"/>
                <a:gd name="T45" fmla="*/ 1968 h 2337"/>
                <a:gd name="T46" fmla="*/ 1279 w 2416"/>
                <a:gd name="T47" fmla="*/ 2002 h 2337"/>
                <a:gd name="T48" fmla="*/ 1295 w 2416"/>
                <a:gd name="T49" fmla="*/ 2034 h 2337"/>
                <a:gd name="T50" fmla="*/ 1327 w 2416"/>
                <a:gd name="T51" fmla="*/ 2053 h 2337"/>
                <a:gd name="T52" fmla="*/ 1360 w 2416"/>
                <a:gd name="T53" fmla="*/ 2054 h 2337"/>
                <a:gd name="T54" fmla="*/ 1390 w 2416"/>
                <a:gd name="T55" fmla="*/ 2037 h 2337"/>
                <a:gd name="T56" fmla="*/ 1401 w 2416"/>
                <a:gd name="T57" fmla="*/ 2026 h 2337"/>
                <a:gd name="T58" fmla="*/ 1427 w 2416"/>
                <a:gd name="T59" fmla="*/ 2001 h 2337"/>
                <a:gd name="T60" fmla="*/ 1463 w 2416"/>
                <a:gd name="T61" fmla="*/ 1963 h 2337"/>
                <a:gd name="T62" fmla="*/ 1506 w 2416"/>
                <a:gd name="T63" fmla="*/ 1913 h 2337"/>
                <a:gd name="T64" fmla="*/ 1554 w 2416"/>
                <a:gd name="T65" fmla="*/ 1855 h 2337"/>
                <a:gd name="T66" fmla="*/ 1603 w 2416"/>
                <a:gd name="T67" fmla="*/ 1787 h 2337"/>
                <a:gd name="T68" fmla="*/ 1651 w 2416"/>
                <a:gd name="T69" fmla="*/ 1712 h 2337"/>
                <a:gd name="T70" fmla="*/ 1695 w 2416"/>
                <a:gd name="T71" fmla="*/ 1633 h 2337"/>
                <a:gd name="T72" fmla="*/ 2205 w 2416"/>
                <a:gd name="T73" fmla="*/ 1592 h 2337"/>
                <a:gd name="T74" fmla="*/ 2203 w 2416"/>
                <a:gd name="T75" fmla="*/ 1604 h 2337"/>
                <a:gd name="T76" fmla="*/ 2195 w 2416"/>
                <a:gd name="T77" fmla="*/ 1637 h 2337"/>
                <a:gd name="T78" fmla="*/ 2181 w 2416"/>
                <a:gd name="T79" fmla="*/ 1686 h 2337"/>
                <a:gd name="T80" fmla="*/ 2161 w 2416"/>
                <a:gd name="T81" fmla="*/ 1746 h 2337"/>
                <a:gd name="T82" fmla="*/ 2134 w 2416"/>
                <a:gd name="T83" fmla="*/ 1814 h 2337"/>
                <a:gd name="T84" fmla="*/ 2102 w 2416"/>
                <a:gd name="T85" fmla="*/ 1886 h 2337"/>
                <a:gd name="T86" fmla="*/ 2061 w 2416"/>
                <a:gd name="T87" fmla="*/ 1955 h 2337"/>
                <a:gd name="T88" fmla="*/ 2011 w 2416"/>
                <a:gd name="T89" fmla="*/ 2017 h 2337"/>
                <a:gd name="T90" fmla="*/ 1954 w 2416"/>
                <a:gd name="T91" fmla="*/ 2068 h 2337"/>
                <a:gd name="T92" fmla="*/ 1829 w 2416"/>
                <a:gd name="T93" fmla="*/ 2148 h 2337"/>
                <a:gd name="T94" fmla="*/ 1705 w 2416"/>
                <a:gd name="T95" fmla="*/ 2212 h 2337"/>
                <a:gd name="T96" fmla="*/ 1596 w 2416"/>
                <a:gd name="T97" fmla="*/ 2265 h 2337"/>
                <a:gd name="T98" fmla="*/ 1539 w 2416"/>
                <a:gd name="T99" fmla="*/ 2291 h 2337"/>
                <a:gd name="T100" fmla="*/ 1474 w 2416"/>
                <a:gd name="T101" fmla="*/ 2314 h 2337"/>
                <a:gd name="T102" fmla="*/ 1408 w 2416"/>
                <a:gd name="T103" fmla="*/ 2331 h 2337"/>
                <a:gd name="T104" fmla="*/ 1346 w 2416"/>
                <a:gd name="T105" fmla="*/ 2337 h 2337"/>
                <a:gd name="T106" fmla="*/ 73 w 2416"/>
                <a:gd name="T107" fmla="*/ 2335 h 2337"/>
                <a:gd name="T108" fmla="*/ 35 w 2416"/>
                <a:gd name="T109" fmla="*/ 2320 h 2337"/>
                <a:gd name="T110" fmla="*/ 9 w 2416"/>
                <a:gd name="T111" fmla="*/ 2292 h 2337"/>
                <a:gd name="T112" fmla="*/ 0 w 2416"/>
                <a:gd name="T113" fmla="*/ 2255 h 2337"/>
                <a:gd name="T114" fmla="*/ 8 w 2416"/>
                <a:gd name="T115" fmla="*/ 2211 h 2337"/>
                <a:gd name="T116" fmla="*/ 623 w 2416"/>
                <a:gd name="T117" fmla="*/ 542 h 2337"/>
                <a:gd name="T118" fmla="*/ 674 w 2416"/>
                <a:gd name="T119" fmla="*/ 458 h 2337"/>
                <a:gd name="T120" fmla="*/ 738 w 2416"/>
                <a:gd name="T121" fmla="*/ 377 h 2337"/>
                <a:gd name="T122" fmla="*/ 810 w 2416"/>
                <a:gd name="T123" fmla="*/ 306 h 2337"/>
                <a:gd name="T124" fmla="*/ 882 w 2416"/>
                <a:gd name="T125" fmla="*/ 251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2337">
                  <a:moveTo>
                    <a:pt x="1252" y="0"/>
                  </a:moveTo>
                  <a:lnTo>
                    <a:pt x="1252" y="666"/>
                  </a:lnTo>
                  <a:lnTo>
                    <a:pt x="2189" y="666"/>
                  </a:lnTo>
                  <a:lnTo>
                    <a:pt x="2225" y="669"/>
                  </a:lnTo>
                  <a:lnTo>
                    <a:pt x="2260" y="676"/>
                  </a:lnTo>
                  <a:lnTo>
                    <a:pt x="2293" y="689"/>
                  </a:lnTo>
                  <a:lnTo>
                    <a:pt x="2323" y="707"/>
                  </a:lnTo>
                  <a:lnTo>
                    <a:pt x="2349" y="727"/>
                  </a:lnTo>
                  <a:lnTo>
                    <a:pt x="2372" y="752"/>
                  </a:lnTo>
                  <a:lnTo>
                    <a:pt x="2390" y="780"/>
                  </a:lnTo>
                  <a:lnTo>
                    <a:pt x="2403" y="811"/>
                  </a:lnTo>
                  <a:lnTo>
                    <a:pt x="2413" y="843"/>
                  </a:lnTo>
                  <a:lnTo>
                    <a:pt x="2416" y="878"/>
                  </a:lnTo>
                  <a:lnTo>
                    <a:pt x="2413" y="912"/>
                  </a:lnTo>
                  <a:lnTo>
                    <a:pt x="2403" y="945"/>
                  </a:lnTo>
                  <a:lnTo>
                    <a:pt x="2390" y="976"/>
                  </a:lnTo>
                  <a:lnTo>
                    <a:pt x="2372" y="1004"/>
                  </a:lnTo>
                  <a:lnTo>
                    <a:pt x="2349" y="1029"/>
                  </a:lnTo>
                  <a:lnTo>
                    <a:pt x="2323" y="1049"/>
                  </a:lnTo>
                  <a:lnTo>
                    <a:pt x="2293" y="1067"/>
                  </a:lnTo>
                  <a:lnTo>
                    <a:pt x="2260" y="1080"/>
                  </a:lnTo>
                  <a:lnTo>
                    <a:pt x="2225" y="1087"/>
                  </a:lnTo>
                  <a:lnTo>
                    <a:pt x="2189" y="1090"/>
                  </a:lnTo>
                  <a:lnTo>
                    <a:pt x="1616" y="1090"/>
                  </a:lnTo>
                  <a:lnTo>
                    <a:pt x="1616" y="1467"/>
                  </a:lnTo>
                  <a:lnTo>
                    <a:pt x="1604" y="1504"/>
                  </a:lnTo>
                  <a:lnTo>
                    <a:pt x="1589" y="1541"/>
                  </a:lnTo>
                  <a:lnTo>
                    <a:pt x="1572" y="1577"/>
                  </a:lnTo>
                  <a:lnTo>
                    <a:pt x="1553" y="1613"/>
                  </a:lnTo>
                  <a:lnTo>
                    <a:pt x="1532" y="1647"/>
                  </a:lnTo>
                  <a:lnTo>
                    <a:pt x="1511" y="1681"/>
                  </a:lnTo>
                  <a:lnTo>
                    <a:pt x="1489" y="1714"/>
                  </a:lnTo>
                  <a:lnTo>
                    <a:pt x="1466" y="1745"/>
                  </a:lnTo>
                  <a:lnTo>
                    <a:pt x="1443" y="1775"/>
                  </a:lnTo>
                  <a:lnTo>
                    <a:pt x="1422" y="1803"/>
                  </a:lnTo>
                  <a:lnTo>
                    <a:pt x="1400" y="1829"/>
                  </a:lnTo>
                  <a:lnTo>
                    <a:pt x="1380" y="1853"/>
                  </a:lnTo>
                  <a:lnTo>
                    <a:pt x="1360" y="1873"/>
                  </a:lnTo>
                  <a:lnTo>
                    <a:pt x="1343" y="1892"/>
                  </a:lnTo>
                  <a:lnTo>
                    <a:pt x="1329" y="1907"/>
                  </a:lnTo>
                  <a:lnTo>
                    <a:pt x="1316" y="1920"/>
                  </a:lnTo>
                  <a:lnTo>
                    <a:pt x="1307" y="1929"/>
                  </a:lnTo>
                  <a:lnTo>
                    <a:pt x="1301" y="1935"/>
                  </a:lnTo>
                  <a:lnTo>
                    <a:pt x="1298" y="1937"/>
                  </a:lnTo>
                  <a:lnTo>
                    <a:pt x="1287" y="1952"/>
                  </a:lnTo>
                  <a:lnTo>
                    <a:pt x="1280" y="1968"/>
                  </a:lnTo>
                  <a:lnTo>
                    <a:pt x="1276" y="1985"/>
                  </a:lnTo>
                  <a:lnTo>
                    <a:pt x="1279" y="2002"/>
                  </a:lnTo>
                  <a:lnTo>
                    <a:pt x="1285" y="2019"/>
                  </a:lnTo>
                  <a:lnTo>
                    <a:pt x="1295" y="2034"/>
                  </a:lnTo>
                  <a:lnTo>
                    <a:pt x="1309" y="2046"/>
                  </a:lnTo>
                  <a:lnTo>
                    <a:pt x="1327" y="2053"/>
                  </a:lnTo>
                  <a:lnTo>
                    <a:pt x="1344" y="2056"/>
                  </a:lnTo>
                  <a:lnTo>
                    <a:pt x="1360" y="2054"/>
                  </a:lnTo>
                  <a:lnTo>
                    <a:pt x="1376" y="2048"/>
                  </a:lnTo>
                  <a:lnTo>
                    <a:pt x="1390" y="2037"/>
                  </a:lnTo>
                  <a:lnTo>
                    <a:pt x="1394" y="2034"/>
                  </a:lnTo>
                  <a:lnTo>
                    <a:pt x="1401" y="2026"/>
                  </a:lnTo>
                  <a:lnTo>
                    <a:pt x="1413" y="2016"/>
                  </a:lnTo>
                  <a:lnTo>
                    <a:pt x="1427" y="2001"/>
                  </a:lnTo>
                  <a:lnTo>
                    <a:pt x="1443" y="1984"/>
                  </a:lnTo>
                  <a:lnTo>
                    <a:pt x="1463" y="1963"/>
                  </a:lnTo>
                  <a:lnTo>
                    <a:pt x="1483" y="1939"/>
                  </a:lnTo>
                  <a:lnTo>
                    <a:pt x="1506" y="1913"/>
                  </a:lnTo>
                  <a:lnTo>
                    <a:pt x="1529" y="1885"/>
                  </a:lnTo>
                  <a:lnTo>
                    <a:pt x="1554" y="1855"/>
                  </a:lnTo>
                  <a:lnTo>
                    <a:pt x="1578" y="1822"/>
                  </a:lnTo>
                  <a:lnTo>
                    <a:pt x="1603" y="1787"/>
                  </a:lnTo>
                  <a:lnTo>
                    <a:pt x="1628" y="1751"/>
                  </a:lnTo>
                  <a:lnTo>
                    <a:pt x="1651" y="1712"/>
                  </a:lnTo>
                  <a:lnTo>
                    <a:pt x="1674" y="1673"/>
                  </a:lnTo>
                  <a:lnTo>
                    <a:pt x="1695" y="1633"/>
                  </a:lnTo>
                  <a:lnTo>
                    <a:pt x="1714" y="1592"/>
                  </a:lnTo>
                  <a:lnTo>
                    <a:pt x="2205" y="1592"/>
                  </a:lnTo>
                  <a:lnTo>
                    <a:pt x="2204" y="1595"/>
                  </a:lnTo>
                  <a:lnTo>
                    <a:pt x="2203" y="1604"/>
                  </a:lnTo>
                  <a:lnTo>
                    <a:pt x="2199" y="1619"/>
                  </a:lnTo>
                  <a:lnTo>
                    <a:pt x="2195" y="1637"/>
                  </a:lnTo>
                  <a:lnTo>
                    <a:pt x="2189" y="1660"/>
                  </a:lnTo>
                  <a:lnTo>
                    <a:pt x="2181" y="1686"/>
                  </a:lnTo>
                  <a:lnTo>
                    <a:pt x="2172" y="1715"/>
                  </a:lnTo>
                  <a:lnTo>
                    <a:pt x="2161" y="1746"/>
                  </a:lnTo>
                  <a:lnTo>
                    <a:pt x="2149" y="1780"/>
                  </a:lnTo>
                  <a:lnTo>
                    <a:pt x="2134" y="1814"/>
                  </a:lnTo>
                  <a:lnTo>
                    <a:pt x="2119" y="1851"/>
                  </a:lnTo>
                  <a:lnTo>
                    <a:pt x="2102" y="1886"/>
                  </a:lnTo>
                  <a:lnTo>
                    <a:pt x="2082" y="1921"/>
                  </a:lnTo>
                  <a:lnTo>
                    <a:pt x="2061" y="1955"/>
                  </a:lnTo>
                  <a:lnTo>
                    <a:pt x="2037" y="1987"/>
                  </a:lnTo>
                  <a:lnTo>
                    <a:pt x="2011" y="2017"/>
                  </a:lnTo>
                  <a:lnTo>
                    <a:pt x="1984" y="2044"/>
                  </a:lnTo>
                  <a:lnTo>
                    <a:pt x="1954" y="2068"/>
                  </a:lnTo>
                  <a:lnTo>
                    <a:pt x="1893" y="2110"/>
                  </a:lnTo>
                  <a:lnTo>
                    <a:pt x="1829" y="2148"/>
                  </a:lnTo>
                  <a:lnTo>
                    <a:pt x="1766" y="2182"/>
                  </a:lnTo>
                  <a:lnTo>
                    <a:pt x="1705" y="2212"/>
                  </a:lnTo>
                  <a:lnTo>
                    <a:pt x="1648" y="2239"/>
                  </a:lnTo>
                  <a:lnTo>
                    <a:pt x="1596" y="2265"/>
                  </a:lnTo>
                  <a:lnTo>
                    <a:pt x="1568" y="2279"/>
                  </a:lnTo>
                  <a:lnTo>
                    <a:pt x="1539" y="2291"/>
                  </a:lnTo>
                  <a:lnTo>
                    <a:pt x="1507" y="2303"/>
                  </a:lnTo>
                  <a:lnTo>
                    <a:pt x="1474" y="2314"/>
                  </a:lnTo>
                  <a:lnTo>
                    <a:pt x="1440" y="2324"/>
                  </a:lnTo>
                  <a:lnTo>
                    <a:pt x="1408" y="2331"/>
                  </a:lnTo>
                  <a:lnTo>
                    <a:pt x="1376" y="2336"/>
                  </a:lnTo>
                  <a:lnTo>
                    <a:pt x="1346" y="2337"/>
                  </a:lnTo>
                  <a:lnTo>
                    <a:pt x="96" y="2337"/>
                  </a:lnTo>
                  <a:lnTo>
                    <a:pt x="73" y="2335"/>
                  </a:lnTo>
                  <a:lnTo>
                    <a:pt x="52" y="2330"/>
                  </a:lnTo>
                  <a:lnTo>
                    <a:pt x="35" y="2320"/>
                  </a:lnTo>
                  <a:lnTo>
                    <a:pt x="20" y="2307"/>
                  </a:lnTo>
                  <a:lnTo>
                    <a:pt x="9" y="2292"/>
                  </a:lnTo>
                  <a:lnTo>
                    <a:pt x="3" y="2274"/>
                  </a:lnTo>
                  <a:lnTo>
                    <a:pt x="0" y="2255"/>
                  </a:lnTo>
                  <a:lnTo>
                    <a:pt x="2" y="2233"/>
                  </a:lnTo>
                  <a:lnTo>
                    <a:pt x="8" y="2211"/>
                  </a:lnTo>
                  <a:lnTo>
                    <a:pt x="605" y="582"/>
                  </a:lnTo>
                  <a:lnTo>
                    <a:pt x="623" y="542"/>
                  </a:lnTo>
                  <a:lnTo>
                    <a:pt x="646" y="500"/>
                  </a:lnTo>
                  <a:lnTo>
                    <a:pt x="674" y="458"/>
                  </a:lnTo>
                  <a:lnTo>
                    <a:pt x="704" y="417"/>
                  </a:lnTo>
                  <a:lnTo>
                    <a:pt x="738" y="377"/>
                  </a:lnTo>
                  <a:lnTo>
                    <a:pt x="773" y="340"/>
                  </a:lnTo>
                  <a:lnTo>
                    <a:pt x="810" y="306"/>
                  </a:lnTo>
                  <a:lnTo>
                    <a:pt x="847" y="276"/>
                  </a:lnTo>
                  <a:lnTo>
                    <a:pt x="882" y="251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3477" name="صورة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763" y="86360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مستطيل 230">
            <a:extLst>
              <a:ext uri="{FF2B5EF4-FFF2-40B4-BE49-F238E27FC236}">
                <a16:creationId xmlns:a16="http://schemas.microsoft.com/office/drawing/2014/main" xmlns="" id="{03572EDA-CCF6-4F7A-94AB-F3BBF949A279}"/>
              </a:ext>
            </a:extLst>
          </p:cNvPr>
          <p:cNvSpPr/>
          <p:nvPr/>
        </p:nvSpPr>
        <p:spPr>
          <a:xfrm>
            <a:off x="7824788" y="6381750"/>
            <a:ext cx="1248966" cy="3429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A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E940E060-574A-41BF-8B31-B4A770CDEB05}"/>
              </a:ext>
            </a:extLst>
          </p:cNvPr>
          <p:cNvSpPr/>
          <p:nvPr/>
        </p:nvSpPr>
        <p:spPr>
          <a:xfrm>
            <a:off x="283369" y="4572001"/>
            <a:ext cx="3253979" cy="180022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dirty="0">
                <a:solidFill>
                  <a:prstClr val="black"/>
                </a:solidFill>
                <a:latin typeface="TheSans" panose="020B0503040302020203" pitchFamily="34" charset="-78"/>
                <a:cs typeface="TheSans" panose="020B0503040302020203" pitchFamily="34" charset="-78"/>
              </a:rPr>
              <a:t>المعلومات لا قيمة لها مالم تطبق</a:t>
            </a:r>
            <a:endParaRPr lang="en-US" sz="4000" dirty="0">
              <a:solidFill>
                <a:prstClr val="black"/>
              </a:solidFill>
              <a:latin typeface="TheSans" panose="020B0503040302020203" pitchFamily="34" charset="-78"/>
              <a:cs typeface="TheSans" panose="020B0503040302020203" pitchFamily="34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88D3D140-AF50-4319-AB91-7135250AE5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2" b="7812"/>
          <a:stretch>
            <a:fillRect/>
          </a:stretch>
        </p:blipFill>
        <p:spPr>
          <a:xfrm>
            <a:off x="0" y="-1588"/>
            <a:ext cx="9144000" cy="6858001"/>
          </a:xfrm>
        </p:spPr>
      </p:pic>
      <p:pic>
        <p:nvPicPr>
          <p:cNvPr id="406531" name="صورة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7469" y="5408613"/>
            <a:ext cx="2364581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F693BA29-D6BA-41F6-9FFF-2E2ABDEA6145}"/>
              </a:ext>
            </a:extLst>
          </p:cNvPr>
          <p:cNvSpPr/>
          <p:nvPr/>
        </p:nvSpPr>
        <p:spPr>
          <a:xfrm>
            <a:off x="507206" y="461964"/>
            <a:ext cx="8129588" cy="5934075"/>
          </a:xfrm>
          <a:prstGeom prst="rect">
            <a:avLst/>
          </a:prstGeom>
          <a:noFill/>
          <a:ln w="88900">
            <a:solidFill>
              <a:srgbClr val="63C8D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408579" name="صورة 3"/>
          <p:cNvPicPr>
            <a:picLocks noChangeAspect="1" noChangeArrowheads="1"/>
          </p:cNvPicPr>
          <p:nvPr/>
        </p:nvPicPr>
        <p:blipFill>
          <a:blip r:embed="rId2" cstate="print"/>
          <a:srcRect t="15385" r="69370" b="47627"/>
          <a:stretch>
            <a:fillRect/>
          </a:stretch>
        </p:blipFill>
        <p:spPr bwMode="auto">
          <a:xfrm>
            <a:off x="554832" y="3386139"/>
            <a:ext cx="294679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CCCFE167-5E05-4C5E-996E-435956A37ACF}"/>
              </a:ext>
            </a:extLst>
          </p:cNvPr>
          <p:cNvSpPr txBox="1"/>
          <p:nvPr/>
        </p:nvSpPr>
        <p:spPr>
          <a:xfrm>
            <a:off x="4986337" y="5062539"/>
            <a:ext cx="3234929" cy="212365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kern="0" dirty="0">
                <a:solidFill>
                  <a:prstClr val="black"/>
                </a:solidFill>
                <a:latin typeface="+mn-lt"/>
                <a:cs typeface="+mn-cs"/>
              </a:rPr>
              <a:t>ما هي العادة ؟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مربع نص 3"/>
          <p:cNvSpPr txBox="1">
            <a:spLocks noChangeArrowheads="1"/>
          </p:cNvSpPr>
          <p:nvPr/>
        </p:nvSpPr>
        <p:spPr bwMode="auto">
          <a:xfrm>
            <a:off x="5281612" y="5084763"/>
            <a:ext cx="30718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7000" b="1"/>
              <a:t>أهمية العادات 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5F1ED5E3-8391-4C5D-A0AB-CBB7B0FBC133}"/>
              </a:ext>
            </a:extLst>
          </p:cNvPr>
          <p:cNvSpPr/>
          <p:nvPr/>
        </p:nvSpPr>
        <p:spPr>
          <a:xfrm>
            <a:off x="507206" y="461964"/>
            <a:ext cx="8129588" cy="5934075"/>
          </a:xfrm>
          <a:prstGeom prst="rect">
            <a:avLst/>
          </a:prstGeom>
          <a:noFill/>
          <a:ln w="88900">
            <a:solidFill>
              <a:srgbClr val="63C8D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409604" name="صورة 4"/>
          <p:cNvPicPr>
            <a:picLocks noChangeAspect="1" noChangeArrowheads="1"/>
          </p:cNvPicPr>
          <p:nvPr/>
        </p:nvPicPr>
        <p:blipFill>
          <a:blip r:embed="rId2" cstate="print"/>
          <a:srcRect l="74319" t="20154" b="50000"/>
          <a:stretch>
            <a:fillRect/>
          </a:stretch>
        </p:blipFill>
        <p:spPr bwMode="auto">
          <a:xfrm>
            <a:off x="569119" y="3494089"/>
            <a:ext cx="2938463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مربع نص 3"/>
          <p:cNvSpPr txBox="1">
            <a:spLocks noChangeArrowheads="1"/>
          </p:cNvSpPr>
          <p:nvPr/>
        </p:nvSpPr>
        <p:spPr bwMode="auto">
          <a:xfrm>
            <a:off x="4643438" y="4110038"/>
            <a:ext cx="36885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rtl="1" eaLnBrk="1" hangingPunct="1">
              <a:buFont typeface="Calibri Light" pitchFamily="34" charset="0"/>
              <a:buAutoNum type="arabicPeriod"/>
            </a:pPr>
            <a:r>
              <a:rPr lang="ar-SA" sz="3200"/>
              <a:t>لا تحتاج جهد أو تفكير.</a:t>
            </a:r>
          </a:p>
          <a:p>
            <a:pPr marL="514350" indent="-514350" algn="r" rtl="1" eaLnBrk="1" hangingPunct="1">
              <a:buFont typeface="Calibri Light" pitchFamily="34" charset="0"/>
              <a:buAutoNum type="arabicPeriod"/>
            </a:pPr>
            <a:r>
              <a:rPr lang="ar-SA" sz="3200"/>
              <a:t>لا تحتاج لإجبار نفسك لفعلها.</a:t>
            </a:r>
          </a:p>
          <a:p>
            <a:pPr marL="514350" indent="-514350" algn="r" rtl="1" eaLnBrk="1" hangingPunct="1">
              <a:buFont typeface="Calibri Light" pitchFamily="34" charset="0"/>
              <a:buAutoNum type="arabicPeriod"/>
            </a:pPr>
            <a:r>
              <a:rPr lang="ar-SA" sz="3200"/>
              <a:t>تجعلك شخص عظيم.</a:t>
            </a:r>
          </a:p>
          <a:p>
            <a:pPr marL="514350" indent="-514350" algn="r" rtl="1" eaLnBrk="1" hangingPunct="1">
              <a:buFont typeface="Calibri Light" pitchFamily="34" charset="0"/>
              <a:buAutoNum type="arabicPeriod"/>
            </a:pPr>
            <a:r>
              <a:rPr lang="ar-SA" sz="3200"/>
              <a:t>تمكنك من عمل إنجازات كبيرة.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D940EDE2-4463-4232-82E6-551CA9895A5A}"/>
              </a:ext>
            </a:extLst>
          </p:cNvPr>
          <p:cNvSpPr/>
          <p:nvPr/>
        </p:nvSpPr>
        <p:spPr>
          <a:xfrm>
            <a:off x="507206" y="461964"/>
            <a:ext cx="8129588" cy="5934075"/>
          </a:xfrm>
          <a:prstGeom prst="rect">
            <a:avLst/>
          </a:prstGeom>
          <a:noFill/>
          <a:ln w="88900">
            <a:solidFill>
              <a:srgbClr val="63C8D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410628" name="صورة 4"/>
          <p:cNvPicPr>
            <a:picLocks noChangeAspect="1" noChangeArrowheads="1"/>
          </p:cNvPicPr>
          <p:nvPr/>
        </p:nvPicPr>
        <p:blipFill>
          <a:blip r:embed="rId2" cstate="print"/>
          <a:srcRect l="74319" t="20154" b="50000"/>
          <a:stretch>
            <a:fillRect/>
          </a:stretch>
        </p:blipFill>
        <p:spPr bwMode="auto">
          <a:xfrm>
            <a:off x="569119" y="3494089"/>
            <a:ext cx="2938463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عرض على الشاشة (3:4)‏</PresentationFormat>
  <Paragraphs>16</Paragraphs>
  <Slides>10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2019-02-09T08:27:55Z</dcterms:created>
  <dcterms:modified xsi:type="dcterms:W3CDTF">2019-02-09T08:29:01Z</dcterms:modified>
</cp:coreProperties>
</file>