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F7B249-94AB-4E1C-BF5E-87976B25728D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2679FC-4763-4E93-906C-0F00D230748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448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805844-264C-4B06-B949-48CC9D6C1B47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3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6531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6532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4202C7-FF78-4A4E-8A21-0689BC5CD236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4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ar-SA" sz="3200" smtClean="0">
              <a:solidFill>
                <a:srgbClr val="000000"/>
              </a:solidFill>
            </a:endParaRPr>
          </a:p>
        </p:txBody>
      </p:sp>
      <p:sp>
        <p:nvSpPr>
          <p:cNvPr id="40960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C477D-546B-4514-8321-E32CEF81A841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" y="-23749"/>
            <a:ext cx="4437242" cy="5519675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ln>
            <a:noFill/>
          </a:ln>
        </p:spPr>
        <p:txBody>
          <a:bodyPr rtlCol="0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D2F8-D1DD-4B69-88BE-82CEB6DB3AF1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CE51-6DFF-4420-83AE-300DA2E7419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صورة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348" y="5180013"/>
            <a:ext cx="365402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E7FAFCD5-A19B-4EB5-AF10-D3554CA73D84}"/>
              </a:ext>
            </a:extLst>
          </p:cNvPr>
          <p:cNvSpPr/>
          <p:nvPr/>
        </p:nvSpPr>
        <p:spPr>
          <a:xfrm>
            <a:off x="5984082" y="5332413"/>
            <a:ext cx="2884885" cy="1136650"/>
          </a:xfrm>
          <a:prstGeom prst="rect">
            <a:avLst/>
          </a:prstGeom>
          <a:solidFill>
            <a:srgbClr val="BA7E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401412" name="مربع نص 6"/>
          <p:cNvSpPr txBox="1">
            <a:spLocks noChangeArrowheads="1"/>
          </p:cNvSpPr>
          <p:nvPr/>
        </p:nvSpPr>
        <p:spPr bwMode="auto">
          <a:xfrm>
            <a:off x="6278166" y="5421313"/>
            <a:ext cx="2152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6000" b="1">
                <a:solidFill>
                  <a:srgbClr val="FFFFFF"/>
                </a:solidFill>
              </a:rPr>
              <a:t>فن القراءة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8A93BDAB-D6AD-43EC-B073-2C7A41DAA6B3}"/>
              </a:ext>
            </a:extLst>
          </p:cNvPr>
          <p:cNvSpPr/>
          <p:nvPr/>
        </p:nvSpPr>
        <p:spPr>
          <a:xfrm>
            <a:off x="5053610" y="4830763"/>
            <a:ext cx="36808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kern="0" dirty="0">
                <a:solidFill>
                  <a:prstClr val="white"/>
                </a:solidFill>
                <a:latin typeface="Calibri" panose="020F0502020204030204"/>
                <a:cs typeface="Times New Roman" panose="02020603050405020304" pitchFamily="18" charset="0"/>
              </a:rPr>
              <a:t>التعلم الذاتي</a:t>
            </a:r>
            <a:endParaRPr lang="ar-SA" sz="2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xmlns="" id="{79FBFCFE-0287-425F-AC5C-0B3433B224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r="3333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A2E13530-952E-4EDD-8293-DAF0835C54D4}"/>
              </a:ext>
            </a:extLst>
          </p:cNvPr>
          <p:cNvSpPr/>
          <p:nvPr/>
        </p:nvSpPr>
        <p:spPr>
          <a:xfrm>
            <a:off x="5831681" y="5400675"/>
            <a:ext cx="3058716" cy="1225550"/>
          </a:xfrm>
          <a:prstGeom prst="rect">
            <a:avLst/>
          </a:prstGeom>
          <a:solidFill>
            <a:srgbClr val="CE524C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01416" name="مربع نص 8"/>
          <p:cNvSpPr txBox="1">
            <a:spLocks noChangeArrowheads="1"/>
          </p:cNvSpPr>
          <p:nvPr/>
        </p:nvSpPr>
        <p:spPr bwMode="auto">
          <a:xfrm>
            <a:off x="5968604" y="5680075"/>
            <a:ext cx="2771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000" b="1">
                <a:solidFill>
                  <a:schemeClr val="bg1"/>
                </a:solidFill>
              </a:rPr>
              <a:t>ويندوز تشغيل الدماغ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مربع نص 3"/>
          <p:cNvSpPr txBox="1">
            <a:spLocks noChangeArrowheads="1"/>
          </p:cNvSpPr>
          <p:nvPr/>
        </p:nvSpPr>
        <p:spPr bwMode="auto">
          <a:xfrm>
            <a:off x="4711304" y="4886325"/>
            <a:ext cx="406003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 eaLnBrk="1" hangingPunct="1">
              <a:buFont typeface="Wingdings" pitchFamily="2" charset="2"/>
              <a:buChar char="§"/>
            </a:pPr>
            <a:r>
              <a:rPr lang="ar-SA" sz="3200"/>
              <a:t>تجمع كميات كبيرة من المعلومات. </a:t>
            </a:r>
          </a:p>
          <a:p>
            <a:pPr marL="457200" indent="-457200" algn="r" rtl="1" eaLnBrk="1" hangingPunct="1">
              <a:buFont typeface="Wingdings" pitchFamily="2" charset="2"/>
              <a:buChar char="§"/>
            </a:pPr>
            <a:r>
              <a:rPr lang="ar-SA" sz="3200"/>
              <a:t>تشجعك على حل المشاكل. </a:t>
            </a:r>
          </a:p>
          <a:p>
            <a:pPr marL="457200" indent="-457200" algn="r" rtl="1" eaLnBrk="1" hangingPunct="1">
              <a:buFont typeface="Wingdings" pitchFamily="2" charset="2"/>
              <a:buChar char="§"/>
            </a:pPr>
            <a:r>
              <a:rPr lang="ar-SA" sz="3200"/>
              <a:t>تمنحك متعة النظر إليها.</a:t>
            </a:r>
          </a:p>
        </p:txBody>
      </p:sp>
      <p:pic>
        <p:nvPicPr>
          <p:cNvPr id="3" name="عنصر نائب للصورة 7">
            <a:extLst>
              <a:ext uri="{FF2B5EF4-FFF2-40B4-BE49-F238E27FC236}">
                <a16:creationId xmlns:a16="http://schemas.microsoft.com/office/drawing/2014/main" xmlns="" id="{F553A7B0-319D-43A4-84D8-518B4B5B5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 bwMode="auto">
          <a:xfrm>
            <a:off x="1" y="-23749"/>
            <a:ext cx="4437242" cy="5519675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ÙØªÙØ¬Ø© Ø¨Ø­Ø« Ø§ÙØµÙØ± Ø¹Ù âªmy names i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566739"/>
            <a:ext cx="57483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9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B3647665-8426-4E42-A59D-3D49D0A69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ECFD72A-F43E-4C02-AA46-FAB110D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A633F9E4-BFFB-4702-85D7-9F85C87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DBD2BF5D-8781-47CF-8263-FDBF6085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9DF16F58-72F2-43C5-AF88-6EC569F6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0A37A14-4BAE-4D7E-9A30-3437107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8A90C7F-8A7D-41D8-BEF5-3FB5C63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FCE17FDC-CC40-4421-9971-DB94219C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63E40828-C36C-4680-9998-9D49CB87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C1750007-E284-4379-882C-42368D73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05E90BB7-AD6D-4137-BDEA-478C9C7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C4BD5B3C-2166-4C74-A30C-BFDB4CC9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BA639CE9-F9DB-4E41-BA30-DBD91EBC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C447E152-8E9B-41CD-8BC7-5F7A484C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CB3428D4-AE3B-4DED-A008-71D5B22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39FFA24A-C7D9-4C7E-82F8-90E86B38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4E435DA6-401F-4FC7-A2FA-4CAF30C6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321E1F6F-FA71-44B5-88D2-B86535EC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FA10731-F8F2-4D10-B6DC-02CC0E9D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D6454E20-C218-439D-A0F2-EB0A4E80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55D00CF-7634-4573-9912-FC0EA8C9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7E6833B2-EA57-40EE-8F28-343CE193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AB982715-1B9C-4D0D-B166-1553A3A4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CB272C9-D110-4C9E-9116-2AB7357F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EF4019E8-FA67-409A-8C53-875501EA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2335C666-9CD5-4D57-A95F-62311F1E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1C1591C-28F2-4153-8A1F-51702C2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DDF1D2AB-74DE-4FE0-8E2B-302A39AC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3F1D73AD-6A38-433D-8500-B1856440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38DD172B-018E-4ED0-9802-25033DD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C4B581C8-1893-4A03-88E5-327C33A3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D63299E6-6EDB-411B-ADB1-5668ABBD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DC8DD069-B097-409F-9F51-BEEF339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064C6096-45DD-4D9C-B56D-5C33181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210604EC-1C94-4BEE-A140-6B9762F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92E670A0-F6EA-4C1C-8039-E854B13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C707909A-C7D7-400B-A68A-CE98E913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9F190301-2940-4C65-B636-408E817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639CDC04-C189-4197-8F0B-A217FB36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947D018C-8BA1-4B81-96AE-D34CE81F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E5549D58-65B1-433B-AFDF-A500F950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9802FEA1-25C6-4E06-8FDC-E8C63B244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6FB04352-8FAE-49E1-8FD0-82DD19AD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8D77EB22-2763-4A86-9024-AAB574A4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AC0338E2-AAA7-48ED-A6E0-D2E3D74F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97266E3F-8F5C-4A09-8528-31A95CA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13B94ED3-D2AB-49F8-9548-ACD86FA3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35416C13-15CC-4BD8-BA85-E4987D73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28207963-6967-4522-A7B0-B586B115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B94B3F87-66BC-462E-A028-69ED9AD5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6BBD414D-6241-402B-85C2-0C683C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7D17E0A7-3035-4FF1-B298-B9F84DF5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48D8BA76-D498-4E80-BB2F-C20F4338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24B0B558-4636-4D0F-AFBB-6E36903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BF3BB026-6F54-4D6D-96C8-136A47D9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838BABC1-404F-48F9-AB19-8C67EB07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A57710FA-BBB2-484B-AC21-ECE3EBF02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8E18FF76-51D4-4F55-95A3-2D771D1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F8614D66-EFF4-4E33-B6C7-2391CBC9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9E302702-9A07-4627-A26D-09E2AFEE6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B685F3DB-894D-4764-9114-BF20720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51216ED4-4693-40F9-A690-9AEBD202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18CCF814-F24D-43BE-A1CE-51847463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115E8E89-04C8-4EBA-B9FA-BAAE56F4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20A5FC43-46AC-4CDB-ADEC-2A6DC63C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2B2F6359-3B44-473F-B782-C5120C3E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059A9C73-BF5A-4358-828B-B7CFB8E6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900BE0DD-94E7-4900-BF63-47C1F700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E7DBD4A2-7901-4337-A27C-019AF63D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9A4944C-D031-41A9-BC6E-1249978C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A8A1DB48-3795-4867-AA2A-511749FA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0C12CD06-CBD1-46FD-A5AE-0A69E478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787F29D1-54CC-4F89-8111-688B9014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19953A53-0443-41FE-A7D5-9D28D51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2ECFD805-617B-42C4-856D-27E3DD0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2C37A465-6F3D-43CE-B60E-919A2A5F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B7DD1854-F77E-4422-A123-8F183D4E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6DEAF3D9-0CDA-4B10-8B5E-153C4172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66B1292F-96DE-474C-B1E6-9697CC7A7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854059DB-A941-4E78-923B-9A04199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44CB509C-5A9B-4F69-B004-B5A0EB7A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188DA442-9CD4-444B-8A46-B4752DC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BFB9052A-C7AD-4BBE-A62F-E4F2E3BA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9C2FD8C3-4836-47A1-B5A3-77B74839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2C950232-C057-415A-94BC-14E09BC8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85AF0C5A-BAD8-401D-B335-E0BC1C2C8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2CC6DE2F-A5DB-42DD-9D0A-725C40B1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8BE1C74C-CC91-4F6F-A15B-5821BF40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F0101CA8-850F-4163-B3A1-56CBFEED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CD4CCE5D-15F6-4E4C-8C25-574C1111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33D3A1A5-83CC-47D4-A535-D20A06A4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B203269E-42F1-4C9A-9589-6062442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9838BA8C-D65D-47E7-B5E2-4FB989A7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34E1A214-013B-41CC-8EEF-F005158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09D44A18-F47C-4279-AE0B-8EB465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5BE89981-F730-495C-9A2B-12A72175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FA00DFEF-96D0-4118-9009-AE442DD6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192BD214-593F-4AD0-822A-B79F0BB0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6A81FC27-9638-4032-93A1-326D3C0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7FAB062C-E95B-4C80-8125-38170984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FC27D3C9-8BF6-4CA5-BB2D-5DFFB94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40D9D779-63D7-48F6-A1DB-6C444C7A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A1110F6A-4EA4-40E7-9C3D-19779B04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07AA294D-C2E1-46A0-996F-A8F3F6C8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75C78BE8-EAA2-46D4-866A-A852981A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2160037D-7C60-4D36-8C21-9F7F64E33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E371C2AA-10B8-43EF-BA9A-253BC792F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79101A99-359F-4DA8-A2B8-554A3C6A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5B74F087-F30B-4DFC-8CE3-A2D88C65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CE252EF7-B348-4FBB-A634-F9A86E1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AEC3786F-D985-4A9C-B1EA-72AD3A0C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70206FF-C355-4CEA-93D9-6865190B0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2DA55D8D-0797-4994-A557-92EE1C9A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74D36CDA-5A91-47BB-8CF4-A001A305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36862C0C-2552-4559-9EA3-E9921FEE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12AF018C-0F6B-4C38-A278-AD3E6A61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C61019D5-306A-437F-8216-576C22F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EE462DCA-1DF4-4B8B-BDE2-4B952A46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1019F557-CECB-4696-9ACD-F219BFA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F7337203-543A-4AE4-8C9E-5D79C162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06692EFD-5B01-4F15-9C30-815E0B60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3DB8CB4A-F1C8-4552-83E0-06998A95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82184AA6-F78B-4D9E-AF31-90DBE380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21760B05-7163-43F2-B7A5-159B912C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C04120C8-DBBB-4B94-9728-C5FFE058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5A7A268-DB45-491E-AE57-CB59B23A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D40CB792-DD61-442A-BED0-9FFD57B2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FF465086-15C0-4111-B182-06D0AB81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781A26F6-CB71-4082-BFF2-8BB6F52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23EFC127-1A86-4F36-BD17-DBF29A9D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B9EAF512-876D-4C11-ABB0-53A34A71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660B3D59-717E-4B1A-B471-7556677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C57C6ED2-883D-46C3-9FF6-54F79C4E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BF9D7A9B-D78C-4AD9-92A6-C09CBD3A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46D57C6A-F941-468E-80AC-F159BD7B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FAF94E1A-787C-4065-BEDD-B47A53B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5AECE4DC-BCE8-431C-81EB-E40AC92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78D3229-2A68-4C9A-8D2D-6A7BF0C6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F26B1805-CDB7-4E71-9762-C871B0BA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CE4E1A53-6803-422B-BE90-C8B74AF5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517CF26-B6D5-4258-8C69-3A2DD0A8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0F7DB3FD-6C10-424D-9AEB-C53D68F7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8E7756A2-0B01-46FC-8974-7F0658D9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1F2ECC9F-4C11-41E4-9B6D-1CBA143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2018233C-CFA4-4456-A56E-3221AD8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89E4630C-136D-4370-914C-8F9938C7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CBB50B0F-8FAC-49FF-B8E6-E2340E9A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4061B459-4B4A-4F93-A596-6EDCBB82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7D07F6D5-1034-462E-A2CE-88F33B1D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EBF68CE6-3A97-4C6B-8678-920A12D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1173F0E-0CC3-4732-B446-4D77BDA2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0D6F6FD8-7B48-4157-AE37-0ABF9E0E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45BF72AB-34D0-423D-9AE4-2580B531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0559D41B-9FC0-4373-BC98-8A116BBF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4DD06FDF-ACFD-4301-BF6A-50067112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E68B8798-6641-450A-9EC5-08C6572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CCFEDCC0-43AD-4D5F-ACDF-61F5C07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39DE017F-4103-440A-A955-502EAA85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F13A28F9-BFF0-4D77-BC90-0ED40637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CD2B728A-FB42-4D3C-9C83-BFBD8E2C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F0AA81E8-E685-4B08-9D66-41876FF4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643B024B-371C-46E8-AF3D-DAFD70CB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0C21C594-0F91-494A-9BA5-075306F9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B82B2BF-02CC-4988-8258-B5DBDAA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05D864BD-5DC0-4111-ADD7-9DA942D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CB0099D-9311-4FB1-BFD5-0D508FEF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121BCCFD-2276-45CA-9194-B15C583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14FF78D0-EA3E-4D3A-B840-4802CE6C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474905EB-9DE9-4D98-BCF0-7DE54D9C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F2AD3D2E-E83F-45BE-BD25-D7E06EA3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2EA1B00E-12C8-4669-A2AC-CB5D306D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857E057E-F4D6-45FA-A0C3-F5A889B6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36CF4BD6-644F-4E59-9201-FF6B2F15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C80482A7-A301-400C-8D81-C3C65E7D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90BD8508-7F7A-4574-BF4A-E7DE46A0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A3DEEA66-7A18-41B3-8189-227EADEB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B858BAE3-921F-421D-8C7E-0D33D32E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7293B6F1-CC86-45C3-9D51-D0B89BA2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1D3F664C-15C8-4D2F-A71B-41B5E5C2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B7549-8EB6-43D7-8CA3-7C969609DF5B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996CB-1719-4DAB-8526-6EF10EC9BFB5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FA5F-EED4-4F4D-A7C9-D38F06C44BBD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FF5C8-8EB7-46FB-A47F-918499B7AC81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86C2617-0D73-4E6F-899A-52578C8C469F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F7C0CB6-6DEB-4055-B9E2-819995FA2DC2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28F56BB-A77F-48CF-ABCC-AB8928153248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410B6AC-0281-469C-834C-031CE22437E2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5515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6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7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8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9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405520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405521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BC544E-46BE-4DC1-AA12-D8601C4DA96F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05523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EF53538-1B82-46EB-9FDA-EA21D10917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97ADFB26-1508-4F10-8512-6110719C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95126F5F-82E2-4242-82A6-4EAEF1BF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1F54A226-CB56-4CD5-BF02-E1959062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8E79CD9A-ACD4-4672-8A23-AB048F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6A01DE18-67B8-47C2-988E-9B7E937D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FEDC6E1-704E-4CAE-A616-4526336A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5525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03572EDA-CCF6-4F7A-94AB-F3BBF949A279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08579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مربع نص 3"/>
          <p:cNvSpPr txBox="1">
            <a:spLocks noChangeArrowheads="1"/>
          </p:cNvSpPr>
          <p:nvPr/>
        </p:nvSpPr>
        <p:spPr bwMode="auto">
          <a:xfrm>
            <a:off x="5108972" y="5187950"/>
            <a:ext cx="37099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000" b="1"/>
              <a:t>ما خريطة العقل؟</a:t>
            </a:r>
          </a:p>
          <a:p>
            <a:pPr algn="r" rtl="1" eaLnBrk="1" hangingPunct="1"/>
            <a:r>
              <a:rPr lang="ar-SA" sz="3200"/>
              <a:t>هي أداة فكرية مثالية لتنظيم افكارك .</a:t>
            </a:r>
          </a:p>
        </p:txBody>
      </p:sp>
      <p:pic>
        <p:nvPicPr>
          <p:cNvPr id="410627" name="صورة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792" y="182564"/>
            <a:ext cx="3202781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مربع نص 3"/>
          <p:cNvSpPr txBox="1">
            <a:spLocks noChangeArrowheads="1"/>
          </p:cNvSpPr>
          <p:nvPr/>
        </p:nvSpPr>
        <p:spPr bwMode="auto">
          <a:xfrm>
            <a:off x="0" y="1127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3200"/>
              <a:t>وجه الشبه بين خريطة العقل وخريطة المدينة</a:t>
            </a:r>
          </a:p>
        </p:txBody>
      </p:sp>
      <p:pic>
        <p:nvPicPr>
          <p:cNvPr id="411651" name="صورة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316" y="915988"/>
            <a:ext cx="665202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B4F341F5-8F34-4996-98A4-DAB6020EAF16}"/>
              </a:ext>
            </a:extLst>
          </p:cNvPr>
          <p:cNvSpPr txBox="1"/>
          <p:nvPr/>
        </p:nvSpPr>
        <p:spPr>
          <a:xfrm>
            <a:off x="2934891" y="4849813"/>
            <a:ext cx="5856684" cy="21236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  <a:cs typeface="+mn-cs"/>
              </a:rPr>
              <a:t>إن خريطة العقل سوف: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تمكنك من إلقاء نظرة سريعة شاملة على موضوع كبير.</a:t>
            </a:r>
          </a:p>
          <a:p>
            <a:pPr marL="457200" indent="-457200" algn="r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تمكنك من التخطيط للطرق التي ستتبعها. </a:t>
            </a:r>
          </a:p>
        </p:txBody>
      </p:sp>
      <p:pic>
        <p:nvPicPr>
          <p:cNvPr id="8" name="عنصر نائب للصورة 7">
            <a:extLst>
              <a:ext uri="{FF2B5EF4-FFF2-40B4-BE49-F238E27FC236}">
                <a16:creationId xmlns:a16="http://schemas.microsoft.com/office/drawing/2014/main" xmlns="" id="{E3B35300-F372-450F-895F-92625EDE4E3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عرض على الشاشة (3:4)‏</PresentationFormat>
  <Paragraphs>19</Paragraphs>
  <Slides>10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2019-02-09T13:40:03Z</dcterms:created>
  <dcterms:modified xsi:type="dcterms:W3CDTF">2019-02-09T13:40:44Z</dcterms:modified>
</cp:coreProperties>
</file>