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46" d="100"/>
          <a:sy n="46" d="100"/>
        </p:scale>
        <p:origin x="-3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5531073-22A2-4169-A3ED-4FF6EB98AC90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F3B8C3F-580A-414A-AF25-425B21F0C1A3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عنصر نائب لصورة الشريحة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8659" name="عنصر نائب للملاحظات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38660" name="عنصر نائب لرقم الشريحة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949E6B4-C833-4E9A-8BC7-02B8B5BF118F}" type="slidenum">
              <a:rPr lang="en-US" altLang="en-US">
                <a:solidFill>
                  <a:srgbClr val="000000"/>
                </a:solidFill>
              </a:rPr>
              <a:pPr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عنصر نائب لصورة الشريحة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0707" name="عنصر نائب للملاحظات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en-US" smtClean="0"/>
          </a:p>
        </p:txBody>
      </p:sp>
      <p:sp>
        <p:nvSpPr>
          <p:cNvPr id="840708" name="عنصر نائب لرقم الشريحة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B2339130-EB7B-497C-BCF5-29D03A34FA34}" type="slidenum">
              <a:rPr lang="ar-SA" altLang="en-US">
                <a:solidFill>
                  <a:srgbClr val="000000"/>
                </a:solidFill>
                <a:cs typeface="Arial" pitchFamily="34" charset="0"/>
              </a:rPr>
              <a:pPr algn="l"/>
              <a:t>2</a:t>
            </a:fld>
            <a:endParaRPr lang="ar-SA" altLang="en-US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عنصر نائب لصورة الشريحة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5827" name="عنصر نائب للملاحظات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en-US" smtClean="0"/>
          </a:p>
        </p:txBody>
      </p:sp>
      <p:sp>
        <p:nvSpPr>
          <p:cNvPr id="845828" name="عنصر نائب لرقم الشريحة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C3798E56-7A07-46E5-9499-30E0DA6A26AD}" type="slidenum">
              <a:rPr lang="ar-SA" altLang="en-US">
                <a:solidFill>
                  <a:srgbClr val="000000"/>
                </a:solidFill>
                <a:cs typeface="Arial" pitchFamily="34" charset="0"/>
              </a:rPr>
              <a:pPr algn="l"/>
              <a:t>6</a:t>
            </a:fld>
            <a:endParaRPr lang="ar-SA" altLang="en-US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عنصر نائب لصورة الشريحة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7875" name="عنصر نائب للملاحظات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en-US" smtClean="0"/>
          </a:p>
        </p:txBody>
      </p:sp>
      <p:sp>
        <p:nvSpPr>
          <p:cNvPr id="847876" name="عنصر نائب لرقم الشريحة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CE64D0F3-C6C0-42F8-BE16-04D8C19D1A1D}" type="slidenum">
              <a:rPr lang="ar-SA" altLang="en-US">
                <a:solidFill>
                  <a:srgbClr val="000000"/>
                </a:solidFill>
                <a:cs typeface="Arial" pitchFamily="34" charset="0"/>
              </a:rPr>
              <a:pPr algn="l"/>
              <a:t>7</a:t>
            </a:fld>
            <a:endParaRPr lang="ar-SA" altLang="en-US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946" name="Shape 74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850947" name="Shape 75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lIns="91425" tIns="91425" rIns="91425" bIns="91425"/>
          <a:lstStyle/>
          <a:p>
            <a:pPr eaLnBrk="1" hangingPunct="1">
              <a:spcBef>
                <a:spcPct val="0"/>
              </a:spcBef>
            </a:pPr>
            <a:endParaRPr lang="ar-SA" altLang="ar-S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Shape 45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852995" name="Shape 46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lIns="91425" tIns="91425" rIns="91425" bIns="91425"/>
          <a:lstStyle/>
          <a:p>
            <a:pPr eaLnBrk="1" hangingPunct="1">
              <a:spcBef>
                <a:spcPct val="0"/>
              </a:spcBef>
            </a:pPr>
            <a:endParaRPr lang="ar-SA" altLang="ar-S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Shape 74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855043" name="Shape 75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lIns="91425" tIns="91425" rIns="91425" bIns="91425"/>
          <a:lstStyle/>
          <a:p>
            <a:pPr eaLnBrk="1" hangingPunct="1">
              <a:spcBef>
                <a:spcPct val="0"/>
              </a:spcBef>
            </a:pPr>
            <a:endParaRPr lang="ar-SA" alt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A661-B2C1-4303-8DB7-CB1A374759E5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7E45-7BCF-4910-8386-262ECE95E57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A661-B2C1-4303-8DB7-CB1A374759E5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7E45-7BCF-4910-8386-262ECE95E57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A661-B2C1-4303-8DB7-CB1A374759E5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7E45-7BCF-4910-8386-262ECE95E57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screen Image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/>
          </p:nvPr>
        </p:nvSpPr>
        <p:spPr>
          <a:xfrm>
            <a:off x="0" y="-2117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ar-SA" altLang="ja-JP" noProof="0"/>
              <a:t>انقر فوق الأيقونة لإضافة صورة</a:t>
            </a:r>
            <a:endParaRPr lang="ja-JP" altLang="en-US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bg>
      <p:bgPr>
        <a:solidFill>
          <a:srgbClr val="434343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6"/>
          <p:cNvSpPr>
            <a:spLocks/>
          </p:cNvSpPr>
          <p:nvPr/>
        </p:nvSpPr>
        <p:spPr bwMode="auto">
          <a:xfrm>
            <a:off x="817960" y="1074739"/>
            <a:ext cx="7508081" cy="4708525"/>
          </a:xfrm>
          <a:custGeom>
            <a:avLst/>
            <a:gdLst>
              <a:gd name="T0" fmla="*/ 2147483646 w 300315"/>
              <a:gd name="T1" fmla="*/ 0 h 141288"/>
              <a:gd name="T2" fmla="*/ 0 w 300315"/>
              <a:gd name="T3" fmla="*/ 0 h 141288"/>
              <a:gd name="T4" fmla="*/ 0 w 300315"/>
              <a:gd name="T5" fmla="*/ 2147483646 h 141288"/>
              <a:gd name="T6" fmla="*/ 2147483646 w 300315"/>
              <a:gd name="T7" fmla="*/ 2147483646 h 141288"/>
              <a:gd name="T8" fmla="*/ 2147483646 w 300315"/>
              <a:gd name="T9" fmla="*/ 2147483646 h 141288"/>
              <a:gd name="T10" fmla="*/ 2147483646 w 300315"/>
              <a:gd name="T11" fmla="*/ 2147483646 h 1412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00315"/>
              <a:gd name="T19" fmla="*/ 0 h 141288"/>
              <a:gd name="T20" fmla="*/ 300315 w 300315"/>
              <a:gd name="T21" fmla="*/ 141288 h 1412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00315" h="141288" extrusionOk="0">
                <a:moveTo>
                  <a:pt x="121105" y="0"/>
                </a:moveTo>
                <a:lnTo>
                  <a:pt x="0" y="0"/>
                </a:lnTo>
                <a:lnTo>
                  <a:pt x="0" y="141288"/>
                </a:lnTo>
                <a:lnTo>
                  <a:pt x="300315" y="141288"/>
                </a:lnTo>
                <a:lnTo>
                  <a:pt x="300315" y="305"/>
                </a:lnTo>
                <a:lnTo>
                  <a:pt x="179211" y="305"/>
                </a:lnTo>
              </a:path>
            </a:pathLst>
          </a:custGeom>
          <a:noFill/>
          <a:ln w="76200" cap="flat" cmpd="sng">
            <a:solidFill>
              <a:srgbClr val="FF9E00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/>
          <a:lstStyle/>
          <a:p>
            <a:endParaRPr lang="ar-SA"/>
          </a:p>
        </p:txBody>
      </p:sp>
      <p:sp>
        <p:nvSpPr>
          <p:cNvPr id="4" name="Shape 18">
            <a:extLst>
              <a:ext uri="{FF2B5EF4-FFF2-40B4-BE49-F238E27FC236}">
                <a16:creationId xmlns:a16="http://schemas.microsoft.com/office/drawing/2014/main" xmlns="" id="{24503225-A183-4891-B6D1-FECF65E12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392114"/>
            <a:ext cx="143827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altLang="ar-SA" sz="12800">
                <a:solidFill>
                  <a:srgbClr val="FF9E00"/>
                </a:solidFill>
                <a:latin typeface="Montserrat" panose="00000500000000000000" pitchFamily="50" charset="0"/>
                <a:ea typeface="+mn-ea"/>
                <a:sym typeface="Montserrat" panose="00000500000000000000" pitchFamily="50" charset="0"/>
              </a:rPr>
              <a:t>“</a:t>
            </a:r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2037601" y="2882402"/>
            <a:ext cx="5068799" cy="1093199"/>
          </a:xfrm>
          <a:prstGeom prst="rect">
            <a:avLst/>
          </a:prstGeom>
        </p:spPr>
        <p:txBody>
          <a:bodyPr anchor="ctr"/>
          <a:lstStyle>
            <a:lvl1pPr lvl="0" algn="ctr" rtl="0">
              <a:spcBef>
                <a:spcPts val="0"/>
              </a:spcBef>
              <a:buSzPct val="100000"/>
              <a:defRPr sz="2400" i="1">
                <a:solidFill>
                  <a:srgbClr val="CCCCCC"/>
                </a:solidFill>
              </a:defRPr>
            </a:lvl1pPr>
            <a:lvl2pPr lvl="1" algn="ctr" rtl="0">
              <a:spcBef>
                <a:spcPts val="0"/>
              </a:spcBef>
              <a:defRPr sz="2400" i="1">
                <a:solidFill>
                  <a:srgbClr val="CCCCCC"/>
                </a:solidFill>
              </a:defRPr>
            </a:lvl2pPr>
            <a:lvl3pPr lvl="2" algn="ctr" rtl="0">
              <a:spcBef>
                <a:spcPts val="0"/>
              </a:spcBef>
              <a:buSzPct val="100000"/>
              <a:defRPr sz="2400" i="1">
                <a:solidFill>
                  <a:srgbClr val="CCCCCC"/>
                </a:solidFill>
              </a:defRPr>
            </a:lvl3pPr>
            <a:lvl4pPr lvl="3" algn="ctr" rtl="0">
              <a:spcBef>
                <a:spcPts val="0"/>
              </a:spcBef>
              <a:defRPr i="1">
                <a:solidFill>
                  <a:srgbClr val="CCCCCC"/>
                </a:solidFill>
              </a:defRPr>
            </a:lvl4pPr>
            <a:lvl5pPr lvl="4" algn="ctr" rtl="0">
              <a:spcBef>
                <a:spcPts val="0"/>
              </a:spcBef>
              <a:defRPr i="1">
                <a:solidFill>
                  <a:srgbClr val="CCCCCC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CCCCCC"/>
              </a:buClr>
              <a:defRPr i="1">
                <a:solidFill>
                  <a:srgbClr val="CCCCCC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CCCCCC"/>
              </a:buClr>
              <a:defRPr i="1">
                <a:solidFill>
                  <a:srgbClr val="CCCCCC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CCCCCC"/>
              </a:buClr>
              <a:defRPr i="1">
                <a:solidFill>
                  <a:srgbClr val="CCCCCC"/>
                </a:solidFill>
              </a:defRPr>
            </a:lvl8pPr>
            <a:lvl9pPr lvl="8" algn="ctr">
              <a:spcBef>
                <a:spcPts val="0"/>
              </a:spcBef>
              <a:buClr>
                <a:srgbClr val="CCCCCC"/>
              </a:buClr>
              <a:defRPr i="1">
                <a:solidFill>
                  <a:srgbClr val="CCCCC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FF9E00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9"/>
          <p:cNvSpPr>
            <a:spLocks/>
          </p:cNvSpPr>
          <p:nvPr/>
        </p:nvSpPr>
        <p:spPr bwMode="auto">
          <a:xfrm>
            <a:off x="817960" y="1074739"/>
            <a:ext cx="7508081" cy="4708525"/>
          </a:xfrm>
          <a:custGeom>
            <a:avLst/>
            <a:gdLst>
              <a:gd name="T0" fmla="*/ 2147483646 w 300315"/>
              <a:gd name="T1" fmla="*/ 0 h 141288"/>
              <a:gd name="T2" fmla="*/ 0 w 300315"/>
              <a:gd name="T3" fmla="*/ 0 h 141288"/>
              <a:gd name="T4" fmla="*/ 0 w 300315"/>
              <a:gd name="T5" fmla="*/ 2147483646 h 141288"/>
              <a:gd name="T6" fmla="*/ 2147483646 w 300315"/>
              <a:gd name="T7" fmla="*/ 2147483646 h 141288"/>
              <a:gd name="T8" fmla="*/ 2147483646 w 300315"/>
              <a:gd name="T9" fmla="*/ 2147483646 h 141288"/>
              <a:gd name="T10" fmla="*/ 2147483646 w 300315"/>
              <a:gd name="T11" fmla="*/ 2147483646 h 1412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00315"/>
              <a:gd name="T19" fmla="*/ 0 h 141288"/>
              <a:gd name="T20" fmla="*/ 300315 w 300315"/>
              <a:gd name="T21" fmla="*/ 141288 h 1412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00315" h="141288" extrusionOk="0">
                <a:moveTo>
                  <a:pt x="121105" y="0"/>
                </a:moveTo>
                <a:lnTo>
                  <a:pt x="0" y="0"/>
                </a:lnTo>
                <a:lnTo>
                  <a:pt x="0" y="141288"/>
                </a:lnTo>
                <a:lnTo>
                  <a:pt x="300315" y="141288"/>
                </a:lnTo>
                <a:lnTo>
                  <a:pt x="300315" y="305"/>
                </a:lnTo>
                <a:lnTo>
                  <a:pt x="179211" y="305"/>
                </a:lnTo>
              </a:path>
            </a:pathLst>
          </a:custGeom>
          <a:noFill/>
          <a:ln w="152400" cap="flat" cmpd="sng">
            <a:solidFill>
              <a:srgbClr val="FFFFFF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/>
          <a:lstStyle/>
          <a:p>
            <a:endParaRPr lang="ar-SA"/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2296351" y="2655802"/>
            <a:ext cx="4551299" cy="1546399"/>
          </a:xfrm>
          <a:prstGeom prst="rect">
            <a:avLst/>
          </a:prstGeom>
        </p:spPr>
        <p:txBody>
          <a:bodyPr anchor="ctr"/>
          <a:lstStyle>
            <a:lvl1pPr lvl="0" algn="ctr">
              <a:spcBef>
                <a:spcPts val="0"/>
              </a:spcBef>
              <a:buClr>
                <a:srgbClr val="434343"/>
              </a:buClr>
              <a:buSzPct val="100000"/>
              <a:defRPr sz="4000">
                <a:solidFill>
                  <a:srgbClr val="434343"/>
                </a:solidFill>
              </a:defRPr>
            </a:lvl1pPr>
            <a:lvl2pPr lvl="1" algn="ctr">
              <a:spcBef>
                <a:spcPts val="0"/>
              </a:spcBef>
              <a:buClr>
                <a:srgbClr val="434343"/>
              </a:buClr>
              <a:buSzPct val="100000"/>
              <a:defRPr sz="4000">
                <a:solidFill>
                  <a:srgbClr val="434343"/>
                </a:solidFill>
              </a:defRPr>
            </a:lvl2pPr>
            <a:lvl3pPr lvl="2" algn="ctr">
              <a:spcBef>
                <a:spcPts val="0"/>
              </a:spcBef>
              <a:buClr>
                <a:srgbClr val="434343"/>
              </a:buClr>
              <a:buSzPct val="100000"/>
              <a:defRPr sz="4000">
                <a:solidFill>
                  <a:srgbClr val="434343"/>
                </a:solidFill>
              </a:defRPr>
            </a:lvl3pPr>
            <a:lvl4pPr lvl="3" algn="ctr">
              <a:spcBef>
                <a:spcPts val="0"/>
              </a:spcBef>
              <a:buClr>
                <a:srgbClr val="434343"/>
              </a:buClr>
              <a:buSzPct val="100000"/>
              <a:defRPr sz="4000">
                <a:solidFill>
                  <a:srgbClr val="434343"/>
                </a:solidFill>
              </a:defRPr>
            </a:lvl4pPr>
            <a:lvl5pPr lvl="4" algn="ctr">
              <a:spcBef>
                <a:spcPts val="0"/>
              </a:spcBef>
              <a:buClr>
                <a:srgbClr val="434343"/>
              </a:buClr>
              <a:buSzPct val="100000"/>
              <a:defRPr sz="4000">
                <a:solidFill>
                  <a:srgbClr val="434343"/>
                </a:solidFill>
              </a:defRPr>
            </a:lvl5pPr>
            <a:lvl6pPr lvl="5" algn="ctr">
              <a:spcBef>
                <a:spcPts val="0"/>
              </a:spcBef>
              <a:buClr>
                <a:srgbClr val="434343"/>
              </a:buClr>
              <a:buSzPct val="100000"/>
              <a:defRPr sz="4000">
                <a:solidFill>
                  <a:srgbClr val="434343"/>
                </a:solidFill>
              </a:defRPr>
            </a:lvl6pPr>
            <a:lvl7pPr lvl="6" algn="ctr">
              <a:spcBef>
                <a:spcPts val="0"/>
              </a:spcBef>
              <a:buClr>
                <a:srgbClr val="434343"/>
              </a:buClr>
              <a:buSzPct val="100000"/>
              <a:defRPr sz="4000">
                <a:solidFill>
                  <a:srgbClr val="434343"/>
                </a:solidFill>
              </a:defRPr>
            </a:lvl7pPr>
            <a:lvl8pPr lvl="7" algn="ctr">
              <a:spcBef>
                <a:spcPts val="0"/>
              </a:spcBef>
              <a:buClr>
                <a:srgbClr val="434343"/>
              </a:buClr>
              <a:buSzPct val="100000"/>
              <a:defRPr sz="4000">
                <a:solidFill>
                  <a:srgbClr val="434343"/>
                </a:solidFill>
              </a:defRPr>
            </a:lvl8pPr>
            <a:lvl9pPr lvl="8" algn="ctr">
              <a:spcBef>
                <a:spcPts val="0"/>
              </a:spcBef>
              <a:buClr>
                <a:srgbClr val="434343"/>
              </a:buClr>
              <a:buSzPct val="100000"/>
              <a:defRPr sz="4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A661-B2C1-4303-8DB7-CB1A374759E5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7E45-7BCF-4910-8386-262ECE95E57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A661-B2C1-4303-8DB7-CB1A374759E5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7E45-7BCF-4910-8386-262ECE95E57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A661-B2C1-4303-8DB7-CB1A374759E5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7E45-7BCF-4910-8386-262ECE95E57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A661-B2C1-4303-8DB7-CB1A374759E5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7E45-7BCF-4910-8386-262ECE95E57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A661-B2C1-4303-8DB7-CB1A374759E5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7E45-7BCF-4910-8386-262ECE95E57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A661-B2C1-4303-8DB7-CB1A374759E5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7E45-7BCF-4910-8386-262ECE95E57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A661-B2C1-4303-8DB7-CB1A374759E5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7E45-7BCF-4910-8386-262ECE95E57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A661-B2C1-4303-8DB7-CB1A374759E5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7E45-7BCF-4910-8386-262ECE95E57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BA661-B2C1-4303-8DB7-CB1A374759E5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77E45-7BCF-4910-8386-262ECE95E572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عنصر نائب للصورة 12">
            <a:extLst>
              <a:ext uri="{FF2B5EF4-FFF2-40B4-BE49-F238E27FC236}">
                <a16:creationId xmlns:a16="http://schemas.microsoft.com/office/drawing/2014/main" xmlns="" id="{F122CB79-9904-4BE3-8EAE-3F57C78DF35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12" b="7812"/>
          <a:stretch>
            <a:fillRect/>
          </a:stretch>
        </p:blipFill>
        <p:spPr>
          <a:xfrm>
            <a:off x="0" y="-1588"/>
            <a:ext cx="9144000" cy="6858001"/>
          </a:xfr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xmlns="" id="{C98FC3DF-CA6A-46EF-A1FE-1DD55B191127}"/>
              </a:ext>
            </a:extLst>
          </p:cNvPr>
          <p:cNvSpPr/>
          <p:nvPr/>
        </p:nvSpPr>
        <p:spPr>
          <a:xfrm>
            <a:off x="4997053" y="4532314"/>
            <a:ext cx="4146947" cy="150812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/>
          </a:p>
        </p:txBody>
      </p:sp>
      <p:sp>
        <p:nvSpPr>
          <p:cNvPr id="837636" name="مستطيل 1"/>
          <p:cNvSpPr>
            <a:spLocks noChangeArrowheads="1"/>
          </p:cNvSpPr>
          <p:nvPr/>
        </p:nvSpPr>
        <p:spPr bwMode="auto">
          <a:xfrm>
            <a:off x="4783931" y="4900614"/>
            <a:ext cx="4572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eaLnBrk="1" hangingPunct="1"/>
            <a:r>
              <a:rPr kumimoji="1" lang="ar-SA" altLang="en-US" sz="4400">
                <a:latin typeface="ArabicModern" pitchFamily="50" charset="-78"/>
                <a:cs typeface="ArabicModern" pitchFamily="50" charset="-78"/>
              </a:rPr>
              <a:t>تخصصي.. مستقبلي</a:t>
            </a:r>
            <a:endParaRPr kumimoji="1" lang="ar-SA" altLang="en-US" sz="100">
              <a:latin typeface="ArabicModern" pitchFamily="50" charset="-78"/>
              <a:cs typeface="ArabicModern" pitchFamily="50" charset="-78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>
            <a:extLst>
              <a:ext uri="{FF2B5EF4-FFF2-40B4-BE49-F238E27FC236}">
                <a16:creationId xmlns:a16="http://schemas.microsoft.com/office/drawing/2014/main" xmlns="" id="{C80BF5D1-F569-4BD4-9275-CAE95C73BE98}"/>
              </a:ext>
            </a:extLst>
          </p:cNvPr>
          <p:cNvSpPr/>
          <p:nvPr/>
        </p:nvSpPr>
        <p:spPr>
          <a:xfrm>
            <a:off x="4255294" y="682625"/>
            <a:ext cx="633413" cy="768350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67" kern="0">
              <a:solidFill>
                <a:srgbClr val="FFFFFF"/>
              </a:solidFill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851971" name="صورة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5629" y="1835150"/>
            <a:ext cx="6712744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4018" name="صورة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962" y="2225675"/>
            <a:ext cx="7548563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82" name="صورة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7666" y="0"/>
            <a:ext cx="68663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683" name="مربع نص 5"/>
          <p:cNvSpPr txBox="1">
            <a:spLocks noChangeArrowheads="1"/>
          </p:cNvSpPr>
          <p:nvPr/>
        </p:nvSpPr>
        <p:spPr bwMode="auto">
          <a:xfrm>
            <a:off x="1" y="5005388"/>
            <a:ext cx="4231481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hangingPunct="1"/>
            <a:r>
              <a:rPr lang="ar-SA" altLang="ar-SA" sz="5500">
                <a:solidFill>
                  <a:srgbClr val="000000"/>
                </a:solidFill>
                <a:latin typeface="Calibri" pitchFamily="34" charset="0"/>
                <a:cs typeface="Sultan bold" pitchFamily="2" charset="-78"/>
              </a:rPr>
              <a:t>المعرفـة والتطبيـق </a:t>
            </a:r>
          </a:p>
          <a:p>
            <a:pPr algn="r" rtl="1" eaLnBrk="1" hangingPunct="1"/>
            <a:r>
              <a:rPr lang="ar-SA" altLang="ar-SA" sz="3000">
                <a:solidFill>
                  <a:srgbClr val="000000"/>
                </a:solidFill>
                <a:latin typeface="beIN Black " pitchFamily="2" charset="-78"/>
                <a:cs typeface="Sultan bold" pitchFamily="2" charset="-78"/>
              </a:rPr>
              <a:t>لماذا نحن هنـا وليـس في مكانٍ آخـر ؟</a:t>
            </a:r>
          </a:p>
          <a:p>
            <a:pPr algn="r" rtl="1" eaLnBrk="1" hangingPunct="1"/>
            <a:endParaRPr lang="ar-SA" altLang="ar-SA" sz="5500">
              <a:solidFill>
                <a:srgbClr val="000000"/>
              </a:solidFill>
              <a:latin typeface="Calibri" pitchFamily="34" charset="0"/>
              <a:cs typeface="Sultan bold" pitchFamily="2" charset="-78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1730" name="صورة 5"/>
          <p:cNvPicPr>
            <a:picLocks noChangeAspect="1" noChangeArrowheads="1"/>
          </p:cNvPicPr>
          <p:nvPr/>
        </p:nvPicPr>
        <p:blipFill>
          <a:blip r:embed="rId2" cstate="print"/>
          <a:srcRect t="21391" b="28520"/>
          <a:stretch>
            <a:fillRect/>
          </a:stretch>
        </p:blipFill>
        <p:spPr bwMode="auto">
          <a:xfrm>
            <a:off x="1634729" y="1125538"/>
            <a:ext cx="5874544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1731" name="مستطيل 3"/>
          <p:cNvSpPr>
            <a:spLocks noChangeArrowheads="1"/>
          </p:cNvSpPr>
          <p:nvPr/>
        </p:nvSpPr>
        <p:spPr bwMode="auto">
          <a:xfrm>
            <a:off x="1758553" y="3810001"/>
            <a:ext cx="5300663" cy="272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eaLnBrk="1" hangingPunct="1">
              <a:lnSpc>
                <a:spcPct val="107000"/>
              </a:lnSpc>
            </a:pPr>
            <a:r>
              <a:rPr lang="ar-SA" altLang="en-US" sz="40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Sultan bold" pitchFamily="2" charset="-78"/>
              </a:rPr>
              <a:t>الهدف من اللقاء التدريبي</a:t>
            </a:r>
          </a:p>
          <a:p>
            <a:pPr algn="justLow" rtl="1" eaLnBrk="1" hangingPunct="1">
              <a:lnSpc>
                <a:spcPct val="107000"/>
              </a:lnSpc>
            </a:pPr>
            <a:r>
              <a:rPr lang="ar-SA" altLang="en-US" sz="3000">
                <a:latin typeface="Calibri" pitchFamily="34" charset="0"/>
                <a:ea typeface="Calibri" pitchFamily="34" charset="0"/>
                <a:cs typeface="Sultan bold" pitchFamily="2" charset="-78"/>
              </a:rPr>
              <a:t>اكساب المشاركين مجموعة من المهارات العملية التي تساعدهم في اختيار تخصصهم الجامعي وتحديد مسارهم المهني وفق أسس علمية ومهنية صحيحة.</a:t>
            </a:r>
            <a:endParaRPr lang="en-US" altLang="en-US" sz="3000">
              <a:latin typeface="Calibri" pitchFamily="34" charset="0"/>
              <a:ea typeface="Calibri" pitchFamily="34" charset="0"/>
              <a:cs typeface="Sultan bold" pitchFamily="2" charset="-78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xmlns="" id="{5A3E941C-5148-444F-894E-65A48B792139}"/>
              </a:ext>
            </a:extLst>
          </p:cNvPr>
          <p:cNvSpPr/>
          <p:nvPr/>
        </p:nvSpPr>
        <p:spPr>
          <a:xfrm>
            <a:off x="347663" y="406400"/>
            <a:ext cx="8448675" cy="6045200"/>
          </a:xfrm>
          <a:prstGeom prst="rect">
            <a:avLst/>
          </a:prstGeom>
          <a:solidFill>
            <a:schemeClr val="bg1"/>
          </a:solidFill>
          <a:ln w="107950" cap="flat" cmpd="sng">
            <a:solidFill>
              <a:srgbClr val="FFFFFF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42755" name="صورة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20" t="7542" r="19427" b="5453"/>
          <a:stretch>
            <a:fillRect/>
          </a:stretch>
        </p:blipFill>
        <p:spPr bwMode="auto">
          <a:xfrm>
            <a:off x="2705101" y="2070100"/>
            <a:ext cx="1173956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xmlns="" id="{BCE6E58A-D0F9-4505-BCC2-56745A4342AA}"/>
              </a:ext>
            </a:extLst>
          </p:cNvPr>
          <p:cNvSpPr/>
          <p:nvPr/>
        </p:nvSpPr>
        <p:spPr>
          <a:xfrm>
            <a:off x="420291" y="517525"/>
            <a:ext cx="8303419" cy="5822950"/>
          </a:xfrm>
          <a:prstGeom prst="rect">
            <a:avLst/>
          </a:prstGeom>
          <a:solidFill>
            <a:schemeClr val="bg1"/>
          </a:solidFill>
          <a:ln w="107950" cap="flat" cmpd="sng">
            <a:solidFill>
              <a:srgbClr val="FFC000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عنصر نائب للمحتوى 2">
            <a:extLst>
              <a:ext uri="{FF2B5EF4-FFF2-40B4-BE49-F238E27FC236}">
                <a16:creationId xmlns:a16="http://schemas.microsoft.com/office/drawing/2014/main" xmlns="" id="{F4C51FCA-A3CF-4E36-BFD1-F4E679B6B1CE}"/>
              </a:ext>
            </a:extLst>
          </p:cNvPr>
          <p:cNvSpPr txBox="1">
            <a:spLocks/>
          </p:cNvSpPr>
          <p:nvPr/>
        </p:nvSpPr>
        <p:spPr bwMode="auto">
          <a:xfrm>
            <a:off x="-334566" y="1974851"/>
            <a:ext cx="5830491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6858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406400" indent="-406400" algn="justLow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ar-SA" altLang="ar-SA" sz="3500" dirty="0">
                <a:latin typeface="beIN Normal " panose="02000000000000000000" pitchFamily="2" charset="-78"/>
                <a:ea typeface="+mn-ea"/>
                <a:cs typeface="Sultan bold" pitchFamily="2" charset="-78"/>
              </a:rPr>
              <a:t>مالم يخبرني به أبي !!</a:t>
            </a:r>
          </a:p>
          <a:p>
            <a:pPr marL="406400" indent="-406400" algn="justLow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ar-SA" altLang="ar-SA" sz="3500" dirty="0">
                <a:latin typeface="beIN Normal " panose="02000000000000000000" pitchFamily="2" charset="-78"/>
                <a:ea typeface="+mn-ea"/>
                <a:cs typeface="Sultan bold" pitchFamily="2" charset="-78"/>
              </a:rPr>
              <a:t>التخصص الجامعي.</a:t>
            </a:r>
          </a:p>
          <a:p>
            <a:pPr marL="406400" indent="-406400" algn="justLow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ar-SA" altLang="ar-SA" sz="3500" dirty="0">
                <a:latin typeface="beIN Normal " panose="02000000000000000000" pitchFamily="2" charset="-78"/>
                <a:ea typeface="+mn-ea"/>
                <a:cs typeface="Sultan bold" pitchFamily="2" charset="-78"/>
              </a:rPr>
              <a:t>آليـــــــات وأدوات.</a:t>
            </a:r>
          </a:p>
          <a:p>
            <a:pPr marL="406400" indent="-406400" algn="justLow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ar-SA" altLang="ar-SA" sz="3500" dirty="0">
                <a:latin typeface="beIN Normal " panose="02000000000000000000" pitchFamily="2" charset="-78"/>
                <a:ea typeface="+mn-ea"/>
                <a:cs typeface="Sultan bold" pitchFamily="2" charset="-78"/>
              </a:rPr>
              <a:t>وظـــائف المستقبـل.</a:t>
            </a:r>
          </a:p>
          <a:p>
            <a:pPr marL="406400" indent="-406400" algn="justLow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ar-SA" altLang="ar-SA" sz="3500" dirty="0">
                <a:latin typeface="beIN Normal " panose="02000000000000000000" pitchFamily="2" charset="-78"/>
                <a:ea typeface="+mn-ea"/>
                <a:cs typeface="Sultan bold" pitchFamily="2" charset="-78"/>
              </a:rPr>
              <a:t>الجامعات السعودية.</a:t>
            </a:r>
          </a:p>
          <a:p>
            <a:pPr marL="406400" indent="-406400" algn="justLow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ar-SA" altLang="ar-SA" sz="3500" dirty="0">
                <a:latin typeface="beIN Normal " panose="02000000000000000000" pitchFamily="2" charset="-78"/>
                <a:ea typeface="+mn-ea"/>
                <a:cs typeface="Sultan bold" pitchFamily="2" charset="-78"/>
              </a:rPr>
              <a:t>الحيـــاة الجامعيــة. </a:t>
            </a:r>
          </a:p>
          <a:p>
            <a:pPr marL="406400" indent="-406400" algn="justLow" eaLnBrk="1" hangingPunct="1">
              <a:buClr>
                <a:srgbClr val="C00000"/>
              </a:buClr>
              <a:buFont typeface="+mj-lt"/>
              <a:buAutoNum type="arabicPeriod"/>
              <a:defRPr/>
            </a:pPr>
            <a:endParaRPr lang="ar-SA" altLang="ar-SA" sz="3500" dirty="0">
              <a:solidFill>
                <a:srgbClr val="FF0000"/>
              </a:solidFill>
              <a:latin typeface="beIN Normal " panose="02000000000000000000" pitchFamily="2" charset="-78"/>
              <a:ea typeface="+mn-ea"/>
              <a:cs typeface="Sultan bold" pitchFamily="2" charset="-78"/>
            </a:endParaRPr>
          </a:p>
          <a:p>
            <a:pPr marL="406400" indent="-406400" algn="justLow" eaLnBrk="1" hangingPunct="1">
              <a:buClr>
                <a:srgbClr val="C00000"/>
              </a:buClr>
              <a:buFont typeface="+mj-lt"/>
              <a:buAutoNum type="arabicPeriod"/>
              <a:defRPr/>
            </a:pPr>
            <a:endParaRPr lang="ar-SA" altLang="ar-SA" sz="3500" dirty="0">
              <a:solidFill>
                <a:srgbClr val="FF0000"/>
              </a:solidFill>
              <a:latin typeface="beIN Normal " panose="02000000000000000000" pitchFamily="2" charset="-78"/>
              <a:ea typeface="+mn-ea"/>
              <a:cs typeface="Sultan bold" pitchFamily="2" charset="-78"/>
            </a:endParaRPr>
          </a:p>
          <a:p>
            <a:pPr marL="406400" indent="-406400" algn="justLow" eaLnBrk="1" hangingPunct="1">
              <a:buClr>
                <a:srgbClr val="C00000"/>
              </a:buClr>
              <a:buFont typeface="+mj-lt"/>
              <a:buAutoNum type="arabicPeriod"/>
              <a:defRPr/>
            </a:pPr>
            <a:endParaRPr lang="ar-SA" altLang="ar-SA" sz="3500" dirty="0">
              <a:solidFill>
                <a:srgbClr val="FF0000"/>
              </a:solidFill>
              <a:latin typeface="beIN Normal " panose="02000000000000000000" pitchFamily="2" charset="-78"/>
              <a:ea typeface="+mn-ea"/>
              <a:cs typeface="Sultan bold" pitchFamily="2" charset="-78"/>
            </a:endParaRPr>
          </a:p>
          <a:p>
            <a:pPr marL="406400" indent="-406400" algn="justLow" eaLnBrk="1" hangingPunct="1">
              <a:buClr>
                <a:srgbClr val="C00000"/>
              </a:buClr>
              <a:buFont typeface="+mj-lt"/>
              <a:buAutoNum type="arabicPeriod"/>
              <a:defRPr/>
            </a:pPr>
            <a:endParaRPr lang="ar-SA" altLang="ar-SA" sz="3500" dirty="0">
              <a:solidFill>
                <a:srgbClr val="FF0000"/>
              </a:solidFill>
              <a:latin typeface="beIN Normal " panose="02000000000000000000" pitchFamily="2" charset="-78"/>
              <a:ea typeface="+mn-ea"/>
              <a:cs typeface="Sultan bold" pitchFamily="2" charset="-78"/>
            </a:endParaRPr>
          </a:p>
          <a:p>
            <a:pPr algn="justLow" eaLnBrk="1" hangingPunct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ar-SA" altLang="ar-SA" dirty="0">
              <a:solidFill>
                <a:prstClr val="black"/>
              </a:solidFill>
              <a:latin typeface="beIN Normal " panose="02000000000000000000" pitchFamily="2" charset="-78"/>
              <a:ea typeface="+mn-ea"/>
              <a:cs typeface="Sultan bold" pitchFamily="2" charset="-78"/>
            </a:endParaRPr>
          </a:p>
        </p:txBody>
      </p:sp>
      <p:sp>
        <p:nvSpPr>
          <p:cNvPr id="842758" name="مربع نص 2"/>
          <p:cNvSpPr txBox="1">
            <a:spLocks noChangeArrowheads="1"/>
          </p:cNvSpPr>
          <p:nvPr/>
        </p:nvSpPr>
        <p:spPr bwMode="auto">
          <a:xfrm>
            <a:off x="5267325" y="3314701"/>
            <a:ext cx="18669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hangingPunct="1"/>
            <a:r>
              <a:rPr lang="ar-SA" altLang="en-US" sz="4500">
                <a:solidFill>
                  <a:srgbClr val="000000"/>
                </a:solidFill>
                <a:latin typeface="A Massir Ballpoint" pitchFamily="2" charset="-78"/>
                <a:cs typeface="A Massir Ballpoint" pitchFamily="2" charset="-78"/>
              </a:rPr>
              <a:t>محاور اللقاء </a:t>
            </a:r>
            <a:endParaRPr lang="en-US" altLang="en-US" sz="4500">
              <a:solidFill>
                <a:srgbClr val="000000"/>
              </a:solidFill>
              <a:latin typeface="A Massir Ballpoint" pitchFamily="2" charset="-78"/>
              <a:cs typeface="A Massir Ballpoint" pitchFamily="2" charset="-78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xmlns="" id="{E940E060-574A-41BF-8B31-B4A770CDEB05}"/>
              </a:ext>
            </a:extLst>
          </p:cNvPr>
          <p:cNvSpPr/>
          <p:nvPr/>
        </p:nvSpPr>
        <p:spPr>
          <a:xfrm>
            <a:off x="283369" y="4572001"/>
            <a:ext cx="3253979" cy="180022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dirty="0">
                <a:solidFill>
                  <a:schemeClr val="tx1"/>
                </a:solidFill>
                <a:latin typeface="TheSans" panose="020B0503040302020203" pitchFamily="34" charset="-78"/>
                <a:cs typeface="TheSans" panose="020B0503040302020203" pitchFamily="34" charset="-78"/>
              </a:rPr>
              <a:t>المعلومات لا قيمة لها مالم تطبق</a:t>
            </a:r>
            <a:endParaRPr lang="en-US" sz="4000" dirty="0">
              <a:solidFill>
                <a:schemeClr val="tx1"/>
              </a:solidFill>
              <a:latin typeface="TheSans" panose="020B0503040302020203" pitchFamily="34" charset="-78"/>
              <a:cs typeface="TheSans" panose="020B0503040302020203" pitchFamily="34" charset="-78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4802" name="صورة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05413"/>
            <a:ext cx="3328988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4803" name="صورة 22"/>
          <p:cNvPicPr>
            <a:picLocks noChangeAspect="1" noChangeArrowheads="1"/>
          </p:cNvPicPr>
          <p:nvPr/>
        </p:nvPicPr>
        <p:blipFill>
          <a:blip r:embed="rId4" cstate="print"/>
          <a:srcRect l="39160" t="15627" r="2"/>
          <a:stretch>
            <a:fillRect/>
          </a:stretch>
        </p:blipFill>
        <p:spPr bwMode="auto">
          <a:xfrm>
            <a:off x="3343275" y="0"/>
            <a:ext cx="5800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صورة 4">
            <a:extLst>
              <a:ext uri="{FF2B5EF4-FFF2-40B4-BE49-F238E27FC236}">
                <a16:creationId xmlns:a16="http://schemas.microsoft.com/office/drawing/2014/main" xmlns="" id="{53A6C166-BB30-4DC3-A55B-E4C0C77029C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70" b="7770"/>
          <a:stretch>
            <a:fillRect/>
          </a:stretch>
        </p:blipFill>
        <p:spPr>
          <a:xfrm>
            <a:off x="0" y="-1588"/>
            <a:ext cx="9144000" cy="6858001"/>
          </a:xfrm>
        </p:spPr>
      </p:pic>
      <p:sp>
        <p:nvSpPr>
          <p:cNvPr id="846851" name="مربع نص 2"/>
          <p:cNvSpPr txBox="1">
            <a:spLocks noChangeArrowheads="1"/>
          </p:cNvSpPr>
          <p:nvPr/>
        </p:nvSpPr>
        <p:spPr bwMode="auto">
          <a:xfrm>
            <a:off x="1665685" y="2847975"/>
            <a:ext cx="574714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eaLnBrk="1" hangingPunct="1"/>
            <a:r>
              <a:rPr lang="ar-SA" altLang="en-US" sz="9000">
                <a:cs typeface="Sultan bold" pitchFamily="2" charset="-78"/>
              </a:rPr>
              <a:t>لم يخبرني به أبي !!</a:t>
            </a:r>
            <a:endParaRPr lang="en-US" altLang="en-US" sz="9000">
              <a:cs typeface="Sultan bold" pitchFamily="2" charset="-78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xmlns="" id="{5A3E941C-5148-444F-894E-65A48B792139}"/>
              </a:ext>
            </a:extLst>
          </p:cNvPr>
          <p:cNvSpPr/>
          <p:nvPr/>
        </p:nvSpPr>
        <p:spPr>
          <a:xfrm>
            <a:off x="372666" y="406400"/>
            <a:ext cx="8448675" cy="6045200"/>
          </a:xfrm>
          <a:prstGeom prst="rect">
            <a:avLst/>
          </a:prstGeom>
          <a:noFill/>
          <a:ln w="107950" cap="flat" cmpd="sng">
            <a:solidFill>
              <a:srgbClr val="FFFFFF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xmlns="" id="{BCE6E58A-D0F9-4505-BCC2-56745A4342AA}"/>
              </a:ext>
            </a:extLst>
          </p:cNvPr>
          <p:cNvSpPr/>
          <p:nvPr/>
        </p:nvSpPr>
        <p:spPr>
          <a:xfrm>
            <a:off x="420291" y="517525"/>
            <a:ext cx="8303419" cy="5822950"/>
          </a:xfrm>
          <a:prstGeom prst="rect">
            <a:avLst/>
          </a:prstGeom>
          <a:noFill/>
          <a:ln w="107950" cap="flat" cmpd="sng">
            <a:solidFill>
              <a:schemeClr val="accent4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رابط كسهم مستقيم 14">
            <a:extLst>
              <a:ext uri="{FF2B5EF4-FFF2-40B4-BE49-F238E27FC236}">
                <a16:creationId xmlns:a16="http://schemas.microsoft.com/office/drawing/2014/main" xmlns="" id="{2DB1E36D-0A70-4D01-8F39-BCF53214C81B}"/>
              </a:ext>
            </a:extLst>
          </p:cNvPr>
          <p:cNvCxnSpPr>
            <a:cxnSpLocks/>
          </p:cNvCxnSpPr>
          <p:nvPr/>
        </p:nvCxnSpPr>
        <p:spPr>
          <a:xfrm>
            <a:off x="4244578" y="3243263"/>
            <a:ext cx="3561159" cy="0"/>
          </a:xfrm>
          <a:prstGeom prst="straightConnector1">
            <a:avLst/>
          </a:prstGeom>
          <a:ln w="279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xmlns="" id="{3B0FAF13-C236-42E2-B581-D264EAF9D9DC}"/>
              </a:ext>
            </a:extLst>
          </p:cNvPr>
          <p:cNvCxnSpPr>
            <a:cxnSpLocks/>
          </p:cNvCxnSpPr>
          <p:nvPr/>
        </p:nvCxnSpPr>
        <p:spPr>
          <a:xfrm>
            <a:off x="1246585" y="1252538"/>
            <a:ext cx="3034903" cy="1960562"/>
          </a:xfrm>
          <a:prstGeom prst="line">
            <a:avLst/>
          </a:prstGeom>
          <a:ln w="152400">
            <a:solidFill>
              <a:srgbClr val="CD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xmlns="" id="{E8CF52B0-0770-4816-B9B3-42EA0433AF60}"/>
              </a:ext>
            </a:extLst>
          </p:cNvPr>
          <p:cNvCxnSpPr>
            <a:cxnSpLocks/>
          </p:cNvCxnSpPr>
          <p:nvPr/>
        </p:nvCxnSpPr>
        <p:spPr>
          <a:xfrm flipV="1">
            <a:off x="1363266" y="3271838"/>
            <a:ext cx="2918222" cy="2582862"/>
          </a:xfrm>
          <a:prstGeom prst="line">
            <a:avLst/>
          </a:prstGeom>
          <a:ln w="152400">
            <a:solidFill>
              <a:srgbClr val="CD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>
            <a:extLst>
              <a:ext uri="{FF2B5EF4-FFF2-40B4-BE49-F238E27FC236}">
                <a16:creationId xmlns:a16="http://schemas.microsoft.com/office/drawing/2014/main" xmlns="" id="{A38A818C-DDD6-4414-A697-E48E36EE4FA9}"/>
              </a:ext>
            </a:extLst>
          </p:cNvPr>
          <p:cNvCxnSpPr>
            <a:cxnSpLocks/>
          </p:cNvCxnSpPr>
          <p:nvPr/>
        </p:nvCxnSpPr>
        <p:spPr>
          <a:xfrm>
            <a:off x="1363266" y="1487488"/>
            <a:ext cx="0" cy="4152900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>
            <a:extLst>
              <a:ext uri="{FF2B5EF4-FFF2-40B4-BE49-F238E27FC236}">
                <a16:creationId xmlns:a16="http://schemas.microsoft.com/office/drawing/2014/main" xmlns="" id="{F93CAC84-9281-4B6F-8F18-B63F14C09953}"/>
              </a:ext>
            </a:extLst>
          </p:cNvPr>
          <p:cNvCxnSpPr>
            <a:cxnSpLocks/>
          </p:cNvCxnSpPr>
          <p:nvPr/>
        </p:nvCxnSpPr>
        <p:spPr>
          <a:xfrm>
            <a:off x="2936081" y="2498726"/>
            <a:ext cx="0" cy="1751013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xmlns="" id="{C49A68B5-3FD1-4F82-8A17-2CD5A802F442}"/>
              </a:ext>
            </a:extLst>
          </p:cNvPr>
          <p:cNvSpPr/>
          <p:nvPr/>
        </p:nvSpPr>
        <p:spPr>
          <a:xfrm>
            <a:off x="4021932" y="2921001"/>
            <a:ext cx="416719" cy="633413"/>
          </a:xfrm>
          <a:prstGeom prst="ellipse">
            <a:avLst/>
          </a:prstGeom>
          <a:solidFill>
            <a:srgbClr val="CD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xmlns="" id="{F24BADFF-C00F-4089-81A9-5DCAFF4AE336}"/>
              </a:ext>
            </a:extLst>
          </p:cNvPr>
          <p:cNvSpPr txBox="1"/>
          <p:nvPr/>
        </p:nvSpPr>
        <p:spPr>
          <a:xfrm>
            <a:off x="981101" y="1486740"/>
            <a:ext cx="461665" cy="4153711"/>
          </a:xfrm>
          <a:prstGeom prst="rect">
            <a:avLst/>
          </a:prstGeom>
          <a:noFill/>
        </p:spPr>
        <p:txBody>
          <a:bodyPr vert="vert270"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b="1" dirty="0">
                <a:latin typeface="+mn-lt"/>
                <a:ea typeface="+mn-ea"/>
                <a:cs typeface="+mn-cs"/>
              </a:rPr>
              <a:t>التعليم الابتدائي والمتوسط</a:t>
            </a:r>
            <a:endParaRPr lang="en-US" b="1" dirty="0">
              <a:latin typeface="+mn-lt"/>
              <a:ea typeface="+mn-ea"/>
              <a:cs typeface="+mn-cs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xmlns="" id="{DF356C3C-8A32-420F-8CD4-9AC20439E5D8}"/>
              </a:ext>
            </a:extLst>
          </p:cNvPr>
          <p:cNvSpPr txBox="1"/>
          <p:nvPr/>
        </p:nvSpPr>
        <p:spPr>
          <a:xfrm>
            <a:off x="2588748" y="1282480"/>
            <a:ext cx="461665" cy="4153711"/>
          </a:xfrm>
          <a:prstGeom prst="rect">
            <a:avLst/>
          </a:prstGeom>
          <a:noFill/>
        </p:spPr>
        <p:txBody>
          <a:bodyPr vert="vert270"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b="1" dirty="0">
                <a:latin typeface="+mn-lt"/>
                <a:ea typeface="+mn-ea"/>
                <a:cs typeface="+mn-cs"/>
              </a:rPr>
              <a:t>المرحلة الثانوية</a:t>
            </a:r>
            <a:endParaRPr lang="en-US" b="1" dirty="0">
              <a:latin typeface="+mn-lt"/>
              <a:ea typeface="+mn-ea"/>
              <a:cs typeface="+mn-cs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xmlns="" id="{DB302AE8-5484-4D56-A18E-AAF4FD68E330}"/>
              </a:ext>
            </a:extLst>
          </p:cNvPr>
          <p:cNvSpPr txBox="1"/>
          <p:nvPr/>
        </p:nvSpPr>
        <p:spPr>
          <a:xfrm>
            <a:off x="4010203" y="1194912"/>
            <a:ext cx="461665" cy="4153711"/>
          </a:xfrm>
          <a:prstGeom prst="rect">
            <a:avLst/>
          </a:prstGeom>
          <a:noFill/>
        </p:spPr>
        <p:txBody>
          <a:bodyPr vert="vert270"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b="1" dirty="0">
                <a:latin typeface="+mn-lt"/>
                <a:ea typeface="+mn-ea"/>
                <a:cs typeface="+mn-cs"/>
              </a:rPr>
              <a:t>الثانوية العامة</a:t>
            </a:r>
            <a:endParaRPr lang="en-US" b="1" dirty="0">
              <a:latin typeface="+mn-lt"/>
              <a:ea typeface="+mn-ea"/>
              <a:cs typeface="+mn-cs"/>
            </a:endParaRPr>
          </a:p>
        </p:txBody>
      </p:sp>
      <p:sp>
        <p:nvSpPr>
          <p:cNvPr id="848909" name="مربع نص 23"/>
          <p:cNvSpPr txBox="1">
            <a:spLocks noChangeArrowheads="1"/>
          </p:cNvSpPr>
          <p:nvPr/>
        </p:nvSpPr>
        <p:spPr bwMode="auto">
          <a:xfrm>
            <a:off x="4336256" y="3059114"/>
            <a:ext cx="2787254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eaLnBrk="1" hangingPunct="1"/>
            <a:r>
              <a:rPr lang="ar-SA" altLang="en-US" b="1">
                <a:latin typeface="Calibri" pitchFamily="34" charset="0"/>
                <a:cs typeface="Arial" pitchFamily="34" charset="0"/>
              </a:rPr>
              <a:t>المسار الوظيفي</a:t>
            </a:r>
            <a:endParaRPr lang="en-US" altLang="en-US" b="1">
              <a:latin typeface="Calibri" pitchFamily="34" charset="0"/>
              <a:cs typeface="Arial" pitchFamily="34" charset="0"/>
            </a:endParaRPr>
          </a:p>
        </p:txBody>
      </p:sp>
      <p:sp>
        <p:nvSpPr>
          <p:cNvPr id="848910" name="مربع نص 1"/>
          <p:cNvSpPr txBox="1">
            <a:spLocks noChangeArrowheads="1"/>
          </p:cNvSpPr>
          <p:nvPr/>
        </p:nvSpPr>
        <p:spPr bwMode="auto">
          <a:xfrm>
            <a:off x="6009085" y="241300"/>
            <a:ext cx="20002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hangingPunct="1"/>
            <a:r>
              <a:rPr lang="ar-SA" altLang="en-US" sz="3000">
                <a:latin typeface="A Massir Ballpoint" pitchFamily="2" charset="-78"/>
                <a:cs typeface="A Massir Ballpoint" pitchFamily="2" charset="-78"/>
              </a:rPr>
              <a:t>نموذج المسار المهني</a:t>
            </a:r>
            <a:endParaRPr lang="en-US" altLang="en-US" sz="3000">
              <a:latin typeface="A Massir Ballpoint" pitchFamily="2" charset="-78"/>
              <a:cs typeface="A Massir Ballpoint" pitchFamily="2" charset="-78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22" name="صورة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0156" y="2332038"/>
            <a:ext cx="6643688" cy="276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عرض على الشاشة (3:4)‏</PresentationFormat>
  <Paragraphs>26</Paragraphs>
  <Slides>11</Slides>
  <Notes>7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mr</dc:creator>
  <cp:lastModifiedBy>mr</cp:lastModifiedBy>
  <cp:revision>1</cp:revision>
  <dcterms:created xsi:type="dcterms:W3CDTF">2019-01-30T15:12:12Z</dcterms:created>
  <dcterms:modified xsi:type="dcterms:W3CDTF">2019-01-30T15:13:03Z</dcterms:modified>
</cp:coreProperties>
</file>