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charts/style33.xml" ContentType="application/vnd.ms-office.chartstyle+xml"/>
  <Override PartName="/ppt/slides/slide120.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quickStyle28.xml" ContentType="application/vnd.openxmlformats-officedocument.drawingml.diagramStyle+xml"/>
  <Override PartName="/ppt/charts/style11.xml" ContentType="application/vnd.ms-office.chartstyle+xml"/>
  <Override PartName="/ppt/diagrams/drawing29.xml" ContentType="application/vnd.ms-office.drawingml.diagramDrawing+xml"/>
  <Override PartName="/ppt/charts/colors34.xml" ContentType="application/vnd.ms-office.chartcolorstyle+xml"/>
  <Default Extension="xml" ContentType="application/xml"/>
  <Override PartName="/ppt/slides/slide50.xml" ContentType="application/vnd.openxmlformats-officedocument.presentationml.slide+xml"/>
  <Override PartName="/ppt/charts/chart24.xml" ContentType="application/vnd.openxmlformats-officedocument.drawingml.chart+xml"/>
  <Override PartName="/ppt/diagrams/layout39.xml" ContentType="application/vnd.openxmlformats-officedocument.drawingml.diagramLayout+xml"/>
  <Override PartName="/ppt/notesSlides/notesSlide16.xml" ContentType="application/vnd.openxmlformats-officedocument.presentationml.notesSlide+xml"/>
  <Override PartName="/ppt/diagrams/layout17.xml" ContentType="application/vnd.openxmlformats-officedocument.drawingml.diagramLayout+xml"/>
  <Override PartName="/ppt/diagrams/colors49.xml" ContentType="application/vnd.openxmlformats-officedocument.drawingml.diagramColors+xml"/>
  <Override PartName="/ppt/diagrams/quickStyle53.xml" ContentType="application/vnd.openxmlformats-officedocument.drawingml.diagramStyle+xml"/>
  <Override PartName="/ppt/diagrams/drawing54.xml" ContentType="application/vnd.ms-office.drawingml.diagramDrawing+xml"/>
  <Override PartName="/ppt/charts/colors12.xml" ContentType="application/vnd.ms-office.chartcolorstyle+xml"/>
  <Override PartName="/ppt/diagrams/quickStyle31.xml" ContentType="application/vnd.openxmlformats-officedocument.drawingml.diagramStyle+xml"/>
  <Override PartName="/ppt/diagrams/drawing32.xml" ContentType="application/vnd.ms-office.drawingml.diagramDrawing+xml"/>
  <Override PartName="/ppt/diagrams/data2.xml" ContentType="application/vnd.openxmlformats-officedocument.drawingml.diagramData+xml"/>
  <Override PartName="/ppt/diagrams/colors27.xml" ContentType="application/vnd.openxmlformats-officedocument.drawingml.diagramColors+xml"/>
  <Default Extension="xlsx" ContentType="application/vnd.openxmlformats-officedocument.spreadsheetml.sheet"/>
  <Override PartName="/ppt/charts/chart3.xml" ContentType="application/vnd.openxmlformats-officedocument.drawingml.chart+xml"/>
  <Override PartName="/ppt/diagrams/layout42.xml" ContentType="application/vnd.openxmlformats-officedocument.drawingml.diagramLayout+xml"/>
  <Override PartName="/ppt/notesSlides/notesSlide7.xml" ContentType="application/vnd.openxmlformats-officedocument.presentationml.notesSlide+xml"/>
  <Override PartName="/ppt/charts/style27.xml" ContentType="application/vnd.ms-office.chartstyle+xml"/>
  <Override PartName="/ppt/slides/slide88.xml" ContentType="application/vnd.openxmlformats-officedocument.presentationml.slide+xml"/>
  <Override PartName="/ppt/diagrams/colors4.xml" ContentType="application/vnd.openxmlformats-officedocument.drawingml.diagramColors+xml"/>
  <Override PartName="/ppt/diagrams/data18.xml" ContentType="application/vnd.openxmlformats-officedocument.drawingml.diagramData+xml"/>
  <Override PartName="/ppt/diagrams/colors52.xml" ContentType="application/vnd.openxmlformats-officedocument.drawingml.diagramColors+xml"/>
  <Override PartName="/ppt/diagrams/drawing10.xml" ContentType="application/vnd.ms-office.drawingml.diagramDrawing+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Default Extension="png" ContentType="image/png"/>
  <Override PartName="/ppt/diagrams/layout20.xml" ContentType="application/vnd.openxmlformats-officedocument.drawingml.diagramLayout+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charts/chart18.xml" ContentType="application/vnd.openxmlformats-officedocument.drawingml.chart+xml"/>
  <Override PartName="/ppt/diagrams/data43.xml" ContentType="application/vnd.openxmlformats-officedocument.drawingml.diagramData+xml"/>
  <Override PartName="/ppt/charts/style30.xml" ContentType="application/vnd.ms-office.chartstyle+xml"/>
  <Override PartName="/ppt/charts/colors28.xml" ContentType="application/vnd.ms-office.chartcolorstyle+xml"/>
  <Override PartName="/ppt/slides/slide44.xml" ContentType="application/vnd.openxmlformats-officedocument.presentationml.slide+xml"/>
  <Override PartName="/ppt/slides/slide91.xml" ContentType="application/vnd.openxmlformats-officedocument.presentationml.slide+xml"/>
  <Override PartName="/ppt/diagrams/data21.xml" ContentType="application/vnd.openxmlformats-officedocument.drawingml.diagramData+xml"/>
  <Override PartName="/ppt/diagrams/quickStyle47.xml" ContentType="application/vnd.openxmlformats-officedocument.drawingml.diagramStyle+xml"/>
  <Override PartName="/ppt/diagrams/drawing48.xml" ContentType="application/vnd.ms-office.drawingml.diagramDrawing+xml"/>
  <Override PartName="/ppt/slides/slide22.xml" ContentType="application/vnd.openxmlformats-officedocument.presentationml.slide+xml"/>
  <Override PartName="/ppt/diagrams/layout6.xml" ContentType="application/vnd.openxmlformats-officedocument.drawingml.diagramLayout+xml"/>
  <Override PartName="/ppt/diagrams/layout58.xml" ContentType="application/vnd.openxmlformats-officedocument.drawingml.diagramLayout+xml"/>
  <Override PartName="/ppt/notesSlides/notesSlide35.xml" ContentType="application/vnd.openxmlformats-officedocument.presentationml.notesSlide+xml"/>
  <Override PartName="/ppt/diagrams/quickStyle25.xml" ContentType="application/vnd.openxmlformats-officedocument.drawingml.diagramStyle+xml"/>
  <Override PartName="/ppt/charts/chart21.xml" ContentType="application/vnd.openxmlformats-officedocument.drawingml.chart+xml"/>
  <Override PartName="/ppt/diagrams/layout36.xml" ContentType="application/vnd.openxmlformats-officedocument.drawingml.diagramLayout+xml"/>
  <Override PartName="/ppt/notesSlides/notesSlide13.xml" ContentType="application/vnd.openxmlformats-officedocument.presentationml.notesSlide+xml"/>
  <Override PartName="/ppt/diagrams/drawing26.xml" ContentType="application/vnd.ms-office.drawingml.diagramDrawing+xml"/>
  <Override PartName="/ppt/charts/colors31.xml" ContentType="application/vnd.ms-office.chartcolorstyle+xml"/>
  <Override PartName="/ppt/diagrams/quickStyle50.xml" ContentType="application/vnd.openxmlformats-officedocument.drawingml.diagramStyle+xml"/>
  <Override PartName="/ppt/diagrams/drawing8.xml" ContentType="application/vnd.ms-office.drawingml.diagramDrawing+xml"/>
  <Override PartName="/ppt/diagrams/drawing51.xml" ContentType="application/vnd.ms-office.drawingml.diagramDrawing+xml"/>
  <Override PartName="/ppt/slides/slide108.xml" ContentType="application/vnd.openxmlformats-officedocument.presentationml.slide+xml"/>
  <Override PartName="/ppt/diagrams/layout14.xml" ContentType="application/vnd.openxmlformats-officedocument.drawingml.diagramLayout+xml"/>
  <Override PartName="/ppt/diagrams/colors46.xml" ContentType="application/vnd.openxmlformats-officedocument.drawingml.diagramColors+xml"/>
  <Override PartName="/ppt/diagrams/data59.xml" ContentType="application/vnd.openxmlformats-officedocument.drawingml.diagramData+xml"/>
  <Override PartName="/ppt/diagrams/layout61.xml" ContentType="application/vnd.openxmlformats-officedocument.drawingml.diagramLayout+xml"/>
  <Override PartName="/ppt/diagrams/colors24.xml" ContentType="application/vnd.openxmlformats-officedocument.drawingml.diagramColors+xml"/>
  <Override PartName="/ppt/diagrams/data37.xml" ContentType="application/vnd.openxmlformats-officedocument.drawingml.diagramData+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diagrams/colors1.xml" ContentType="application/vnd.openxmlformats-officedocument.drawingml.diagramColors+xml"/>
  <Override PartName="/ppt/charts/style24.xml" ContentType="application/vnd.ms-office.chartstyle+xml"/>
  <Override PartName="/ppt/charts/colors8.xml" ContentType="application/vnd.ms-office.chartcolorstyle+xml"/>
  <Override PartName="/ppt/slides/slide111.xml" ContentType="application/vnd.openxmlformats-officedocument.presentationml.slide+xml"/>
  <Override PartName="/ppt/diagrams/data15.xml" ContentType="application/vnd.openxmlformats-officedocument.drawingml.diagramData+xml"/>
  <Override PartName="/ppt/diagrams/data62.xml" ContentType="application/vnd.openxmlformats-officedocument.drawingml.diagramData+xml"/>
  <Override PartName="/ppt/notesSlides/notesSlide29.xml" ContentType="application/vnd.openxmlformats-officedocument.presentationml.notesSlide+xml"/>
  <Override PartName="/ppt/slides/slide16.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diagrams/quickStyle19.xml" ContentType="application/vnd.openxmlformats-officedocument.drawingml.diagramStyle+xml"/>
  <Override PartName="/ppt/diagrams/data40.xml" ContentType="application/vnd.openxmlformats-officedocument.drawingml.diagramData+xml"/>
  <Override PartName="/ppt/charts/colors25.xml" ContentType="application/vnd.ms-office.chartcolorstyle+xml"/>
  <Override PartName="/ppt/slides/slide41.xml" ContentType="application/vnd.openxmlformats-officedocument.presentationml.slide+xml"/>
  <Override PartName="/ppt/charts/chart15.xml" ContentType="application/vnd.openxmlformats-officedocument.drawingml.chart+xml"/>
  <Override PartName="/ppt/diagrams/quickStyle44.xml" ContentType="application/vnd.openxmlformats-officedocument.drawingml.diagramStyle+xml"/>
  <Override PartName="/ppt/diagrams/layout55.xml" ContentType="application/vnd.openxmlformats-officedocument.drawingml.diagramLayout+xml"/>
  <Override PartName="/ppt/notesSlides/notesSlide32.xml" ContentType="application/vnd.openxmlformats-officedocument.presentationml.notesSlide+xml"/>
  <Override PartName="/ppt/diagrams/drawing45.xml" ContentType="application/vnd.ms-office.drawingml.diagramDrawing+xml"/>
  <Override PartName="/ppt/diagrams/layout3.xml" ContentType="application/vnd.openxmlformats-officedocument.drawingml.diagramLayout+xml"/>
  <Override PartName="/ppt/diagrams/quickStyle22.xml" ContentType="application/vnd.openxmlformats-officedocument.drawingml.diagramStyle+xml"/>
  <Override PartName="/ppt/charts/style7.xml" ContentType="application/vnd.ms-office.chartstyle+xml"/>
  <Override PartName="/ppt/diagrams/drawing23.xml" ContentType="application/vnd.ms-office.drawingml.diagramDrawing+xml"/>
  <Override PartName="/ppt/slides/slide79.xml" ContentType="application/vnd.openxmlformats-officedocument.presentationml.slide+xml"/>
  <Override PartName="/ppt/slides/slide127.xml" ContentType="application/vnd.openxmlformats-officedocument.presentationml.slide+xml"/>
  <Override PartName="/ppt/diagrams/colors18.xml" ContentType="application/vnd.openxmlformats-officedocument.drawingml.diagramColors+xml"/>
  <Override PartName="/ppt/diagrams/layout33.xml" ContentType="application/vnd.openxmlformats-officedocument.drawingml.diagramLayout+xml"/>
  <Override PartName="/ppt/notesSlides/notesSlide10.xml" ContentType="application/vnd.openxmlformats-officedocument.presentationml.notesSlide+xml"/>
  <Override PartName="/ppt/charts/style18.xml" ContentType="application/vnd.ms-office.chartstyle+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43.xml" ContentType="application/vnd.openxmlformats-officedocument.drawingml.diagramColors+xml"/>
  <Override PartName="/ppt/diagrams/data56.xml" ContentType="application/vnd.openxmlformats-officedocument.drawingml.diagramData+xml"/>
  <Override PartName="/ppt/diagrams/drawing5.xml" ContentType="application/vnd.ms-office.drawingml.diagramDrawing+xml"/>
  <Override PartName="/ppt/slides/slide57.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diagrams/data34.xml" ContentType="application/vnd.openxmlformats-officedocument.drawingml.diagramData+xml"/>
  <Override PartName="/ppt/diagrams/colors21.xml" ContentType="application/vnd.openxmlformats-officedocument.drawingml.diagramColors+xml"/>
  <Override PartName="/ppt/charts/style21.xml" ContentType="application/vnd.ms-office.chartstyle+xml"/>
  <Override PartName="/ppt/charts/colors19.xml" ContentType="application/vnd.ms-office.chartcolorstyle+xml"/>
  <Override PartName="/ppt/slides/slide35.xml" ContentType="application/vnd.openxmlformats-officedocument.presentationml.slide+xml"/>
  <Override PartName="/ppt/slides/slide82.xml" ContentType="application/vnd.openxmlformats-officedocument.presentationml.slide+xml"/>
  <Override PartName="/ppt/diagrams/data12.xml" ContentType="application/vnd.openxmlformats-officedocument.drawingml.diagramData+xml"/>
  <Override PartName="/ppt/charts/chart34.xml" ContentType="application/vnd.openxmlformats-officedocument.drawingml.chart+xml"/>
  <Override PartName="/ppt/diagrams/quickStyle38.xml" ContentType="application/vnd.openxmlformats-officedocument.drawingml.diagramStyle+xml"/>
  <Override PartName="/ppt/diagrams/drawing39.xml" ContentType="application/vnd.ms-office.drawingml.diagramDrawing+xml"/>
  <Override PartName="/ppt/charts/colors5.xml" ContentType="application/vnd.ms-office.chartcolorstyle+xml"/>
  <Override PartName="/ppt/slides/slide13.xml" ContentType="application/vnd.openxmlformats-officedocument.presentationml.slide+xml"/>
  <Override PartName="/ppt/slides/slide60.xml" ContentType="application/vnd.openxmlformats-officedocument.presentationml.slide+xml"/>
  <Override PartName="/ppt/diagrams/data9.xml" ContentType="application/vnd.openxmlformats-officedocument.drawingml.diagramData+xml"/>
  <Override PartName="/ppt/diagrams/quickStyle16.xml" ContentType="application/vnd.openxmlformats-officedocument.drawingml.diagramStyle+xml"/>
  <Override PartName="/ppt/diagrams/layout49.xml" ContentType="application/vnd.openxmlformats-officedocument.drawingml.diagramLayout+xml"/>
  <Override PartName="/ppt/notesSlides/notesSlide26.xml" ContentType="application/vnd.openxmlformats-officedocument.presentationml.notesSlide+xml"/>
  <Override PartName="/ppt/diagrams/drawing17.xml" ContentType="application/vnd.ms-office.drawingml.diagramDrawing+xml"/>
  <Override PartName="/ppt/slideLayouts/slideLayout12.xml" ContentType="application/vnd.openxmlformats-officedocument.presentationml.slideLayout+xml"/>
  <Override PartName="/ppt/diagrams/layout27.xml" ContentType="application/vnd.openxmlformats-officedocument.drawingml.diagramLayout+xml"/>
  <Override PartName="/ppt/charts/chart12.xml" ContentType="application/vnd.openxmlformats-officedocument.drawingml.chart+xml"/>
  <Override PartName="/ppt/diagrams/colors59.xml" ContentType="application/vnd.openxmlformats-officedocument.drawingml.diagramColors+xml"/>
  <Override PartName="/ppt/diagrams/quickStyle63.xml" ContentType="application/vnd.openxmlformats-officedocument.drawingml.diagramStyle+xml"/>
  <Override PartName="/ppt/charts/colors22.xml" ContentType="application/vnd.ms-office.chartcolorstyle+xml"/>
  <Override PartName="/ppt/diagrams/colors37.xml" ContentType="application/vnd.openxmlformats-officedocument.drawingml.diagramColors+xml"/>
  <Override PartName="/ppt/diagrams/quickStyle41.xml" ContentType="application/vnd.openxmlformats-officedocument.drawingml.diagramStyle+xml"/>
  <Override PartName="/ppt/diagrams/drawing42.xml" ContentType="application/vnd.ms-office.drawingml.diagramDrawing+xml"/>
  <Override PartName="/ppt/slides/slide98.xml" ContentType="application/vnd.openxmlformats-officedocument.presentationml.slide+xml"/>
  <Override PartName="/ppt/diagrams/layout52.xml" ContentType="application/vnd.openxmlformats-officedocument.drawingml.diagramLayout+xml"/>
  <Override PartName="/ppt/diagrams/drawing20.xml" ContentType="application/vnd.ms-office.drawingml.diagramDrawing+xml"/>
  <Override PartName="/ppt/slides/slide124.xml" ContentType="application/vnd.openxmlformats-officedocument.presentationml.slide+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62.xml" ContentType="application/vnd.openxmlformats-officedocument.drawingml.diagramColors+xml"/>
  <Override PartName="/ppt/charts/style4.xml" ContentType="application/vnd.ms-office.chartstyle+xml"/>
  <Override PartName="/ppt/slides/slide29.xml" ContentType="application/vnd.openxmlformats-officedocument.presentationml.slide+xml"/>
  <Override PartName="/ppt/slides/slide76.xml" ContentType="application/vnd.openxmlformats-officedocument.presentationml.slide+xml"/>
  <Override PartName="/ppt/diagrams/data53.xml" ContentType="application/vnd.openxmlformats-officedocument.drawingml.diagramData+xml"/>
  <Override PartName="/ppt/diagrams/drawing2.xml" ContentType="application/vnd.ms-office.drawingml.diagramDrawing+xml"/>
  <Override PartName="/ppt/charts/style15.xml" ContentType="application/vnd.ms-office.chartstyle+xml"/>
  <Override PartName="/ppt/slides/slide4.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charts/chart28.xml" ContentType="application/vnd.openxmlformats-officedocument.drawingml.chart+xml"/>
  <Override PartName="/ppt/diagrams/colors40.xml" ContentType="application/vnd.openxmlformats-officedocument.drawingml.diagramColors+xml"/>
  <Override PartName="/ppt/diagrams/data31.xml" ContentType="application/vnd.openxmlformats-officedocument.drawingml.diagramData+xml"/>
  <Override PartName="/ppt/diagrams/quickStyle57.xml" ContentType="application/vnd.openxmlformats-officedocument.drawingml.diagramStyle+xml"/>
  <Override PartName="/ppt/charts/colors16.xml" ContentType="application/vnd.ms-office.chartcolorstyle+xml"/>
  <Override PartName="/ppt/diagrams/drawing58.xml" ContentType="application/vnd.ms-office.drawingml.diagramDrawing+xml"/>
  <Override PartName="/ppt/slides/slide32.xml" ContentType="application/vnd.openxmlformats-officedocument.presentationml.slide+xml"/>
  <Override PartName="/ppt/diagrams/quickStyle35.xml" ContentType="application/vnd.openxmlformats-officedocument.drawingml.diagramStyle+xml"/>
  <Override PartName="/ppt/diagrams/drawing36.xml" ContentType="application/vnd.ms-office.drawingml.diagramDrawing+xml"/>
  <Override PartName="/ppt/charts/colors2.xml" ContentType="application/vnd.ms-office.chartcolorstyle+xml"/>
  <Override PartName="/ppt/slides/slide10.xml" ContentType="application/vnd.openxmlformats-officedocument.presentationml.slide+xml"/>
  <Override PartName="/ppt/diagrams/data6.xml" ContentType="application/vnd.openxmlformats-officedocument.drawingml.diagramData+xml"/>
  <Override PartName="/ppt/charts/chart31.xml" ContentType="application/vnd.openxmlformats-officedocument.drawingml.chart+xml"/>
  <Override PartName="/ppt/diagrams/layout46.xml" ContentType="application/vnd.openxmlformats-officedocument.drawingml.diagramLayout+xml"/>
  <Override PartName="/ppt/notesSlides/notesSlide23.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charts/chart7.xml" ContentType="application/vnd.openxmlformats-officedocument.drawingml.chart+xml"/>
  <Override PartName="/ppt/diagrams/colors56.xml" ContentType="application/vnd.openxmlformats-officedocument.drawingml.diagramColors+xml"/>
  <Override PartName="/ppt/diagrams/quickStyle60.xml" ContentType="application/vnd.openxmlformats-officedocument.drawingml.diagramStyle+xml"/>
  <Override PartName="/ppt/diagrams/drawing14.xml" ContentType="application/vnd.ms-office.drawingml.diagramDrawing+xml"/>
  <Override PartName="/ppt/diagrams/drawing61.xml" ContentType="application/vnd.ms-office.drawingml.diagramDrawing+xml"/>
  <Override PartName="/ppt/slides/slide118.xml" ContentType="application/vnd.openxmlformats-officedocument.presentationml.slide+xml"/>
  <Override PartName="/ppt/diagrams/layout24.xml" ContentType="application/vnd.openxmlformats-officedocument.drawingml.diagramLayout+xml"/>
  <Override PartName="/ppt/diagrams/quickStyle7.xml" ContentType="application/vnd.openxmlformats-officedocument.drawingml.diagramStyle+xml"/>
  <Override PartName="/ppt/diagrams/colors34.xml" ContentType="application/vnd.openxmlformats-officedocument.drawingml.diagramColors+xml"/>
  <Override PartName="/ppt/diagrams/data47.xml" ContentType="application/vnd.openxmlformats-officedocument.drawingml.diagramData+xml"/>
  <Override PartName="/ppt/slides/slide48.xml" ContentType="application/vnd.openxmlformats-officedocument.presentationml.slide+xml"/>
  <Override PartName="/ppt/slides/slide95.xml" ContentType="application/vnd.openxmlformats-officedocument.presentationml.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diagrams/data36.xml" ContentType="application/vnd.openxmlformats-officedocument.drawingml.diagramData+xml"/>
  <Override PartName="/ppt/notesSlides/notesSlide3.xml" ContentType="application/vnd.openxmlformats-officedocument.presentationml.notesSlide+xml"/>
  <Override PartName="/ppt/charts/style1.xml" ContentType="application/vnd.ms-office.chartstyle+xml"/>
  <Override PartName="/ppt/charts/style34.xml" ContentType="application/vnd.ms-office.chartstyle+xml"/>
  <Override PartName="/ppt/charts/style23.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diagrams/data61.xml" ContentType="application/vnd.openxmlformats-officedocument.drawingml.diagramData+xml"/>
  <Override PartName="/ppt/charts/colors7.xml" ContentType="application/vnd.ms-office.chartcolorstyle+xml"/>
  <Override PartName="/ppt/charts/style12.xml" ContentType="application/vnd.ms-office.chartstyl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diagrams/quickStyle29.xml" ContentType="application/vnd.openxmlformats-officedocument.drawingml.diagramStyle+xml"/>
  <Override PartName="/ppt/charts/chart25.xml" ContentType="application/vnd.openxmlformats-officedocument.drawingml.chart+xml"/>
  <Override PartName="/ppt/diagrams/data50.xml" ContentType="application/vnd.openxmlformats-officedocument.drawingml.diagramData+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drawing19.xml" ContentType="application/vnd.ms-office.drawingml.diagramDrawing+xml"/>
  <Override PartName="/ppt/charts/colors35.xml" ContentType="application/vnd.ms-office.chartcolorstyle+xml"/>
  <Override PartName="/ppt/slides/slide51.xml" ContentType="application/vnd.openxmlformats-officedocument.presentationml.slide+xml"/>
  <Override PartName="/ppt/slideLayouts/slideLayout14.xml" ContentType="application/vnd.openxmlformats-officedocument.presentationml.slideLayout+xml"/>
  <Override PartName="/ppt/diagrams/quickStyle18.xml" ContentType="application/vnd.openxmlformats-officedocument.drawingml.diagramStyle+xml"/>
  <Override PartName="/ppt/diagrams/layout29.xml" ContentType="application/vnd.openxmlformats-officedocument.drawingml.diagramLayout+xml"/>
  <Override PartName="/ppt/charts/chart14.xml" ContentType="application/vnd.openxmlformats-officedocument.drawingml.chart+xml"/>
  <Override PartName="/ppt/diagrams/quickStyle54.xml" ContentType="application/vnd.openxmlformats-officedocument.drawingml.diagramStyle+xml"/>
  <Override PartName="/ppt/charts/colors24.xml" ContentType="application/vnd.ms-office.chartcolorstyle+xml"/>
  <Override PartName="/ppt/charts/colors13.xml" ContentType="application/vnd.ms-office.chartcolorstyle+xml"/>
  <Override PartName="/ppt/diagrams/drawing55.xml" ContentType="application/vnd.ms-office.drawingml.diagramDrawing+xml"/>
  <Override PartName="/ppt/slides/slide40.xml" ContentType="application/vnd.openxmlformats-officedocument.presentationml.slide+xml"/>
  <Override PartName="/ppt/diagrams/layout18.xml" ContentType="application/vnd.openxmlformats-officedocument.drawingml.diagramLayout+xml"/>
  <Override PartName="/ppt/diagrams/quickStyle43.xml" ContentType="application/vnd.openxmlformats-officedocument.drawingml.diagramStyle+xml"/>
  <Override PartName="/ppt/diagrams/drawing44.xml" ContentType="application/vnd.ms-office.drawingml.diagramDrawing+xml"/>
  <Override PartName="/ppt/diagrams/layout2.xml" ContentType="application/vnd.openxmlformats-officedocument.drawingml.diagramLayout+xml"/>
  <Override PartName="/ppt/diagrams/colors28.xml" ContentType="application/vnd.openxmlformats-officedocument.drawingml.diagramColors+xml"/>
  <Override PartName="/ppt/diagrams/quickStyle32.xml" ContentType="application/vnd.openxmlformats-officedocument.drawingml.diagramStyle+xml"/>
  <Override PartName="/ppt/diagrams/colors39.xml" ContentType="application/vnd.openxmlformats-officedocument.drawingml.diagramColors+xml"/>
  <Override PartName="/ppt/notesSlides/notesSlide8.xml" ContentType="application/vnd.openxmlformats-officedocument.presentationml.notesSlide+xml"/>
  <Override PartName="/ppt/diagrams/layout54.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rawing33.xml" ContentType="application/vnd.ms-office.drawingml.diagramDrawing+xml"/>
  <Override PartName="/ppt/slides/slide89.xml" ContentType="application/vnd.openxmlformats-officedocument.presentationml.slide+xml"/>
  <Override PartName="/ppt/slides/slide126.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colors17.xml" ContentType="application/vnd.openxmlformats-officedocument.drawingml.diagramColors+xml"/>
  <Override PartName="/ppt/diagrams/quickStyle21.xml" ContentType="application/vnd.openxmlformats-officedocument.drawingml.diagramStyle+xml"/>
  <Override PartName="/ppt/charts/chart4.xml" ContentType="application/vnd.openxmlformats-officedocument.drawingml.chart+xml"/>
  <Override PartName="/ppt/diagrams/layout32.xml" ContentType="application/vnd.openxmlformats-officedocument.drawingml.diagramLayout+xml"/>
  <Override PartName="/ppt/diagrams/layout43.xml" ContentType="application/vnd.openxmlformats-officedocument.drawingml.diagramLayout+xml"/>
  <Override PartName="/ppt/diagrams/drawing22.xml" ContentType="application/vnd.ms-office.drawingml.diagramDrawing+xml"/>
  <Override PartName="/ppt/diagrams/drawing11.xml" ContentType="application/vnd.ms-office.drawingml.diagramDrawing+xml"/>
  <Override PartName="/ppt/charts/style6.xml" ContentType="application/vnd.ms-office.chartstyle+xml"/>
  <Override PartName="/ppt/charts/style28.xml" ContentType="application/vnd.ms-office.chartstyle+xml"/>
  <Override PartName="/ppt/slides/slide78.xml" ContentType="application/vnd.openxmlformats-officedocument.presentationml.slide+xml"/>
  <Override PartName="/ppt/slides/slide115.xml" ContentType="application/vnd.openxmlformats-officedocument.presentationml.slide+xml"/>
  <Override PartName="/ppt/diagrams/data19.xml" ContentType="application/vnd.openxmlformats-officedocument.drawingml.diagramData+xml"/>
  <Override PartName="/ppt/diagrams/layout21.xml" ContentType="application/vnd.openxmlformats-officedocument.drawingml.diagramLayout+xml"/>
  <Override PartName="/ppt/diagrams/colors53.xml" ContentType="application/vnd.openxmlformats-officedocument.drawingml.diagramColors+xml"/>
  <Override PartName="/ppt/diagrams/data55.xml" ContentType="application/vnd.openxmlformats-officedocument.drawingml.diagramData+xml"/>
  <Override PartName="/docProps/core.xml" ContentType="application/vnd.openxmlformats-package.core-properties+xml"/>
  <Override PartName="/ppt/charts/style17.xml" ContentType="application/vnd.ms-office.chartstyle+xml"/>
  <Override PartName="/ppt/diagrams/drawing4.xml" ContentType="application/vnd.ms-office.drawingml.diagramDrawing+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diagrams/colors31.xml" ContentType="application/vnd.openxmlformats-officedocument.drawingml.diagramColors+xml"/>
  <Override PartName="/ppt/diagrams/colors42.xml" ContentType="application/vnd.openxmlformats-officedocument.drawingml.diagramColors+xml"/>
  <Override PartName="/ppt/diagrams/data44.xml" ContentType="application/vnd.openxmlformats-officedocument.drawingml.diagramData+xml"/>
  <Override PartName="/ppt/charts/colors29.xml" ContentType="application/vnd.ms-office.chartcolorstyl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diagrams/colors20.xml" ContentType="application/vnd.openxmlformats-officedocument.drawingml.diagramColors+xml"/>
  <Override PartName="/ppt/charts/chart19.xml" ContentType="application/vnd.openxmlformats-officedocument.drawingml.chart+xml"/>
  <Override PartName="/ppt/diagrams/data33.xml" ContentType="application/vnd.openxmlformats-officedocument.drawingml.diagramData+xml"/>
  <Override PartName="/ppt/diagrams/quickStyle59.xml" ContentType="application/vnd.openxmlformats-officedocument.drawingml.diagramStyle+xml"/>
  <Override PartName="/ppt/charts/colors18.xml" ContentType="application/vnd.ms-office.chartcolorstyle+xml"/>
  <Override PartName="/ppt/charts/style31.xml" ContentType="application/vnd.ms-office.chartstyle+xml"/>
  <Override PartName="/ppt/slides/slide34.xml" ContentType="application/vnd.openxmlformats-officedocument.presentationml.slide+xml"/>
  <Override PartName="/ppt/slides/slide81.xml" ContentType="application/vnd.openxmlformats-officedocument.presentationml.slide+xml"/>
  <Override PartName="/ppt/diagrams/data11.xml" ContentType="application/vnd.openxmlformats-officedocument.drawingml.diagramData+xml"/>
  <Override PartName="/ppt/diagrams/data22.xml" ContentType="application/vnd.openxmlformats-officedocument.drawingml.diagramData+xml"/>
  <Override PartName="/ppt/diagrams/quickStyle37.xml" ContentType="application/vnd.openxmlformats-officedocument.drawingml.diagramStyle+xml"/>
  <Override PartName="/ppt/diagrams/quickStyle48.xml" ContentType="application/vnd.openxmlformats-officedocument.drawingml.diagramStyle+xml"/>
  <Override PartName="/ppt/diagrams/layout59.xml" ContentType="application/vnd.openxmlformats-officedocument.drawingml.diagramLayout+xml"/>
  <Override PartName="/ppt/notesSlides/notesSlide36.xml" ContentType="application/vnd.openxmlformats-officedocument.presentationml.notesSlide+xml"/>
  <Override PartName="/ppt/charts/style20.xml" ContentType="application/vnd.ms-office.chartstyle+xml"/>
  <Override PartName="/ppt/charts/colors4.xml" ContentType="application/vnd.ms-office.chartcolorstyle+xml"/>
  <Override PartName="/ppt/diagrams/drawing49.xml" ContentType="application/vnd.ms-office.drawingml.diagramDrawing+xml"/>
  <Override PartName="/ppt/diagrams/drawing38.xml" ContentType="application/vnd.ms-office.drawingml.diagramDrawing+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charts/chart33.xml" ContentType="application/vnd.openxmlformats-officedocument.drawingml.chart+xml"/>
  <Override PartName="/ppt/diagrams/layout48.xml" ContentType="application/vnd.openxmlformats-officedocument.drawingml.diagramLayout+xml"/>
  <Override PartName="/ppt/notesSlides/notesSlide25.xml" ContentType="application/vnd.openxmlformats-officedocument.presentationml.notesSlide+xml"/>
  <Override PartName="/ppt/diagrams/drawing27.xml" ContentType="application/vnd.ms-office.drawingml.diagramDrawing+xml"/>
  <Override PartName="/ppt/charts/colors32.xml" ContentType="application/vnd.ms-office.chartcolorstyle+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diagrams/layout37.xml" ContentType="application/vnd.openxmlformats-officedocument.drawingml.diagramLayout+xml"/>
  <Override PartName="/ppt/notesSlides/notesSlide14.xml" ContentType="application/vnd.openxmlformats-officedocument.presentationml.notesSlide+xml"/>
  <Override PartName="/ppt/diagrams/colors58.xml" ContentType="application/vnd.openxmlformats-officedocument.drawingml.diagramColors+xml"/>
  <Override PartName="/ppt/diagrams/quickStyle62.xml" ContentType="application/vnd.openxmlformats-officedocument.drawingml.diagramStyle+xml"/>
  <Override PartName="/ppt/diagrams/drawing16.xml" ContentType="application/vnd.ms-office.drawingml.diagramDrawing+xml"/>
  <Override PartName="/ppt/charts/colors21.xml" ContentType="application/vnd.ms-office.chartcolorstyle+xml"/>
  <Override PartName="/ppt/diagrams/drawing63.xml" ContentType="application/vnd.ms-office.drawingml.diagramDrawing+xml"/>
  <Override PartName="/ppt/diagrams/layout15.xml" ContentType="application/vnd.openxmlformats-officedocument.drawingml.diagramLayout+xml"/>
  <Override PartName="/ppt/diagrams/layout26.xml" ContentType="application/vnd.openxmlformats-officedocument.drawingml.diagramLayout+xml"/>
  <Override PartName="/ppt/diagrams/colors47.xml" ContentType="application/vnd.openxmlformats-officedocument.drawingml.diagramColors+xml"/>
  <Override PartName="/ppt/diagrams/quickStyle51.xml" ContentType="application/vnd.openxmlformats-officedocument.drawingml.diagramStyle+xml"/>
  <Override PartName="/ppt/diagrams/layout62.xml" ContentType="application/vnd.openxmlformats-officedocument.drawingml.diagramLayout+xml"/>
  <Override PartName="/ppt/diagrams/drawing52.xml" ContentType="application/vnd.ms-office.drawingml.diagramDrawing+xml"/>
  <Override PartName="/ppt/diagrams/drawing41.xml" ContentType="application/vnd.ms-office.drawingml.diagramDrawing+xml"/>
  <Override PartName="/ppt/diagrams/drawing9.xml" ContentType="application/vnd.ms-office.drawingml.diagramDrawing+xml"/>
  <Override PartName="/ppt/charts/colors10.xml" ContentType="application/vnd.ms-office.chartcolorstyle+xml"/>
  <Override PartName="/ppt/slides/slide109.xml" ContentType="application/vnd.openxmlformats-officedocument.presentationml.slide+xml"/>
  <Override PartName="/ppt/diagrams/quickStyle9.xml" ContentType="application/vnd.openxmlformats-officedocument.drawingml.diagramStyle+xml"/>
  <Override PartName="/ppt/diagrams/colors36.xml" ContentType="application/vnd.openxmlformats-officedocument.drawingml.diagramColors+xml"/>
  <Override PartName="/ppt/diagrams/quickStyle40.xml" ContentType="application/vnd.openxmlformats-officedocument.drawingml.diagramStyle+xml"/>
  <Override PartName="/ppt/diagrams/data49.xml" ContentType="application/vnd.openxmlformats-officedocument.drawingml.diagramData+xml"/>
  <Override PartName="/ppt/diagrams/layout51.xml" ContentType="application/vnd.openxmlformats-officedocument.drawingml.diagramLayout+xml"/>
  <Override PartName="/ppt/diagrams/drawing30.xml" ContentType="application/vnd.ms-office.drawingml.diagramDrawing+xml"/>
  <Override PartName="/ppt/slides/slide97.xml" ContentType="application/vnd.openxmlformats-officedocument.presentationml.slide+xml"/>
  <Override PartName="/ppt/diagrams/colors14.xml" ContentType="application/vnd.openxmlformats-officedocument.drawingml.diagramColors+xml"/>
  <Override PartName="/ppt/diagrams/colors25.xml" ContentType="application/vnd.openxmlformats-officedocument.drawingml.diagramColors+xml"/>
  <Override PartName="/ppt/diagrams/data27.xml" ContentType="application/vnd.openxmlformats-officedocument.drawingml.diagramData+xml"/>
  <Override PartName="/ppt/charts/chart1.xml" ContentType="application/vnd.openxmlformats-officedocument.drawingml.chart+xml"/>
  <Override PartName="/ppt/diagrams/data38.xml" ContentType="application/vnd.openxmlformats-officedocument.drawingml.diagramData+xml"/>
  <Override PartName="/ppt/diagrams/layout40.xml" ContentType="application/vnd.openxmlformats-officedocument.drawingml.diagramLayout+xml"/>
  <Override PartName="/ppt/notesSlides/notesSlide5.xml" ContentType="application/vnd.openxmlformats-officedocument.presentationml.notesSlide+xml"/>
  <Override PartName="/ppt/diagrams/colors61.xml" ContentType="application/vnd.openxmlformats-officedocument.drawingml.diagramColors+xml"/>
  <Override PartName="/ppt/charts/style3.xml" ContentType="application/vnd.ms-office.chartstyle+xml"/>
  <Override PartName="/ppt/charts/style25.xml" ContentType="application/vnd.ms-office.chartstyl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diagrams/colors2.xml" ContentType="application/vnd.openxmlformats-officedocument.drawingml.diagramColors+xml"/>
  <Override PartName="/ppt/diagrams/data16.xml" ContentType="application/vnd.openxmlformats-officedocument.drawingml.diagramData+xml"/>
  <Override PartName="/ppt/diagrams/colors50.xml" ContentType="application/vnd.openxmlformats-officedocument.drawingml.diagramColors+xml"/>
  <Override PartName="/ppt/diagrams/data63.xml" ContentType="application/vnd.openxmlformats-officedocument.drawingml.diagramData+xml"/>
  <Override PartName="/ppt/charts/style14.xml" ContentType="application/vnd.ms-office.chartstyle+xml"/>
  <Override PartName="/ppt/charts/colors9.xml" ContentType="application/vnd.ms-office.chartcolorstyl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charts/chart27.xml" ContentType="application/vnd.openxmlformats-officedocument.drawingml.chart+xml"/>
  <Override PartName="/ppt/diagrams/data52.xml" ContentType="application/vnd.openxmlformats-officedocument.drawingml.diagramData+xml"/>
  <Override PartName="/ppt/notesSlides/notesSlide19.xml" ContentType="application/vnd.openxmlformats-officedocument.presentationml.notesSlide+xml"/>
  <Override PartName="/ppt/diagrams/drawing1.xml" ContentType="application/vnd.ms-office.drawingml.diagramDrawing+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diagrams/data30.xml" ContentType="application/vnd.openxmlformats-officedocument.drawingml.diagramData+xml"/>
  <Override PartName="/ppt/charts/chart16.xml" ContentType="application/vnd.openxmlformats-officedocument.drawingml.chart+xml"/>
  <Override PartName="/ppt/diagrams/data41.xml" ContentType="application/vnd.openxmlformats-officedocument.drawingml.diagramData+xml"/>
  <Override PartName="/ppt/diagrams/quickStyle56.xml" ContentType="application/vnd.openxmlformats-officedocument.drawingml.diagramStyle+xml"/>
  <Override PartName="/ppt/charts/colors26.xml" ContentType="application/vnd.ms-office.chartcolorstyle+xml"/>
  <Override PartName="/ppt/charts/colors15.xml" ContentType="application/vnd.ms-office.chartcolorstyle+xml"/>
  <Override PartName="/ppt/diagrams/drawing57.xml" ContentType="application/vnd.ms-office.drawingml.diagramDrawing+xml"/>
  <Override PartName="/ppt/slides/slide31.xml" ContentType="application/vnd.openxmlformats-officedocument.presentationml.slide+xml"/>
  <Override PartName="/ppt/slides/slide42.xml" ContentType="application/vnd.openxmlformats-officedocument.presentationml.slide+xml"/>
  <Override PartName="/ppt/diagrams/quickStyle45.xml" ContentType="application/vnd.openxmlformats-officedocument.drawingml.diagramStyle+xml"/>
  <Override PartName="/ppt/diagrams/drawing46.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charts/chart30.xml" ContentType="application/vnd.openxmlformats-officedocument.drawingml.chart+xml"/>
  <Override PartName="/ppt/diagrams/quickStyle34.xml" ContentType="application/vnd.openxmlformats-officedocument.drawingml.diagramStyle+xml"/>
  <Override PartName="/ppt/diagrams/layout56.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charts/colors1.xml" ContentType="application/vnd.ms-office.chartcolorstyle+xml"/>
  <Override PartName="/ppt/diagrams/drawing35.xml" ContentType="application/vnd.ms-office.drawingml.diagramDrawing+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colors19.xml" ContentType="application/vnd.openxmlformats-officedocument.drawingml.diagramColors+xml"/>
  <Override PartName="/ppt/diagrams/quickStyle23.xml" ContentType="application/vnd.openxmlformats-officedocument.drawingml.diagramStyle+xml"/>
  <Override PartName="/ppt/charts/chart6.xml" ContentType="application/vnd.openxmlformats-officedocument.drawingml.chart+xml"/>
  <Override PartName="/ppt/diagrams/layout34.xml" ContentType="application/vnd.openxmlformats-officedocument.drawingml.diagramLayout+xml"/>
  <Override PartName="/ppt/diagrams/layout45.xml" ContentType="application/vnd.openxmlformats-officedocument.drawingml.diagramLayout+xml"/>
  <Override PartName="/ppt/notesSlides/notesSlide11.xml" ContentType="application/vnd.openxmlformats-officedocument.presentationml.notesSlide+xml"/>
  <Override PartName="/ppt/diagrams/drawing13.xml" ContentType="application/vnd.ms-office.drawingml.diagramDrawing+xml"/>
  <Override PartName="/ppt/diagrams/drawing60.xml" ContentType="application/vnd.ms-office.drawingml.diagramDrawing+xml"/>
  <Override PartName="/ppt/diagrams/drawing24.xml" ContentType="application/vnd.ms-office.drawingml.diagramDrawing+xml"/>
  <Override PartName="/ppt/charts/style8.xml" ContentType="application/vnd.ms-office.chartstyle+xml"/>
  <Override PartName="/ppt/slides/slide117.xml" ContentType="application/vnd.openxmlformats-officedocument.presentationml.slide+xml"/>
  <Override PartName="/ppt/slides/slide128.xml" ContentType="application/vnd.openxmlformats-officedocument.presentationml.slide+xml"/>
  <Override PartName="/ppt/diagrams/layout23.xml" ContentType="application/vnd.openxmlformats-officedocument.drawingml.diagramLayout+xml"/>
  <Override PartName="/ppt/diagrams/colors55.xml" ContentType="application/vnd.openxmlformats-officedocument.drawingml.diagramColors+xml"/>
  <Override PartName="/ppt/diagrams/data57.xml" ContentType="application/vnd.openxmlformats-officedocument.drawingml.diagramData+xml"/>
  <Override PartName="/ppt/diagrams/drawing6.xml" ContentType="application/vnd.ms-office.drawingml.diagramDrawing+xml"/>
  <Override PartName="/ppt/charts/style19.xml" ContentType="application/vnd.ms-office.chartstyl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diagrams/quickStyle6.xml" ContentType="application/vnd.openxmlformats-officedocument.drawingml.diagramStyle+xml"/>
  <Override PartName="/ppt/diagrams/layout12.xml" ContentType="application/vnd.openxmlformats-officedocument.drawingml.diagramLayout+xml"/>
  <Override PartName="/ppt/diagrams/colors33.xml" ContentType="application/vnd.openxmlformats-officedocument.drawingml.diagramColors+xml"/>
  <Override PartName="/ppt/diagrams/colors44.xml" ContentType="application/vnd.openxmlformats-officedocument.drawingml.diagramColors+xml"/>
  <Override PartName="/ppt/diagrams/data46.xml" ContentType="application/vnd.openxmlformats-officedocument.drawingml.diagramData+xml"/>
  <Override PartName="/ppt/slides/slide58.xml" ContentType="application/vnd.openxmlformats-officedocument.presentationml.slide+xml"/>
  <Override PartName="/ppt/diagrams/colors22.xml" ContentType="application/vnd.openxmlformats-officedocument.drawingml.diagramColors+xml"/>
  <Override PartName="/ppt/diagrams/data35.xml" ContentType="application/vnd.openxmlformats-officedocument.drawingml.diagramData+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diagrams/quickStyle39.xml" ContentType="application/vnd.openxmlformats-officedocument.drawingml.diagramStyle+xml"/>
  <Override PartName="/ppt/charts/colors6.xml" ContentType="application/vnd.ms-office.chartcolorstyle+xml"/>
  <Override PartName="/ppt/charts/style22.xml" ContentType="application/vnd.ms-office.chartstyle+xml"/>
  <Override PartName="/ppt/diagrams/data13.xml" ContentType="application/vnd.openxmlformats-officedocument.drawingml.diagramData+xml"/>
  <Override PartName="/ppt/charts/chart35.xml" ContentType="application/vnd.openxmlformats-officedocument.drawingml.chart+xml"/>
  <Override PartName="/ppt/diagrams/data60.xml" ContentType="application/vnd.openxmlformats-officedocument.drawingml.diagramData+xml"/>
  <Override PartName="/ppt/notesSlides/notesSlide27.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diagrams/quickStyle17.xml" ContentType="application/vnd.openxmlformats-officedocument.drawingml.diagramStyle+xml"/>
  <Override PartName="/ppt/charts/chart13.xml" ContentType="application/vnd.openxmlformats-officedocument.drawingml.chart+xml"/>
  <Override PartName="/ppt/diagrams/drawing18.xml" ContentType="application/vnd.ms-office.drawingml.diagramDrawing+xml"/>
  <Override PartName="/ppt/charts/colors23.xml" ContentType="application/vnd.ms-office.chartcolorstyle+xml"/>
  <Override PartName="/ppt/tableStyles.xml" ContentType="application/vnd.openxmlformats-officedocument.presentationml.tableStyles+xml"/>
  <Override PartName="/ppt/diagrams/layout28.xml" ContentType="application/vnd.openxmlformats-officedocument.drawingml.diagramLayout+xml"/>
  <Override PartName="/ppt/diagrams/drawing43.xml" ContentType="application/vnd.ms-office.drawingml.diagramDrawing+xml"/>
  <Override PartName="/ppt/diagrams/colors38.xml" ContentType="application/vnd.openxmlformats-officedocument.drawingml.diagramColors+xml"/>
  <Override PartName="/ppt/diagrams/quickStyle42.xml" ContentType="application/vnd.openxmlformats-officedocument.drawingml.diagramStyle+xml"/>
  <Override PartName="/ppt/diagrams/layout53.xml" ContentType="application/vnd.openxmlformats-officedocument.drawingml.diagramLayout+xml"/>
  <Override PartName="/ppt/notesSlides/notesSlide30.xml" ContentType="application/vnd.openxmlformats-officedocument.presentationml.notesSlide+xml"/>
  <Override PartName="/ppt/slides/slide99.xml" ContentType="application/vnd.openxmlformats-officedocument.presentationml.slide+xml"/>
  <Override PartName="/ppt/diagrams/layout1.xml" ContentType="application/vnd.openxmlformats-officedocument.drawingml.diagramLayout+xml"/>
  <Override PartName="/ppt/diagrams/quickStyle20.xml" ContentType="application/vnd.openxmlformats-officedocument.drawingml.diagramStyle+xml"/>
  <Override PartName="/ppt/diagrams/data29.xml" ContentType="application/vnd.openxmlformats-officedocument.drawingml.diagramData+xml"/>
  <Override PartName="/ppt/diagrams/drawing21.xml" ContentType="application/vnd.ms-office.drawingml.diagramDrawing+xml"/>
  <Override PartName="/ppt/charts/style5.xml" ContentType="application/vnd.ms-office.chartstyle+xml"/>
  <Override PartName="/ppt/slides/slide77.xml" ContentType="application/vnd.openxmlformats-officedocument.presentationml.slide+xml"/>
  <Override PartName="/ppt/slides/slide125.xml" ContentType="application/vnd.openxmlformats-officedocument.presentationml.slide+xml"/>
  <Override PartName="/ppt/diagrams/colors16.xml" ContentType="application/vnd.openxmlformats-officedocument.drawingml.diagramColors+xml"/>
  <Override PartName="/ppt/diagrams/layout31.xml" ContentType="application/vnd.openxmlformats-officedocument.drawingml.diagramLayout+xml"/>
  <Override PartName="/ppt/diagrams/colors63.xml" ContentType="application/vnd.openxmlformats-officedocument.drawingml.diagramColors+xml"/>
  <Override PartName="/ppt/charts/style16.xml" ContentType="application/vnd.ms-office.chartstyle+xml"/>
  <Override PartName="/ppt/slides/slide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charts/chart29.xml" ContentType="application/vnd.openxmlformats-officedocument.drawingml.chart+xml"/>
  <Override PartName="/ppt/diagrams/colors41.xml" ContentType="application/vnd.openxmlformats-officedocument.drawingml.diagramColors+xml"/>
  <Override PartName="/ppt/diagrams/data54.xml" ContentType="application/vnd.openxmlformats-officedocument.drawingml.diagramData+xml"/>
  <Override PartName="/ppt/diagrams/drawing3.xml" ContentType="application/vnd.ms-office.drawingml.diagramDrawing+xml"/>
  <Override PartName="/ppt/slides/slide55.xml" ContentType="application/vnd.openxmlformats-officedocument.presentationml.slide+xml"/>
  <Override PartName="/ppt/diagrams/data32.xml" ContentType="application/vnd.openxmlformats-officedocument.drawingml.diagramData+xml"/>
  <Override PartName="/ppt/diagrams/quickStyle58.xml" ContentType="application/vnd.openxmlformats-officedocument.drawingml.diagramStyle+xml"/>
  <Override PartName="/ppt/charts/colors17.xml" ContentType="application/vnd.ms-office.chartcolorstyle+xml"/>
  <Override PartName="/ppt/diagrams/drawing59.xml" ContentType="application/vnd.ms-office.drawingml.diagramDrawing+xml"/>
  <Override PartName="/ppt/slides/slide33.xml" ContentType="application/vnd.openxmlformats-officedocument.presentationml.slide+xml"/>
  <Override PartName="/ppt/slides/slide80.xml" ContentType="application/vnd.openxmlformats-officedocument.presentationml.slide+xml"/>
  <Override PartName="/ppt/presentation.xml" ContentType="application/vnd.openxmlformats-officedocument.presentationml.presentation.main+xml"/>
  <Override PartName="/ppt/diagrams/data10.xml" ContentType="application/vnd.openxmlformats-officedocument.drawingml.diagramData+xml"/>
  <Override PartName="/ppt/charts/chart32.xml" ContentType="application/vnd.openxmlformats-officedocument.drawingml.chart+xml"/>
  <Override PartName="/ppt/diagrams/quickStyle36.xml" ContentType="application/vnd.openxmlformats-officedocument.drawingml.diagramStyle+xml"/>
  <Override PartName="/ppt/notesSlides/notesSlide24.xml" ContentType="application/vnd.openxmlformats-officedocument.presentationml.notesSlide+xml"/>
  <Override PartName="/docProps/app.xml" ContentType="application/vnd.openxmlformats-officedocument.extended-properties+xml"/>
  <Override PartName="/ppt/diagrams/drawing37.xml" ContentType="application/vnd.ms-office.drawingml.diagramDrawing+xml"/>
  <Override PartName="/ppt/charts/colors3.xml" ContentType="application/vnd.ms-office.chartcolorstyle+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charts/chart8.xml" ContentType="application/vnd.openxmlformats-officedocument.drawingml.chart+xml"/>
  <Override PartName="/ppt/diagrams/layout47.xml" ContentType="application/vnd.openxmlformats-officedocument.drawingml.diagramLayout+xml"/>
  <Override PartName="/ppt/diagrams/quickStyle61.xml" ContentType="application/vnd.openxmlformats-officedocument.drawingml.diagramStyle+xml"/>
  <Override PartName="/ppt/diagrams/drawing62.xml" ContentType="application/vnd.ms-office.drawingml.diagramDrawing+xml"/>
  <Override PartName="/ppt/diagrams/drawing15.xml" ContentType="application/vnd.ms-office.drawingml.diagramDrawing+xml"/>
  <Override PartName="/ppt/slides/slide119.xml" ContentType="application/vnd.openxmlformats-officedocument.presentationml.slide+xml"/>
  <Override PartName="/ppt/slideLayouts/slideLayout10.xml" ContentType="application/vnd.openxmlformats-officedocument.presentationml.slideLayout+xml"/>
  <Override PartName="/ppt/diagrams/layout25.xml" ContentType="application/vnd.openxmlformats-officedocument.drawingml.diagramLayout+xml"/>
  <Override PartName="/ppt/charts/chart10.xml" ContentType="application/vnd.openxmlformats-officedocument.drawingml.chart+xml"/>
  <Override PartName="/ppt/diagrams/colors57.xml" ContentType="application/vnd.openxmlformats-officedocument.drawingml.diagramColors+xml"/>
  <Override PartName="/ppt/charts/colors20.xml" ContentType="application/vnd.ms-office.chartcolorstyle+xml"/>
  <Override PartName="/ppt/diagrams/quickStyle8.xml" ContentType="application/vnd.openxmlformats-officedocument.drawingml.diagramStyle+xml"/>
  <Override PartName="/ppt/diagrams/colors35.xml" ContentType="application/vnd.openxmlformats-officedocument.drawingml.diagramColors+xml"/>
  <Override PartName="/ppt/diagrams/data48.xml" ContentType="application/vnd.openxmlformats-officedocument.drawingml.diagramData+xml"/>
  <Override PartName="/ppt/diagrams/drawing40.xml" ContentType="application/vnd.ms-office.drawingml.diagramDrawing+xml"/>
  <Override PartName="/ppt/slides/slide49.xml" ContentType="application/vnd.openxmlformats-officedocument.presentationml.slide+xml"/>
  <Override PartName="/ppt/slides/slide96.xml" ContentType="application/vnd.openxmlformats-officedocument.presentationml.slide+xml"/>
  <Override PartName="/ppt/diagrams/layout50.xml" ContentType="application/vnd.openxmlformats-officedocument.drawingml.diagramLayout+xml"/>
  <Override PartName="/ppt/charts/style35.xml" ContentType="application/vnd.ms-office.chartstyle+xml"/>
  <Override PartName="/ppt/slides/slide122.xml" ContentType="application/vnd.openxmlformats-officedocument.presentationml.slide+xml"/>
  <Override PartName="/ppt/diagrams/colors13.xml" ContentType="application/vnd.openxmlformats-officedocument.drawingml.diagramColors+xml"/>
  <Override PartName="/ppt/diagrams/data26.xml" ContentType="application/vnd.openxmlformats-officedocument.drawingml.diagramData+xml"/>
  <Override PartName="/ppt/diagrams/colors60.xml" ContentType="application/vnd.openxmlformats-officedocument.drawingml.diagramColors+xml"/>
  <Override PartName="/ppt/charts/style2.xml" ContentType="application/vnd.ms-office.chartstyl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diagrams/data51.xml" ContentType="application/vnd.openxmlformats-officedocument.drawingml.diagramData+xml"/>
  <Override PartName="/ppt/charts/style13.xml" ContentType="application/vnd.ms-office.chartstyle+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charts/chart26.xml" ContentType="application/vnd.openxmlformats-officedocument.drawingml.chart+xml"/>
  <Default Extension="wmf" ContentType="image/x-wmf"/>
  <Override PartName="/ppt/notesSlides/notesSlide18.xml" ContentType="application/vnd.openxmlformats-officedocument.presentationml.notesSlide+xml"/>
  <Override PartName="/ppt/diagrams/quickStyle55.xml" ContentType="application/vnd.openxmlformats-officedocument.drawingml.diagramStyle+xml"/>
  <Override PartName="/ppt/charts/colors14.xml" ContentType="application/vnd.ms-office.chartcolorstyle+xml"/>
  <Override PartName="/ppt/diagrams/drawing56.xml" ContentType="application/vnd.ms-office.drawingml.diagramDrawing+xml"/>
  <Override PartName="/ppt/slides/slide30.xml" ContentType="application/vnd.openxmlformats-officedocument.presentationml.slide+xml"/>
  <Override PartName="/ppt/diagrams/layout19.xml" ContentType="application/vnd.openxmlformats-officedocument.drawingml.diagramLayout+xml"/>
  <Override PartName="/ppt/diagrams/quickStyle33.xml" ContentType="application/vnd.openxmlformats-officedocument.drawingml.diagramStyle+xml"/>
  <Override PartName="/ppt/diagrams/drawing34.xml" ContentType="application/vnd.ms-office.drawingml.diagramDrawing+xml"/>
  <Override PartName="/ppt/diagrams/data4.xml" ContentType="application/vnd.openxmlformats-officedocument.drawingml.diagramData+xml"/>
  <Override PartName="/ppt/diagrams/colors29.xml" ContentType="application/vnd.openxmlformats-officedocument.drawingml.diagramColors+xml"/>
  <Override PartName="/ppt/diagrams/layout44.xml" ContentType="application/vnd.openxmlformats-officedocument.drawingml.diagram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charts/style29.xml" ContentType="application/vnd.ms-office.chartstyle+xml"/>
  <Override PartName="/ppt/diagrams/colors6.xml" ContentType="application/vnd.openxmlformats-officedocument.drawingml.diagramColors+xml"/>
  <Override PartName="/ppt/diagrams/quickStyle11.xml" ContentType="application/vnd.openxmlformats-officedocument.drawingml.diagramStyle+xml"/>
  <Override PartName="/ppt/charts/chart5.xml" ContentType="application/vnd.openxmlformats-officedocument.drawingml.chart+xml"/>
  <Override PartName="/ppt/diagrams/colors54.xml" ContentType="application/vnd.openxmlformats-officedocument.drawingml.diagramColors+xml"/>
  <Override PartName="/ppt/diagrams/drawing12.xml" ContentType="application/vnd.ms-office.drawingml.diagramDrawing+xml"/>
  <Override PartName="/ppt/slides/slide68.xml" ContentType="application/vnd.openxmlformats-officedocument.presentationml.slide+xml"/>
  <Override PartName="/ppt/slides/slide116.xml" ContentType="application/vnd.openxmlformats-officedocument.presentationml.slide+xml"/>
  <Override PartName="/ppt/diagrams/layout22.xml" ContentType="application/vnd.openxmlformats-officedocument.drawingml.diagramLayout+xml"/>
  <Override PartName="/ppt/diagrams/quickStyle5.xml" ContentType="application/vnd.openxmlformats-officedocument.drawingml.diagramStyle+xml"/>
  <Override PartName="/ppt/diagrams/colors32.xml" ContentType="application/vnd.openxmlformats-officedocument.drawingml.diagramColors+xml"/>
  <Override PartName="/ppt/diagrams/data45.xml" ContentType="application/vnd.openxmlformats-officedocument.drawingml.diagramData+xml"/>
  <Override PartName="/ppt/charts/style32.xml" ContentType="application/vnd.ms-office.chartstyle+xml"/>
  <Override PartName="/ppt/slides/slide46.xml" ContentType="application/vnd.openxmlformats-officedocument.presentationml.slide+xml"/>
  <Override PartName="/ppt/slides/slide93.xml" ContentType="application/vnd.openxmlformats-officedocument.presentationml.slide+xml"/>
  <Override PartName="/ppt/diagrams/colors10.xml" ContentType="application/vnd.openxmlformats-officedocument.drawingml.diagramColors+xml"/>
  <Override PartName="/ppt/diagrams/data23.xml" ContentType="application/vnd.openxmlformats-officedocument.drawingml.diagramData+xml"/>
  <Override PartName="/ppt/diagrams/quickStyle49.xml" ContentType="application/vnd.openxmlformats-officedocument.drawingml.diagramStyle+xml"/>
  <Override PartName="/ppt/slides/slide24.xml" ContentType="application/vnd.openxmlformats-officedocument.presentationml.slide+xml"/>
  <Override PartName="/ppt/slides/slide71.xml" ContentType="application/vnd.openxmlformats-officedocument.presentationml.slide+xml"/>
  <Override PartName="/ppt/diagrams/layout8.xml" ContentType="application/vnd.openxmlformats-officedocument.drawingml.diagramLayout+xml"/>
  <Override PartName="/ppt/notesSlides/notesSlide37.xml" ContentType="application/vnd.openxmlformats-officedocument.presentationml.notesSlide+xml"/>
  <Override PartName="/ppt/charts/style10.xml" ContentType="application/vnd.ms-office.chartstyle+xml"/>
  <Override PartName="/ppt/slideLayouts/slideLayout1.xml" ContentType="application/vnd.openxmlformats-officedocument.presentationml.slideLayout+xml"/>
  <Override PartName="/ppt/diagrams/quickStyle27.xml" ContentType="application/vnd.openxmlformats-officedocument.drawingml.diagramStyle+xml"/>
  <Override PartName="/ppt/charts/chart23.xml" ContentType="application/vnd.openxmlformats-officedocument.drawingml.chart+xml"/>
  <Override PartName="/ppt/diagrams/layout38.xml" ContentType="application/vnd.openxmlformats-officedocument.drawingml.diagramLayout+xml"/>
  <Override PartName="/ppt/notesSlides/notesSlide15.xml" ContentType="application/vnd.openxmlformats-officedocument.presentationml.notesSlide+xml"/>
  <Override PartName="/ppt/charts/colors33.xml" ContentType="application/vnd.ms-office.chartcolorstyle+xml"/>
  <Override PartName="/ppt/diagrams/drawing28.xml" ContentType="application/vnd.ms-office.drawingml.diagramDrawing+xml"/>
  <Override PartName="/ppt/diagrams/quickStyle52.xml" ContentType="application/vnd.openxmlformats-officedocument.drawingml.diagramStyle+xml"/>
  <Override PartName="/ppt/diagrams/drawing53.xml" ContentType="application/vnd.ms-office.drawingml.diagramDrawing+xml"/>
  <Override PartName="/ppt/charts/colors11.xml" ContentType="application/vnd.ms-office.chartcolorstyle+xml"/>
  <Override PartName="/ppt/diagrams/layout16.xml" ContentType="application/vnd.openxmlformats-officedocument.drawingml.diagramLayout+xml"/>
  <Override PartName="/ppt/diagrams/colors48.xml" ContentType="application/vnd.openxmlformats-officedocument.drawingml.diagramColors+xml"/>
  <Override PartName="/ppt/diagrams/layout6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diagrams/data39.xml" ContentType="application/vnd.openxmlformats-officedocument.drawingml.diagramData+xml"/>
  <Override PartName="/ppt/diagrams/layout41.xml" ContentType="application/vnd.openxmlformats-officedocument.drawingml.diagramLayout+xml"/>
  <Override PartName="/ppt/notesSlides/notesSlide6.xml" ContentType="application/vnd.openxmlformats-officedocument.presentationml.notesSlide+xml"/>
  <Override PartName="/ppt/diagrams/drawing31.xml" ContentType="application/vnd.ms-office.drawingml.diagramDrawing+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charts/chart2.xml" ContentType="application/vnd.openxmlformats-officedocument.drawingml.chart+xml"/>
  <Override PartName="/ppt/charts/style26.xml" ContentType="application/vnd.ms-office.chartstyle+xml"/>
  <Override PartName="/ppt/slides/slide113.xml" ContentType="application/vnd.openxmlformats-officedocument.presentationml.slide+xml"/>
  <Override PartName="/ppt/diagrams/data17.xml" ContentType="application/vnd.openxmlformats-officedocument.drawingml.diagramData+xml"/>
  <Override PartName="/ppt/diagrams/colors51.xml" ContentType="application/vnd.openxmlformats-officedocument.drawingml.diagramColors+xml"/>
  <Override PartName="/ppt/slides/slide18.xml" ContentType="application/vnd.openxmlformats-officedocument.presentationml.slide+xml"/>
  <Override PartName="/ppt/slides/slide65.xml" ContentType="application/vnd.openxmlformats-officedocument.presentationml.slide+xml"/>
  <Override PartName="/ppt/slideLayouts/slideLayout17.xml" ContentType="application/vnd.openxmlformats-officedocument.presentationml.slideLayout+xml"/>
  <Override PartName="/ppt/diagrams/quickStyle2.xml" ContentType="application/vnd.openxmlformats-officedocument.drawingml.diagramStyle+xml"/>
  <Override PartName="/ppt/diagrams/data42.xml" ContentType="application/vnd.openxmlformats-officedocument.drawingml.diagramData+xml"/>
  <Override PartName="/ppt/charts/colors27.xml" ContentType="application/vnd.ms-office.chartcolor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charts/chart17.xml" ContentType="application/vnd.openxmlformats-officedocument.drawingml.chart+xml"/>
  <Override PartName="/ppt/diagrams/data20.xml" ContentType="application/vnd.openxmlformats-officedocument.drawingml.diagramData+xml"/>
  <Override PartName="/ppt/diagrams/quickStyle46.xml" ContentType="application/vnd.openxmlformats-officedocument.drawingml.diagramStyle+xml"/>
  <Override PartName="/ppt/diagrams/layout57.xml" ContentType="application/vnd.openxmlformats-officedocument.drawingml.diagramLayout+xml"/>
  <Override PartName="/ppt/notesSlides/notesSlide34.xml" ContentType="application/vnd.openxmlformats-officedocument.presentationml.notesSlide+xml"/>
  <Override PartName="/ppt/diagrams/drawing47.xml" ContentType="application/vnd.ms-office.drawingml.diagramDrawing+xml"/>
  <Override PartName="/ppt/slides/slide21.xml" ContentType="application/vnd.openxmlformats-officedocument.presentationml.slide+xml"/>
  <Override PartName="/ppt/diagrams/layout5.xml" ContentType="application/vnd.openxmlformats-officedocument.drawingml.diagramLayout+xml"/>
  <Override PartName="/ppt/diagrams/quickStyle24.xml" ContentType="application/vnd.openxmlformats-officedocument.drawingml.diagramStyle+xml"/>
  <Override PartName="/ppt/diagrams/drawing25.xml" ContentType="application/vnd.ms-office.drawingml.diagramDrawing+xml"/>
  <Override PartName="/ppt/charts/colors30.xml" ContentType="application/vnd.ms-office.chartcolorstyle+xml"/>
  <Override PartName="/ppt/slides/slide129.xml" ContentType="application/vnd.openxmlformats-officedocument.presentationml.slide+xml"/>
  <Override PartName="/ppt/charts/chart20.xml" ContentType="application/vnd.openxmlformats-officedocument.drawingml.chart+xml"/>
  <Override PartName="/ppt/diagrams/layout35.xml" ContentType="application/vnd.openxmlformats-officedocument.drawingml.diagramLayout+xml"/>
  <Override PartName="/ppt/notesSlides/notesSlide12.xml" ContentType="application/vnd.openxmlformats-officedocument.presentationml.notesSlide+xml"/>
  <Override PartName="/ppt/charts/style9.xml" ContentType="application/vnd.ms-office.chartstyle+xml"/>
  <Override PartName="/ppt/diagrams/layout13.xml" ContentType="application/vnd.openxmlformats-officedocument.drawingml.diagramLayout+xml"/>
  <Override PartName="/ppt/diagrams/colors45.xml" ContentType="application/vnd.openxmlformats-officedocument.drawingml.diagramColors+xml"/>
  <Override PartName="/ppt/diagrams/data58.xml" ContentType="application/vnd.openxmlformats-officedocument.drawingml.diagramData+xml"/>
  <Override PartName="/ppt/diagrams/layout60.xml" ContentType="application/vnd.openxmlformats-officedocument.drawingml.diagramLayout+xml"/>
  <Override PartName="/ppt/diagrams/drawing50.xml" ContentType="application/vnd.ms-office.drawingml.diagramDrawing+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2" r:id="rId1"/>
  </p:sldMasterIdLst>
  <p:notesMasterIdLst>
    <p:notesMasterId r:id="rId131"/>
  </p:notesMasterIdLst>
  <p:sldIdLst>
    <p:sldId id="257" r:id="rId2"/>
    <p:sldId id="258" r:id="rId3"/>
    <p:sldId id="273" r:id="rId4"/>
    <p:sldId id="274" r:id="rId5"/>
    <p:sldId id="275" r:id="rId6"/>
    <p:sldId id="276" r:id="rId7"/>
    <p:sldId id="277" r:id="rId8"/>
    <p:sldId id="278" r:id="rId9"/>
    <p:sldId id="358" r:id="rId10"/>
    <p:sldId id="280" r:id="rId11"/>
    <p:sldId id="36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 id="304" r:id="rId36"/>
    <p:sldId id="361" r:id="rId37"/>
    <p:sldId id="362" r:id="rId38"/>
    <p:sldId id="307" r:id="rId39"/>
    <p:sldId id="308" r:id="rId40"/>
    <p:sldId id="309" r:id="rId41"/>
    <p:sldId id="310" r:id="rId42"/>
    <p:sldId id="311" r:id="rId43"/>
    <p:sldId id="312" r:id="rId44"/>
    <p:sldId id="313" r:id="rId45"/>
    <p:sldId id="314" r:id="rId46"/>
    <p:sldId id="315" r:id="rId47"/>
    <p:sldId id="316" r:id="rId48"/>
    <p:sldId id="317" r:id="rId49"/>
    <p:sldId id="318" r:id="rId50"/>
    <p:sldId id="319" r:id="rId51"/>
    <p:sldId id="320" r:id="rId52"/>
    <p:sldId id="321" r:id="rId53"/>
    <p:sldId id="322" r:id="rId54"/>
    <p:sldId id="323" r:id="rId55"/>
    <p:sldId id="324" r:id="rId56"/>
    <p:sldId id="325" r:id="rId57"/>
    <p:sldId id="326" r:id="rId58"/>
    <p:sldId id="327" r:id="rId59"/>
    <p:sldId id="328" r:id="rId60"/>
    <p:sldId id="329" r:id="rId61"/>
    <p:sldId id="330" r:id="rId62"/>
    <p:sldId id="331" r:id="rId63"/>
    <p:sldId id="332" r:id="rId64"/>
    <p:sldId id="333" r:id="rId65"/>
    <p:sldId id="334" r:id="rId66"/>
    <p:sldId id="335" r:id="rId67"/>
    <p:sldId id="336" r:id="rId68"/>
    <p:sldId id="337" r:id="rId69"/>
    <p:sldId id="338" r:id="rId70"/>
    <p:sldId id="339" r:id="rId71"/>
    <p:sldId id="340" r:id="rId72"/>
    <p:sldId id="341" r:id="rId73"/>
    <p:sldId id="342" r:id="rId74"/>
    <p:sldId id="343" r:id="rId75"/>
    <p:sldId id="344" r:id="rId76"/>
    <p:sldId id="345" r:id="rId77"/>
    <p:sldId id="346" r:id="rId78"/>
    <p:sldId id="347" r:id="rId79"/>
    <p:sldId id="348" r:id="rId80"/>
    <p:sldId id="349" r:id="rId81"/>
    <p:sldId id="350" r:id="rId82"/>
    <p:sldId id="351" r:id="rId83"/>
    <p:sldId id="352" r:id="rId84"/>
    <p:sldId id="353" r:id="rId85"/>
    <p:sldId id="354" r:id="rId86"/>
    <p:sldId id="355" r:id="rId87"/>
    <p:sldId id="356" r:id="rId88"/>
    <p:sldId id="363" r:id="rId89"/>
    <p:sldId id="364" r:id="rId90"/>
    <p:sldId id="365" r:id="rId91"/>
    <p:sldId id="366" r:id="rId92"/>
    <p:sldId id="367" r:id="rId93"/>
    <p:sldId id="368" r:id="rId94"/>
    <p:sldId id="369" r:id="rId95"/>
    <p:sldId id="370" r:id="rId96"/>
    <p:sldId id="371" r:id="rId97"/>
    <p:sldId id="372" r:id="rId98"/>
    <p:sldId id="373" r:id="rId99"/>
    <p:sldId id="374" r:id="rId100"/>
    <p:sldId id="375" r:id="rId101"/>
    <p:sldId id="376" r:id="rId102"/>
    <p:sldId id="377" r:id="rId103"/>
    <p:sldId id="378" r:id="rId104"/>
    <p:sldId id="379" r:id="rId105"/>
    <p:sldId id="380" r:id="rId106"/>
    <p:sldId id="381" r:id="rId107"/>
    <p:sldId id="382" r:id="rId108"/>
    <p:sldId id="383" r:id="rId109"/>
    <p:sldId id="384" r:id="rId110"/>
    <p:sldId id="385" r:id="rId111"/>
    <p:sldId id="386" r:id="rId112"/>
    <p:sldId id="387" r:id="rId113"/>
    <p:sldId id="388" r:id="rId114"/>
    <p:sldId id="399" r:id="rId115"/>
    <p:sldId id="400" r:id="rId116"/>
    <p:sldId id="401" r:id="rId117"/>
    <p:sldId id="402" r:id="rId118"/>
    <p:sldId id="403" r:id="rId119"/>
    <p:sldId id="404" r:id="rId120"/>
    <p:sldId id="405" r:id="rId121"/>
    <p:sldId id="389" r:id="rId122"/>
    <p:sldId id="391" r:id="rId123"/>
    <p:sldId id="392" r:id="rId124"/>
    <p:sldId id="393" r:id="rId125"/>
    <p:sldId id="394" r:id="rId126"/>
    <p:sldId id="395" r:id="rId127"/>
    <p:sldId id="396" r:id="rId128"/>
    <p:sldId id="397" r:id="rId129"/>
    <p:sldId id="398" r:id="rId130"/>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3537" autoAdjust="0"/>
  </p:normalViewPr>
  <p:slideViewPr>
    <p:cSldViewPr snapToGrid="0">
      <p:cViewPr varScale="1">
        <p:scale>
          <a:sx n="68" d="100"/>
          <a:sy n="68" d="100"/>
        </p:scale>
        <p:origin x="-1446"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package" Target="../embeddings/Microsoft_Office_Excel_Worksheet10.xlsx"/></Relationships>
</file>

<file path=ppt/charts/_rels/chart11.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package" Target="../embeddings/Microsoft_Office_Excel_Worksheet11.xlsx"/></Relationships>
</file>

<file path=ppt/charts/_rels/chart12.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package" Target="../embeddings/Microsoft_Office_Excel_Worksheet12.xlsx"/></Relationships>
</file>

<file path=ppt/charts/_rels/chart13.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package" Target="../embeddings/Microsoft_Office_Excel_Worksheet13.xlsx"/></Relationships>
</file>

<file path=ppt/charts/_rels/chart14.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package" Target="../embeddings/Microsoft_Office_Excel_Worksheet14.xlsx"/></Relationships>
</file>

<file path=ppt/charts/_rels/chart15.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package" Target="../embeddings/Microsoft_Office_Excel_Worksheet15.xlsx"/></Relationships>
</file>

<file path=ppt/charts/_rels/chart16.xml.rels><?xml version="1.0" encoding="UTF-8" standalone="yes"?>
<Relationships xmlns="http://schemas.openxmlformats.org/package/2006/relationships"><Relationship Id="rId3" Type="http://schemas.microsoft.com/office/2011/relationships/chartStyle" Target="style16.xml"/><Relationship Id="rId2" Type="http://schemas.microsoft.com/office/2011/relationships/chartColorStyle" Target="colors16.xml"/><Relationship Id="rId1" Type="http://schemas.openxmlformats.org/officeDocument/2006/relationships/package" Target="../embeddings/Microsoft_Office_Excel_Worksheet16.xlsx"/></Relationships>
</file>

<file path=ppt/charts/_rels/chart17.xml.rels><?xml version="1.0" encoding="UTF-8" standalone="yes"?>
<Relationships xmlns="http://schemas.openxmlformats.org/package/2006/relationships"><Relationship Id="rId3" Type="http://schemas.microsoft.com/office/2011/relationships/chartStyle" Target="style17.xml"/><Relationship Id="rId2" Type="http://schemas.microsoft.com/office/2011/relationships/chartColorStyle" Target="colors17.xml"/><Relationship Id="rId1" Type="http://schemas.openxmlformats.org/officeDocument/2006/relationships/package" Target="../embeddings/Microsoft_Office_Excel_Worksheet17.xlsx"/></Relationships>
</file>

<file path=ppt/charts/_rels/chart18.xml.rels><?xml version="1.0" encoding="UTF-8" standalone="yes"?>
<Relationships xmlns="http://schemas.openxmlformats.org/package/2006/relationships"><Relationship Id="rId3" Type="http://schemas.microsoft.com/office/2011/relationships/chartStyle" Target="style18.xml"/><Relationship Id="rId2" Type="http://schemas.microsoft.com/office/2011/relationships/chartColorStyle" Target="colors18.xml"/><Relationship Id="rId1" Type="http://schemas.openxmlformats.org/officeDocument/2006/relationships/package" Target="../embeddings/Microsoft_Office_Excel_Worksheet18.xlsx"/></Relationships>
</file>

<file path=ppt/charts/_rels/chart19.xml.rels><?xml version="1.0" encoding="UTF-8" standalone="yes"?>
<Relationships xmlns="http://schemas.openxmlformats.org/package/2006/relationships"><Relationship Id="rId3" Type="http://schemas.microsoft.com/office/2011/relationships/chartStyle" Target="style19.xml"/><Relationship Id="rId2" Type="http://schemas.microsoft.com/office/2011/relationships/chartColorStyle" Target="colors19.xml"/><Relationship Id="rId1" Type="http://schemas.openxmlformats.org/officeDocument/2006/relationships/package" Target="../embeddings/Microsoft_Office_Excel_Worksheet19.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2.xlsx"/></Relationships>
</file>

<file path=ppt/charts/_rels/chart20.xml.rels><?xml version="1.0" encoding="UTF-8" standalone="yes"?>
<Relationships xmlns="http://schemas.openxmlformats.org/package/2006/relationships"><Relationship Id="rId3" Type="http://schemas.microsoft.com/office/2011/relationships/chartStyle" Target="style20.xml"/><Relationship Id="rId2" Type="http://schemas.microsoft.com/office/2011/relationships/chartColorStyle" Target="colors20.xml"/><Relationship Id="rId1" Type="http://schemas.openxmlformats.org/officeDocument/2006/relationships/package" Target="../embeddings/Microsoft_Office_Excel_Worksheet20.xlsx"/></Relationships>
</file>

<file path=ppt/charts/_rels/chart21.xml.rels><?xml version="1.0" encoding="UTF-8" standalone="yes"?>
<Relationships xmlns="http://schemas.openxmlformats.org/package/2006/relationships"><Relationship Id="rId3" Type="http://schemas.microsoft.com/office/2011/relationships/chartStyle" Target="style21.xml"/><Relationship Id="rId2" Type="http://schemas.microsoft.com/office/2011/relationships/chartColorStyle" Target="colors21.xml"/><Relationship Id="rId1" Type="http://schemas.openxmlformats.org/officeDocument/2006/relationships/package" Target="../embeddings/Microsoft_Office_Excel_Worksheet21.xlsx"/></Relationships>
</file>

<file path=ppt/charts/_rels/chart22.xml.rels><?xml version="1.0" encoding="UTF-8" standalone="yes"?>
<Relationships xmlns="http://schemas.openxmlformats.org/package/2006/relationships"><Relationship Id="rId3" Type="http://schemas.microsoft.com/office/2011/relationships/chartStyle" Target="style22.xml"/><Relationship Id="rId2" Type="http://schemas.microsoft.com/office/2011/relationships/chartColorStyle" Target="colors22.xml"/><Relationship Id="rId1" Type="http://schemas.openxmlformats.org/officeDocument/2006/relationships/package" Target="../embeddings/Microsoft_Office_Excel_Worksheet22.xlsx"/></Relationships>
</file>

<file path=ppt/charts/_rels/chart23.xml.rels><?xml version="1.0" encoding="UTF-8" standalone="yes"?>
<Relationships xmlns="http://schemas.openxmlformats.org/package/2006/relationships"><Relationship Id="rId3" Type="http://schemas.microsoft.com/office/2011/relationships/chartStyle" Target="style23.xml"/><Relationship Id="rId2" Type="http://schemas.microsoft.com/office/2011/relationships/chartColorStyle" Target="colors23.xml"/><Relationship Id="rId1" Type="http://schemas.openxmlformats.org/officeDocument/2006/relationships/package" Target="../embeddings/Microsoft_Office_Excel_Worksheet23.xlsx"/></Relationships>
</file>

<file path=ppt/charts/_rels/chart24.xml.rels><?xml version="1.0" encoding="UTF-8" standalone="yes"?>
<Relationships xmlns="http://schemas.openxmlformats.org/package/2006/relationships"><Relationship Id="rId3" Type="http://schemas.microsoft.com/office/2011/relationships/chartStyle" Target="style24.xml"/><Relationship Id="rId2" Type="http://schemas.microsoft.com/office/2011/relationships/chartColorStyle" Target="colors24.xml"/><Relationship Id="rId1" Type="http://schemas.openxmlformats.org/officeDocument/2006/relationships/package" Target="../embeddings/Microsoft_Office_Excel_Worksheet24.xlsx"/></Relationships>
</file>

<file path=ppt/charts/_rels/chart25.xml.rels><?xml version="1.0" encoding="UTF-8" standalone="yes"?>
<Relationships xmlns="http://schemas.openxmlformats.org/package/2006/relationships"><Relationship Id="rId3" Type="http://schemas.microsoft.com/office/2011/relationships/chartStyle" Target="style25.xml"/><Relationship Id="rId2" Type="http://schemas.microsoft.com/office/2011/relationships/chartColorStyle" Target="colors25.xml"/><Relationship Id="rId1" Type="http://schemas.openxmlformats.org/officeDocument/2006/relationships/package" Target="../embeddings/Microsoft_Office_Excel_Worksheet25.xlsx"/></Relationships>
</file>

<file path=ppt/charts/_rels/chart26.xml.rels><?xml version="1.0" encoding="UTF-8" standalone="yes"?>
<Relationships xmlns="http://schemas.openxmlformats.org/package/2006/relationships"><Relationship Id="rId3" Type="http://schemas.microsoft.com/office/2011/relationships/chartStyle" Target="style26.xml"/><Relationship Id="rId2" Type="http://schemas.microsoft.com/office/2011/relationships/chartColorStyle" Target="colors26.xml"/><Relationship Id="rId1" Type="http://schemas.openxmlformats.org/officeDocument/2006/relationships/package" Target="../embeddings/Microsoft_Office_Excel_Worksheet26.xlsx"/></Relationships>
</file>

<file path=ppt/charts/_rels/chart27.xml.rels><?xml version="1.0" encoding="UTF-8" standalone="yes"?>
<Relationships xmlns="http://schemas.openxmlformats.org/package/2006/relationships"><Relationship Id="rId3" Type="http://schemas.microsoft.com/office/2011/relationships/chartStyle" Target="style27.xml"/><Relationship Id="rId2" Type="http://schemas.microsoft.com/office/2011/relationships/chartColorStyle" Target="colors27.xml"/><Relationship Id="rId1" Type="http://schemas.openxmlformats.org/officeDocument/2006/relationships/package" Target="../embeddings/Microsoft_Office_Excel_Worksheet27.xlsx"/></Relationships>
</file>

<file path=ppt/charts/_rels/chart28.xml.rels><?xml version="1.0" encoding="UTF-8" standalone="yes"?>
<Relationships xmlns="http://schemas.openxmlformats.org/package/2006/relationships"><Relationship Id="rId3" Type="http://schemas.microsoft.com/office/2011/relationships/chartStyle" Target="style28.xml"/><Relationship Id="rId2" Type="http://schemas.microsoft.com/office/2011/relationships/chartColorStyle" Target="colors28.xml"/><Relationship Id="rId1" Type="http://schemas.openxmlformats.org/officeDocument/2006/relationships/package" Target="../embeddings/Microsoft_Office_Excel_Worksheet28.xlsx"/></Relationships>
</file>

<file path=ppt/charts/_rels/chart29.xml.rels><?xml version="1.0" encoding="UTF-8" standalone="yes"?>
<Relationships xmlns="http://schemas.openxmlformats.org/package/2006/relationships"><Relationship Id="rId3" Type="http://schemas.microsoft.com/office/2011/relationships/chartStyle" Target="style29.xml"/><Relationship Id="rId2" Type="http://schemas.microsoft.com/office/2011/relationships/chartColorStyle" Target="colors29.xml"/><Relationship Id="rId1" Type="http://schemas.openxmlformats.org/officeDocument/2006/relationships/package" Target="../embeddings/Microsoft_Office_Excel_Worksheet29.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3.xlsx"/></Relationships>
</file>

<file path=ppt/charts/_rels/chart30.xml.rels><?xml version="1.0" encoding="UTF-8" standalone="yes"?>
<Relationships xmlns="http://schemas.openxmlformats.org/package/2006/relationships"><Relationship Id="rId3" Type="http://schemas.microsoft.com/office/2011/relationships/chartStyle" Target="style30.xml"/><Relationship Id="rId2" Type="http://schemas.microsoft.com/office/2011/relationships/chartColorStyle" Target="colors30.xml"/><Relationship Id="rId1" Type="http://schemas.openxmlformats.org/officeDocument/2006/relationships/package" Target="../embeddings/Microsoft_Office_Excel_Worksheet30.xlsx"/></Relationships>
</file>

<file path=ppt/charts/_rels/chart31.xml.rels><?xml version="1.0" encoding="UTF-8" standalone="yes"?>
<Relationships xmlns="http://schemas.openxmlformats.org/package/2006/relationships"><Relationship Id="rId3" Type="http://schemas.microsoft.com/office/2011/relationships/chartStyle" Target="style31.xml"/><Relationship Id="rId2" Type="http://schemas.microsoft.com/office/2011/relationships/chartColorStyle" Target="colors31.xml"/><Relationship Id="rId1" Type="http://schemas.openxmlformats.org/officeDocument/2006/relationships/package" Target="../embeddings/Microsoft_Office_Excel_Worksheet31.xlsx"/></Relationships>
</file>

<file path=ppt/charts/_rels/chart32.xml.rels><?xml version="1.0" encoding="UTF-8" standalone="yes"?>
<Relationships xmlns="http://schemas.openxmlformats.org/package/2006/relationships"><Relationship Id="rId3" Type="http://schemas.microsoft.com/office/2011/relationships/chartStyle" Target="style32.xml"/><Relationship Id="rId2" Type="http://schemas.microsoft.com/office/2011/relationships/chartColorStyle" Target="colors32.xml"/><Relationship Id="rId1" Type="http://schemas.openxmlformats.org/officeDocument/2006/relationships/package" Target="../embeddings/Microsoft_Office_Excel_Worksheet32.xlsx"/></Relationships>
</file>

<file path=ppt/charts/_rels/chart33.xml.rels><?xml version="1.0" encoding="UTF-8" standalone="yes"?>
<Relationships xmlns="http://schemas.openxmlformats.org/package/2006/relationships"><Relationship Id="rId3" Type="http://schemas.microsoft.com/office/2011/relationships/chartStyle" Target="style33.xml"/><Relationship Id="rId2" Type="http://schemas.microsoft.com/office/2011/relationships/chartColorStyle" Target="colors33.xml"/><Relationship Id="rId1" Type="http://schemas.openxmlformats.org/officeDocument/2006/relationships/package" Target="../embeddings/Microsoft_Office_Excel_Worksheet33.xlsx"/></Relationships>
</file>

<file path=ppt/charts/_rels/chart34.xml.rels><?xml version="1.0" encoding="UTF-8" standalone="yes"?>
<Relationships xmlns="http://schemas.openxmlformats.org/package/2006/relationships"><Relationship Id="rId3" Type="http://schemas.microsoft.com/office/2011/relationships/chartStyle" Target="style34.xml"/><Relationship Id="rId2" Type="http://schemas.microsoft.com/office/2011/relationships/chartColorStyle" Target="colors34.xml"/><Relationship Id="rId1" Type="http://schemas.openxmlformats.org/officeDocument/2006/relationships/package" Target="../embeddings/Microsoft_Office_Excel_Worksheet34.xlsx"/></Relationships>
</file>

<file path=ppt/charts/_rels/chart35.xml.rels><?xml version="1.0" encoding="UTF-8" standalone="yes"?>
<Relationships xmlns="http://schemas.openxmlformats.org/package/2006/relationships"><Relationship Id="rId3" Type="http://schemas.microsoft.com/office/2011/relationships/chartStyle" Target="style35.xml"/><Relationship Id="rId2" Type="http://schemas.microsoft.com/office/2011/relationships/chartColorStyle" Target="colors35.xml"/><Relationship Id="rId1" Type="http://schemas.openxmlformats.org/officeDocument/2006/relationships/package" Target="../embeddings/Microsoft_Office_Excel_Worksheet35.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ar-EG"/>
              <a:t>النوع</a:t>
            </a:r>
            <a:endParaRPr lang="en-US"/>
          </a:p>
        </c:rich>
      </c:tx>
      <c:spPr>
        <a:noFill/>
        <a:ln>
          <a:noFill/>
        </a:ln>
        <a:effectLst/>
      </c:spPr>
    </c:title>
    <c:view3D>
      <c:rotX val="5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tx>
            <c:strRef>
              <c:f>Sheet1!$B$1</c:f>
              <c:strCache>
                <c:ptCount val="1"/>
                <c:pt idx="0">
                  <c:v>Sales</c:v>
                </c:pt>
              </c:strCache>
            </c:strRef>
          </c:tx>
          <c:dPt>
            <c:idx val="0"/>
            <c:spPr>
              <a:solidFill>
                <a:schemeClr val="accent1"/>
              </a:solidFill>
              <a:ln>
                <a:noFill/>
              </a:ln>
              <a:effectLst>
                <a:outerShdw blurRad="254000" sx="102000" sy="102000" algn="ctr" rotWithShape="0">
                  <a:prstClr val="black">
                    <a:alpha val="20000"/>
                  </a:prstClr>
                </a:outerShdw>
              </a:effectLst>
              <a:sp3d/>
            </c:spPr>
          </c:dPt>
          <c:dPt>
            <c:idx val="1"/>
            <c:spPr>
              <a:solidFill>
                <a:schemeClr val="accent2"/>
              </a:solidFill>
              <a:ln>
                <a:noFill/>
              </a:ln>
              <a:effectLst>
                <a:outerShdw blurRad="254000" sx="102000" sy="102000" algn="ctr" rotWithShape="0">
                  <a:prstClr val="black">
                    <a:alpha val="20000"/>
                  </a:prstClr>
                </a:outerShdw>
              </a:effectLst>
              <a:sp3d/>
            </c:spPr>
          </c:dPt>
          <c:dPt>
            <c:idx val="2"/>
            <c:spPr>
              <a:solidFill>
                <a:schemeClr val="accent3"/>
              </a:solidFill>
              <a:ln>
                <a:noFill/>
              </a:ln>
              <a:effectLst>
                <a:outerShdw blurRad="254000" sx="102000" sy="102000" algn="ctr" rotWithShape="0">
                  <a:prstClr val="black">
                    <a:alpha val="20000"/>
                  </a:prstClr>
                </a:outerShdw>
              </a:effectLst>
              <a:sp3d/>
            </c:spPr>
          </c:dPt>
          <c:dPt>
            <c:idx val="3"/>
            <c:spPr>
              <a:solidFill>
                <a:schemeClr val="accent4"/>
              </a:solidFill>
              <a:ln>
                <a:noFill/>
              </a:ln>
              <a:effectLst>
                <a:outerShdw blurRad="254000" sx="102000" sy="102000" algn="ctr" rotWithShape="0">
                  <a:prstClr val="black">
                    <a:alpha val="20000"/>
                  </a:prstClr>
                </a:outerShdw>
              </a:effectLst>
              <a:sp3d/>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ذكر</c:v>
                </c:pt>
                <c:pt idx="1">
                  <c:v>أنثى</c:v>
                </c:pt>
                <c:pt idx="2">
                  <c:v> </c:v>
                </c:pt>
                <c:pt idx="3">
                  <c:v> </c:v>
                </c:pt>
              </c:strCache>
            </c:strRef>
          </c:cat>
          <c:val>
            <c:numRef>
              <c:f>Sheet1!$B$2:$B$5</c:f>
              <c:numCache>
                <c:formatCode>General</c:formatCode>
                <c:ptCount val="4"/>
                <c:pt idx="0">
                  <c:v>53.54</c:v>
                </c:pt>
                <c:pt idx="1">
                  <c:v>46.5</c:v>
                </c:pt>
              </c:numCache>
            </c:numRef>
          </c:val>
        </c:ser>
        <c:dLbls>
          <c:showPercent val="1"/>
        </c:dLbls>
      </c:pie3DChart>
      <c:spPr>
        <a:noFill/>
        <a:ln>
          <a:noFill/>
        </a:ln>
        <a:effectLst/>
      </c:spPr>
    </c:plotArea>
    <c:legend>
      <c:legendPos val="r"/>
      <c:legendEntry>
        <c:idx val="3"/>
        <c:delete val="1"/>
      </c:legendEntry>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ar-EG"/>
              <a:t>اذا كانت الاجابة نعم</a:t>
            </a:r>
            <a:endParaRPr lang="en-US"/>
          </a:p>
        </c:rich>
      </c:tx>
      <c:spPr>
        <a:noFill/>
        <a:ln>
          <a:noFill/>
        </a:ln>
        <a:effectLst/>
      </c:spPr>
    </c:title>
    <c:plotArea>
      <c:layout/>
      <c:pieChart>
        <c:varyColors val="1"/>
        <c:ser>
          <c:idx val="0"/>
          <c:order val="0"/>
          <c:tx>
            <c:strRef>
              <c:f>Sheet1!$B$1</c:f>
              <c:strCache>
                <c:ptCount val="1"/>
                <c:pt idx="0">
                  <c:v>Sales</c:v>
                </c:pt>
              </c:strCache>
            </c:strRef>
          </c:tx>
          <c:dPt>
            <c:idx val="0"/>
            <c:spPr>
              <a:solidFill>
                <a:schemeClr val="accent1"/>
              </a:solidFill>
              <a:ln>
                <a:noFill/>
              </a:ln>
              <a:effectLst>
                <a:outerShdw blurRad="254000" sx="102000" sy="102000" algn="ctr" rotWithShape="0">
                  <a:prstClr val="black">
                    <a:alpha val="20000"/>
                  </a:prstClr>
                </a:outerShdw>
              </a:effectLst>
            </c:spPr>
          </c:dPt>
          <c:dPt>
            <c:idx val="1"/>
            <c:spPr>
              <a:solidFill>
                <a:schemeClr val="accent2"/>
              </a:solidFill>
              <a:ln>
                <a:noFill/>
              </a:ln>
              <a:effectLst>
                <a:outerShdw blurRad="254000" sx="102000" sy="102000" algn="ctr" rotWithShape="0">
                  <a:prstClr val="black">
                    <a:alpha val="20000"/>
                  </a:prstClr>
                </a:outerShdw>
              </a:effectLst>
            </c:spPr>
          </c:dPt>
          <c:dPt>
            <c:idx val="2"/>
            <c:spPr>
              <a:solidFill>
                <a:schemeClr val="accent3"/>
              </a:solidFill>
              <a:ln>
                <a:noFill/>
              </a:ln>
              <a:effectLst>
                <a:outerShdw blurRad="254000" sx="102000" sy="102000" algn="ctr" rotWithShape="0">
                  <a:prstClr val="black">
                    <a:alpha val="20000"/>
                  </a:prstClr>
                </a:outerShdw>
              </a:effectLst>
            </c:spPr>
          </c:dPt>
          <c:dPt>
            <c:idx val="3"/>
            <c:spPr>
              <a:solidFill>
                <a:schemeClr val="accent4"/>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هل تلتزم بالقائمة تماما</c:v>
                </c:pt>
                <c:pt idx="1">
                  <c:v>تقوم بشراء اشياء اخري غير مدونة</c:v>
                </c:pt>
                <c:pt idx="2">
                  <c:v>تقوم بشراء الاشياء المدونة مع اشياء اخري غير ضرورية</c:v>
                </c:pt>
                <c:pt idx="3">
                  <c:v>لا تشتري القائمة باكملها لارتفاع الاسعار</c:v>
                </c:pt>
              </c:strCache>
            </c:strRef>
          </c:cat>
          <c:val>
            <c:numRef>
              <c:f>Sheet1!$B$2:$B$5</c:f>
              <c:numCache>
                <c:formatCode>General</c:formatCode>
                <c:ptCount val="4"/>
                <c:pt idx="0">
                  <c:v>21.3</c:v>
                </c:pt>
                <c:pt idx="1">
                  <c:v>43.5</c:v>
                </c:pt>
                <c:pt idx="2">
                  <c:v>21.3</c:v>
                </c:pt>
                <c:pt idx="3">
                  <c:v>14.5</c:v>
                </c:pt>
              </c:numCache>
            </c:numRef>
          </c:val>
        </c:ser>
        <c:dLbls>
          <c:showPercent val="1"/>
        </c:dLbls>
        <c:firstSliceAng val="0"/>
      </c:pieChart>
      <c:spPr>
        <a:noFill/>
        <a:ln>
          <a:noFill/>
        </a:ln>
        <a:effectLst/>
      </c:spPr>
    </c:plotArea>
    <c:legend>
      <c:legendPos val="r"/>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ar-EG"/>
              <a:t>كم مرة تقوم بزيارة السوبر ماركت في الشهر</a:t>
            </a:r>
          </a:p>
        </c:rich>
      </c:tx>
      <c:spPr>
        <a:noFill/>
        <a:ln>
          <a:noFill/>
        </a:ln>
        <a:effectLst/>
      </c:spPr>
    </c:title>
    <c:plotArea>
      <c:layout/>
      <c:pieChart>
        <c:varyColors val="1"/>
        <c:ser>
          <c:idx val="0"/>
          <c:order val="0"/>
          <c:tx>
            <c:strRef>
              <c:f>Sheet1!$B$1</c:f>
              <c:strCache>
                <c:ptCount val="1"/>
                <c:pt idx="0">
                  <c:v>Sales</c:v>
                </c:pt>
              </c:strCache>
            </c:strRef>
          </c:tx>
          <c:dPt>
            <c:idx val="0"/>
            <c:spPr>
              <a:solidFill>
                <a:schemeClr val="accent1"/>
              </a:solidFill>
              <a:ln>
                <a:noFill/>
              </a:ln>
              <a:effectLst>
                <a:outerShdw blurRad="254000" sx="102000" sy="102000" algn="ctr" rotWithShape="0">
                  <a:prstClr val="black">
                    <a:alpha val="20000"/>
                  </a:prstClr>
                </a:outerShdw>
              </a:effectLst>
            </c:spPr>
          </c:dPt>
          <c:dPt>
            <c:idx val="1"/>
            <c:spPr>
              <a:solidFill>
                <a:schemeClr val="accent2"/>
              </a:solidFill>
              <a:ln>
                <a:noFill/>
              </a:ln>
              <a:effectLst>
                <a:outerShdw blurRad="254000" sx="102000" sy="102000" algn="ctr" rotWithShape="0">
                  <a:prstClr val="black">
                    <a:alpha val="20000"/>
                  </a:prstClr>
                </a:outerShdw>
              </a:effectLst>
            </c:spPr>
          </c:dPt>
          <c:dPt>
            <c:idx val="2"/>
            <c:spPr>
              <a:solidFill>
                <a:schemeClr val="accent3"/>
              </a:solidFill>
              <a:ln>
                <a:noFill/>
              </a:ln>
              <a:effectLst>
                <a:outerShdw blurRad="254000" sx="102000" sy="102000" algn="ctr" rotWithShape="0">
                  <a:prstClr val="black">
                    <a:alpha val="20000"/>
                  </a:prstClr>
                </a:outerShdw>
              </a:effectLst>
            </c:spPr>
          </c:dPt>
          <c:dPt>
            <c:idx val="3"/>
            <c:spPr>
              <a:solidFill>
                <a:schemeClr val="accent4"/>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يوميا</c:v>
                </c:pt>
                <c:pt idx="1">
                  <c:v>اسبوعيا</c:v>
                </c:pt>
                <c:pt idx="2">
                  <c:v>كل 15 يوم</c:v>
                </c:pt>
                <c:pt idx="3">
                  <c:v>شهريا</c:v>
                </c:pt>
              </c:strCache>
            </c:strRef>
          </c:cat>
          <c:val>
            <c:numRef>
              <c:f>Sheet1!$B$2:$B$5</c:f>
              <c:numCache>
                <c:formatCode>General</c:formatCode>
                <c:ptCount val="4"/>
                <c:pt idx="0">
                  <c:v>16.8</c:v>
                </c:pt>
                <c:pt idx="1">
                  <c:v>35.6</c:v>
                </c:pt>
                <c:pt idx="2">
                  <c:v>15.8</c:v>
                </c:pt>
                <c:pt idx="3">
                  <c:v>1.2</c:v>
                </c:pt>
              </c:numCache>
            </c:numRef>
          </c:val>
        </c:ser>
        <c:dLbls>
          <c:showPercent val="1"/>
        </c:dLbls>
        <c:firstSliceAng val="0"/>
      </c:pieChart>
      <c:spPr>
        <a:noFill/>
        <a:ln>
          <a:noFill/>
        </a:ln>
        <a:effectLst/>
      </c:spPr>
    </c:plotArea>
    <c:legend>
      <c:legendPos val="r"/>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ar-EG"/>
              <a:t>كم تستهلك شراء المواد الغذائية من دخلك السنوي</a:t>
            </a:r>
            <a:endParaRPr lang="en-US"/>
          </a:p>
        </c:rich>
      </c:tx>
      <c:spPr>
        <a:noFill/>
        <a:ln>
          <a:noFill/>
        </a:ln>
        <a:effectLst/>
      </c:spPr>
    </c:title>
    <c:plotArea>
      <c:layout/>
      <c:pieChart>
        <c:varyColors val="1"/>
        <c:ser>
          <c:idx val="0"/>
          <c:order val="0"/>
          <c:tx>
            <c:strRef>
              <c:f>Sheet1!$B$1</c:f>
              <c:strCache>
                <c:ptCount val="1"/>
                <c:pt idx="0">
                  <c:v>Sales</c:v>
                </c:pt>
              </c:strCache>
            </c:strRef>
          </c:tx>
          <c:dPt>
            <c:idx val="0"/>
            <c:spPr>
              <a:solidFill>
                <a:schemeClr val="accent1"/>
              </a:solidFill>
              <a:ln>
                <a:noFill/>
              </a:ln>
              <a:effectLst>
                <a:outerShdw blurRad="254000" sx="102000" sy="102000" algn="ctr" rotWithShape="0">
                  <a:prstClr val="black">
                    <a:alpha val="20000"/>
                  </a:prstClr>
                </a:outerShdw>
              </a:effectLst>
            </c:spPr>
          </c:dPt>
          <c:dPt>
            <c:idx val="1"/>
            <c:spPr>
              <a:solidFill>
                <a:schemeClr val="accent2"/>
              </a:solidFill>
              <a:ln>
                <a:noFill/>
              </a:ln>
              <a:effectLst>
                <a:outerShdw blurRad="254000" sx="102000" sy="102000" algn="ctr" rotWithShape="0">
                  <a:prstClr val="black">
                    <a:alpha val="20000"/>
                  </a:prstClr>
                </a:outerShdw>
              </a:effectLst>
            </c:spPr>
          </c:dPt>
          <c:dPt>
            <c:idx val="2"/>
            <c:spPr>
              <a:solidFill>
                <a:schemeClr val="accent3"/>
              </a:solidFill>
              <a:ln>
                <a:noFill/>
              </a:ln>
              <a:effectLst>
                <a:outerShdw blurRad="254000" sx="102000" sy="102000" algn="ctr" rotWithShape="0">
                  <a:prstClr val="black">
                    <a:alpha val="20000"/>
                  </a:prstClr>
                </a:outerShdw>
              </a:effectLst>
            </c:spPr>
          </c:dPt>
          <c:dPt>
            <c:idx val="3"/>
            <c:spPr>
              <a:solidFill>
                <a:schemeClr val="accent4"/>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10%</c:v>
                </c:pt>
                <c:pt idx="1">
                  <c:v>20%</c:v>
                </c:pt>
                <c:pt idx="2">
                  <c:v>30%</c:v>
                </c:pt>
                <c:pt idx="3">
                  <c:v>اكثر من40%</c:v>
                </c:pt>
              </c:strCache>
            </c:strRef>
          </c:cat>
          <c:val>
            <c:numRef>
              <c:f>Sheet1!$B$2:$B$5</c:f>
              <c:numCache>
                <c:formatCode>General</c:formatCode>
                <c:ptCount val="4"/>
                <c:pt idx="0">
                  <c:v>5.9</c:v>
                </c:pt>
                <c:pt idx="1">
                  <c:v>17.8</c:v>
                </c:pt>
                <c:pt idx="2">
                  <c:v>35.6</c:v>
                </c:pt>
                <c:pt idx="3">
                  <c:v>1.2</c:v>
                </c:pt>
              </c:numCache>
            </c:numRef>
          </c:val>
        </c:ser>
        <c:dLbls>
          <c:showPercent val="1"/>
        </c:dLbls>
        <c:firstSliceAng val="0"/>
      </c:pieChart>
      <c:spPr>
        <a:noFill/>
        <a:ln>
          <a:noFill/>
        </a:ln>
        <a:effectLst/>
      </c:spPr>
    </c:plotArea>
    <c:legend>
      <c:legendPos val="r"/>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ar-EG"/>
              <a:t>هل يمكن تخفيض هذا الاستهلاك</a:t>
            </a:r>
            <a:endParaRPr lang="en-US"/>
          </a:p>
        </c:rich>
      </c:tx>
      <c:spPr>
        <a:noFill/>
        <a:ln>
          <a:noFill/>
        </a:ln>
        <a:effectLst/>
      </c:spPr>
    </c:title>
    <c:plotArea>
      <c:layout/>
      <c:pieChart>
        <c:varyColors val="1"/>
        <c:ser>
          <c:idx val="0"/>
          <c:order val="0"/>
          <c:tx>
            <c:strRef>
              <c:f>Sheet1!$B$1</c:f>
              <c:strCache>
                <c:ptCount val="1"/>
                <c:pt idx="0">
                  <c:v>Sales</c:v>
                </c:pt>
              </c:strCache>
            </c:strRef>
          </c:tx>
          <c:dPt>
            <c:idx val="0"/>
            <c:spPr>
              <a:solidFill>
                <a:schemeClr val="accent1"/>
              </a:solidFill>
              <a:ln>
                <a:noFill/>
              </a:ln>
              <a:effectLst>
                <a:outerShdw blurRad="254000" sx="102000" sy="102000" algn="ctr" rotWithShape="0">
                  <a:prstClr val="black">
                    <a:alpha val="20000"/>
                  </a:prstClr>
                </a:outerShdw>
              </a:effectLst>
            </c:spPr>
          </c:dPt>
          <c:dPt>
            <c:idx val="1"/>
            <c:spPr>
              <a:solidFill>
                <a:schemeClr val="accent2"/>
              </a:solidFill>
              <a:ln>
                <a:noFill/>
              </a:ln>
              <a:effectLst>
                <a:outerShdw blurRad="254000" sx="102000" sy="102000" algn="ctr" rotWithShape="0">
                  <a:prstClr val="black">
                    <a:alpha val="20000"/>
                  </a:prstClr>
                </a:outerShdw>
              </a:effectLst>
            </c:spPr>
          </c:dPt>
          <c:dPt>
            <c:idx val="2"/>
            <c:spPr>
              <a:solidFill>
                <a:schemeClr val="accent3"/>
              </a:solidFill>
              <a:ln>
                <a:noFill/>
              </a:ln>
              <a:effectLst>
                <a:outerShdw blurRad="254000" sx="102000" sy="102000" algn="ctr" rotWithShape="0">
                  <a:prstClr val="black">
                    <a:alpha val="20000"/>
                  </a:prstClr>
                </a:outerShdw>
              </a:effectLst>
            </c:spPr>
          </c:dPt>
          <c:dPt>
            <c:idx val="3"/>
            <c:spPr>
              <a:solidFill>
                <a:schemeClr val="accent4"/>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2"/>
                <c:pt idx="0">
                  <c:v>نعم</c:v>
                </c:pt>
                <c:pt idx="1">
                  <c:v>لا</c:v>
                </c:pt>
              </c:strCache>
            </c:strRef>
          </c:cat>
          <c:val>
            <c:numRef>
              <c:f>Sheet1!$B$2:$B$5</c:f>
              <c:numCache>
                <c:formatCode>General</c:formatCode>
                <c:ptCount val="4"/>
                <c:pt idx="0">
                  <c:v>34.700000000000003</c:v>
                </c:pt>
                <c:pt idx="1">
                  <c:v>66.400000000000006</c:v>
                </c:pt>
                <c:pt idx="3">
                  <c:v>1.2</c:v>
                </c:pt>
              </c:numCache>
            </c:numRef>
          </c:val>
        </c:ser>
        <c:dLbls>
          <c:showPercent val="1"/>
        </c:dLbls>
        <c:firstSliceAng val="0"/>
      </c:pieChart>
      <c:spPr>
        <a:noFill/>
        <a:ln>
          <a:noFill/>
        </a:ln>
        <a:effectLst/>
      </c:spPr>
    </c:plotArea>
    <c:legend>
      <c:legendPos val="r"/>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ar-EG"/>
              <a:t>اسباب عدم امكانية تخفيض الاستهلاك من المواد الغذائية</a:t>
            </a:r>
            <a:endParaRPr lang="en-US"/>
          </a:p>
        </c:rich>
      </c:tx>
      <c:spPr>
        <a:noFill/>
        <a:ln>
          <a:noFill/>
        </a:ln>
        <a:effectLst/>
      </c:spPr>
    </c:title>
    <c:plotArea>
      <c:layout/>
      <c:pieChart>
        <c:varyColors val="1"/>
        <c:ser>
          <c:idx val="0"/>
          <c:order val="0"/>
          <c:tx>
            <c:strRef>
              <c:f>Sheet1!$B$1</c:f>
              <c:strCache>
                <c:ptCount val="1"/>
                <c:pt idx="0">
                  <c:v>Sales</c:v>
                </c:pt>
              </c:strCache>
            </c:strRef>
          </c:tx>
          <c:dPt>
            <c:idx val="0"/>
            <c:spPr>
              <a:solidFill>
                <a:schemeClr val="accent1"/>
              </a:solidFill>
              <a:ln>
                <a:noFill/>
              </a:ln>
              <a:effectLst>
                <a:outerShdw blurRad="254000" sx="102000" sy="102000" algn="ctr" rotWithShape="0">
                  <a:prstClr val="black">
                    <a:alpha val="20000"/>
                  </a:prstClr>
                </a:outerShdw>
              </a:effectLst>
            </c:spPr>
          </c:dPt>
          <c:dPt>
            <c:idx val="1"/>
            <c:spPr>
              <a:solidFill>
                <a:schemeClr val="accent2"/>
              </a:solidFill>
              <a:ln>
                <a:noFill/>
              </a:ln>
              <a:effectLst>
                <a:outerShdw blurRad="254000" sx="102000" sy="102000" algn="ctr" rotWithShape="0">
                  <a:prstClr val="black">
                    <a:alpha val="20000"/>
                  </a:prstClr>
                </a:outerShdw>
              </a:effectLst>
            </c:spPr>
          </c:dPt>
          <c:dPt>
            <c:idx val="2"/>
            <c:spPr>
              <a:solidFill>
                <a:schemeClr val="accent3"/>
              </a:solidFill>
              <a:ln>
                <a:noFill/>
              </a:ln>
              <a:effectLst>
                <a:outerShdw blurRad="254000" sx="102000" sy="102000" algn="ctr" rotWithShape="0">
                  <a:prstClr val="black">
                    <a:alpha val="20000"/>
                  </a:prstClr>
                </a:outerShdw>
              </a:effectLst>
            </c:spPr>
          </c:dPt>
          <c:dPt>
            <c:idx val="3"/>
            <c:spPr>
              <a:solidFill>
                <a:schemeClr val="accent4"/>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ارتفاع الاسعار الغذائية</c:v>
                </c:pt>
                <c:pt idx="1">
                  <c:v>الاغراءات التي تقدمها السوبر ماركت</c:v>
                </c:pt>
                <c:pt idx="3">
                  <c:v>4th Qtr</c:v>
                </c:pt>
              </c:strCache>
            </c:strRef>
          </c:cat>
          <c:val>
            <c:numRef>
              <c:f>Sheet1!$B$2:$B$5</c:f>
              <c:numCache>
                <c:formatCode>General</c:formatCode>
                <c:ptCount val="4"/>
                <c:pt idx="0">
                  <c:v>87.7</c:v>
                </c:pt>
                <c:pt idx="1">
                  <c:v>12.9</c:v>
                </c:pt>
              </c:numCache>
            </c:numRef>
          </c:val>
        </c:ser>
        <c:dLbls>
          <c:showPercent val="1"/>
        </c:dLbls>
        <c:firstSliceAng val="0"/>
      </c:pieChart>
      <c:spPr>
        <a:noFill/>
        <a:ln>
          <a:noFill/>
        </a:ln>
        <a:effectLst/>
      </c:spPr>
    </c:plotArea>
    <c:legend>
      <c:legendPos val="r"/>
      <c:legendEntry>
        <c:idx val="2"/>
        <c:delete val="1"/>
      </c:legendEntry>
      <c:legendEntry>
        <c:idx val="3"/>
        <c:delete val="1"/>
      </c:legendEntry>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ar-EG"/>
              <a:t>هل تتأثر بالإعلانات التلفازية حين تتخذ القرارات الشرائية</a:t>
            </a:r>
            <a:endParaRPr lang="en-US"/>
          </a:p>
        </c:rich>
      </c:tx>
      <c:spPr>
        <a:noFill/>
        <a:ln>
          <a:noFill/>
        </a:ln>
        <a:effectLst/>
      </c:spPr>
    </c:title>
    <c:plotArea>
      <c:layout/>
      <c:pieChart>
        <c:varyColors val="1"/>
        <c:ser>
          <c:idx val="0"/>
          <c:order val="0"/>
          <c:tx>
            <c:strRef>
              <c:f>Sheet1!$B$1</c:f>
              <c:strCache>
                <c:ptCount val="1"/>
                <c:pt idx="0">
                  <c:v>Sales</c:v>
                </c:pt>
              </c:strCache>
            </c:strRef>
          </c:tx>
          <c:dPt>
            <c:idx val="0"/>
            <c:spPr>
              <a:solidFill>
                <a:schemeClr val="accent1"/>
              </a:solidFill>
              <a:ln>
                <a:noFill/>
              </a:ln>
              <a:effectLst>
                <a:outerShdw blurRad="254000" sx="102000" sy="102000" algn="ctr" rotWithShape="0">
                  <a:prstClr val="black">
                    <a:alpha val="20000"/>
                  </a:prstClr>
                </a:outerShdw>
              </a:effectLst>
            </c:spPr>
          </c:dPt>
          <c:dPt>
            <c:idx val="1"/>
            <c:spPr>
              <a:solidFill>
                <a:schemeClr val="accent2"/>
              </a:solidFill>
              <a:ln>
                <a:noFill/>
              </a:ln>
              <a:effectLst>
                <a:outerShdw blurRad="254000" sx="102000" sy="102000" algn="ctr" rotWithShape="0">
                  <a:prstClr val="black">
                    <a:alpha val="20000"/>
                  </a:prstClr>
                </a:outerShdw>
              </a:effectLst>
            </c:spPr>
          </c:dPt>
          <c:dPt>
            <c:idx val="2"/>
            <c:spPr>
              <a:solidFill>
                <a:schemeClr val="accent3"/>
              </a:solidFill>
              <a:ln>
                <a:noFill/>
              </a:ln>
              <a:effectLst>
                <a:outerShdw blurRad="254000" sx="102000" sy="102000" algn="ctr" rotWithShape="0">
                  <a:prstClr val="black">
                    <a:alpha val="20000"/>
                  </a:prstClr>
                </a:outerShdw>
              </a:effectLst>
            </c:spPr>
          </c:dPt>
          <c:dPt>
            <c:idx val="3"/>
            <c:spPr>
              <a:solidFill>
                <a:schemeClr val="accent4"/>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CatName val="1"/>
            <c:showPercent val="1"/>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نعم</c:v>
                </c:pt>
                <c:pt idx="1">
                  <c:v>لا</c:v>
                </c:pt>
                <c:pt idx="3">
                  <c:v>4th Qtr</c:v>
                </c:pt>
              </c:strCache>
            </c:strRef>
          </c:cat>
          <c:val>
            <c:numRef>
              <c:f>Sheet1!$B$2:$B$5</c:f>
              <c:numCache>
                <c:formatCode>General</c:formatCode>
                <c:ptCount val="4"/>
                <c:pt idx="0">
                  <c:v>81.8</c:v>
                </c:pt>
                <c:pt idx="1">
                  <c:v>18.8</c:v>
                </c:pt>
              </c:numCache>
            </c:numRef>
          </c:val>
        </c:ser>
        <c:dLbls>
          <c:showPercent val="1"/>
        </c:dLbls>
        <c:firstSliceAng val="0"/>
      </c:pieChart>
      <c:spPr>
        <a:noFill/>
        <a:ln>
          <a:noFill/>
        </a:ln>
        <a:effectLst/>
      </c:spPr>
    </c:plotArea>
    <c:legend>
      <c:legendPos val="r"/>
      <c:legendEntry>
        <c:idx val="2"/>
        <c:delete val="1"/>
      </c:legendEntry>
      <c:legendEntry>
        <c:idx val="3"/>
        <c:delete val="1"/>
      </c:legendEntry>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ar-EG"/>
              <a:t>اسباب التاثير بالاعلانات التلفازية</a:t>
            </a:r>
            <a:endParaRPr lang="en-US"/>
          </a:p>
        </c:rich>
      </c:tx>
      <c:spPr>
        <a:noFill/>
        <a:ln>
          <a:noFill/>
        </a:ln>
        <a:effectLst/>
      </c:spPr>
    </c:title>
    <c:plotArea>
      <c:layout/>
      <c:pieChart>
        <c:varyColors val="1"/>
        <c:ser>
          <c:idx val="0"/>
          <c:order val="0"/>
          <c:tx>
            <c:strRef>
              <c:f>Sheet1!$B$1</c:f>
              <c:strCache>
                <c:ptCount val="1"/>
                <c:pt idx="0">
                  <c:v>Sales</c:v>
                </c:pt>
              </c:strCache>
            </c:strRef>
          </c:tx>
          <c:dPt>
            <c:idx val="0"/>
            <c:spPr>
              <a:solidFill>
                <a:schemeClr val="accent1"/>
              </a:solidFill>
              <a:ln>
                <a:noFill/>
              </a:ln>
              <a:effectLst>
                <a:outerShdw blurRad="254000" sx="102000" sy="102000" algn="ctr" rotWithShape="0">
                  <a:prstClr val="black">
                    <a:alpha val="20000"/>
                  </a:prstClr>
                </a:outerShdw>
              </a:effectLst>
            </c:spPr>
          </c:dPt>
          <c:dPt>
            <c:idx val="1"/>
            <c:spPr>
              <a:solidFill>
                <a:schemeClr val="accent2"/>
              </a:solidFill>
              <a:ln>
                <a:noFill/>
              </a:ln>
              <a:effectLst>
                <a:outerShdw blurRad="254000" sx="102000" sy="102000" algn="ctr" rotWithShape="0">
                  <a:prstClr val="black">
                    <a:alpha val="20000"/>
                  </a:prstClr>
                </a:outerShdw>
              </a:effectLst>
            </c:spPr>
          </c:dPt>
          <c:dPt>
            <c:idx val="2"/>
            <c:spPr>
              <a:solidFill>
                <a:schemeClr val="accent3"/>
              </a:solidFill>
              <a:ln>
                <a:noFill/>
              </a:ln>
              <a:effectLst>
                <a:outerShdw blurRad="254000" sx="102000" sy="102000" algn="ctr" rotWithShape="0">
                  <a:prstClr val="black">
                    <a:alpha val="20000"/>
                  </a:prstClr>
                </a:outerShdw>
              </a:effectLst>
            </c:spPr>
          </c:dPt>
          <c:dPt>
            <c:idx val="3"/>
            <c:spPr>
              <a:solidFill>
                <a:schemeClr val="accent4"/>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3"/>
                <c:pt idx="0">
                  <c:v>هل تصدق كل ما يوجد في الاعلانات التلفازية</c:v>
                </c:pt>
                <c:pt idx="1">
                  <c:v>هل كانت تجاربك الماضية مع هذه البضائع ايجابية ولذلك فانت تصدق ما يرد فيها</c:v>
                </c:pt>
                <c:pt idx="2">
                  <c:v>تنفذ الاعلانات بشكل جذاب ولذلك فهي تجذب الناس بشرائها</c:v>
                </c:pt>
              </c:strCache>
            </c:strRef>
          </c:cat>
          <c:val>
            <c:numRef>
              <c:f>Sheet1!$B$2:$B$5</c:f>
              <c:numCache>
                <c:formatCode>General</c:formatCode>
                <c:ptCount val="4"/>
                <c:pt idx="0">
                  <c:v>19.5</c:v>
                </c:pt>
                <c:pt idx="1">
                  <c:v>34.9</c:v>
                </c:pt>
                <c:pt idx="2">
                  <c:v>46.2</c:v>
                </c:pt>
              </c:numCache>
            </c:numRef>
          </c:val>
        </c:ser>
        <c:dLbls>
          <c:showPercent val="1"/>
        </c:dLbls>
        <c:firstSliceAng val="0"/>
      </c:pieChart>
      <c:spPr>
        <a:noFill/>
        <a:ln>
          <a:noFill/>
        </a:ln>
        <a:effectLst/>
      </c:spPr>
    </c:plotArea>
    <c:legend>
      <c:legendPos val="r"/>
      <c:legendEntry>
        <c:idx val="3"/>
        <c:delete val="1"/>
      </c:legendEntry>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ar-EG"/>
              <a:t>هل تقوم واسرتك بشراء الوجبات السربعة في المنزل وخارجه</a:t>
            </a:r>
            <a:endParaRPr lang="en-US"/>
          </a:p>
        </c:rich>
      </c:tx>
      <c:spPr>
        <a:noFill/>
        <a:ln>
          <a:noFill/>
        </a:ln>
        <a:effectLst/>
      </c:spPr>
    </c:title>
    <c:plotArea>
      <c:layout/>
      <c:pieChart>
        <c:varyColors val="1"/>
        <c:ser>
          <c:idx val="0"/>
          <c:order val="0"/>
          <c:tx>
            <c:strRef>
              <c:f>Sheet1!$B$1</c:f>
              <c:strCache>
                <c:ptCount val="1"/>
                <c:pt idx="0">
                  <c:v>Sales</c:v>
                </c:pt>
              </c:strCache>
            </c:strRef>
          </c:tx>
          <c:dPt>
            <c:idx val="0"/>
            <c:spPr>
              <a:solidFill>
                <a:schemeClr val="accent1"/>
              </a:solidFill>
              <a:ln>
                <a:noFill/>
              </a:ln>
              <a:effectLst>
                <a:outerShdw blurRad="254000" sx="102000" sy="102000" algn="ctr" rotWithShape="0">
                  <a:prstClr val="black">
                    <a:alpha val="20000"/>
                  </a:prstClr>
                </a:outerShdw>
              </a:effectLst>
            </c:spPr>
          </c:dPt>
          <c:dPt>
            <c:idx val="1"/>
            <c:spPr>
              <a:solidFill>
                <a:schemeClr val="accent2"/>
              </a:solidFill>
              <a:ln>
                <a:noFill/>
              </a:ln>
              <a:effectLst>
                <a:outerShdw blurRad="254000" sx="102000" sy="102000" algn="ctr" rotWithShape="0">
                  <a:prstClr val="black">
                    <a:alpha val="20000"/>
                  </a:prstClr>
                </a:outerShdw>
              </a:effectLst>
            </c:spPr>
          </c:dPt>
          <c:dPt>
            <c:idx val="2"/>
            <c:spPr>
              <a:solidFill>
                <a:schemeClr val="accent3"/>
              </a:solidFill>
              <a:ln>
                <a:noFill/>
              </a:ln>
              <a:effectLst>
                <a:outerShdw blurRad="254000" sx="102000" sy="102000" algn="ctr" rotWithShape="0">
                  <a:prstClr val="black">
                    <a:alpha val="20000"/>
                  </a:prstClr>
                </a:outerShdw>
              </a:effectLst>
            </c:spPr>
          </c:dPt>
          <c:dPt>
            <c:idx val="3"/>
            <c:spPr>
              <a:solidFill>
                <a:schemeClr val="accent4"/>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لا</c:v>
                </c:pt>
                <c:pt idx="1">
                  <c:v>نعم</c:v>
                </c:pt>
                <c:pt idx="3">
                  <c:v>4th Qtr</c:v>
                </c:pt>
              </c:strCache>
            </c:strRef>
          </c:cat>
          <c:val>
            <c:numRef>
              <c:f>Sheet1!$B$2:$B$5</c:f>
              <c:numCache>
                <c:formatCode>General</c:formatCode>
                <c:ptCount val="4"/>
                <c:pt idx="0">
                  <c:v>37.6</c:v>
                </c:pt>
                <c:pt idx="1">
                  <c:v>62.4</c:v>
                </c:pt>
              </c:numCache>
            </c:numRef>
          </c:val>
        </c:ser>
        <c:dLbls>
          <c:showPercent val="1"/>
        </c:dLbls>
        <c:firstSliceAng val="0"/>
      </c:pieChart>
      <c:spPr>
        <a:noFill/>
        <a:ln>
          <a:noFill/>
        </a:ln>
        <a:effectLst/>
      </c:spPr>
    </c:plotArea>
    <c:legend>
      <c:legendPos val="r"/>
      <c:legendEntry>
        <c:idx val="2"/>
        <c:delete val="1"/>
      </c:legendEntry>
      <c:legendEntry>
        <c:idx val="3"/>
        <c:delete val="1"/>
      </c:legendEntry>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ar-EG"/>
              <a:t>عدد مرات اكل الوجبات السريعة شهريا</a:t>
            </a:r>
            <a:endParaRPr lang="en-US"/>
          </a:p>
        </c:rich>
      </c:tx>
      <c:spPr>
        <a:noFill/>
        <a:ln>
          <a:noFill/>
        </a:ln>
        <a:effectLst/>
      </c:spPr>
    </c:title>
    <c:plotArea>
      <c:layout/>
      <c:pieChart>
        <c:varyColors val="1"/>
        <c:ser>
          <c:idx val="0"/>
          <c:order val="0"/>
          <c:tx>
            <c:strRef>
              <c:f>Sheet1!$B$1</c:f>
              <c:strCache>
                <c:ptCount val="1"/>
                <c:pt idx="0">
                  <c:v>Sales</c:v>
                </c:pt>
              </c:strCache>
            </c:strRef>
          </c:tx>
          <c:dPt>
            <c:idx val="0"/>
            <c:spPr>
              <a:solidFill>
                <a:schemeClr val="accent1"/>
              </a:solidFill>
              <a:ln>
                <a:noFill/>
              </a:ln>
              <a:effectLst>
                <a:outerShdw blurRad="254000" sx="102000" sy="102000" algn="ctr" rotWithShape="0">
                  <a:prstClr val="black">
                    <a:alpha val="20000"/>
                  </a:prstClr>
                </a:outerShdw>
              </a:effectLst>
            </c:spPr>
          </c:dPt>
          <c:dPt>
            <c:idx val="1"/>
            <c:spPr>
              <a:solidFill>
                <a:schemeClr val="accent2"/>
              </a:solidFill>
              <a:ln>
                <a:noFill/>
              </a:ln>
              <a:effectLst>
                <a:outerShdw blurRad="254000" sx="102000" sy="102000" algn="ctr" rotWithShape="0">
                  <a:prstClr val="black">
                    <a:alpha val="20000"/>
                  </a:prstClr>
                </a:outerShdw>
              </a:effectLst>
            </c:spPr>
          </c:dPt>
          <c:dPt>
            <c:idx val="2"/>
            <c:spPr>
              <a:solidFill>
                <a:schemeClr val="accent3"/>
              </a:solidFill>
              <a:ln>
                <a:noFill/>
              </a:ln>
              <a:effectLst>
                <a:outerShdw blurRad="254000" sx="102000" sy="102000" algn="ctr" rotWithShape="0">
                  <a:prstClr val="black">
                    <a:alpha val="20000"/>
                  </a:prstClr>
                </a:outerShdw>
              </a:effectLst>
            </c:spPr>
          </c:dPt>
          <c:dPt>
            <c:idx val="3"/>
            <c:spPr>
              <a:solidFill>
                <a:schemeClr val="accent4"/>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يوميا</c:v>
                </c:pt>
                <c:pt idx="1">
                  <c:v>عدد مرات في الاسبوع</c:v>
                </c:pt>
                <c:pt idx="2">
                  <c:v>مرة في الشهر</c:v>
                </c:pt>
                <c:pt idx="3">
                  <c:v>4th Qtr</c:v>
                </c:pt>
              </c:strCache>
            </c:strRef>
          </c:cat>
          <c:val>
            <c:numRef>
              <c:f>Sheet1!$B$2:$B$5</c:f>
              <c:numCache>
                <c:formatCode>General</c:formatCode>
                <c:ptCount val="4"/>
                <c:pt idx="0">
                  <c:v>7.5</c:v>
                </c:pt>
                <c:pt idx="1">
                  <c:v>40.9</c:v>
                </c:pt>
                <c:pt idx="2">
                  <c:v>51.5</c:v>
                </c:pt>
              </c:numCache>
            </c:numRef>
          </c:val>
        </c:ser>
        <c:dLbls>
          <c:showPercent val="1"/>
        </c:dLbls>
        <c:firstSliceAng val="0"/>
      </c:pieChart>
      <c:spPr>
        <a:noFill/>
        <a:ln>
          <a:noFill/>
        </a:ln>
        <a:effectLst/>
      </c:spPr>
    </c:plotArea>
    <c:legend>
      <c:legendPos val="r"/>
      <c:legendEntry>
        <c:idx val="3"/>
        <c:delete val="1"/>
      </c:legendEntry>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ar-EG"/>
              <a:t>نسبة الصرف علي الاطعمة السريعة والمطاعم من الدخل الشهري</a:t>
            </a:r>
            <a:endParaRPr lang="en-US"/>
          </a:p>
        </c:rich>
      </c:tx>
      <c:spPr>
        <a:noFill/>
        <a:ln>
          <a:noFill/>
        </a:ln>
        <a:effectLst/>
      </c:spPr>
    </c:title>
    <c:plotArea>
      <c:layout/>
      <c:pieChart>
        <c:varyColors val="1"/>
        <c:ser>
          <c:idx val="0"/>
          <c:order val="0"/>
          <c:tx>
            <c:strRef>
              <c:f>Sheet1!$B$1</c:f>
              <c:strCache>
                <c:ptCount val="1"/>
                <c:pt idx="0">
                  <c:v>Sales</c:v>
                </c:pt>
              </c:strCache>
            </c:strRef>
          </c:tx>
          <c:dPt>
            <c:idx val="0"/>
            <c:spPr>
              <a:solidFill>
                <a:schemeClr val="accent1"/>
              </a:solidFill>
              <a:ln>
                <a:noFill/>
              </a:ln>
              <a:effectLst>
                <a:outerShdw blurRad="254000" sx="102000" sy="102000" algn="ctr" rotWithShape="0">
                  <a:prstClr val="black">
                    <a:alpha val="20000"/>
                  </a:prstClr>
                </a:outerShdw>
              </a:effectLst>
            </c:spPr>
          </c:dPt>
          <c:dPt>
            <c:idx val="1"/>
            <c:spPr>
              <a:solidFill>
                <a:schemeClr val="accent2"/>
              </a:solidFill>
              <a:ln>
                <a:noFill/>
              </a:ln>
              <a:effectLst>
                <a:outerShdw blurRad="254000" sx="102000" sy="102000" algn="ctr" rotWithShape="0">
                  <a:prstClr val="black">
                    <a:alpha val="20000"/>
                  </a:prstClr>
                </a:outerShdw>
              </a:effectLst>
            </c:spPr>
          </c:dPt>
          <c:dPt>
            <c:idx val="2"/>
            <c:spPr>
              <a:solidFill>
                <a:schemeClr val="accent3"/>
              </a:solidFill>
              <a:ln>
                <a:noFill/>
              </a:ln>
              <a:effectLst>
                <a:outerShdw blurRad="254000" sx="102000" sy="102000" algn="ctr" rotWithShape="0">
                  <a:prstClr val="black">
                    <a:alpha val="20000"/>
                  </a:prstClr>
                </a:outerShdw>
              </a:effectLst>
            </c:spPr>
          </c:dPt>
          <c:dPt>
            <c:idx val="3"/>
            <c:spPr>
              <a:solidFill>
                <a:schemeClr val="accent4"/>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10%</c:v>
                </c:pt>
                <c:pt idx="1">
                  <c:v>20%</c:v>
                </c:pt>
                <c:pt idx="2">
                  <c:v>30%</c:v>
                </c:pt>
                <c:pt idx="3">
                  <c:v>اكثر من40%</c:v>
                </c:pt>
              </c:strCache>
            </c:strRef>
          </c:cat>
          <c:val>
            <c:numRef>
              <c:f>Sheet1!$B$2:$B$5</c:f>
              <c:numCache>
                <c:formatCode>General</c:formatCode>
                <c:ptCount val="4"/>
                <c:pt idx="0">
                  <c:v>70.7</c:v>
                </c:pt>
                <c:pt idx="1">
                  <c:v>16.5</c:v>
                </c:pt>
                <c:pt idx="2">
                  <c:v>12.1</c:v>
                </c:pt>
                <c:pt idx="3">
                  <c:v>1.1000000000000001</c:v>
                </c:pt>
              </c:numCache>
            </c:numRef>
          </c:val>
        </c:ser>
        <c:dLbls>
          <c:showPercent val="1"/>
        </c:dLbls>
        <c:firstSliceAng val="0"/>
      </c:pieChart>
      <c:spPr>
        <a:noFill/>
        <a:ln>
          <a:noFill/>
        </a:ln>
        <a:effectLst/>
      </c:spPr>
    </c:plotArea>
    <c:legend>
      <c:legendPos val="r"/>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ar-EG"/>
              <a:t>الحالة الاجتماعية</a:t>
            </a:r>
            <a:endParaRPr lang="en-US"/>
          </a:p>
        </c:rich>
      </c:tx>
      <c:spPr>
        <a:noFill/>
        <a:ln>
          <a:noFill/>
        </a:ln>
        <a:effectLst/>
      </c:spPr>
    </c:title>
    <c:plotArea>
      <c:layout/>
      <c:pieChart>
        <c:varyColors val="1"/>
        <c:ser>
          <c:idx val="0"/>
          <c:order val="0"/>
          <c:tx>
            <c:strRef>
              <c:f>Sheet1!$B$1</c:f>
              <c:strCache>
                <c:ptCount val="1"/>
                <c:pt idx="0">
                  <c:v>Sales</c:v>
                </c:pt>
              </c:strCache>
            </c:strRef>
          </c:tx>
          <c:dPt>
            <c:idx val="0"/>
            <c:spPr>
              <a:solidFill>
                <a:schemeClr val="accent1"/>
              </a:solidFill>
              <a:ln>
                <a:noFill/>
              </a:ln>
              <a:effectLst>
                <a:outerShdw blurRad="254000" sx="102000" sy="102000" algn="ctr" rotWithShape="0">
                  <a:prstClr val="black">
                    <a:alpha val="20000"/>
                  </a:prstClr>
                </a:outerShdw>
              </a:effectLst>
            </c:spPr>
          </c:dPt>
          <c:dPt>
            <c:idx val="1"/>
            <c:spPr>
              <a:solidFill>
                <a:schemeClr val="accent2"/>
              </a:solidFill>
              <a:ln>
                <a:noFill/>
              </a:ln>
              <a:effectLst>
                <a:outerShdw blurRad="254000" sx="102000" sy="102000" algn="ctr" rotWithShape="0">
                  <a:prstClr val="black">
                    <a:alpha val="20000"/>
                  </a:prstClr>
                </a:outerShdw>
              </a:effectLst>
            </c:spPr>
          </c:dPt>
          <c:dPt>
            <c:idx val="2"/>
            <c:spPr>
              <a:solidFill>
                <a:schemeClr val="accent3"/>
              </a:solidFill>
              <a:ln>
                <a:noFill/>
              </a:ln>
              <a:effectLst>
                <a:outerShdw blurRad="254000" sx="102000" sy="102000" algn="ctr" rotWithShape="0">
                  <a:prstClr val="black">
                    <a:alpha val="20000"/>
                  </a:prstClr>
                </a:outerShdw>
              </a:effectLst>
            </c:spPr>
          </c:dPt>
          <c:dPt>
            <c:idx val="3"/>
            <c:spPr>
              <a:solidFill>
                <a:schemeClr val="accent4"/>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أعزب</c:v>
                </c:pt>
                <c:pt idx="1">
                  <c:v>متزوج</c:v>
                </c:pt>
                <c:pt idx="2">
                  <c:v>ارمل</c:v>
                </c:pt>
                <c:pt idx="3">
                  <c:v>مطلق</c:v>
                </c:pt>
              </c:strCache>
            </c:strRef>
          </c:cat>
          <c:val>
            <c:numRef>
              <c:f>Sheet1!$B$2:$B$5</c:f>
              <c:numCache>
                <c:formatCode>General</c:formatCode>
                <c:ptCount val="4"/>
                <c:pt idx="0">
                  <c:v>38.6</c:v>
                </c:pt>
                <c:pt idx="1">
                  <c:v>60.4</c:v>
                </c:pt>
                <c:pt idx="2">
                  <c:v>0</c:v>
                </c:pt>
                <c:pt idx="3">
                  <c:v>1.1000000000000001</c:v>
                </c:pt>
              </c:numCache>
            </c:numRef>
          </c:val>
        </c:ser>
        <c:dLbls>
          <c:showPercent val="1"/>
        </c:dLbls>
        <c:firstSliceAng val="0"/>
      </c:pieChart>
      <c:spPr>
        <a:noFill/>
        <a:ln>
          <a:noFill/>
        </a:ln>
        <a:effectLst/>
      </c:spPr>
    </c:plotArea>
    <c:legend>
      <c:legendPos val="r"/>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ar-EG"/>
              <a:t>هل لديك عاملة منزل</a:t>
            </a:r>
            <a:endParaRPr lang="en-US"/>
          </a:p>
        </c:rich>
      </c:tx>
      <c:spPr>
        <a:noFill/>
        <a:ln>
          <a:noFill/>
        </a:ln>
        <a:effectLst/>
      </c:spPr>
    </c:title>
    <c:plotArea>
      <c:layout/>
      <c:pieChart>
        <c:varyColors val="1"/>
        <c:ser>
          <c:idx val="0"/>
          <c:order val="0"/>
          <c:tx>
            <c:strRef>
              <c:f>Sheet1!$B$1</c:f>
              <c:strCache>
                <c:ptCount val="1"/>
                <c:pt idx="0">
                  <c:v>Sales</c:v>
                </c:pt>
              </c:strCache>
            </c:strRef>
          </c:tx>
          <c:dPt>
            <c:idx val="0"/>
            <c:spPr>
              <a:solidFill>
                <a:schemeClr val="accent1"/>
              </a:solidFill>
              <a:ln>
                <a:noFill/>
              </a:ln>
              <a:effectLst>
                <a:outerShdw blurRad="254000" sx="102000" sy="102000" algn="ctr" rotWithShape="0">
                  <a:prstClr val="black">
                    <a:alpha val="20000"/>
                  </a:prstClr>
                </a:outerShdw>
              </a:effectLst>
            </c:spPr>
          </c:dPt>
          <c:dPt>
            <c:idx val="1"/>
            <c:spPr>
              <a:solidFill>
                <a:schemeClr val="accent2"/>
              </a:solidFill>
              <a:ln>
                <a:noFill/>
              </a:ln>
              <a:effectLst>
                <a:outerShdw blurRad="254000" sx="102000" sy="102000" algn="ctr" rotWithShape="0">
                  <a:prstClr val="black">
                    <a:alpha val="20000"/>
                  </a:prstClr>
                </a:outerShdw>
              </a:effectLst>
            </c:spPr>
          </c:dPt>
          <c:dPt>
            <c:idx val="2"/>
            <c:spPr>
              <a:solidFill>
                <a:schemeClr val="accent3"/>
              </a:solidFill>
              <a:ln>
                <a:noFill/>
              </a:ln>
              <a:effectLst>
                <a:outerShdw blurRad="254000" sx="102000" sy="102000" algn="ctr" rotWithShape="0">
                  <a:prstClr val="black">
                    <a:alpha val="20000"/>
                  </a:prstClr>
                </a:outerShdw>
              </a:effectLst>
            </c:spPr>
          </c:dPt>
          <c:dPt>
            <c:idx val="3"/>
            <c:spPr>
              <a:solidFill>
                <a:schemeClr val="accent4"/>
              </a:solidFill>
              <a:ln>
                <a:noFill/>
              </a:ln>
              <a:effectLst>
                <a:outerShdw blurRad="254000" sx="102000" sy="102000" algn="ctr" rotWithShape="0">
                  <a:prstClr val="black">
                    <a:alpha val="20000"/>
                  </a:prstClr>
                </a:outerShdw>
              </a:effectLst>
            </c:spPr>
          </c:dPt>
          <c:dLbls>
            <c:dLbl>
              <c:idx val="0"/>
              <c:tx>
                <c:rich>
                  <a:bodyPr/>
                  <a:lstStyle/>
                  <a:p>
                    <a:fld id="{2EFFF469-0EB4-4892-BF90-91B3AF2332D9}" type="PERCENTAGE">
                      <a:rPr lang="ar-EG"/>
                      <a:pPr/>
                      <a:t>[PERCENTAGE]</a:t>
                    </a:fld>
                    <a:endParaRPr lang="ar-EG"/>
                  </a:p>
                </c:rich>
              </c:tx>
              <c:dLblPos val="ctr"/>
              <c:showPercent val="1"/>
              <c:extLst>
                <c:ext xmlns:c15="http://schemas.microsoft.com/office/drawing/2012/chart" uri="{CE6537A1-D6FC-4f65-9D91-7224C49458BB}">
                  <c15:dlblFieldTable/>
                  <c15:showDataLabelsRange val="0"/>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2"/>
                <c:pt idx="0">
                  <c:v>لا</c:v>
                </c:pt>
                <c:pt idx="1">
                  <c:v>نعم</c:v>
                </c:pt>
              </c:strCache>
            </c:strRef>
          </c:cat>
          <c:val>
            <c:numRef>
              <c:f>Sheet1!$B$2:$B$5</c:f>
              <c:numCache>
                <c:formatCode>General</c:formatCode>
                <c:ptCount val="4"/>
                <c:pt idx="0">
                  <c:v>72</c:v>
                </c:pt>
                <c:pt idx="1">
                  <c:v>27.3</c:v>
                </c:pt>
              </c:numCache>
            </c:numRef>
          </c:val>
        </c:ser>
        <c:dLbls>
          <c:showPercent val="1"/>
        </c:dLbls>
        <c:firstSliceAng val="0"/>
      </c:pieChart>
      <c:spPr>
        <a:noFill/>
        <a:ln>
          <a:noFill/>
        </a:ln>
        <a:effectLst/>
      </c:spPr>
    </c:plotArea>
    <c:legend>
      <c:legendPos val="r"/>
      <c:legendEntry>
        <c:idx val="2"/>
        <c:delete val="1"/>
      </c:legendEntry>
      <c:legendEntry>
        <c:idx val="3"/>
        <c:delete val="1"/>
      </c:legendEntry>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lang val="en-US"/>
  <c:chart>
    <c:title>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plotArea>
      <c:layout/>
      <c:pieChart>
        <c:varyColors val="1"/>
        <c:ser>
          <c:idx val="0"/>
          <c:order val="0"/>
          <c:tx>
            <c:strRef>
              <c:f>Sheet1!$B$1</c:f>
              <c:strCache>
                <c:ptCount val="1"/>
                <c:pt idx="0">
                  <c:v>كم عدد العمالة المنزلية</c:v>
                </c:pt>
              </c:strCache>
            </c:strRef>
          </c:tx>
          <c:dPt>
            <c:idx val="0"/>
            <c:spPr>
              <a:solidFill>
                <a:schemeClr val="accent1"/>
              </a:solidFill>
              <a:ln>
                <a:noFill/>
              </a:ln>
              <a:effectLst>
                <a:outerShdw blurRad="254000" sx="102000" sy="102000" algn="ctr" rotWithShape="0">
                  <a:prstClr val="black">
                    <a:alpha val="20000"/>
                  </a:prstClr>
                </a:outerShdw>
              </a:effectLst>
            </c:spPr>
          </c:dPt>
          <c:dPt>
            <c:idx val="1"/>
            <c:spPr>
              <a:solidFill>
                <a:schemeClr val="accent2"/>
              </a:solidFill>
              <a:ln>
                <a:noFill/>
              </a:ln>
              <a:effectLst>
                <a:outerShdw blurRad="254000" sx="102000" sy="102000" algn="ctr" rotWithShape="0">
                  <a:prstClr val="black">
                    <a:alpha val="20000"/>
                  </a:prstClr>
                </a:outerShdw>
              </a:effectLst>
            </c:spPr>
          </c:dPt>
          <c:dPt>
            <c:idx val="2"/>
            <c:spPr>
              <a:solidFill>
                <a:schemeClr val="accent3"/>
              </a:solidFill>
              <a:ln>
                <a:noFill/>
              </a:ln>
              <a:effectLst>
                <a:outerShdw blurRad="254000" sx="102000" sy="102000" algn="ctr" rotWithShape="0">
                  <a:prstClr val="black">
                    <a:alpha val="20000"/>
                  </a:prstClr>
                </a:outerShdw>
              </a:effectLst>
            </c:spPr>
          </c:dPt>
          <c:dPt>
            <c:idx val="3"/>
            <c:spPr>
              <a:solidFill>
                <a:schemeClr val="accent4"/>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عاملة واحدة</c:v>
                </c:pt>
                <c:pt idx="1">
                  <c:v>عاملتان</c:v>
                </c:pt>
                <c:pt idx="2">
                  <c:v>ثلاث عاملات</c:v>
                </c:pt>
                <c:pt idx="3">
                  <c:v>اكثر من عملة</c:v>
                </c:pt>
              </c:strCache>
            </c:strRef>
          </c:cat>
          <c:val>
            <c:numRef>
              <c:f>Sheet1!$B$2:$B$5</c:f>
              <c:numCache>
                <c:formatCode>General</c:formatCode>
                <c:ptCount val="4"/>
                <c:pt idx="0">
                  <c:v>96.7</c:v>
                </c:pt>
                <c:pt idx="1">
                  <c:v>3</c:v>
                </c:pt>
                <c:pt idx="2">
                  <c:v>0</c:v>
                </c:pt>
                <c:pt idx="3">
                  <c:v>0</c:v>
                </c:pt>
              </c:numCache>
            </c:numRef>
          </c:val>
        </c:ser>
        <c:dLbls>
          <c:showPercent val="1"/>
        </c:dLbls>
        <c:firstSliceAng val="0"/>
      </c:pieChart>
      <c:spPr>
        <a:noFill/>
        <a:ln>
          <a:noFill/>
        </a:ln>
        <a:effectLst/>
      </c:spPr>
    </c:plotArea>
    <c:legend>
      <c:legendPos val="r"/>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ar-EG"/>
              <a:t>اسباب وجود اكثر من عاملة في المنزل</a:t>
            </a:r>
          </a:p>
        </c:rich>
      </c:tx>
      <c:spPr>
        <a:noFill/>
        <a:ln>
          <a:noFill/>
        </a:ln>
        <a:effectLst/>
      </c:spPr>
    </c:title>
    <c:plotArea>
      <c:layout/>
      <c:pieChart>
        <c:varyColors val="1"/>
        <c:ser>
          <c:idx val="0"/>
          <c:order val="0"/>
          <c:tx>
            <c:strRef>
              <c:f>Sheet1!$B$1</c:f>
              <c:strCache>
                <c:ptCount val="1"/>
                <c:pt idx="0">
                  <c:v>اسباب وجود اكثر من عاملة في المنزل</c:v>
                </c:pt>
              </c:strCache>
            </c:strRef>
          </c:tx>
          <c:dPt>
            <c:idx val="0"/>
            <c:spPr>
              <a:solidFill>
                <a:schemeClr val="accent1"/>
              </a:solidFill>
              <a:ln>
                <a:noFill/>
              </a:ln>
              <a:effectLst>
                <a:outerShdw blurRad="254000" sx="102000" sy="102000" algn="ctr" rotWithShape="0">
                  <a:prstClr val="black">
                    <a:alpha val="20000"/>
                  </a:prstClr>
                </a:outerShdw>
              </a:effectLst>
            </c:spPr>
          </c:dPt>
          <c:dPt>
            <c:idx val="1"/>
            <c:spPr>
              <a:solidFill>
                <a:schemeClr val="accent2"/>
              </a:solidFill>
              <a:ln>
                <a:noFill/>
              </a:ln>
              <a:effectLst>
                <a:outerShdw blurRad="254000" sx="102000" sy="102000" algn="ctr" rotWithShape="0">
                  <a:prstClr val="black">
                    <a:alpha val="20000"/>
                  </a:prstClr>
                </a:outerShdw>
              </a:effectLst>
            </c:spPr>
          </c:dPt>
          <c:dPt>
            <c:idx val="2"/>
            <c:spPr>
              <a:solidFill>
                <a:schemeClr val="accent3"/>
              </a:solidFill>
              <a:ln>
                <a:noFill/>
              </a:ln>
              <a:effectLst>
                <a:outerShdw blurRad="254000" sx="102000" sy="102000" algn="ctr" rotWithShape="0">
                  <a:prstClr val="black">
                    <a:alpha val="20000"/>
                  </a:prstClr>
                </a:outerShdw>
              </a:effectLst>
            </c:spPr>
          </c:dPt>
          <c:dPt>
            <c:idx val="3"/>
            <c:spPr>
              <a:solidFill>
                <a:schemeClr val="accent4"/>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3"/>
                <c:pt idx="0">
                  <c:v>الزوجه موظفة ولا تستطيع القيام بالاعمال المنزلية</c:v>
                </c:pt>
                <c:pt idx="1">
                  <c:v>كثرة الاعباء المنزلية</c:v>
                </c:pt>
                <c:pt idx="2">
                  <c:v>الوجاهة الاجتماعية دون وجود حاجة ضرورية</c:v>
                </c:pt>
              </c:strCache>
            </c:strRef>
          </c:cat>
          <c:val>
            <c:numRef>
              <c:f>Sheet1!$B$2:$B$5</c:f>
              <c:numCache>
                <c:formatCode>General</c:formatCode>
                <c:ptCount val="4"/>
                <c:pt idx="0">
                  <c:v>33.5</c:v>
                </c:pt>
                <c:pt idx="1">
                  <c:v>60.1</c:v>
                </c:pt>
                <c:pt idx="2">
                  <c:v>6.7</c:v>
                </c:pt>
              </c:numCache>
            </c:numRef>
          </c:val>
        </c:ser>
        <c:dLbls>
          <c:showPercent val="1"/>
        </c:dLbls>
        <c:firstSliceAng val="0"/>
      </c:pieChart>
      <c:spPr>
        <a:noFill/>
        <a:ln>
          <a:noFill/>
        </a:ln>
        <a:effectLst/>
      </c:spPr>
    </c:plotArea>
    <c:legend>
      <c:legendPos val="r"/>
      <c:legendEntry>
        <c:idx val="3"/>
        <c:delete val="1"/>
      </c:legendEntry>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ar-EG"/>
              <a:t> كم تستهلك العمالة المنزلية من سائق وخادمة من الدخل الشهري </a:t>
            </a:r>
          </a:p>
        </c:rich>
      </c:tx>
      <c:spPr>
        <a:noFill/>
        <a:ln>
          <a:noFill/>
        </a:ln>
        <a:effectLst/>
      </c:spPr>
    </c:title>
    <c:plotArea>
      <c:layout>
        <c:manualLayout>
          <c:layoutTarget val="inner"/>
          <c:xMode val="edge"/>
          <c:yMode val="edge"/>
          <c:x val="0.24972039953339173"/>
          <c:y val="0.24365079365079367"/>
          <c:w val="0.4157407407407408"/>
          <c:h val="0.71269841269841305"/>
        </c:manualLayout>
      </c:layout>
      <c:pieChart>
        <c:varyColors val="1"/>
        <c:ser>
          <c:idx val="0"/>
          <c:order val="0"/>
          <c:tx>
            <c:strRef>
              <c:f>Sheet1!$B$1</c:f>
              <c:strCache>
                <c:ptCount val="1"/>
                <c:pt idx="0">
                  <c:v> تسنهلك العمالة المنزلية من سائق وخادمة من الدخل الشهري </c:v>
                </c:pt>
              </c:strCache>
            </c:strRef>
          </c:tx>
          <c:dPt>
            <c:idx val="0"/>
            <c:spPr>
              <a:solidFill>
                <a:schemeClr val="accent1"/>
              </a:solidFill>
              <a:ln>
                <a:noFill/>
              </a:ln>
              <a:effectLst>
                <a:outerShdw blurRad="254000" sx="102000" sy="102000" algn="ctr" rotWithShape="0">
                  <a:prstClr val="black">
                    <a:alpha val="20000"/>
                  </a:prstClr>
                </a:outerShdw>
              </a:effectLst>
            </c:spPr>
          </c:dPt>
          <c:dPt>
            <c:idx val="1"/>
            <c:spPr>
              <a:solidFill>
                <a:schemeClr val="accent2"/>
              </a:solidFill>
              <a:ln>
                <a:noFill/>
              </a:ln>
              <a:effectLst>
                <a:outerShdw blurRad="254000" sx="102000" sy="102000" algn="ctr" rotWithShape="0">
                  <a:prstClr val="black">
                    <a:alpha val="20000"/>
                  </a:prstClr>
                </a:outerShdw>
              </a:effectLst>
            </c:spPr>
          </c:dPt>
          <c:dPt>
            <c:idx val="2"/>
            <c:spPr>
              <a:solidFill>
                <a:schemeClr val="accent3"/>
              </a:solidFill>
              <a:ln>
                <a:noFill/>
              </a:ln>
              <a:effectLst>
                <a:outerShdw blurRad="254000" sx="102000" sy="102000" algn="ctr" rotWithShape="0">
                  <a:prstClr val="black">
                    <a:alpha val="20000"/>
                  </a:prstClr>
                </a:outerShdw>
              </a:effectLst>
            </c:spPr>
          </c:dPt>
          <c:dPt>
            <c:idx val="3"/>
            <c:spPr>
              <a:solidFill>
                <a:schemeClr val="accent4"/>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10%</c:v>
                </c:pt>
                <c:pt idx="1">
                  <c:v>20%</c:v>
                </c:pt>
                <c:pt idx="2">
                  <c:v>30%</c:v>
                </c:pt>
                <c:pt idx="3">
                  <c:v>اكثر من 40%</c:v>
                </c:pt>
              </c:strCache>
            </c:strRef>
          </c:cat>
          <c:val>
            <c:numRef>
              <c:f>Sheet1!$B$2:$B$5</c:f>
              <c:numCache>
                <c:formatCode>General</c:formatCode>
                <c:ptCount val="4"/>
                <c:pt idx="0">
                  <c:v>56.8</c:v>
                </c:pt>
                <c:pt idx="1">
                  <c:v>32.4</c:v>
                </c:pt>
                <c:pt idx="2">
                  <c:v>10.8</c:v>
                </c:pt>
                <c:pt idx="3">
                  <c:v>0</c:v>
                </c:pt>
              </c:numCache>
            </c:numRef>
          </c:val>
        </c:ser>
        <c:dLbls>
          <c:showPercent val="1"/>
        </c:dLbls>
        <c:firstSliceAng val="0"/>
      </c:pieChart>
      <c:spPr>
        <a:noFill/>
        <a:ln>
          <a:noFill/>
        </a:ln>
        <a:effectLst/>
      </c:spPr>
    </c:plotArea>
    <c:legend>
      <c:legendPos val="r"/>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lang val="en-US"/>
  <c:chart>
    <c:title>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plotArea>
      <c:layout/>
      <c:pieChart>
        <c:varyColors val="1"/>
        <c:ser>
          <c:idx val="0"/>
          <c:order val="0"/>
          <c:tx>
            <c:strRef>
              <c:f>Sheet1!$B$1</c:f>
              <c:strCache>
                <c:ptCount val="1"/>
                <c:pt idx="0">
                  <c:v>هل المنزل ملك او مؤجر</c:v>
                </c:pt>
              </c:strCache>
            </c:strRef>
          </c:tx>
          <c:dPt>
            <c:idx val="0"/>
            <c:spPr>
              <a:solidFill>
                <a:schemeClr val="accent1"/>
              </a:solidFill>
              <a:ln>
                <a:noFill/>
              </a:ln>
              <a:effectLst>
                <a:outerShdw blurRad="254000" sx="102000" sy="102000" algn="ctr" rotWithShape="0">
                  <a:prstClr val="black">
                    <a:alpha val="20000"/>
                  </a:prstClr>
                </a:outerShdw>
              </a:effectLst>
            </c:spPr>
          </c:dPt>
          <c:dPt>
            <c:idx val="1"/>
            <c:spPr>
              <a:solidFill>
                <a:schemeClr val="accent2"/>
              </a:solidFill>
              <a:ln>
                <a:noFill/>
              </a:ln>
              <a:effectLst>
                <a:outerShdw blurRad="254000" sx="102000" sy="102000" algn="ctr" rotWithShape="0">
                  <a:prstClr val="black">
                    <a:alpha val="20000"/>
                  </a:prstClr>
                </a:outerShdw>
              </a:effectLst>
            </c:spPr>
          </c:dPt>
          <c:dPt>
            <c:idx val="2"/>
            <c:spPr>
              <a:solidFill>
                <a:schemeClr val="accent3"/>
              </a:solidFill>
              <a:ln>
                <a:noFill/>
              </a:ln>
              <a:effectLst>
                <a:outerShdw blurRad="254000" sx="102000" sy="102000" algn="ctr" rotWithShape="0">
                  <a:prstClr val="black">
                    <a:alpha val="20000"/>
                  </a:prstClr>
                </a:outerShdw>
              </a:effectLst>
            </c:spPr>
          </c:dPt>
          <c:dPt>
            <c:idx val="3"/>
            <c:spPr>
              <a:solidFill>
                <a:schemeClr val="accent4"/>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2"/>
                <c:pt idx="0">
                  <c:v>ملك خاص</c:v>
                </c:pt>
                <c:pt idx="1">
                  <c:v>إيجار</c:v>
                </c:pt>
              </c:strCache>
            </c:strRef>
          </c:cat>
          <c:val>
            <c:numRef>
              <c:f>Sheet1!$B$2:$B$5</c:f>
              <c:numCache>
                <c:formatCode>General</c:formatCode>
                <c:ptCount val="4"/>
                <c:pt idx="0">
                  <c:v>67.5</c:v>
                </c:pt>
                <c:pt idx="1">
                  <c:v>32.700000000000003</c:v>
                </c:pt>
              </c:numCache>
            </c:numRef>
          </c:val>
        </c:ser>
        <c:dLbls>
          <c:showPercent val="1"/>
        </c:dLbls>
        <c:firstSliceAng val="0"/>
      </c:pieChart>
      <c:spPr>
        <a:noFill/>
        <a:ln>
          <a:noFill/>
        </a:ln>
        <a:effectLst/>
      </c:spPr>
    </c:plotArea>
    <c:legend>
      <c:legendPos val="r"/>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ar-EG"/>
              <a:t>كم يستهلك إيجار المنزل سنويا</a:t>
            </a:r>
          </a:p>
        </c:rich>
      </c:tx>
      <c:spPr>
        <a:noFill/>
        <a:ln>
          <a:noFill/>
        </a:ln>
        <a:effectLst/>
      </c:spPr>
    </c:title>
    <c:plotArea>
      <c:layout/>
      <c:pieChart>
        <c:varyColors val="1"/>
        <c:ser>
          <c:idx val="0"/>
          <c:order val="0"/>
          <c:tx>
            <c:strRef>
              <c:f>Sheet1!$B$1</c:f>
              <c:strCache>
                <c:ptCount val="1"/>
                <c:pt idx="0">
                  <c:v>كم يستهلك إيجار المنزل سنويا</c:v>
                </c:pt>
              </c:strCache>
            </c:strRef>
          </c:tx>
          <c:dPt>
            <c:idx val="0"/>
            <c:spPr>
              <a:solidFill>
                <a:schemeClr val="accent1"/>
              </a:solidFill>
              <a:ln>
                <a:noFill/>
              </a:ln>
              <a:effectLst>
                <a:outerShdw blurRad="254000" sx="102000" sy="102000" algn="ctr" rotWithShape="0">
                  <a:prstClr val="black">
                    <a:alpha val="20000"/>
                  </a:prstClr>
                </a:outerShdw>
              </a:effectLst>
            </c:spPr>
          </c:dPt>
          <c:dPt>
            <c:idx val="1"/>
            <c:spPr>
              <a:solidFill>
                <a:schemeClr val="accent2"/>
              </a:solidFill>
              <a:ln>
                <a:noFill/>
              </a:ln>
              <a:effectLst>
                <a:outerShdw blurRad="254000" sx="102000" sy="102000" algn="ctr" rotWithShape="0">
                  <a:prstClr val="black">
                    <a:alpha val="20000"/>
                  </a:prstClr>
                </a:outerShdw>
              </a:effectLst>
            </c:spPr>
          </c:dPt>
          <c:dPt>
            <c:idx val="2"/>
            <c:spPr>
              <a:solidFill>
                <a:schemeClr val="accent3"/>
              </a:solidFill>
              <a:ln>
                <a:noFill/>
              </a:ln>
              <a:effectLst>
                <a:outerShdw blurRad="254000" sx="102000" sy="102000" algn="ctr" rotWithShape="0">
                  <a:prstClr val="black">
                    <a:alpha val="20000"/>
                  </a:prstClr>
                </a:outerShdw>
              </a:effectLst>
            </c:spPr>
          </c:dPt>
          <c:dPt>
            <c:idx val="3"/>
            <c:spPr>
              <a:solidFill>
                <a:schemeClr val="accent4"/>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10%</c:v>
                </c:pt>
                <c:pt idx="1">
                  <c:v>20%</c:v>
                </c:pt>
                <c:pt idx="2">
                  <c:v>30%</c:v>
                </c:pt>
                <c:pt idx="3">
                  <c:v>اكثر من40%</c:v>
                </c:pt>
              </c:strCache>
            </c:strRef>
          </c:cat>
          <c:val>
            <c:numRef>
              <c:f>Sheet1!$B$2:$B$5</c:f>
              <c:numCache>
                <c:formatCode>General</c:formatCode>
                <c:ptCount val="4"/>
                <c:pt idx="0">
                  <c:v>26.2</c:v>
                </c:pt>
                <c:pt idx="1">
                  <c:v>26.2</c:v>
                </c:pt>
                <c:pt idx="2">
                  <c:v>26.2</c:v>
                </c:pt>
                <c:pt idx="3">
                  <c:v>1.2</c:v>
                </c:pt>
              </c:numCache>
            </c:numRef>
          </c:val>
        </c:ser>
        <c:dLbls>
          <c:showPercent val="1"/>
        </c:dLbls>
        <c:firstSliceAng val="0"/>
      </c:pieChart>
      <c:spPr>
        <a:noFill/>
        <a:ln>
          <a:noFill/>
        </a:ln>
        <a:effectLst/>
      </c:spPr>
    </c:plotArea>
    <c:legend>
      <c:legendPos val="r"/>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26.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ar-EG"/>
              <a:t>عدد الهواتف النقالة في الاسرة</a:t>
            </a:r>
            <a:endParaRPr lang="en-US"/>
          </a:p>
        </c:rich>
      </c:tx>
      <c:spPr>
        <a:noFill/>
        <a:ln>
          <a:noFill/>
        </a:ln>
        <a:effectLst/>
      </c:spPr>
    </c:title>
    <c:plotArea>
      <c:layout/>
      <c:pieChart>
        <c:varyColors val="1"/>
        <c:ser>
          <c:idx val="0"/>
          <c:order val="0"/>
          <c:tx>
            <c:strRef>
              <c:f>Sheet1!$B$1</c:f>
              <c:strCache>
                <c:ptCount val="1"/>
                <c:pt idx="0">
                  <c:v>Sales</c:v>
                </c:pt>
              </c:strCache>
            </c:strRef>
          </c:tx>
          <c:dPt>
            <c:idx val="0"/>
            <c:spPr>
              <a:solidFill>
                <a:schemeClr val="accent1"/>
              </a:solidFill>
              <a:ln>
                <a:noFill/>
              </a:ln>
              <a:effectLst>
                <a:outerShdw blurRad="254000" sx="102000" sy="102000" algn="ctr" rotWithShape="0">
                  <a:prstClr val="black">
                    <a:alpha val="20000"/>
                  </a:prstClr>
                </a:outerShdw>
              </a:effectLst>
            </c:spPr>
          </c:dPt>
          <c:dPt>
            <c:idx val="1"/>
            <c:spPr>
              <a:solidFill>
                <a:schemeClr val="accent2"/>
              </a:solidFill>
              <a:ln>
                <a:noFill/>
              </a:ln>
              <a:effectLst>
                <a:outerShdw blurRad="254000" sx="102000" sy="102000" algn="ctr" rotWithShape="0">
                  <a:prstClr val="black">
                    <a:alpha val="20000"/>
                  </a:prstClr>
                </a:outerShdw>
              </a:effectLst>
            </c:spPr>
          </c:dPt>
          <c:dPt>
            <c:idx val="2"/>
            <c:spPr>
              <a:solidFill>
                <a:schemeClr val="accent3"/>
              </a:solidFill>
              <a:ln>
                <a:noFill/>
              </a:ln>
              <a:effectLst>
                <a:outerShdw blurRad="254000" sx="102000" sy="102000" algn="ctr" rotWithShape="0">
                  <a:prstClr val="black">
                    <a:alpha val="20000"/>
                  </a:prstClr>
                </a:outerShdw>
              </a:effectLst>
            </c:spPr>
          </c:dPt>
          <c:dPt>
            <c:idx val="3"/>
            <c:spPr>
              <a:solidFill>
                <a:schemeClr val="accent4"/>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هاتف نقال واحد فقط</c:v>
                </c:pt>
                <c:pt idx="1">
                  <c:v>إثنان</c:v>
                </c:pt>
                <c:pt idx="2">
                  <c:v>ثلاث هواتف نقالة</c:v>
                </c:pt>
                <c:pt idx="3">
                  <c:v>اكثر من ثلاث هواتف</c:v>
                </c:pt>
              </c:strCache>
            </c:strRef>
          </c:cat>
          <c:val>
            <c:numRef>
              <c:f>Sheet1!$B$2:$B$5</c:f>
              <c:numCache>
                <c:formatCode>General</c:formatCode>
                <c:ptCount val="4"/>
                <c:pt idx="0">
                  <c:v>6.9</c:v>
                </c:pt>
                <c:pt idx="1">
                  <c:v>34.700000000000003</c:v>
                </c:pt>
                <c:pt idx="2">
                  <c:v>20.8</c:v>
                </c:pt>
                <c:pt idx="3">
                  <c:v>37.6</c:v>
                </c:pt>
              </c:numCache>
            </c:numRef>
          </c:val>
        </c:ser>
        <c:dLbls>
          <c:showPercent val="1"/>
        </c:dLbls>
        <c:firstSliceAng val="0"/>
      </c:pieChart>
      <c:spPr>
        <a:noFill/>
        <a:ln>
          <a:noFill/>
        </a:ln>
        <a:effectLst/>
      </c:spPr>
    </c:plotArea>
    <c:legend>
      <c:legendPos val="r"/>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27.xml><?xml version="1.0" encoding="utf-8"?>
<c:chartSpace xmlns:c="http://schemas.openxmlformats.org/drawingml/2006/chart" xmlns:a="http://schemas.openxmlformats.org/drawingml/2006/main" xmlns:r="http://schemas.openxmlformats.org/officeDocument/2006/relationships">
  <c:lang val="en-US"/>
  <c:chart>
    <c:title>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plotArea>
      <c:layout/>
      <c:pieChart>
        <c:varyColors val="1"/>
        <c:ser>
          <c:idx val="0"/>
          <c:order val="0"/>
          <c:tx>
            <c:strRef>
              <c:f>Sheet1!$B$1</c:f>
              <c:strCache>
                <c:ptCount val="1"/>
                <c:pt idx="0">
                  <c:v>كم تستهلك فواتير الهواتف النقالة</c:v>
                </c:pt>
              </c:strCache>
            </c:strRef>
          </c:tx>
          <c:dPt>
            <c:idx val="0"/>
            <c:spPr>
              <a:solidFill>
                <a:schemeClr val="accent1"/>
              </a:solidFill>
              <a:ln>
                <a:noFill/>
              </a:ln>
              <a:effectLst>
                <a:outerShdw blurRad="254000" sx="102000" sy="102000" algn="ctr" rotWithShape="0">
                  <a:prstClr val="black">
                    <a:alpha val="20000"/>
                  </a:prstClr>
                </a:outerShdw>
              </a:effectLst>
            </c:spPr>
          </c:dPt>
          <c:dPt>
            <c:idx val="1"/>
            <c:spPr>
              <a:solidFill>
                <a:schemeClr val="accent2"/>
              </a:solidFill>
              <a:ln>
                <a:noFill/>
              </a:ln>
              <a:effectLst>
                <a:outerShdw blurRad="254000" sx="102000" sy="102000" algn="ctr" rotWithShape="0">
                  <a:prstClr val="black">
                    <a:alpha val="20000"/>
                  </a:prstClr>
                </a:outerShdw>
              </a:effectLst>
            </c:spPr>
          </c:dPt>
          <c:dPt>
            <c:idx val="2"/>
            <c:spPr>
              <a:solidFill>
                <a:schemeClr val="accent3"/>
              </a:solidFill>
              <a:ln>
                <a:noFill/>
              </a:ln>
              <a:effectLst>
                <a:outerShdw blurRad="254000" sx="102000" sy="102000" algn="ctr" rotWithShape="0">
                  <a:prstClr val="black">
                    <a:alpha val="20000"/>
                  </a:prstClr>
                </a:outerShdw>
              </a:effectLst>
            </c:spPr>
          </c:dPt>
          <c:dPt>
            <c:idx val="3"/>
            <c:spPr>
              <a:solidFill>
                <a:schemeClr val="accent4"/>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10%</c:v>
                </c:pt>
                <c:pt idx="1">
                  <c:v>20%</c:v>
                </c:pt>
                <c:pt idx="2">
                  <c:v>30%</c:v>
                </c:pt>
                <c:pt idx="3">
                  <c:v>اكثر من40%</c:v>
                </c:pt>
              </c:strCache>
            </c:strRef>
          </c:cat>
          <c:val>
            <c:numRef>
              <c:f>Sheet1!$B$2:$B$5</c:f>
              <c:numCache>
                <c:formatCode>General</c:formatCode>
                <c:ptCount val="4"/>
                <c:pt idx="0">
                  <c:v>6.9</c:v>
                </c:pt>
                <c:pt idx="1">
                  <c:v>34.700000000000003</c:v>
                </c:pt>
                <c:pt idx="2">
                  <c:v>20.8</c:v>
                </c:pt>
                <c:pt idx="3">
                  <c:v>1.2</c:v>
                </c:pt>
              </c:numCache>
            </c:numRef>
          </c:val>
        </c:ser>
        <c:dLbls>
          <c:showPercent val="1"/>
        </c:dLbls>
        <c:firstSliceAng val="0"/>
      </c:pieChart>
      <c:spPr>
        <a:noFill/>
        <a:ln>
          <a:noFill/>
        </a:ln>
        <a:effectLst/>
      </c:spPr>
    </c:plotArea>
    <c:legend>
      <c:legendPos val="r"/>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28.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ar-EG"/>
              <a:t>لماذا اصبحت الهواتف النقالة تستهلك جزءا كبيرا من الدخل</a:t>
            </a:r>
          </a:p>
        </c:rich>
      </c:tx>
      <c:spPr>
        <a:noFill/>
        <a:ln>
          <a:noFill/>
        </a:ln>
        <a:effectLst/>
      </c:spPr>
    </c:title>
    <c:plotArea>
      <c:layout/>
      <c:pieChart>
        <c:varyColors val="1"/>
        <c:ser>
          <c:idx val="0"/>
          <c:order val="0"/>
          <c:tx>
            <c:strRef>
              <c:f>Sheet1!$B$1</c:f>
              <c:strCache>
                <c:ptCount val="1"/>
                <c:pt idx="0">
                  <c:v>لماذا اصبحت الهواتف النقالة تستهلك جزءا كبيرا من الدخل</c:v>
                </c:pt>
              </c:strCache>
            </c:strRef>
          </c:tx>
          <c:dPt>
            <c:idx val="0"/>
            <c:spPr>
              <a:solidFill>
                <a:schemeClr val="accent1"/>
              </a:solidFill>
              <a:ln>
                <a:noFill/>
              </a:ln>
              <a:effectLst>
                <a:outerShdw blurRad="254000" sx="102000" sy="102000" algn="ctr" rotWithShape="0">
                  <a:prstClr val="black">
                    <a:alpha val="20000"/>
                  </a:prstClr>
                </a:outerShdw>
              </a:effectLst>
            </c:spPr>
          </c:dPt>
          <c:dPt>
            <c:idx val="1"/>
            <c:spPr>
              <a:solidFill>
                <a:schemeClr val="accent2"/>
              </a:solidFill>
              <a:ln>
                <a:noFill/>
              </a:ln>
              <a:effectLst>
                <a:outerShdw blurRad="254000" sx="102000" sy="102000" algn="ctr" rotWithShape="0">
                  <a:prstClr val="black">
                    <a:alpha val="20000"/>
                  </a:prstClr>
                </a:outerShdw>
              </a:effectLst>
            </c:spPr>
          </c:dPt>
          <c:dPt>
            <c:idx val="2"/>
            <c:spPr>
              <a:solidFill>
                <a:schemeClr val="accent3"/>
              </a:solidFill>
              <a:ln>
                <a:noFill/>
              </a:ln>
              <a:effectLst>
                <a:outerShdw blurRad="254000" sx="102000" sy="102000" algn="ctr" rotWithShape="0">
                  <a:prstClr val="black">
                    <a:alpha val="20000"/>
                  </a:prstClr>
                </a:outerShdw>
              </a:effectLst>
            </c:spPr>
          </c:dPt>
          <c:dPt>
            <c:idx val="3"/>
            <c:spPr>
              <a:solidFill>
                <a:schemeClr val="accent4"/>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ضرورة لا يمكن إستغناء عنها</c:v>
                </c:pt>
                <c:pt idx="1">
                  <c:v>سوء إستخدامها والتحدث في احاديث غير مجدية</c:v>
                </c:pt>
                <c:pt idx="2">
                  <c:v>تستخدم كنوع من الوجاهه الاجتماعية</c:v>
                </c:pt>
                <c:pt idx="3">
                  <c:v>إستخدام الاطفال لها بدون رقابة الاسرة</c:v>
                </c:pt>
              </c:strCache>
            </c:strRef>
          </c:cat>
          <c:val>
            <c:numRef>
              <c:f>Sheet1!$B$2:$B$5</c:f>
              <c:numCache>
                <c:formatCode>General</c:formatCode>
                <c:ptCount val="4"/>
                <c:pt idx="0">
                  <c:v>64.5</c:v>
                </c:pt>
                <c:pt idx="1">
                  <c:v>29.7</c:v>
                </c:pt>
                <c:pt idx="2">
                  <c:v>2.2000000000000002</c:v>
                </c:pt>
                <c:pt idx="3">
                  <c:v>4.4000000000000004</c:v>
                </c:pt>
              </c:numCache>
            </c:numRef>
          </c:val>
        </c:ser>
        <c:dLbls>
          <c:showPercent val="1"/>
        </c:dLbls>
        <c:firstSliceAng val="0"/>
      </c:pieChart>
      <c:spPr>
        <a:noFill/>
        <a:ln>
          <a:noFill/>
        </a:ln>
        <a:effectLst/>
      </c:spPr>
    </c:plotArea>
    <c:legend>
      <c:legendPos val="r"/>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29.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ar-EG"/>
              <a:t>هل قمت بالاقتراض من البنوك</a:t>
            </a:r>
            <a:endParaRPr lang="en-US"/>
          </a:p>
        </c:rich>
      </c:tx>
      <c:spPr>
        <a:noFill/>
        <a:ln>
          <a:noFill/>
        </a:ln>
        <a:effectLst/>
      </c:spPr>
    </c:title>
    <c:plotArea>
      <c:layout/>
      <c:pieChart>
        <c:varyColors val="1"/>
        <c:ser>
          <c:idx val="0"/>
          <c:order val="0"/>
          <c:tx>
            <c:strRef>
              <c:f>Sheet1!$B$1</c:f>
              <c:strCache>
                <c:ptCount val="1"/>
                <c:pt idx="0">
                  <c:v>Sales</c:v>
                </c:pt>
              </c:strCache>
            </c:strRef>
          </c:tx>
          <c:dPt>
            <c:idx val="0"/>
            <c:spPr>
              <a:solidFill>
                <a:schemeClr val="accent1"/>
              </a:solidFill>
              <a:ln>
                <a:noFill/>
              </a:ln>
              <a:effectLst>
                <a:outerShdw blurRad="254000" sx="102000" sy="102000" algn="ctr" rotWithShape="0">
                  <a:prstClr val="black">
                    <a:alpha val="20000"/>
                  </a:prstClr>
                </a:outerShdw>
              </a:effectLst>
            </c:spPr>
          </c:dPt>
          <c:dPt>
            <c:idx val="1"/>
            <c:spPr>
              <a:solidFill>
                <a:schemeClr val="accent2"/>
              </a:solidFill>
              <a:ln>
                <a:noFill/>
              </a:ln>
              <a:effectLst>
                <a:outerShdw blurRad="254000" sx="102000" sy="102000" algn="ctr" rotWithShape="0">
                  <a:prstClr val="black">
                    <a:alpha val="20000"/>
                  </a:prstClr>
                </a:outerShdw>
              </a:effectLst>
            </c:spPr>
          </c:dPt>
          <c:dPt>
            <c:idx val="2"/>
            <c:spPr>
              <a:solidFill>
                <a:schemeClr val="accent3"/>
              </a:solidFill>
              <a:ln>
                <a:noFill/>
              </a:ln>
              <a:effectLst>
                <a:outerShdw blurRad="254000" sx="102000" sy="102000" algn="ctr" rotWithShape="0">
                  <a:prstClr val="black">
                    <a:alpha val="20000"/>
                  </a:prstClr>
                </a:outerShdw>
              </a:effectLst>
            </c:spPr>
          </c:dPt>
          <c:dPt>
            <c:idx val="3"/>
            <c:spPr>
              <a:solidFill>
                <a:schemeClr val="accent4"/>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لا</c:v>
                </c:pt>
                <c:pt idx="1">
                  <c:v>نعم</c:v>
                </c:pt>
                <c:pt idx="3">
                  <c:v>4th Qtr</c:v>
                </c:pt>
              </c:strCache>
            </c:strRef>
          </c:cat>
          <c:val>
            <c:numRef>
              <c:f>Sheet1!$B$2:$B$5</c:f>
              <c:numCache>
                <c:formatCode>General</c:formatCode>
                <c:ptCount val="4"/>
                <c:pt idx="0">
                  <c:v>63.5</c:v>
                </c:pt>
                <c:pt idx="1">
                  <c:v>36.6</c:v>
                </c:pt>
              </c:numCache>
            </c:numRef>
          </c:val>
        </c:ser>
        <c:dLbls>
          <c:showPercent val="1"/>
        </c:dLbls>
        <c:firstSliceAng val="0"/>
      </c:pieChart>
      <c:spPr>
        <a:noFill/>
        <a:ln>
          <a:noFill/>
        </a:ln>
        <a:effectLst/>
      </c:spPr>
    </c:plotArea>
    <c:legend>
      <c:legendPos val="r"/>
      <c:legendEntry>
        <c:idx val="2"/>
        <c:delete val="1"/>
      </c:legendEntry>
      <c:legendEntry>
        <c:idx val="3"/>
        <c:delete val="1"/>
      </c:legendEntry>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ar-EG"/>
              <a:t>المستوي التعليمي</a:t>
            </a:r>
            <a:endParaRPr lang="en-US"/>
          </a:p>
        </c:rich>
      </c:tx>
      <c:layout>
        <c:manualLayout>
          <c:xMode val="edge"/>
          <c:yMode val="edge"/>
          <c:x val="0.43512139107611547"/>
          <c:y val="2.3809523809523812E-2"/>
        </c:manualLayout>
      </c:layout>
      <c:spPr>
        <a:noFill/>
        <a:ln>
          <a:noFill/>
        </a:ln>
        <a:effectLst/>
      </c:spPr>
    </c:title>
    <c:plotArea>
      <c:layout/>
      <c:pieChart>
        <c:varyColors val="1"/>
        <c:ser>
          <c:idx val="0"/>
          <c:order val="0"/>
          <c:tx>
            <c:strRef>
              <c:f>Sheet1!$B$1</c:f>
              <c:strCache>
                <c:ptCount val="1"/>
                <c:pt idx="0">
                  <c:v>Sales</c:v>
                </c:pt>
              </c:strCache>
            </c:strRef>
          </c:tx>
          <c:dPt>
            <c:idx val="0"/>
            <c:spPr>
              <a:solidFill>
                <a:schemeClr val="accent6"/>
              </a:solidFill>
              <a:ln>
                <a:noFill/>
              </a:ln>
              <a:effectLst>
                <a:outerShdw blurRad="254000" sx="102000" sy="102000" algn="ctr" rotWithShape="0">
                  <a:prstClr val="black">
                    <a:alpha val="20000"/>
                  </a:prstClr>
                </a:outerShdw>
              </a:effectLst>
            </c:spPr>
          </c:dPt>
          <c:dPt>
            <c:idx val="1"/>
            <c:spPr>
              <a:solidFill>
                <a:schemeClr val="accent5"/>
              </a:solidFill>
              <a:ln>
                <a:noFill/>
              </a:ln>
              <a:effectLst>
                <a:outerShdw blurRad="254000" sx="102000" sy="102000" algn="ctr" rotWithShape="0">
                  <a:prstClr val="black">
                    <a:alpha val="20000"/>
                  </a:prstClr>
                </a:outerShdw>
              </a:effectLst>
            </c:spPr>
          </c:dPt>
          <c:dPt>
            <c:idx val="2"/>
            <c:spPr>
              <a:solidFill>
                <a:schemeClr val="accent4"/>
              </a:solidFill>
              <a:ln>
                <a:noFill/>
              </a:ln>
              <a:effectLst>
                <a:outerShdw blurRad="254000" sx="102000" sy="102000" algn="ctr" rotWithShape="0">
                  <a:prstClr val="black">
                    <a:alpha val="20000"/>
                  </a:prstClr>
                </a:outerShdw>
              </a:effectLst>
            </c:spPr>
          </c:dPt>
          <c:dPt>
            <c:idx val="3"/>
            <c:spPr>
              <a:solidFill>
                <a:schemeClr val="accent6">
                  <a:lumMod val="60000"/>
                </a:schemeClr>
              </a:solidFill>
              <a:ln>
                <a:noFill/>
              </a:ln>
              <a:effectLst>
                <a:outerShdw blurRad="254000" sx="102000" sy="102000" algn="ctr" rotWithShape="0">
                  <a:prstClr val="black">
                    <a:alpha val="20000"/>
                  </a:prstClr>
                </a:outerShdw>
              </a:effectLst>
            </c:spPr>
          </c:dPt>
          <c:dPt>
            <c:idx val="4"/>
            <c:spPr>
              <a:solidFill>
                <a:schemeClr val="accent5">
                  <a:lumMod val="60000"/>
                </a:schemeClr>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Sheet1!$A$2:$A$6</c:f>
              <c:strCache>
                <c:ptCount val="5"/>
                <c:pt idx="0">
                  <c:v>اقل من الثانوي</c:v>
                </c:pt>
                <c:pt idx="1">
                  <c:v>ثانوي</c:v>
                </c:pt>
                <c:pt idx="2">
                  <c:v>دبلوم</c:v>
                </c:pt>
                <c:pt idx="3">
                  <c:v>جامعي</c:v>
                </c:pt>
                <c:pt idx="4">
                  <c:v>دراسات عليا </c:v>
                </c:pt>
              </c:strCache>
            </c:strRef>
          </c:cat>
          <c:val>
            <c:numRef>
              <c:f>Sheet1!$B$2:$B$6</c:f>
              <c:numCache>
                <c:formatCode>General</c:formatCode>
                <c:ptCount val="5"/>
                <c:pt idx="0">
                  <c:v>3.03</c:v>
                </c:pt>
                <c:pt idx="1">
                  <c:v>5.05</c:v>
                </c:pt>
                <c:pt idx="2">
                  <c:v>3.03</c:v>
                </c:pt>
                <c:pt idx="3">
                  <c:v>59.46</c:v>
                </c:pt>
                <c:pt idx="4">
                  <c:v>29.73</c:v>
                </c:pt>
              </c:numCache>
            </c:numRef>
          </c:val>
        </c:ser>
        <c:dLbls>
          <c:showPercent val="1"/>
        </c:dLbls>
        <c:firstSliceAng val="0"/>
      </c:pieChart>
      <c:spPr>
        <a:noFill/>
        <a:ln>
          <a:noFill/>
        </a:ln>
        <a:effectLst/>
      </c:spPr>
    </c:plotArea>
    <c:legend>
      <c:legendPos val="r"/>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30.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ar-EG"/>
              <a:t>كم يستهلك القرض البنكي من دخلك</a:t>
            </a:r>
            <a:endParaRPr lang="en-US"/>
          </a:p>
        </c:rich>
      </c:tx>
      <c:spPr>
        <a:noFill/>
        <a:ln>
          <a:noFill/>
        </a:ln>
        <a:effectLst/>
      </c:spPr>
    </c:title>
    <c:plotArea>
      <c:layout/>
      <c:pieChart>
        <c:varyColors val="1"/>
        <c:ser>
          <c:idx val="0"/>
          <c:order val="0"/>
          <c:tx>
            <c:strRef>
              <c:f>Sheet1!$B$1</c:f>
              <c:strCache>
                <c:ptCount val="1"/>
                <c:pt idx="0">
                  <c:v>Sales</c:v>
                </c:pt>
              </c:strCache>
            </c:strRef>
          </c:tx>
          <c:dPt>
            <c:idx val="0"/>
            <c:spPr>
              <a:solidFill>
                <a:schemeClr val="accent1"/>
              </a:solidFill>
              <a:ln>
                <a:noFill/>
              </a:ln>
              <a:effectLst>
                <a:outerShdw blurRad="254000" sx="102000" sy="102000" algn="ctr" rotWithShape="0">
                  <a:prstClr val="black">
                    <a:alpha val="20000"/>
                  </a:prstClr>
                </a:outerShdw>
              </a:effectLst>
            </c:spPr>
          </c:dPt>
          <c:dPt>
            <c:idx val="1"/>
            <c:spPr>
              <a:solidFill>
                <a:schemeClr val="accent2"/>
              </a:solidFill>
              <a:ln>
                <a:noFill/>
              </a:ln>
              <a:effectLst>
                <a:outerShdw blurRad="254000" sx="102000" sy="102000" algn="ctr" rotWithShape="0">
                  <a:prstClr val="black">
                    <a:alpha val="20000"/>
                  </a:prstClr>
                </a:outerShdw>
              </a:effectLst>
            </c:spPr>
          </c:dPt>
          <c:dPt>
            <c:idx val="2"/>
            <c:spPr>
              <a:solidFill>
                <a:schemeClr val="accent3"/>
              </a:solidFill>
              <a:ln>
                <a:noFill/>
              </a:ln>
              <a:effectLst>
                <a:outerShdw blurRad="254000" sx="102000" sy="102000" algn="ctr" rotWithShape="0">
                  <a:prstClr val="black">
                    <a:alpha val="20000"/>
                  </a:prstClr>
                </a:outerShdw>
              </a:effectLst>
            </c:spPr>
          </c:dPt>
          <c:dPt>
            <c:idx val="3"/>
            <c:spPr>
              <a:solidFill>
                <a:schemeClr val="accent4"/>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10%</c:v>
                </c:pt>
                <c:pt idx="1">
                  <c:v>20%</c:v>
                </c:pt>
                <c:pt idx="2">
                  <c:v>30%</c:v>
                </c:pt>
                <c:pt idx="3">
                  <c:v>اكثر من40%</c:v>
                </c:pt>
              </c:strCache>
            </c:strRef>
          </c:cat>
          <c:val>
            <c:numRef>
              <c:f>Sheet1!$B$2:$B$5</c:f>
              <c:numCache>
                <c:formatCode>General</c:formatCode>
                <c:ptCount val="4"/>
                <c:pt idx="0">
                  <c:v>14.4</c:v>
                </c:pt>
                <c:pt idx="1">
                  <c:v>40.5</c:v>
                </c:pt>
                <c:pt idx="2">
                  <c:v>33.300000000000011</c:v>
                </c:pt>
                <c:pt idx="3">
                  <c:v>1.2</c:v>
                </c:pt>
              </c:numCache>
            </c:numRef>
          </c:val>
        </c:ser>
        <c:dLbls>
          <c:showPercent val="1"/>
        </c:dLbls>
        <c:firstSliceAng val="0"/>
      </c:pieChart>
      <c:spPr>
        <a:noFill/>
        <a:ln>
          <a:noFill/>
        </a:ln>
        <a:effectLst/>
      </c:spPr>
    </c:plotArea>
    <c:legend>
      <c:legendPos val="r"/>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31.xml><?xml version="1.0" encoding="utf-8"?>
<c:chartSpace xmlns:c="http://schemas.openxmlformats.org/drawingml/2006/chart" xmlns:a="http://schemas.openxmlformats.org/drawingml/2006/main" xmlns:r="http://schemas.openxmlformats.org/officeDocument/2006/relationships">
  <c:lang val="en-US"/>
  <c:chart>
    <c:title>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plotArea>
      <c:layout/>
      <c:pieChart>
        <c:varyColors val="1"/>
        <c:ser>
          <c:idx val="0"/>
          <c:order val="0"/>
          <c:tx>
            <c:strRef>
              <c:f>Sheet1!$B$1</c:f>
              <c:strCache>
                <c:ptCount val="1"/>
                <c:pt idx="0">
                  <c:v>هل اصبحت القروض البنكية سمة العصر</c:v>
                </c:pt>
              </c:strCache>
            </c:strRef>
          </c:tx>
          <c:dPt>
            <c:idx val="0"/>
            <c:spPr>
              <a:solidFill>
                <a:schemeClr val="accent1"/>
              </a:solidFill>
              <a:ln>
                <a:noFill/>
              </a:ln>
              <a:effectLst>
                <a:outerShdw blurRad="254000" sx="102000" sy="102000" algn="ctr" rotWithShape="0">
                  <a:prstClr val="black">
                    <a:alpha val="20000"/>
                  </a:prstClr>
                </a:outerShdw>
              </a:effectLst>
            </c:spPr>
          </c:dPt>
          <c:dPt>
            <c:idx val="1"/>
            <c:spPr>
              <a:solidFill>
                <a:schemeClr val="accent2"/>
              </a:solidFill>
              <a:ln>
                <a:noFill/>
              </a:ln>
              <a:effectLst>
                <a:outerShdw blurRad="254000" sx="102000" sy="102000" algn="ctr" rotWithShape="0">
                  <a:prstClr val="black">
                    <a:alpha val="20000"/>
                  </a:prstClr>
                </a:outerShdw>
              </a:effectLst>
            </c:spPr>
          </c:dPt>
          <c:dPt>
            <c:idx val="2"/>
            <c:spPr>
              <a:solidFill>
                <a:schemeClr val="accent3"/>
              </a:solidFill>
              <a:ln>
                <a:noFill/>
              </a:ln>
              <a:effectLst>
                <a:outerShdw blurRad="254000" sx="102000" sy="102000" algn="ctr" rotWithShape="0">
                  <a:prstClr val="black">
                    <a:alpha val="20000"/>
                  </a:prstClr>
                </a:outerShdw>
              </a:effectLst>
            </c:spPr>
          </c:dPt>
          <c:dPt>
            <c:idx val="3"/>
            <c:spPr>
              <a:solidFill>
                <a:schemeClr val="accent4"/>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2"/>
                <c:pt idx="0">
                  <c:v>لا</c:v>
                </c:pt>
                <c:pt idx="1">
                  <c:v>نعم</c:v>
                </c:pt>
              </c:strCache>
            </c:strRef>
          </c:cat>
          <c:val>
            <c:numRef>
              <c:f>Sheet1!$B$2:$B$5</c:f>
              <c:numCache>
                <c:formatCode>General</c:formatCode>
                <c:ptCount val="4"/>
                <c:pt idx="0">
                  <c:v>24.8</c:v>
                </c:pt>
                <c:pt idx="1">
                  <c:v>75.3</c:v>
                </c:pt>
              </c:numCache>
            </c:numRef>
          </c:val>
        </c:ser>
        <c:dLbls>
          <c:showPercent val="1"/>
        </c:dLbls>
        <c:firstSliceAng val="0"/>
      </c:pieChart>
      <c:spPr>
        <a:noFill/>
        <a:ln>
          <a:noFill/>
        </a:ln>
        <a:effectLst/>
      </c:spPr>
    </c:plotArea>
    <c:legend>
      <c:legendPos val="r"/>
      <c:legendEntry>
        <c:idx val="2"/>
        <c:delete val="1"/>
      </c:legendEntry>
      <c:legendEntry>
        <c:idx val="3"/>
        <c:delete val="1"/>
      </c:legendEntry>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32.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ar-EG"/>
              <a:t>اوجه الانفاق الاخري التي ادت الي للاقتراض</a:t>
            </a:r>
            <a:endParaRPr lang="en-US"/>
          </a:p>
        </c:rich>
      </c:tx>
      <c:layout>
        <c:manualLayout>
          <c:xMode val="edge"/>
          <c:yMode val="edge"/>
          <c:x val="0.17385407553222521"/>
          <c:y val="2.3809523809523812E-2"/>
        </c:manualLayout>
      </c:layout>
      <c:spPr>
        <a:noFill/>
        <a:ln>
          <a:noFill/>
        </a:ln>
        <a:effectLst/>
      </c:spPr>
    </c:title>
    <c:plotArea>
      <c:layout/>
      <c:pieChart>
        <c:varyColors val="1"/>
        <c:ser>
          <c:idx val="0"/>
          <c:order val="0"/>
          <c:tx>
            <c:strRef>
              <c:f>Sheet1!$B$1</c:f>
              <c:strCache>
                <c:ptCount val="1"/>
                <c:pt idx="0">
                  <c:v>Sales</c:v>
                </c:pt>
              </c:strCache>
            </c:strRef>
          </c:tx>
          <c:dPt>
            <c:idx val="0"/>
            <c:spPr>
              <a:solidFill>
                <a:schemeClr val="accent1"/>
              </a:solidFill>
              <a:ln>
                <a:noFill/>
              </a:ln>
              <a:effectLst>
                <a:outerShdw blurRad="254000" sx="102000" sy="102000" algn="ctr" rotWithShape="0">
                  <a:prstClr val="black">
                    <a:alpha val="20000"/>
                  </a:prstClr>
                </a:outerShdw>
              </a:effectLst>
            </c:spPr>
          </c:dPt>
          <c:dPt>
            <c:idx val="1"/>
            <c:spPr>
              <a:solidFill>
                <a:schemeClr val="accent2"/>
              </a:solidFill>
              <a:ln>
                <a:noFill/>
              </a:ln>
              <a:effectLst>
                <a:outerShdw blurRad="254000" sx="102000" sy="102000" algn="ctr" rotWithShape="0">
                  <a:prstClr val="black">
                    <a:alpha val="20000"/>
                  </a:prstClr>
                </a:outerShdw>
              </a:effectLst>
            </c:spPr>
          </c:dPt>
          <c:dPt>
            <c:idx val="2"/>
            <c:spPr>
              <a:solidFill>
                <a:schemeClr val="accent3"/>
              </a:solidFill>
              <a:ln>
                <a:noFill/>
              </a:ln>
              <a:effectLst>
                <a:outerShdw blurRad="254000" sx="102000" sy="102000" algn="ctr" rotWithShape="0">
                  <a:prstClr val="black">
                    <a:alpha val="20000"/>
                  </a:prstClr>
                </a:outerShdw>
              </a:effectLst>
            </c:spPr>
          </c:dPt>
          <c:dPt>
            <c:idx val="3"/>
            <c:spPr>
              <a:solidFill>
                <a:schemeClr val="accent4"/>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2"/>
                <c:pt idx="0">
                  <c:v>الغلاء وعدم الاكتفاء الذاتي بالراتب</c:v>
                </c:pt>
                <c:pt idx="1">
                  <c:v>الاستهلاك الترفيهي والوجاهة الاجتماعية</c:v>
                </c:pt>
              </c:strCache>
            </c:strRef>
          </c:cat>
          <c:val>
            <c:numRef>
              <c:f>Sheet1!$B$2:$B$5</c:f>
              <c:numCache>
                <c:formatCode>General</c:formatCode>
                <c:ptCount val="4"/>
                <c:pt idx="0">
                  <c:v>76.900000000000006</c:v>
                </c:pt>
                <c:pt idx="1">
                  <c:v>23.2</c:v>
                </c:pt>
              </c:numCache>
            </c:numRef>
          </c:val>
        </c:ser>
        <c:dLbls>
          <c:showPercent val="1"/>
        </c:dLbls>
        <c:firstSliceAng val="0"/>
      </c:pieChart>
      <c:spPr>
        <a:noFill/>
        <a:ln>
          <a:noFill/>
        </a:ln>
        <a:effectLst/>
      </c:spPr>
    </c:plotArea>
    <c:legend>
      <c:legendPos val="r"/>
      <c:legendEntry>
        <c:idx val="2"/>
        <c:delete val="1"/>
      </c:legendEntry>
      <c:legendEntry>
        <c:idx val="3"/>
        <c:delete val="1"/>
      </c:legendEntry>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33.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ar-EG"/>
              <a:t>هل تقوم بالسفر للسياحة خارج البلاد</a:t>
            </a:r>
            <a:endParaRPr lang="en-US"/>
          </a:p>
        </c:rich>
      </c:tx>
      <c:spPr>
        <a:noFill/>
        <a:ln>
          <a:noFill/>
        </a:ln>
        <a:effectLst/>
      </c:spPr>
    </c:title>
    <c:plotArea>
      <c:layout/>
      <c:pieChart>
        <c:varyColors val="1"/>
        <c:ser>
          <c:idx val="0"/>
          <c:order val="0"/>
          <c:tx>
            <c:strRef>
              <c:f>Sheet1!$B$1</c:f>
              <c:strCache>
                <c:ptCount val="1"/>
                <c:pt idx="0">
                  <c:v>Sales</c:v>
                </c:pt>
              </c:strCache>
            </c:strRef>
          </c:tx>
          <c:dPt>
            <c:idx val="0"/>
            <c:spPr>
              <a:solidFill>
                <a:schemeClr val="accent1"/>
              </a:solidFill>
              <a:ln>
                <a:noFill/>
              </a:ln>
              <a:effectLst>
                <a:outerShdw blurRad="254000" sx="102000" sy="102000" algn="ctr" rotWithShape="0">
                  <a:prstClr val="black">
                    <a:alpha val="20000"/>
                  </a:prstClr>
                </a:outerShdw>
              </a:effectLst>
            </c:spPr>
          </c:dPt>
          <c:dPt>
            <c:idx val="1"/>
            <c:spPr>
              <a:solidFill>
                <a:schemeClr val="accent2"/>
              </a:solidFill>
              <a:ln>
                <a:noFill/>
              </a:ln>
              <a:effectLst>
                <a:outerShdw blurRad="254000" sx="102000" sy="102000" algn="ctr" rotWithShape="0">
                  <a:prstClr val="black">
                    <a:alpha val="20000"/>
                  </a:prstClr>
                </a:outerShdw>
              </a:effectLst>
            </c:spPr>
          </c:dPt>
          <c:dPt>
            <c:idx val="2"/>
            <c:spPr>
              <a:solidFill>
                <a:schemeClr val="accent3"/>
              </a:solidFill>
              <a:ln>
                <a:noFill/>
              </a:ln>
              <a:effectLst>
                <a:outerShdw blurRad="254000" sx="102000" sy="102000" algn="ctr" rotWithShape="0">
                  <a:prstClr val="black">
                    <a:alpha val="20000"/>
                  </a:prstClr>
                </a:outerShdw>
              </a:effectLst>
            </c:spPr>
          </c:dPt>
          <c:dPt>
            <c:idx val="3"/>
            <c:spPr>
              <a:solidFill>
                <a:schemeClr val="accent4"/>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2"/>
                <c:pt idx="0">
                  <c:v>لا</c:v>
                </c:pt>
                <c:pt idx="1">
                  <c:v>نعم</c:v>
                </c:pt>
              </c:strCache>
            </c:strRef>
          </c:cat>
          <c:val>
            <c:numRef>
              <c:f>Sheet1!$B$2:$B$5</c:f>
              <c:numCache>
                <c:formatCode>General</c:formatCode>
                <c:ptCount val="4"/>
                <c:pt idx="0">
                  <c:v>69.400000000000006</c:v>
                </c:pt>
                <c:pt idx="1">
                  <c:v>30.7</c:v>
                </c:pt>
                <c:pt idx="3">
                  <c:v>1.2</c:v>
                </c:pt>
              </c:numCache>
            </c:numRef>
          </c:val>
        </c:ser>
        <c:dLbls>
          <c:showPercent val="1"/>
        </c:dLbls>
        <c:firstSliceAng val="0"/>
      </c:pieChart>
      <c:spPr>
        <a:noFill/>
        <a:ln>
          <a:noFill/>
        </a:ln>
        <a:effectLst/>
      </c:spPr>
    </c:plotArea>
    <c:legend>
      <c:legendPos val="r"/>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34.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ar-EG"/>
              <a:t>عدد مرات السفر الي خارج البلاد</a:t>
            </a:r>
            <a:endParaRPr lang="en-US"/>
          </a:p>
        </c:rich>
      </c:tx>
      <c:spPr>
        <a:noFill/>
        <a:ln>
          <a:noFill/>
        </a:ln>
        <a:effectLst/>
      </c:spPr>
    </c:title>
    <c:plotArea>
      <c:layout/>
      <c:pieChart>
        <c:varyColors val="1"/>
        <c:ser>
          <c:idx val="0"/>
          <c:order val="0"/>
          <c:tx>
            <c:strRef>
              <c:f>Sheet1!$B$1</c:f>
              <c:strCache>
                <c:ptCount val="1"/>
                <c:pt idx="0">
                  <c:v>Sales</c:v>
                </c:pt>
              </c:strCache>
            </c:strRef>
          </c:tx>
          <c:dPt>
            <c:idx val="0"/>
            <c:spPr>
              <a:solidFill>
                <a:schemeClr val="accent1"/>
              </a:solidFill>
              <a:ln>
                <a:noFill/>
              </a:ln>
              <a:effectLst>
                <a:outerShdw blurRad="254000" sx="102000" sy="102000" algn="ctr" rotWithShape="0">
                  <a:prstClr val="black">
                    <a:alpha val="20000"/>
                  </a:prstClr>
                </a:outerShdw>
              </a:effectLst>
            </c:spPr>
          </c:dPt>
          <c:dPt>
            <c:idx val="1"/>
            <c:spPr>
              <a:solidFill>
                <a:schemeClr val="accent2"/>
              </a:solidFill>
              <a:ln>
                <a:noFill/>
              </a:ln>
              <a:effectLst>
                <a:outerShdw blurRad="254000" sx="102000" sy="102000" algn="ctr" rotWithShape="0">
                  <a:prstClr val="black">
                    <a:alpha val="20000"/>
                  </a:prstClr>
                </a:outerShdw>
              </a:effectLst>
            </c:spPr>
          </c:dPt>
          <c:dPt>
            <c:idx val="2"/>
            <c:spPr>
              <a:solidFill>
                <a:schemeClr val="accent3"/>
              </a:solidFill>
              <a:ln>
                <a:noFill/>
              </a:ln>
              <a:effectLst>
                <a:outerShdw blurRad="254000" sx="102000" sy="102000" algn="ctr" rotWithShape="0">
                  <a:prstClr val="black">
                    <a:alpha val="20000"/>
                  </a:prstClr>
                </a:outerShdw>
              </a:effectLst>
            </c:spPr>
          </c:dPt>
          <c:dPt>
            <c:idx val="3"/>
            <c:spPr>
              <a:solidFill>
                <a:schemeClr val="accent4"/>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مره سنويا</c:v>
                </c:pt>
                <c:pt idx="1">
                  <c:v>مرتين في السنة</c:v>
                </c:pt>
                <c:pt idx="2">
                  <c:v>ثلاث مرات في السنة</c:v>
                </c:pt>
                <c:pt idx="3">
                  <c:v>اكثر من ثلاث مرات في السنة</c:v>
                </c:pt>
              </c:strCache>
            </c:strRef>
          </c:cat>
          <c:val>
            <c:numRef>
              <c:f>Sheet1!$B$2:$B$5</c:f>
              <c:numCache>
                <c:formatCode>General</c:formatCode>
                <c:ptCount val="4"/>
                <c:pt idx="0">
                  <c:v>71.400000000000006</c:v>
                </c:pt>
                <c:pt idx="1">
                  <c:v>8.6</c:v>
                </c:pt>
                <c:pt idx="2">
                  <c:v>8.6</c:v>
                </c:pt>
                <c:pt idx="3">
                  <c:v>11.4</c:v>
                </c:pt>
              </c:numCache>
            </c:numRef>
          </c:val>
        </c:ser>
        <c:dLbls>
          <c:showPercent val="1"/>
        </c:dLbls>
        <c:firstSliceAng val="0"/>
      </c:pieChart>
      <c:spPr>
        <a:noFill/>
        <a:ln>
          <a:noFill/>
        </a:ln>
        <a:effectLst/>
      </c:spPr>
    </c:plotArea>
    <c:legend>
      <c:legendPos val="r"/>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35.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ar-EG"/>
              <a:t>نسبة الصرف علي الرحلات الخارجية سنوياً</a:t>
            </a:r>
            <a:endParaRPr lang="en-US"/>
          </a:p>
        </c:rich>
      </c:tx>
      <c:spPr>
        <a:noFill/>
        <a:ln>
          <a:noFill/>
        </a:ln>
        <a:effectLst/>
      </c:spPr>
    </c:title>
    <c:plotArea>
      <c:layout/>
      <c:pieChart>
        <c:varyColors val="1"/>
        <c:ser>
          <c:idx val="0"/>
          <c:order val="0"/>
          <c:tx>
            <c:strRef>
              <c:f>Sheet1!$B$1</c:f>
              <c:strCache>
                <c:ptCount val="1"/>
                <c:pt idx="0">
                  <c:v>Sales</c:v>
                </c:pt>
              </c:strCache>
            </c:strRef>
          </c:tx>
          <c:dPt>
            <c:idx val="0"/>
            <c:spPr>
              <a:solidFill>
                <a:schemeClr val="accent1"/>
              </a:solidFill>
              <a:ln>
                <a:noFill/>
              </a:ln>
              <a:effectLst>
                <a:outerShdw blurRad="254000" sx="102000" sy="102000" algn="ctr" rotWithShape="0">
                  <a:prstClr val="black">
                    <a:alpha val="20000"/>
                  </a:prstClr>
                </a:outerShdw>
              </a:effectLst>
            </c:spPr>
          </c:dPt>
          <c:dPt>
            <c:idx val="1"/>
            <c:spPr>
              <a:solidFill>
                <a:schemeClr val="accent2"/>
              </a:solidFill>
              <a:ln>
                <a:noFill/>
              </a:ln>
              <a:effectLst>
                <a:outerShdw blurRad="254000" sx="102000" sy="102000" algn="ctr" rotWithShape="0">
                  <a:prstClr val="black">
                    <a:alpha val="20000"/>
                  </a:prstClr>
                </a:outerShdw>
              </a:effectLst>
            </c:spPr>
          </c:dPt>
          <c:dPt>
            <c:idx val="2"/>
            <c:spPr>
              <a:solidFill>
                <a:schemeClr val="accent3"/>
              </a:solidFill>
              <a:ln>
                <a:noFill/>
              </a:ln>
              <a:effectLst>
                <a:outerShdw blurRad="254000" sx="102000" sy="102000" algn="ctr" rotWithShape="0">
                  <a:prstClr val="black">
                    <a:alpha val="20000"/>
                  </a:prstClr>
                </a:outerShdw>
              </a:effectLst>
            </c:spPr>
          </c:dPt>
          <c:dPt>
            <c:idx val="3"/>
            <c:spPr>
              <a:solidFill>
                <a:schemeClr val="accent4"/>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numRef>
              <c:f>Sheet1!$A$2:$A$5</c:f>
              <c:numCache>
                <c:formatCode>0%</c:formatCode>
                <c:ptCount val="4"/>
                <c:pt idx="0">
                  <c:v>0.1</c:v>
                </c:pt>
                <c:pt idx="1">
                  <c:v>0.2</c:v>
                </c:pt>
                <c:pt idx="2">
                  <c:v>0.30000000000000004</c:v>
                </c:pt>
              </c:numCache>
            </c:numRef>
          </c:cat>
          <c:val>
            <c:numRef>
              <c:f>Sheet1!$B$2:$B$5</c:f>
              <c:numCache>
                <c:formatCode>General</c:formatCode>
                <c:ptCount val="4"/>
                <c:pt idx="0">
                  <c:v>34.9</c:v>
                </c:pt>
                <c:pt idx="1">
                  <c:v>34.9</c:v>
                </c:pt>
                <c:pt idx="2">
                  <c:v>20.99</c:v>
                </c:pt>
                <c:pt idx="3">
                  <c:v>1.2</c:v>
                </c:pt>
              </c:numCache>
            </c:numRef>
          </c:val>
        </c:ser>
        <c:dLbls>
          <c:showPercent val="1"/>
        </c:dLbls>
        <c:firstSliceAng val="0"/>
      </c:pieChart>
      <c:spPr>
        <a:noFill/>
        <a:ln>
          <a:noFill/>
        </a:ln>
        <a:effectLst/>
      </c:spPr>
    </c:plotArea>
    <c:legend>
      <c:legendPos val="r"/>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ar-EG"/>
              <a:t>الوضع الوظيفي</a:t>
            </a:r>
            <a:endParaRPr lang="en-US"/>
          </a:p>
        </c:rich>
      </c:tx>
      <c:spPr>
        <a:noFill/>
        <a:ln>
          <a:noFill/>
        </a:ln>
        <a:effectLst/>
      </c:spPr>
    </c:title>
    <c:plotArea>
      <c:layout/>
      <c:pieChart>
        <c:varyColors val="1"/>
        <c:ser>
          <c:idx val="0"/>
          <c:order val="0"/>
          <c:tx>
            <c:strRef>
              <c:f>Sheet1!$B$1</c:f>
              <c:strCache>
                <c:ptCount val="1"/>
                <c:pt idx="0">
                  <c:v>Sales</c:v>
                </c:pt>
              </c:strCache>
            </c:strRef>
          </c:tx>
          <c:dPt>
            <c:idx val="0"/>
            <c:spPr>
              <a:solidFill>
                <a:schemeClr val="accent1"/>
              </a:solidFill>
              <a:ln>
                <a:noFill/>
              </a:ln>
              <a:effectLst>
                <a:outerShdw blurRad="254000" sx="102000" sy="102000" algn="ctr" rotWithShape="0">
                  <a:prstClr val="black">
                    <a:alpha val="20000"/>
                  </a:prstClr>
                </a:outerShdw>
              </a:effectLst>
            </c:spPr>
          </c:dPt>
          <c:dPt>
            <c:idx val="1"/>
            <c:spPr>
              <a:solidFill>
                <a:schemeClr val="accent2"/>
              </a:solidFill>
              <a:ln>
                <a:noFill/>
              </a:ln>
              <a:effectLst>
                <a:outerShdw blurRad="254000" sx="102000" sy="102000" algn="ctr" rotWithShape="0">
                  <a:prstClr val="black">
                    <a:alpha val="20000"/>
                  </a:prstClr>
                </a:outerShdw>
              </a:effectLst>
            </c:spPr>
          </c:dPt>
          <c:dPt>
            <c:idx val="2"/>
            <c:spPr>
              <a:solidFill>
                <a:schemeClr val="accent3"/>
              </a:solidFill>
              <a:ln>
                <a:noFill/>
              </a:ln>
              <a:effectLst>
                <a:outerShdw blurRad="254000" sx="102000" sy="102000" algn="ctr" rotWithShape="0">
                  <a:prstClr val="black">
                    <a:alpha val="20000"/>
                  </a:prstClr>
                </a:outerShdw>
              </a:effectLst>
            </c:spPr>
          </c:dPt>
          <c:dPt>
            <c:idx val="3"/>
            <c:spPr>
              <a:solidFill>
                <a:schemeClr val="accent4"/>
              </a:solidFill>
              <a:ln>
                <a:noFill/>
              </a:ln>
              <a:effectLst>
                <a:outerShdw blurRad="254000" sx="102000" sy="102000" algn="ctr" rotWithShape="0">
                  <a:prstClr val="black">
                    <a:alpha val="20000"/>
                  </a:prstClr>
                </a:outerShdw>
              </a:effectLst>
            </c:spPr>
          </c:dPt>
          <c:dPt>
            <c:idx val="4"/>
            <c:spPr>
              <a:solidFill>
                <a:schemeClr val="accent5"/>
              </a:solidFill>
              <a:ln>
                <a:noFill/>
              </a:ln>
              <a:effectLst>
                <a:outerShdw blurRad="254000" sx="102000" sy="102000" algn="ctr" rotWithShape="0">
                  <a:prstClr val="black">
                    <a:alpha val="20000"/>
                  </a:prstClr>
                </a:outerShdw>
              </a:effectLst>
            </c:spPr>
          </c:dPt>
          <c:dPt>
            <c:idx val="5"/>
            <c:spPr>
              <a:solidFill>
                <a:schemeClr val="accent6"/>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Sheet1!$A$2:$A$7</c:f>
              <c:strCache>
                <c:ptCount val="6"/>
                <c:pt idx="0">
                  <c:v>طالب</c:v>
                </c:pt>
                <c:pt idx="1">
                  <c:v>موظف حكومي</c:v>
                </c:pt>
                <c:pt idx="2">
                  <c:v>موظف قطاع خاص</c:v>
                </c:pt>
                <c:pt idx="3">
                  <c:v>عمل حر</c:v>
                </c:pt>
                <c:pt idx="4">
                  <c:v>متقاعد</c:v>
                </c:pt>
                <c:pt idx="5">
                  <c:v>بدون عمل</c:v>
                </c:pt>
              </c:strCache>
            </c:strRef>
          </c:cat>
          <c:val>
            <c:numRef>
              <c:f>Sheet1!$B$2:$B$7</c:f>
              <c:numCache>
                <c:formatCode>General</c:formatCode>
                <c:ptCount val="6"/>
                <c:pt idx="0">
                  <c:v>31.7</c:v>
                </c:pt>
                <c:pt idx="1">
                  <c:v>44.6</c:v>
                </c:pt>
                <c:pt idx="2">
                  <c:v>9.9</c:v>
                </c:pt>
                <c:pt idx="3">
                  <c:v>8.9</c:v>
                </c:pt>
                <c:pt idx="4">
                  <c:v>1.1000000000000001</c:v>
                </c:pt>
              </c:numCache>
            </c:numRef>
          </c:val>
        </c:ser>
        <c:dLbls>
          <c:showPercent val="1"/>
        </c:dLbls>
        <c:firstSliceAng val="0"/>
      </c:pieChart>
      <c:spPr>
        <a:noFill/>
        <a:ln>
          <a:noFill/>
        </a:ln>
        <a:effectLst/>
      </c:spPr>
    </c:plotArea>
    <c:legend>
      <c:legendPos val="r"/>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ar-EG"/>
              <a:t>العمر</a:t>
            </a:r>
            <a:endParaRPr lang="en-US"/>
          </a:p>
        </c:rich>
      </c:tx>
      <c:layout>
        <c:manualLayout>
          <c:xMode val="edge"/>
          <c:yMode val="edge"/>
          <c:x val="0.44640037182852149"/>
          <c:y val="4.5454545454545463E-2"/>
        </c:manualLayout>
      </c:layout>
      <c:spPr>
        <a:noFill/>
        <a:ln>
          <a:noFill/>
        </a:ln>
        <a:effectLst/>
      </c:spPr>
    </c:title>
    <c:plotArea>
      <c:layout/>
      <c:pieChart>
        <c:varyColors val="1"/>
        <c:ser>
          <c:idx val="0"/>
          <c:order val="0"/>
          <c:tx>
            <c:strRef>
              <c:f>Sheet1!$B$1</c:f>
              <c:strCache>
                <c:ptCount val="1"/>
                <c:pt idx="0">
                  <c:v>Sales</c:v>
                </c:pt>
              </c:strCache>
            </c:strRef>
          </c:tx>
          <c:dPt>
            <c:idx val="0"/>
            <c:spPr>
              <a:solidFill>
                <a:schemeClr val="accent1"/>
              </a:solidFill>
              <a:ln>
                <a:noFill/>
              </a:ln>
              <a:effectLst>
                <a:outerShdw blurRad="254000" sx="102000" sy="102000" algn="ctr" rotWithShape="0">
                  <a:prstClr val="black">
                    <a:alpha val="20000"/>
                  </a:prstClr>
                </a:outerShdw>
              </a:effectLst>
            </c:spPr>
          </c:dPt>
          <c:dPt>
            <c:idx val="1"/>
            <c:spPr>
              <a:solidFill>
                <a:schemeClr val="accent2"/>
              </a:solidFill>
              <a:ln>
                <a:noFill/>
              </a:ln>
              <a:effectLst>
                <a:outerShdw blurRad="254000" sx="102000" sy="102000" algn="ctr" rotWithShape="0">
                  <a:prstClr val="black">
                    <a:alpha val="20000"/>
                  </a:prstClr>
                </a:outerShdw>
              </a:effectLst>
            </c:spPr>
          </c:dPt>
          <c:dPt>
            <c:idx val="2"/>
            <c:spPr>
              <a:solidFill>
                <a:schemeClr val="accent3"/>
              </a:solidFill>
              <a:ln>
                <a:noFill/>
              </a:ln>
              <a:effectLst>
                <a:outerShdw blurRad="254000" sx="102000" sy="102000" algn="ctr" rotWithShape="0">
                  <a:prstClr val="black">
                    <a:alpha val="20000"/>
                  </a:prstClr>
                </a:outerShdw>
              </a:effectLst>
            </c:spPr>
          </c:dPt>
          <c:dPt>
            <c:idx val="3"/>
            <c:spPr>
              <a:solidFill>
                <a:schemeClr val="accent4"/>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numRef>
              <c:f>Sheet1!$A$2:$A$5</c:f>
              <c:numCache>
                <c:formatCode>General</c:formatCode>
                <c:ptCount val="4"/>
                <c:pt idx="0">
                  <c:v>20</c:v>
                </c:pt>
                <c:pt idx="1">
                  <c:v>30</c:v>
                </c:pt>
                <c:pt idx="2">
                  <c:v>40</c:v>
                </c:pt>
                <c:pt idx="3">
                  <c:v>50</c:v>
                </c:pt>
              </c:numCache>
            </c:numRef>
          </c:cat>
          <c:val>
            <c:numRef>
              <c:f>Sheet1!$B$2:$B$5</c:f>
              <c:numCache>
                <c:formatCode>General</c:formatCode>
                <c:ptCount val="4"/>
                <c:pt idx="0">
                  <c:v>57.4</c:v>
                </c:pt>
                <c:pt idx="1">
                  <c:v>24.8</c:v>
                </c:pt>
                <c:pt idx="2">
                  <c:v>1.4</c:v>
                </c:pt>
                <c:pt idx="3">
                  <c:v>1.2</c:v>
                </c:pt>
              </c:numCache>
            </c:numRef>
          </c:val>
        </c:ser>
        <c:dLbls>
          <c:showPercent val="1"/>
        </c:dLbls>
        <c:firstSliceAng val="0"/>
      </c:pieChart>
      <c:spPr>
        <a:noFill/>
        <a:ln>
          <a:noFill/>
        </a:ln>
        <a:effectLst/>
      </c:spPr>
    </c:plotArea>
    <c:legend>
      <c:legendPos val="r"/>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style val="8"/>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ar-EG"/>
              <a:t>عدد افراد الاسرة</a:t>
            </a:r>
            <a:endParaRPr lang="en-US"/>
          </a:p>
        </c:rich>
      </c:tx>
      <c:spPr>
        <a:noFill/>
        <a:ln>
          <a:noFill/>
        </a:ln>
        <a:effectLst/>
      </c:spPr>
    </c:title>
    <c:plotArea>
      <c:layout/>
      <c:pieChart>
        <c:varyColors val="1"/>
        <c:ser>
          <c:idx val="0"/>
          <c:order val="0"/>
          <c:tx>
            <c:strRef>
              <c:f>Sheet1!$B$1</c:f>
              <c:strCache>
                <c:ptCount val="1"/>
                <c:pt idx="0">
                  <c:v>Sales</c:v>
                </c:pt>
              </c:strCache>
            </c:strRef>
          </c:tx>
          <c:dPt>
            <c:idx val="0"/>
            <c:spPr>
              <a:solidFill>
                <a:schemeClr val="accent6">
                  <a:shade val="58000"/>
                </a:schemeClr>
              </a:solidFill>
              <a:ln>
                <a:noFill/>
              </a:ln>
              <a:effectLst>
                <a:outerShdw blurRad="254000" sx="102000" sy="102000" algn="ctr" rotWithShape="0">
                  <a:prstClr val="black">
                    <a:alpha val="20000"/>
                  </a:prstClr>
                </a:outerShdw>
              </a:effectLst>
            </c:spPr>
          </c:dPt>
          <c:dPt>
            <c:idx val="1"/>
            <c:spPr>
              <a:solidFill>
                <a:schemeClr val="accent6">
                  <a:shade val="86000"/>
                </a:schemeClr>
              </a:solidFill>
              <a:ln>
                <a:noFill/>
              </a:ln>
              <a:effectLst>
                <a:outerShdw blurRad="254000" sx="102000" sy="102000" algn="ctr" rotWithShape="0">
                  <a:prstClr val="black">
                    <a:alpha val="20000"/>
                  </a:prstClr>
                </a:outerShdw>
              </a:effectLst>
            </c:spPr>
          </c:dPt>
          <c:dPt>
            <c:idx val="2"/>
            <c:spPr>
              <a:solidFill>
                <a:schemeClr val="accent6">
                  <a:tint val="86000"/>
                </a:schemeClr>
              </a:solidFill>
              <a:ln>
                <a:noFill/>
              </a:ln>
              <a:effectLst>
                <a:outerShdw blurRad="254000" sx="102000" sy="102000" algn="ctr" rotWithShape="0">
                  <a:prstClr val="black">
                    <a:alpha val="20000"/>
                  </a:prstClr>
                </a:outerShdw>
              </a:effectLst>
            </c:spPr>
          </c:dPt>
          <c:dPt>
            <c:idx val="3"/>
            <c:spPr>
              <a:solidFill>
                <a:schemeClr val="accent6">
                  <a:tint val="58000"/>
                </a:schemeClr>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CatName val="1"/>
            <c:showPercent val="1"/>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من 1 الي 3</c:v>
                </c:pt>
                <c:pt idx="1">
                  <c:v>من3 الي 6</c:v>
                </c:pt>
                <c:pt idx="2">
                  <c:v>من6 الي 9</c:v>
                </c:pt>
                <c:pt idx="3">
                  <c:v>اكثر من 9</c:v>
                </c:pt>
              </c:strCache>
            </c:strRef>
          </c:cat>
          <c:val>
            <c:numRef>
              <c:f>Sheet1!$B$2:$B$5</c:f>
              <c:numCache>
                <c:formatCode>General</c:formatCode>
                <c:ptCount val="4"/>
                <c:pt idx="0">
                  <c:v>24.8</c:v>
                </c:pt>
                <c:pt idx="1">
                  <c:v>39.6</c:v>
                </c:pt>
                <c:pt idx="2">
                  <c:v>25.7</c:v>
                </c:pt>
                <c:pt idx="3">
                  <c:v>9.9</c:v>
                </c:pt>
              </c:numCache>
            </c:numRef>
          </c:val>
        </c:ser>
        <c:dLbls>
          <c:showCatName val="1"/>
        </c:dLbls>
        <c:firstSliceAng val="0"/>
      </c:pieChart>
      <c:spPr>
        <a:noFill/>
        <a:ln>
          <a:noFill/>
        </a:ln>
        <a:effectLst/>
      </c:spPr>
    </c:plotArea>
    <c:legend>
      <c:legendPos val="r"/>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ar-EG"/>
              <a:t>مصادر الدخل</a:t>
            </a:r>
            <a:endParaRPr lang="en-US"/>
          </a:p>
        </c:rich>
      </c:tx>
      <c:spPr>
        <a:noFill/>
        <a:ln>
          <a:noFill/>
        </a:ln>
        <a:effectLst/>
      </c:spPr>
    </c:title>
    <c:plotArea>
      <c:layout/>
      <c:pieChart>
        <c:varyColors val="1"/>
        <c:ser>
          <c:idx val="0"/>
          <c:order val="0"/>
          <c:tx>
            <c:strRef>
              <c:f>Sheet1!$B$1</c:f>
              <c:strCache>
                <c:ptCount val="1"/>
                <c:pt idx="0">
                  <c:v>l</c:v>
                </c:pt>
              </c:strCache>
            </c:strRef>
          </c:tx>
          <c:dPt>
            <c:idx val="0"/>
            <c:spPr>
              <a:solidFill>
                <a:schemeClr val="accent1"/>
              </a:solidFill>
              <a:ln>
                <a:noFill/>
              </a:ln>
              <a:effectLst>
                <a:outerShdw blurRad="254000" sx="102000" sy="102000" algn="ctr" rotWithShape="0">
                  <a:prstClr val="black">
                    <a:alpha val="20000"/>
                  </a:prstClr>
                </a:outerShdw>
              </a:effectLst>
            </c:spPr>
          </c:dPt>
          <c:dPt>
            <c:idx val="1"/>
            <c:spPr>
              <a:solidFill>
                <a:schemeClr val="accent2"/>
              </a:solidFill>
              <a:ln>
                <a:noFill/>
              </a:ln>
              <a:effectLst>
                <a:outerShdw blurRad="254000" sx="102000" sy="102000" algn="ctr" rotWithShape="0">
                  <a:prstClr val="black">
                    <a:alpha val="20000"/>
                  </a:prstClr>
                </a:outerShdw>
              </a:effectLst>
            </c:spPr>
          </c:dPt>
          <c:dPt>
            <c:idx val="2"/>
            <c:spPr>
              <a:solidFill>
                <a:schemeClr val="accent3"/>
              </a:solidFill>
              <a:ln>
                <a:noFill/>
              </a:ln>
              <a:effectLst>
                <a:outerShdw blurRad="254000" sx="102000" sy="102000" algn="ctr" rotWithShape="0">
                  <a:prstClr val="black">
                    <a:alpha val="20000"/>
                  </a:prstClr>
                </a:outerShdw>
              </a:effectLst>
            </c:spPr>
          </c:dPt>
          <c:dPt>
            <c:idx val="3"/>
            <c:spPr>
              <a:solidFill>
                <a:schemeClr val="accent4"/>
              </a:solidFill>
              <a:ln>
                <a:noFill/>
              </a:ln>
              <a:effectLst>
                <a:outerShdw blurRad="254000" sx="102000" sy="102000" algn="ctr" rotWithShape="0">
                  <a:prstClr val="black">
                    <a:alpha val="20000"/>
                  </a:prstClr>
                </a:outerShdw>
              </a:effectLst>
            </c:spPr>
          </c:dPt>
          <c:dPt>
            <c:idx val="4"/>
            <c:spPr>
              <a:solidFill>
                <a:schemeClr val="accent5"/>
              </a:solidFill>
              <a:ln>
                <a:noFill/>
              </a:ln>
              <a:effectLst>
                <a:outerShdw blurRad="254000" sx="102000" sy="102000" algn="ctr" rotWithShape="0">
                  <a:prstClr val="black">
                    <a:alpha val="20000"/>
                  </a:prstClr>
                </a:outerShdw>
              </a:effectLst>
            </c:spPr>
          </c:dPt>
          <c:dPt>
            <c:idx val="5"/>
            <c:spPr>
              <a:solidFill>
                <a:schemeClr val="accent6"/>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Sheet1!$A$2:$A$7</c:f>
              <c:strCache>
                <c:ptCount val="5"/>
                <c:pt idx="0">
                  <c:v>الراتب</c:v>
                </c:pt>
                <c:pt idx="1">
                  <c:v>معاش تقاعد</c:v>
                </c:pt>
                <c:pt idx="2">
                  <c:v>ضمان اجتماعي</c:v>
                </c:pt>
                <c:pt idx="3">
                  <c:v>وظيفة اخري</c:v>
                </c:pt>
                <c:pt idx="4">
                  <c:v>اعمال حرة</c:v>
                </c:pt>
              </c:strCache>
            </c:strRef>
          </c:cat>
          <c:val>
            <c:numRef>
              <c:f>Sheet1!$B$2:$B$7</c:f>
              <c:numCache>
                <c:formatCode>General</c:formatCode>
                <c:ptCount val="6"/>
                <c:pt idx="0">
                  <c:v>71.3</c:v>
                </c:pt>
                <c:pt idx="1">
                  <c:v>6.9</c:v>
                </c:pt>
                <c:pt idx="2">
                  <c:v>3.3</c:v>
                </c:pt>
                <c:pt idx="3">
                  <c:v>2.2000000000000002</c:v>
                </c:pt>
                <c:pt idx="4">
                  <c:v>5.9</c:v>
                </c:pt>
                <c:pt idx="5">
                  <c:v>9.9</c:v>
                </c:pt>
              </c:numCache>
            </c:numRef>
          </c:val>
        </c:ser>
        <c:dLbls>
          <c:showPercent val="1"/>
        </c:dLbls>
        <c:firstSliceAng val="0"/>
      </c:pieChart>
      <c:spPr>
        <a:noFill/>
        <a:ln>
          <a:noFill/>
        </a:ln>
        <a:effectLst/>
      </c:spPr>
    </c:plotArea>
    <c:legend>
      <c:legendPos val="r"/>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style val="4"/>
  <c:chart>
    <c:title>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plotArea>
      <c:layout/>
      <c:pieChart>
        <c:varyColors val="1"/>
        <c:ser>
          <c:idx val="0"/>
          <c:order val="0"/>
          <c:tx>
            <c:strRef>
              <c:f>Sheet1!$B$1</c:f>
              <c:strCache>
                <c:ptCount val="1"/>
                <c:pt idx="0">
                  <c:v>من يقوم بعمل مشترويات السوبر ماركت</c:v>
                </c:pt>
              </c:strCache>
            </c:strRef>
          </c:tx>
          <c:dPt>
            <c:idx val="0"/>
            <c:spPr>
              <a:solidFill>
                <a:schemeClr val="accent2">
                  <a:tint val="58000"/>
                </a:schemeClr>
              </a:solidFill>
              <a:ln>
                <a:noFill/>
              </a:ln>
              <a:effectLst>
                <a:outerShdw blurRad="254000" sx="102000" sy="102000" algn="ctr" rotWithShape="0">
                  <a:prstClr val="black">
                    <a:alpha val="20000"/>
                  </a:prstClr>
                </a:outerShdw>
              </a:effectLst>
            </c:spPr>
          </c:dPt>
          <c:dPt>
            <c:idx val="1"/>
            <c:spPr>
              <a:solidFill>
                <a:schemeClr val="accent2">
                  <a:tint val="86000"/>
                </a:schemeClr>
              </a:solidFill>
              <a:ln>
                <a:noFill/>
              </a:ln>
              <a:effectLst>
                <a:outerShdw blurRad="254000" sx="102000" sy="102000" algn="ctr" rotWithShape="0">
                  <a:prstClr val="black">
                    <a:alpha val="20000"/>
                  </a:prstClr>
                </a:outerShdw>
              </a:effectLst>
            </c:spPr>
          </c:dPt>
          <c:dPt>
            <c:idx val="2"/>
            <c:spPr>
              <a:solidFill>
                <a:schemeClr val="accent2">
                  <a:shade val="86000"/>
                </a:schemeClr>
              </a:solidFill>
              <a:ln>
                <a:noFill/>
              </a:ln>
              <a:effectLst>
                <a:outerShdw blurRad="254000" sx="102000" sy="102000" algn="ctr" rotWithShape="0">
                  <a:prstClr val="black">
                    <a:alpha val="20000"/>
                  </a:prstClr>
                </a:outerShdw>
              </a:effectLst>
            </c:spPr>
          </c:dPt>
          <c:dPt>
            <c:idx val="3"/>
            <c:spPr>
              <a:solidFill>
                <a:schemeClr val="accent2">
                  <a:shade val="58000"/>
                </a:schemeClr>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3"/>
                <c:pt idx="0">
                  <c:v>الزوج</c:v>
                </c:pt>
                <c:pt idx="1">
                  <c:v>الزوجة</c:v>
                </c:pt>
                <c:pt idx="2">
                  <c:v>الزوج والزوجة</c:v>
                </c:pt>
              </c:strCache>
            </c:strRef>
          </c:cat>
          <c:val>
            <c:numRef>
              <c:f>Sheet1!$B$2:$B$5</c:f>
              <c:numCache>
                <c:formatCode>General</c:formatCode>
                <c:ptCount val="4"/>
                <c:pt idx="0">
                  <c:v>17.8</c:v>
                </c:pt>
                <c:pt idx="1">
                  <c:v>2.2000000000000002</c:v>
                </c:pt>
                <c:pt idx="2">
                  <c:v>80.8</c:v>
                </c:pt>
              </c:numCache>
            </c:numRef>
          </c:val>
        </c:ser>
        <c:dLbls>
          <c:showPercent val="1"/>
        </c:dLbls>
        <c:firstSliceAng val="0"/>
      </c:pieChart>
      <c:spPr>
        <a:noFill/>
        <a:ln>
          <a:noFill/>
        </a:ln>
        <a:effectLst/>
      </c:spPr>
    </c:plotArea>
    <c:legend>
      <c:legendPos val="r"/>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chart>
    <c:title>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plotArea>
      <c:layout/>
      <c:pieChart>
        <c:varyColors val="1"/>
        <c:ser>
          <c:idx val="0"/>
          <c:order val="0"/>
          <c:tx>
            <c:strRef>
              <c:f>Sheet1!$B$1</c:f>
              <c:strCache>
                <c:ptCount val="1"/>
                <c:pt idx="0">
                  <c:v>هل تقوم بعمل قائمة المشتروات من السوبر ماركت</c:v>
                </c:pt>
              </c:strCache>
            </c:strRef>
          </c:tx>
          <c:dPt>
            <c:idx val="0"/>
            <c:spPr>
              <a:solidFill>
                <a:schemeClr val="accent1"/>
              </a:solidFill>
              <a:ln>
                <a:noFill/>
              </a:ln>
              <a:effectLst>
                <a:outerShdw blurRad="254000" sx="102000" sy="102000" algn="ctr" rotWithShape="0">
                  <a:prstClr val="black">
                    <a:alpha val="20000"/>
                  </a:prstClr>
                </a:outerShdw>
              </a:effectLst>
            </c:spPr>
          </c:dPt>
          <c:dPt>
            <c:idx val="1"/>
            <c:spPr>
              <a:solidFill>
                <a:schemeClr val="accent2"/>
              </a:solidFill>
              <a:ln>
                <a:noFill/>
              </a:ln>
              <a:effectLst>
                <a:outerShdw blurRad="254000" sx="102000" sy="102000" algn="ctr" rotWithShape="0">
                  <a:prstClr val="black">
                    <a:alpha val="20000"/>
                  </a:prstClr>
                </a:outerShdw>
              </a:effectLst>
            </c:spPr>
          </c:dPt>
          <c:dPt>
            <c:idx val="2"/>
            <c:spPr>
              <a:solidFill>
                <a:schemeClr val="accent3"/>
              </a:solidFill>
              <a:ln>
                <a:noFill/>
              </a:ln>
              <a:effectLst>
                <a:outerShdw blurRad="254000" sx="102000" sy="102000" algn="ctr" rotWithShape="0">
                  <a:prstClr val="black">
                    <a:alpha val="20000"/>
                  </a:prstClr>
                </a:outerShdw>
              </a:effectLst>
            </c:spPr>
          </c:dPt>
          <c:dPt>
            <c:idx val="3"/>
            <c:spPr>
              <a:solidFill>
                <a:schemeClr val="accent4"/>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2"/>
                <c:pt idx="0">
                  <c:v>لا</c:v>
                </c:pt>
                <c:pt idx="1">
                  <c:v>نعم</c:v>
                </c:pt>
              </c:strCache>
            </c:strRef>
          </c:cat>
          <c:val>
            <c:numRef>
              <c:f>Sheet1!$B$2:$B$5</c:f>
              <c:numCache>
                <c:formatCode>General</c:formatCode>
                <c:ptCount val="4"/>
                <c:pt idx="0">
                  <c:v>45.5</c:v>
                </c:pt>
                <c:pt idx="1">
                  <c:v>54.5</c:v>
                </c:pt>
              </c:numCache>
            </c:numRef>
          </c:val>
        </c:ser>
        <c:dLbls>
          <c:showPercent val="1"/>
        </c:dLbls>
        <c:firstSliceAng val="0"/>
      </c:pieChart>
      <c:spPr>
        <a:noFill/>
        <a:ln>
          <a:noFill/>
        </a:ln>
        <a:effectLst/>
      </c:spPr>
    </c:plotArea>
    <c:legend>
      <c:legendPos val="r"/>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9">
  <a:schemeClr val="accent6"/>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Reversed" id="22">
  <a:schemeClr val="accent2"/>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0.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12.png"/></Relationships>
</file>

<file path=ppt/diagrams/_rels/data14.xml.rels><?xml version="1.0" encoding="UTF-8" standalone="yes"?>
<Relationships xmlns="http://schemas.openxmlformats.org/package/2006/relationships"><Relationship Id="rId1" Type="http://schemas.openxmlformats.org/officeDocument/2006/relationships/image" Target="../media/image15.png"/></Relationships>
</file>

<file path=ppt/diagrams/_rels/data29.xml.rels><?xml version="1.0" encoding="UTF-8" standalone="yes"?>
<Relationships xmlns="http://schemas.openxmlformats.org/package/2006/relationships"><Relationship Id="rId1" Type="http://schemas.openxmlformats.org/officeDocument/2006/relationships/image" Target="../media/image17.png"/></Relationships>
</file>

<file path=ppt/diagrams/_rels/data34.xml.rels><?xml version="1.0" encoding="UTF-8" standalone="yes"?>
<Relationships xmlns="http://schemas.openxmlformats.org/package/2006/relationships"><Relationship Id="rId1" Type="http://schemas.openxmlformats.org/officeDocument/2006/relationships/image" Target="../media/image19.png"/></Relationships>
</file>

<file path=ppt/diagrams/_rels/data37.xml.rels><?xml version="1.0" encoding="UTF-8" standalone="yes"?>
<Relationships xmlns="http://schemas.openxmlformats.org/package/2006/relationships"><Relationship Id="rId1" Type="http://schemas.openxmlformats.org/officeDocument/2006/relationships/image" Target="../media/image22.png"/></Relationships>
</file>

<file path=ppt/diagrams/_rels/data38.xml.rels><?xml version="1.0" encoding="UTF-8" standalone="yes"?>
<Relationships xmlns="http://schemas.openxmlformats.org/package/2006/relationships"><Relationship Id="rId1" Type="http://schemas.openxmlformats.org/officeDocument/2006/relationships/image" Target="../media/image23.png"/></Relationships>
</file>

<file path=ppt/diagrams/_rels/data39.xml.rels><?xml version="1.0" encoding="UTF-8" standalone="yes"?>
<Relationships xmlns="http://schemas.openxmlformats.org/package/2006/relationships"><Relationship Id="rId1" Type="http://schemas.openxmlformats.org/officeDocument/2006/relationships/image" Target="../media/image24.png"/></Relationships>
</file>

<file path=ppt/diagrams/_rels/data43.xml.rels><?xml version="1.0" encoding="UTF-8" standalone="yes"?>
<Relationships xmlns="http://schemas.openxmlformats.org/package/2006/relationships"><Relationship Id="rId1" Type="http://schemas.openxmlformats.org/officeDocument/2006/relationships/image" Target="../media/image25.png"/></Relationships>
</file>

<file path=ppt/diagrams/_rels/data47.xml.rels><?xml version="1.0" encoding="UTF-8" standalone="yes"?>
<Relationships xmlns="http://schemas.openxmlformats.org/package/2006/relationships"><Relationship Id="rId1" Type="http://schemas.openxmlformats.org/officeDocument/2006/relationships/image" Target="../media/image26.png"/></Relationships>
</file>

<file path=ppt/diagrams/_rels/data48.xml.rels><?xml version="1.0" encoding="UTF-8" standalone="yes"?>
<Relationships xmlns="http://schemas.openxmlformats.org/package/2006/relationships"><Relationship Id="rId1" Type="http://schemas.openxmlformats.org/officeDocument/2006/relationships/image" Target="../media/image26.png"/></Relationships>
</file>

<file path=ppt/diagrams/_rels/data5.xml.rels><?xml version="1.0" encoding="UTF-8" standalone="yes"?>
<Relationships xmlns="http://schemas.openxmlformats.org/package/2006/relationships"><Relationship Id="rId1" Type="http://schemas.openxmlformats.org/officeDocument/2006/relationships/image" Target="../media/image13.png"/></Relationships>
</file>

<file path=ppt/diagrams/_rels/data53.xml.rels><?xml version="1.0" encoding="UTF-8" standalone="yes"?>
<Relationships xmlns="http://schemas.openxmlformats.org/package/2006/relationships"><Relationship Id="rId1" Type="http://schemas.openxmlformats.org/officeDocument/2006/relationships/image" Target="../media/image27.png"/></Relationships>
</file>

<file path=ppt/diagrams/_rels/data60.xml.rels><?xml version="1.0" encoding="UTF-8" standalone="yes"?>
<Relationships xmlns="http://schemas.openxmlformats.org/package/2006/relationships"><Relationship Id="rId1" Type="http://schemas.openxmlformats.org/officeDocument/2006/relationships/image" Target="../media/image28.png"/></Relationships>
</file>

<file path=ppt/diagrams/_rels/data62.xml.rels><?xml version="1.0" encoding="UTF-8" standalone="yes"?>
<Relationships xmlns="http://schemas.openxmlformats.org/package/2006/relationships"><Relationship Id="rId1"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D9EF1A-7535-4A1A-8160-5C02280D7C1B}"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pPr rtl="1"/>
          <a:endParaRPr lang="ar-EG"/>
        </a:p>
      </dgm:t>
    </dgm:pt>
    <dgm:pt modelId="{B76B4CDC-28E4-4F60-A11B-5A9AA97A01F4}">
      <dgm:prSet phldrT="[Text]"/>
      <dgm:spPr/>
      <dgm:t>
        <a:bodyPr/>
        <a:lstStyle/>
        <a:p>
          <a:pPr rtl="1"/>
          <a:r>
            <a:rPr lang="ar-SA" b="1" dirty="0" smtClean="0">
              <a:solidFill>
                <a:srgbClr val="C00000"/>
              </a:solidFill>
              <a:latin typeface="Simplified Arabic" panose="02020603050405020304" pitchFamily="18" charset="-78"/>
              <a:cs typeface="Simplified Arabic" panose="02020603050405020304" pitchFamily="18" charset="-78"/>
            </a:rPr>
            <a:t>يقول الله تعالى </a:t>
          </a:r>
          <a:r>
            <a:rPr lang="ar-EG" b="1" dirty="0" smtClean="0">
              <a:solidFill>
                <a:srgbClr val="C00000"/>
              </a:solidFill>
              <a:latin typeface="Simplified Arabic" panose="02020603050405020304" pitchFamily="18" charset="-78"/>
              <a:cs typeface="Simplified Arabic" panose="02020603050405020304" pitchFamily="18" charset="-78"/>
            </a:rPr>
            <a:t/>
          </a:r>
          <a:br>
            <a:rPr lang="ar-EG" b="1" dirty="0" smtClean="0">
              <a:solidFill>
                <a:srgbClr val="C00000"/>
              </a:solidFill>
              <a:latin typeface="Simplified Arabic" panose="02020603050405020304" pitchFamily="18" charset="-78"/>
              <a:cs typeface="Simplified Arabic" panose="02020603050405020304" pitchFamily="18" charset="-78"/>
            </a:rPr>
          </a:br>
          <a:r>
            <a:rPr lang="ar-SA" b="1" dirty="0" smtClean="0">
              <a:solidFill>
                <a:srgbClr val="C00000"/>
              </a:solidFill>
              <a:latin typeface="Simplified Arabic" panose="02020603050405020304" pitchFamily="18" charset="-78"/>
              <a:cs typeface="Simplified Arabic" panose="02020603050405020304" pitchFamily="18" charset="-78"/>
            </a:rPr>
            <a:t>(إن الله هو الرزاق ذو القوة المتين). </a:t>
          </a:r>
          <a:r>
            <a:rPr lang="ar-EG" b="1" dirty="0" smtClean="0">
              <a:solidFill>
                <a:srgbClr val="C00000"/>
              </a:solidFill>
              <a:latin typeface="Simplified Arabic" panose="02020603050405020304" pitchFamily="18" charset="-78"/>
              <a:cs typeface="Simplified Arabic" panose="02020603050405020304" pitchFamily="18" charset="-78"/>
            </a:rPr>
            <a:t/>
          </a:r>
          <a:br>
            <a:rPr lang="ar-EG" b="1" dirty="0" smtClean="0">
              <a:solidFill>
                <a:srgbClr val="C00000"/>
              </a:solidFill>
              <a:latin typeface="Simplified Arabic" panose="02020603050405020304" pitchFamily="18" charset="-78"/>
              <a:cs typeface="Simplified Arabic" panose="02020603050405020304" pitchFamily="18" charset="-78"/>
            </a:rPr>
          </a:br>
          <a:r>
            <a:rPr lang="ar-SA" dirty="0" smtClean="0">
              <a:solidFill>
                <a:srgbClr val="000066"/>
              </a:solidFill>
              <a:latin typeface="Simplified Arabic" panose="02020603050405020304" pitchFamily="18" charset="-78"/>
              <a:cs typeface="Simplified Arabic" panose="02020603050405020304" pitchFamily="18" charset="-78"/>
            </a:rPr>
            <a:t>والرزاق مبالغة في الرزق, والرزاق هو المعطي فإن الرزق بيد الله ونحن نلجأ إلى الله نطلب منه الرزق</a:t>
          </a:r>
          <a:r>
            <a:rPr lang="en-US" dirty="0" smtClean="0">
              <a:solidFill>
                <a:srgbClr val="000066"/>
              </a:solidFill>
              <a:latin typeface="Simplified Arabic" panose="02020603050405020304" pitchFamily="18" charset="-78"/>
              <a:cs typeface="Simplified Arabic" panose="02020603050405020304" pitchFamily="18" charset="-78"/>
            </a:rPr>
            <a:t>.</a:t>
          </a:r>
          <a:r>
            <a:rPr lang="en-US" b="1" dirty="0" smtClean="0">
              <a:solidFill>
                <a:srgbClr val="000066"/>
              </a:solidFill>
              <a:latin typeface="Simplified Arabic" panose="02020603050405020304" pitchFamily="18" charset="-78"/>
              <a:cs typeface="Simplified Arabic" panose="02020603050405020304" pitchFamily="18" charset="-78"/>
            </a:rPr>
            <a:t> </a:t>
          </a:r>
          <a:endParaRPr lang="ar-EG" dirty="0">
            <a:solidFill>
              <a:srgbClr val="000066"/>
            </a:solidFill>
            <a:latin typeface="Simplified Arabic" panose="02020603050405020304" pitchFamily="18" charset="-78"/>
            <a:cs typeface="Simplified Arabic" panose="02020603050405020304" pitchFamily="18" charset="-78"/>
          </a:endParaRPr>
        </a:p>
      </dgm:t>
    </dgm:pt>
    <dgm:pt modelId="{D5E2C85D-DCE1-4EA6-8866-3B0B7C7582A5}" type="parTrans" cxnId="{4E391F85-E9BF-417C-9222-F257EF7EA6EF}">
      <dgm:prSet/>
      <dgm:spPr/>
      <dgm:t>
        <a:bodyPr/>
        <a:lstStyle/>
        <a:p>
          <a:pPr rtl="1"/>
          <a:endParaRPr lang="ar-EG"/>
        </a:p>
      </dgm:t>
    </dgm:pt>
    <dgm:pt modelId="{AAE0BF8C-3210-409A-8B50-2485E4F89528}" type="sibTrans" cxnId="{4E391F85-E9BF-417C-9222-F257EF7EA6EF}">
      <dgm:prSet/>
      <dgm:spPr/>
      <dgm:t>
        <a:bodyPr/>
        <a:lstStyle/>
        <a:p>
          <a:pPr rtl="1"/>
          <a:endParaRPr lang="ar-EG"/>
        </a:p>
      </dgm:t>
    </dgm:pt>
    <dgm:pt modelId="{BDE89C64-3ACF-44BB-80F8-32487F37EE7C}" type="pres">
      <dgm:prSet presAssocID="{DCD9EF1A-7535-4A1A-8160-5C02280D7C1B}" presName="Name0" presStyleCnt="0">
        <dgm:presLayoutVars>
          <dgm:chMax/>
          <dgm:chPref/>
          <dgm:dir/>
        </dgm:presLayoutVars>
      </dgm:prSet>
      <dgm:spPr/>
      <dgm:t>
        <a:bodyPr/>
        <a:lstStyle/>
        <a:p>
          <a:pPr rtl="1"/>
          <a:endParaRPr lang="ar-EG"/>
        </a:p>
      </dgm:t>
    </dgm:pt>
    <dgm:pt modelId="{A42B8D7D-4FE1-4ED3-8DFF-376666D86075}" type="pres">
      <dgm:prSet presAssocID="{B76B4CDC-28E4-4F60-A11B-5A9AA97A01F4}" presName="composite" presStyleCnt="0">
        <dgm:presLayoutVars>
          <dgm:chMax/>
          <dgm:chPref/>
        </dgm:presLayoutVars>
      </dgm:prSet>
      <dgm:spPr/>
    </dgm:pt>
    <dgm:pt modelId="{EE72D0F0-A40D-427C-B0AA-74B3A0DA3B36}" type="pres">
      <dgm:prSet presAssocID="{B76B4CDC-28E4-4F60-A11B-5A9AA97A01F4}" presName="Image" presStyleLbl="bgImgPlace1" presStyleIdx="0" presStyleCnt="1"/>
      <dgm:spPr>
        <a:blipFill rotWithShape="1">
          <a:blip xmlns:r="http://schemas.openxmlformats.org/officeDocument/2006/relationships" r:embed="rId1"/>
          <a:stretch>
            <a:fillRect/>
          </a:stretch>
        </a:blipFill>
      </dgm:spPr>
    </dgm:pt>
    <dgm:pt modelId="{D73E2713-062D-4C05-8BCA-C139E67CAC6C}" type="pres">
      <dgm:prSet presAssocID="{B76B4CDC-28E4-4F60-A11B-5A9AA97A01F4}" presName="ParentText" presStyleLbl="revTx" presStyleIdx="0" presStyleCnt="1">
        <dgm:presLayoutVars>
          <dgm:chMax val="0"/>
          <dgm:chPref val="0"/>
          <dgm:bulletEnabled val="1"/>
        </dgm:presLayoutVars>
      </dgm:prSet>
      <dgm:spPr/>
      <dgm:t>
        <a:bodyPr/>
        <a:lstStyle/>
        <a:p>
          <a:pPr rtl="1"/>
          <a:endParaRPr lang="ar-EG"/>
        </a:p>
      </dgm:t>
    </dgm:pt>
    <dgm:pt modelId="{073C14A3-3E71-4624-9708-DC0DCFFD7F97}" type="pres">
      <dgm:prSet presAssocID="{B76B4CDC-28E4-4F60-A11B-5A9AA97A01F4}" presName="tlFrame" presStyleLbl="node1" presStyleIdx="0" presStyleCnt="4"/>
      <dgm:spPr/>
    </dgm:pt>
    <dgm:pt modelId="{157909EC-0A6C-48BD-BCC8-8502D692612E}" type="pres">
      <dgm:prSet presAssocID="{B76B4CDC-28E4-4F60-A11B-5A9AA97A01F4}" presName="trFrame" presStyleLbl="node1" presStyleIdx="1" presStyleCnt="4"/>
      <dgm:spPr/>
    </dgm:pt>
    <dgm:pt modelId="{B7581589-67F1-4F41-95E7-68228501BE4C}" type="pres">
      <dgm:prSet presAssocID="{B76B4CDC-28E4-4F60-A11B-5A9AA97A01F4}" presName="blFrame" presStyleLbl="node1" presStyleIdx="2" presStyleCnt="4"/>
      <dgm:spPr/>
    </dgm:pt>
    <dgm:pt modelId="{81800FB1-99EC-435E-BCE5-344608D5C3ED}" type="pres">
      <dgm:prSet presAssocID="{B76B4CDC-28E4-4F60-A11B-5A9AA97A01F4}" presName="brFrame" presStyleLbl="node1" presStyleIdx="3" presStyleCnt="4"/>
      <dgm:spPr/>
    </dgm:pt>
  </dgm:ptLst>
  <dgm:cxnLst>
    <dgm:cxn modelId="{5C4EC72C-95D8-4B6D-96F6-F7669752D055}" type="presOf" srcId="{B76B4CDC-28E4-4F60-A11B-5A9AA97A01F4}" destId="{D73E2713-062D-4C05-8BCA-C139E67CAC6C}" srcOrd="0" destOrd="0" presId="urn:microsoft.com/office/officeart/2009/3/layout/FramedTextPicture"/>
    <dgm:cxn modelId="{F7760B5D-372E-4270-8173-CE66A6395CC8}" type="presOf" srcId="{DCD9EF1A-7535-4A1A-8160-5C02280D7C1B}" destId="{BDE89C64-3ACF-44BB-80F8-32487F37EE7C}" srcOrd="0" destOrd="0" presId="urn:microsoft.com/office/officeart/2009/3/layout/FramedTextPicture"/>
    <dgm:cxn modelId="{4E391F85-E9BF-417C-9222-F257EF7EA6EF}" srcId="{DCD9EF1A-7535-4A1A-8160-5C02280D7C1B}" destId="{B76B4CDC-28E4-4F60-A11B-5A9AA97A01F4}" srcOrd="0" destOrd="0" parTransId="{D5E2C85D-DCE1-4EA6-8866-3B0B7C7582A5}" sibTransId="{AAE0BF8C-3210-409A-8B50-2485E4F89528}"/>
    <dgm:cxn modelId="{15E1CEDD-95F9-48DC-ABC0-60837C0BD1E2}" type="presParOf" srcId="{BDE89C64-3ACF-44BB-80F8-32487F37EE7C}" destId="{A42B8D7D-4FE1-4ED3-8DFF-376666D86075}" srcOrd="0" destOrd="0" presId="urn:microsoft.com/office/officeart/2009/3/layout/FramedTextPicture"/>
    <dgm:cxn modelId="{58AD9F78-63C7-4ACA-B30F-56DB88E0B8DC}" type="presParOf" srcId="{A42B8D7D-4FE1-4ED3-8DFF-376666D86075}" destId="{EE72D0F0-A40D-427C-B0AA-74B3A0DA3B36}" srcOrd="0" destOrd="0" presId="urn:microsoft.com/office/officeart/2009/3/layout/FramedTextPicture"/>
    <dgm:cxn modelId="{39B8353C-0CD9-44AC-B658-F9DEDC865C05}" type="presParOf" srcId="{A42B8D7D-4FE1-4ED3-8DFF-376666D86075}" destId="{D73E2713-062D-4C05-8BCA-C139E67CAC6C}" srcOrd="1" destOrd="0" presId="urn:microsoft.com/office/officeart/2009/3/layout/FramedTextPicture"/>
    <dgm:cxn modelId="{EB5FC6A8-D1B4-4DD5-87D8-3791AA896371}" type="presParOf" srcId="{A42B8D7D-4FE1-4ED3-8DFF-376666D86075}" destId="{073C14A3-3E71-4624-9708-DC0DCFFD7F97}" srcOrd="2" destOrd="0" presId="urn:microsoft.com/office/officeart/2009/3/layout/FramedTextPicture"/>
    <dgm:cxn modelId="{143C8AF2-210D-4898-B166-69DBA9AA9347}" type="presParOf" srcId="{A42B8D7D-4FE1-4ED3-8DFF-376666D86075}" destId="{157909EC-0A6C-48BD-BCC8-8502D692612E}" srcOrd="3" destOrd="0" presId="urn:microsoft.com/office/officeart/2009/3/layout/FramedTextPicture"/>
    <dgm:cxn modelId="{C5E8C717-B233-4328-950E-B11D1A521D63}" type="presParOf" srcId="{A42B8D7D-4FE1-4ED3-8DFF-376666D86075}" destId="{B7581589-67F1-4F41-95E7-68228501BE4C}" srcOrd="4" destOrd="0" presId="urn:microsoft.com/office/officeart/2009/3/layout/FramedTextPicture"/>
    <dgm:cxn modelId="{ACA40FF3-73C1-4960-8570-7FF0AD4B1E43}" type="presParOf" srcId="{A42B8D7D-4FE1-4ED3-8DFF-376666D86075}" destId="{81800FB1-99EC-435E-BCE5-344608D5C3ED}" srcOrd="5" destOrd="0" presId="urn:microsoft.com/office/officeart/2009/3/layout/FramedTextPicture"/>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C432688-363D-44AC-9B08-EAE8EDB676A7}" type="doc">
      <dgm:prSet loTypeId="urn:microsoft.com/office/officeart/2009/3/layout/StepUpProcess" loCatId="process" qsTypeId="urn:microsoft.com/office/officeart/2005/8/quickstyle/simple1" qsCatId="simple" csTypeId="urn:microsoft.com/office/officeart/2005/8/colors/colorful4" csCatId="colorful" phldr="1"/>
      <dgm:spPr/>
      <dgm:t>
        <a:bodyPr/>
        <a:lstStyle/>
        <a:p>
          <a:pPr rtl="1"/>
          <a:endParaRPr lang="ar-EG"/>
        </a:p>
      </dgm:t>
    </dgm:pt>
    <dgm:pt modelId="{77738123-1C8A-4715-B22C-313AD68DC090}">
      <dgm:prSet phldrT="[Text]"/>
      <dgm:spPr/>
      <dgm:t>
        <a:bodyPr/>
        <a:lstStyle/>
        <a:p>
          <a:pPr rtl="1"/>
          <a:r>
            <a:rPr lang="ar-SA" dirty="0" smtClean="0"/>
            <a:t>استثمارات (عقارات) </a:t>
          </a:r>
          <a:endParaRPr lang="ar-EG" dirty="0"/>
        </a:p>
      </dgm:t>
    </dgm:pt>
    <dgm:pt modelId="{DAF0306F-26AA-4AF7-855F-218761FBC1EE}" type="parTrans" cxnId="{01D52499-BAC9-4035-8C05-8B260C12F67C}">
      <dgm:prSet/>
      <dgm:spPr/>
      <dgm:t>
        <a:bodyPr/>
        <a:lstStyle/>
        <a:p>
          <a:pPr rtl="1"/>
          <a:endParaRPr lang="ar-EG"/>
        </a:p>
      </dgm:t>
    </dgm:pt>
    <dgm:pt modelId="{3E20B7D4-A557-4FD1-8AD4-D8DB48C3C954}" type="sibTrans" cxnId="{01D52499-BAC9-4035-8C05-8B260C12F67C}">
      <dgm:prSet/>
      <dgm:spPr/>
      <dgm:t>
        <a:bodyPr/>
        <a:lstStyle/>
        <a:p>
          <a:pPr rtl="1"/>
          <a:endParaRPr lang="ar-EG"/>
        </a:p>
      </dgm:t>
    </dgm:pt>
    <dgm:pt modelId="{9C8A850A-A7D5-4D28-9617-97CD6763B7BD}">
      <dgm:prSet phldrT="[Text]"/>
      <dgm:spPr/>
      <dgm:t>
        <a:bodyPr/>
        <a:lstStyle/>
        <a:p>
          <a:pPr rtl="1"/>
          <a:r>
            <a:rPr lang="ar-SA" dirty="0" smtClean="0"/>
            <a:t>الراتب</a:t>
          </a:r>
          <a:r>
            <a:rPr lang="ar-EG" dirty="0" smtClean="0"/>
            <a:t> </a:t>
          </a:r>
          <a:r>
            <a:rPr lang="ar-SA" dirty="0" smtClean="0"/>
            <a:t>الشهري </a:t>
          </a:r>
          <a:endParaRPr lang="ar-EG" dirty="0"/>
        </a:p>
      </dgm:t>
    </dgm:pt>
    <dgm:pt modelId="{5C1049A0-1451-4E2C-9309-EF60DAEBD6BD}" type="parTrans" cxnId="{F5DC70C1-0C3F-464C-BF68-240FD7DBA802}">
      <dgm:prSet/>
      <dgm:spPr/>
      <dgm:t>
        <a:bodyPr/>
        <a:lstStyle/>
        <a:p>
          <a:pPr rtl="1"/>
          <a:endParaRPr lang="ar-EG"/>
        </a:p>
      </dgm:t>
    </dgm:pt>
    <dgm:pt modelId="{E6CC2E52-D493-4CE0-8C13-B7C0038118FA}" type="sibTrans" cxnId="{F5DC70C1-0C3F-464C-BF68-240FD7DBA802}">
      <dgm:prSet/>
      <dgm:spPr/>
      <dgm:t>
        <a:bodyPr/>
        <a:lstStyle/>
        <a:p>
          <a:pPr rtl="1"/>
          <a:endParaRPr lang="ar-EG"/>
        </a:p>
      </dgm:t>
    </dgm:pt>
    <dgm:pt modelId="{E5B8AFD7-53A0-419B-8291-72F7160D8F3E}">
      <dgm:prSet phldrT="[Text]"/>
      <dgm:spPr/>
      <dgm:t>
        <a:bodyPr/>
        <a:lstStyle/>
        <a:p>
          <a:pPr rtl="1"/>
          <a:r>
            <a:rPr lang="ar-SA" dirty="0" smtClean="0"/>
            <a:t>صافي ارباح من التجارة (محلات او مشاريع تجارية...) </a:t>
          </a:r>
          <a:endParaRPr lang="ar-EG" dirty="0"/>
        </a:p>
      </dgm:t>
    </dgm:pt>
    <dgm:pt modelId="{197C338B-2023-45C2-9144-B486786628DF}" type="sibTrans" cxnId="{3B9620A4-78DC-4855-BB65-175EEC1A3248}">
      <dgm:prSet/>
      <dgm:spPr/>
      <dgm:t>
        <a:bodyPr/>
        <a:lstStyle/>
        <a:p>
          <a:pPr rtl="1"/>
          <a:endParaRPr lang="ar-EG"/>
        </a:p>
      </dgm:t>
    </dgm:pt>
    <dgm:pt modelId="{9688BA17-6549-4735-A96D-3AC084E0171B}" type="parTrans" cxnId="{3B9620A4-78DC-4855-BB65-175EEC1A3248}">
      <dgm:prSet/>
      <dgm:spPr/>
      <dgm:t>
        <a:bodyPr/>
        <a:lstStyle/>
        <a:p>
          <a:pPr rtl="1"/>
          <a:endParaRPr lang="ar-EG"/>
        </a:p>
      </dgm:t>
    </dgm:pt>
    <dgm:pt modelId="{C35CF318-7103-4773-8AD4-03A2277B8969}" type="pres">
      <dgm:prSet presAssocID="{CC432688-363D-44AC-9B08-EAE8EDB676A7}" presName="rootnode" presStyleCnt="0">
        <dgm:presLayoutVars>
          <dgm:chMax/>
          <dgm:chPref/>
          <dgm:dir/>
          <dgm:animLvl val="lvl"/>
        </dgm:presLayoutVars>
      </dgm:prSet>
      <dgm:spPr/>
      <dgm:t>
        <a:bodyPr/>
        <a:lstStyle/>
        <a:p>
          <a:pPr rtl="1"/>
          <a:endParaRPr lang="ar-EG"/>
        </a:p>
      </dgm:t>
    </dgm:pt>
    <dgm:pt modelId="{065FB70B-5774-4FCB-8581-FF2E28A1C605}" type="pres">
      <dgm:prSet presAssocID="{E5B8AFD7-53A0-419B-8291-72F7160D8F3E}" presName="composite" presStyleCnt="0"/>
      <dgm:spPr/>
      <dgm:t>
        <a:bodyPr/>
        <a:lstStyle/>
        <a:p>
          <a:pPr rtl="1"/>
          <a:endParaRPr lang="ar-EG"/>
        </a:p>
      </dgm:t>
    </dgm:pt>
    <dgm:pt modelId="{32C94912-C9E6-4B5A-B2EB-B2D11E360328}" type="pres">
      <dgm:prSet presAssocID="{E5B8AFD7-53A0-419B-8291-72F7160D8F3E}" presName="LShape" presStyleLbl="alignNode1" presStyleIdx="0" presStyleCnt="5"/>
      <dgm:spPr/>
      <dgm:t>
        <a:bodyPr/>
        <a:lstStyle/>
        <a:p>
          <a:pPr rtl="1"/>
          <a:endParaRPr lang="ar-EG"/>
        </a:p>
      </dgm:t>
    </dgm:pt>
    <dgm:pt modelId="{88EBCDFC-8F53-4E3D-9363-4B4FC9DCCD94}" type="pres">
      <dgm:prSet presAssocID="{E5B8AFD7-53A0-419B-8291-72F7160D8F3E}" presName="ParentText" presStyleLbl="revTx" presStyleIdx="0" presStyleCnt="3">
        <dgm:presLayoutVars>
          <dgm:chMax val="0"/>
          <dgm:chPref val="0"/>
          <dgm:bulletEnabled val="1"/>
        </dgm:presLayoutVars>
      </dgm:prSet>
      <dgm:spPr/>
      <dgm:t>
        <a:bodyPr/>
        <a:lstStyle/>
        <a:p>
          <a:pPr rtl="1"/>
          <a:endParaRPr lang="ar-EG"/>
        </a:p>
      </dgm:t>
    </dgm:pt>
    <dgm:pt modelId="{F29F2FDB-4BD8-47C0-8C7E-D93ECAAFB229}" type="pres">
      <dgm:prSet presAssocID="{E5B8AFD7-53A0-419B-8291-72F7160D8F3E}" presName="Triangle" presStyleLbl="alignNode1" presStyleIdx="1" presStyleCnt="5"/>
      <dgm:spPr/>
      <dgm:t>
        <a:bodyPr/>
        <a:lstStyle/>
        <a:p>
          <a:pPr rtl="1"/>
          <a:endParaRPr lang="ar-EG"/>
        </a:p>
      </dgm:t>
    </dgm:pt>
    <dgm:pt modelId="{D31A00F2-9D3E-4412-84AB-E943E466FFCA}" type="pres">
      <dgm:prSet presAssocID="{197C338B-2023-45C2-9144-B486786628DF}" presName="sibTrans" presStyleCnt="0"/>
      <dgm:spPr/>
      <dgm:t>
        <a:bodyPr/>
        <a:lstStyle/>
        <a:p>
          <a:pPr rtl="1"/>
          <a:endParaRPr lang="ar-EG"/>
        </a:p>
      </dgm:t>
    </dgm:pt>
    <dgm:pt modelId="{0AA7F025-5550-4943-8A07-4248EE5F466C}" type="pres">
      <dgm:prSet presAssocID="{197C338B-2023-45C2-9144-B486786628DF}" presName="space" presStyleCnt="0"/>
      <dgm:spPr/>
      <dgm:t>
        <a:bodyPr/>
        <a:lstStyle/>
        <a:p>
          <a:pPr rtl="1"/>
          <a:endParaRPr lang="ar-EG"/>
        </a:p>
      </dgm:t>
    </dgm:pt>
    <dgm:pt modelId="{D9A75D46-CB41-403D-86EE-DC094154784E}" type="pres">
      <dgm:prSet presAssocID="{77738123-1C8A-4715-B22C-313AD68DC090}" presName="composite" presStyleCnt="0"/>
      <dgm:spPr/>
      <dgm:t>
        <a:bodyPr/>
        <a:lstStyle/>
        <a:p>
          <a:pPr rtl="1"/>
          <a:endParaRPr lang="ar-EG"/>
        </a:p>
      </dgm:t>
    </dgm:pt>
    <dgm:pt modelId="{7DCFE648-3118-40BC-9BFB-6A197F913232}" type="pres">
      <dgm:prSet presAssocID="{77738123-1C8A-4715-B22C-313AD68DC090}" presName="LShape" presStyleLbl="alignNode1" presStyleIdx="2" presStyleCnt="5"/>
      <dgm:spPr/>
      <dgm:t>
        <a:bodyPr/>
        <a:lstStyle/>
        <a:p>
          <a:pPr rtl="1"/>
          <a:endParaRPr lang="ar-EG"/>
        </a:p>
      </dgm:t>
    </dgm:pt>
    <dgm:pt modelId="{2C610E59-9CB8-46ED-A633-4758DA138A9E}" type="pres">
      <dgm:prSet presAssocID="{77738123-1C8A-4715-B22C-313AD68DC090}" presName="ParentText" presStyleLbl="revTx" presStyleIdx="1" presStyleCnt="3">
        <dgm:presLayoutVars>
          <dgm:chMax val="0"/>
          <dgm:chPref val="0"/>
          <dgm:bulletEnabled val="1"/>
        </dgm:presLayoutVars>
      </dgm:prSet>
      <dgm:spPr/>
      <dgm:t>
        <a:bodyPr/>
        <a:lstStyle/>
        <a:p>
          <a:pPr rtl="1"/>
          <a:endParaRPr lang="ar-EG"/>
        </a:p>
      </dgm:t>
    </dgm:pt>
    <dgm:pt modelId="{5EA2B8C0-22D0-448F-BB44-BEB04A2FC504}" type="pres">
      <dgm:prSet presAssocID="{77738123-1C8A-4715-B22C-313AD68DC090}" presName="Triangle" presStyleLbl="alignNode1" presStyleIdx="3" presStyleCnt="5"/>
      <dgm:spPr/>
      <dgm:t>
        <a:bodyPr/>
        <a:lstStyle/>
        <a:p>
          <a:pPr rtl="1"/>
          <a:endParaRPr lang="ar-EG"/>
        </a:p>
      </dgm:t>
    </dgm:pt>
    <dgm:pt modelId="{E03F87E1-6271-4052-8118-79718C94C85D}" type="pres">
      <dgm:prSet presAssocID="{3E20B7D4-A557-4FD1-8AD4-D8DB48C3C954}" presName="sibTrans" presStyleCnt="0"/>
      <dgm:spPr/>
      <dgm:t>
        <a:bodyPr/>
        <a:lstStyle/>
        <a:p>
          <a:pPr rtl="1"/>
          <a:endParaRPr lang="ar-EG"/>
        </a:p>
      </dgm:t>
    </dgm:pt>
    <dgm:pt modelId="{07E3E58B-C682-4304-96CE-FC8FB7757176}" type="pres">
      <dgm:prSet presAssocID="{3E20B7D4-A557-4FD1-8AD4-D8DB48C3C954}" presName="space" presStyleCnt="0"/>
      <dgm:spPr/>
      <dgm:t>
        <a:bodyPr/>
        <a:lstStyle/>
        <a:p>
          <a:pPr rtl="1"/>
          <a:endParaRPr lang="ar-EG"/>
        </a:p>
      </dgm:t>
    </dgm:pt>
    <dgm:pt modelId="{3D25C020-2AD3-4D52-B77D-75D42E981B0B}" type="pres">
      <dgm:prSet presAssocID="{9C8A850A-A7D5-4D28-9617-97CD6763B7BD}" presName="composite" presStyleCnt="0"/>
      <dgm:spPr/>
      <dgm:t>
        <a:bodyPr/>
        <a:lstStyle/>
        <a:p>
          <a:pPr rtl="1"/>
          <a:endParaRPr lang="ar-EG"/>
        </a:p>
      </dgm:t>
    </dgm:pt>
    <dgm:pt modelId="{A57ADE01-1652-41AB-B125-00BC0286D4B8}" type="pres">
      <dgm:prSet presAssocID="{9C8A850A-A7D5-4D28-9617-97CD6763B7BD}" presName="LShape" presStyleLbl="alignNode1" presStyleIdx="4" presStyleCnt="5"/>
      <dgm:spPr/>
      <dgm:t>
        <a:bodyPr/>
        <a:lstStyle/>
        <a:p>
          <a:pPr rtl="1"/>
          <a:endParaRPr lang="ar-EG"/>
        </a:p>
      </dgm:t>
    </dgm:pt>
    <dgm:pt modelId="{166CA758-B256-4133-A27F-ABB2320F148A}" type="pres">
      <dgm:prSet presAssocID="{9C8A850A-A7D5-4D28-9617-97CD6763B7BD}" presName="ParentText" presStyleLbl="revTx" presStyleIdx="2" presStyleCnt="3">
        <dgm:presLayoutVars>
          <dgm:chMax val="0"/>
          <dgm:chPref val="0"/>
          <dgm:bulletEnabled val="1"/>
        </dgm:presLayoutVars>
      </dgm:prSet>
      <dgm:spPr/>
      <dgm:t>
        <a:bodyPr/>
        <a:lstStyle/>
        <a:p>
          <a:pPr rtl="1"/>
          <a:endParaRPr lang="ar-EG"/>
        </a:p>
      </dgm:t>
    </dgm:pt>
  </dgm:ptLst>
  <dgm:cxnLst>
    <dgm:cxn modelId="{F176369E-6CC5-4158-8F6D-43AD5AC498ED}" type="presOf" srcId="{9C8A850A-A7D5-4D28-9617-97CD6763B7BD}" destId="{166CA758-B256-4133-A27F-ABB2320F148A}" srcOrd="0" destOrd="0" presId="urn:microsoft.com/office/officeart/2009/3/layout/StepUpProcess"/>
    <dgm:cxn modelId="{3B9620A4-78DC-4855-BB65-175EEC1A3248}" srcId="{CC432688-363D-44AC-9B08-EAE8EDB676A7}" destId="{E5B8AFD7-53A0-419B-8291-72F7160D8F3E}" srcOrd="0" destOrd="0" parTransId="{9688BA17-6549-4735-A96D-3AC084E0171B}" sibTransId="{197C338B-2023-45C2-9144-B486786628DF}"/>
    <dgm:cxn modelId="{7862CC68-C630-4D19-8D66-6FF277012C78}" type="presOf" srcId="{E5B8AFD7-53A0-419B-8291-72F7160D8F3E}" destId="{88EBCDFC-8F53-4E3D-9363-4B4FC9DCCD94}" srcOrd="0" destOrd="0" presId="urn:microsoft.com/office/officeart/2009/3/layout/StepUpProcess"/>
    <dgm:cxn modelId="{223F3A20-6609-4F36-8E25-0A0FC8ABA1FC}" type="presOf" srcId="{CC432688-363D-44AC-9B08-EAE8EDB676A7}" destId="{C35CF318-7103-4773-8AD4-03A2277B8969}" srcOrd="0" destOrd="0" presId="urn:microsoft.com/office/officeart/2009/3/layout/StepUpProcess"/>
    <dgm:cxn modelId="{B7BD338D-F292-436A-AE06-3E5C3591CF72}" type="presOf" srcId="{77738123-1C8A-4715-B22C-313AD68DC090}" destId="{2C610E59-9CB8-46ED-A633-4758DA138A9E}" srcOrd="0" destOrd="0" presId="urn:microsoft.com/office/officeart/2009/3/layout/StepUpProcess"/>
    <dgm:cxn modelId="{F5DC70C1-0C3F-464C-BF68-240FD7DBA802}" srcId="{CC432688-363D-44AC-9B08-EAE8EDB676A7}" destId="{9C8A850A-A7D5-4D28-9617-97CD6763B7BD}" srcOrd="2" destOrd="0" parTransId="{5C1049A0-1451-4E2C-9309-EF60DAEBD6BD}" sibTransId="{E6CC2E52-D493-4CE0-8C13-B7C0038118FA}"/>
    <dgm:cxn modelId="{01D52499-BAC9-4035-8C05-8B260C12F67C}" srcId="{CC432688-363D-44AC-9B08-EAE8EDB676A7}" destId="{77738123-1C8A-4715-B22C-313AD68DC090}" srcOrd="1" destOrd="0" parTransId="{DAF0306F-26AA-4AF7-855F-218761FBC1EE}" sibTransId="{3E20B7D4-A557-4FD1-8AD4-D8DB48C3C954}"/>
    <dgm:cxn modelId="{649DBDCB-79D5-4A12-9364-6AD5FAE9BE91}" type="presParOf" srcId="{C35CF318-7103-4773-8AD4-03A2277B8969}" destId="{065FB70B-5774-4FCB-8581-FF2E28A1C605}" srcOrd="0" destOrd="0" presId="urn:microsoft.com/office/officeart/2009/3/layout/StepUpProcess"/>
    <dgm:cxn modelId="{7F485E3F-0005-4236-BA95-241161FE64BA}" type="presParOf" srcId="{065FB70B-5774-4FCB-8581-FF2E28A1C605}" destId="{32C94912-C9E6-4B5A-B2EB-B2D11E360328}" srcOrd="0" destOrd="0" presId="urn:microsoft.com/office/officeart/2009/3/layout/StepUpProcess"/>
    <dgm:cxn modelId="{7E56F6E0-1413-45D2-9C41-3577570218EF}" type="presParOf" srcId="{065FB70B-5774-4FCB-8581-FF2E28A1C605}" destId="{88EBCDFC-8F53-4E3D-9363-4B4FC9DCCD94}" srcOrd="1" destOrd="0" presId="urn:microsoft.com/office/officeart/2009/3/layout/StepUpProcess"/>
    <dgm:cxn modelId="{3056F0F9-223B-4358-932F-E1E47A19036D}" type="presParOf" srcId="{065FB70B-5774-4FCB-8581-FF2E28A1C605}" destId="{F29F2FDB-4BD8-47C0-8C7E-D93ECAAFB229}" srcOrd="2" destOrd="0" presId="urn:microsoft.com/office/officeart/2009/3/layout/StepUpProcess"/>
    <dgm:cxn modelId="{3D05D20B-6DDB-43F4-B4E1-ADF570FD54E3}" type="presParOf" srcId="{C35CF318-7103-4773-8AD4-03A2277B8969}" destId="{D31A00F2-9D3E-4412-84AB-E943E466FFCA}" srcOrd="1" destOrd="0" presId="urn:microsoft.com/office/officeart/2009/3/layout/StepUpProcess"/>
    <dgm:cxn modelId="{1A1AE099-CC0C-4619-A513-C5AF4322569B}" type="presParOf" srcId="{D31A00F2-9D3E-4412-84AB-E943E466FFCA}" destId="{0AA7F025-5550-4943-8A07-4248EE5F466C}" srcOrd="0" destOrd="0" presId="urn:microsoft.com/office/officeart/2009/3/layout/StepUpProcess"/>
    <dgm:cxn modelId="{389B7A0F-21D8-4DC4-AC5D-F2EE6A6A3A8E}" type="presParOf" srcId="{C35CF318-7103-4773-8AD4-03A2277B8969}" destId="{D9A75D46-CB41-403D-86EE-DC094154784E}" srcOrd="2" destOrd="0" presId="urn:microsoft.com/office/officeart/2009/3/layout/StepUpProcess"/>
    <dgm:cxn modelId="{EA69D83A-0E61-4E65-956E-A74054BF21CC}" type="presParOf" srcId="{D9A75D46-CB41-403D-86EE-DC094154784E}" destId="{7DCFE648-3118-40BC-9BFB-6A197F913232}" srcOrd="0" destOrd="0" presId="urn:microsoft.com/office/officeart/2009/3/layout/StepUpProcess"/>
    <dgm:cxn modelId="{11FEA077-AB15-43E2-A36A-086093E07EA7}" type="presParOf" srcId="{D9A75D46-CB41-403D-86EE-DC094154784E}" destId="{2C610E59-9CB8-46ED-A633-4758DA138A9E}" srcOrd="1" destOrd="0" presId="urn:microsoft.com/office/officeart/2009/3/layout/StepUpProcess"/>
    <dgm:cxn modelId="{56550873-D089-4C46-B2B5-E07BC6DB52BF}" type="presParOf" srcId="{D9A75D46-CB41-403D-86EE-DC094154784E}" destId="{5EA2B8C0-22D0-448F-BB44-BEB04A2FC504}" srcOrd="2" destOrd="0" presId="urn:microsoft.com/office/officeart/2009/3/layout/StepUpProcess"/>
    <dgm:cxn modelId="{A7E894D4-1AC7-49AF-91A9-8C2C7841CFA2}" type="presParOf" srcId="{C35CF318-7103-4773-8AD4-03A2277B8969}" destId="{E03F87E1-6271-4052-8118-79718C94C85D}" srcOrd="3" destOrd="0" presId="urn:microsoft.com/office/officeart/2009/3/layout/StepUpProcess"/>
    <dgm:cxn modelId="{C50C6303-4688-4116-9DB8-CD33BDC78172}" type="presParOf" srcId="{E03F87E1-6271-4052-8118-79718C94C85D}" destId="{07E3E58B-C682-4304-96CE-FC8FB7757176}" srcOrd="0" destOrd="0" presId="urn:microsoft.com/office/officeart/2009/3/layout/StepUpProcess"/>
    <dgm:cxn modelId="{D1854875-02E4-41E2-BA34-60865199B493}" type="presParOf" srcId="{C35CF318-7103-4773-8AD4-03A2277B8969}" destId="{3D25C020-2AD3-4D52-B77D-75D42E981B0B}" srcOrd="4" destOrd="0" presId="urn:microsoft.com/office/officeart/2009/3/layout/StepUpProcess"/>
    <dgm:cxn modelId="{32D722A2-472A-4F1A-97E8-56BE0F1FDED2}" type="presParOf" srcId="{3D25C020-2AD3-4D52-B77D-75D42E981B0B}" destId="{A57ADE01-1652-41AB-B125-00BC0286D4B8}" srcOrd="0" destOrd="0" presId="urn:microsoft.com/office/officeart/2009/3/layout/StepUpProcess"/>
    <dgm:cxn modelId="{DE01A440-5197-4745-8B5A-68B68BFDC325}" type="presParOf" srcId="{3D25C020-2AD3-4D52-B77D-75D42E981B0B}" destId="{166CA758-B256-4133-A27F-ABB2320F148A}" srcOrd="1" destOrd="0" presId="urn:microsoft.com/office/officeart/2009/3/layout/StepUp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EAEE885-E33E-4CBB-A62E-B4231475C5BF}" type="doc">
      <dgm:prSet loTypeId="urn:microsoft.com/office/officeart/2005/8/layout/bProcess3" loCatId="process" qsTypeId="urn:microsoft.com/office/officeart/2005/8/quickstyle/simple1" qsCatId="simple" csTypeId="urn:microsoft.com/office/officeart/2005/8/colors/colorful1#2" csCatId="colorful" phldr="1"/>
      <dgm:spPr/>
      <dgm:t>
        <a:bodyPr/>
        <a:lstStyle/>
        <a:p>
          <a:pPr rtl="1"/>
          <a:endParaRPr lang="ar-EG"/>
        </a:p>
      </dgm:t>
    </dgm:pt>
    <dgm:pt modelId="{CA96422A-D936-48F6-A841-305E9E298B6E}">
      <dgm:prSet phldrT="[Text]"/>
      <dgm:spPr/>
      <dgm:t>
        <a:bodyPr/>
        <a:lstStyle/>
        <a:p>
          <a:pPr rtl="1"/>
          <a:r>
            <a:rPr lang="ar-SA" dirty="0" smtClean="0"/>
            <a:t>اسهم وسندات </a:t>
          </a:r>
          <a:r>
            <a:rPr lang="ar-EG" dirty="0" smtClean="0"/>
            <a:t/>
          </a:r>
          <a:br>
            <a:rPr lang="ar-EG" dirty="0" smtClean="0"/>
          </a:br>
          <a:r>
            <a:rPr lang="ar-SA" dirty="0" smtClean="0"/>
            <a:t>(اذا تدر ارباح) </a:t>
          </a:r>
          <a:endParaRPr lang="ar-EG" dirty="0"/>
        </a:p>
      </dgm:t>
    </dgm:pt>
    <dgm:pt modelId="{21B77E6A-559F-462A-B3AF-AD592FFF5C7B}" type="parTrans" cxnId="{FDFA6270-3DEA-4D37-8E55-FADE0DB9445C}">
      <dgm:prSet/>
      <dgm:spPr/>
      <dgm:t>
        <a:bodyPr/>
        <a:lstStyle/>
        <a:p>
          <a:pPr rtl="1"/>
          <a:endParaRPr lang="ar-EG"/>
        </a:p>
      </dgm:t>
    </dgm:pt>
    <dgm:pt modelId="{AF34394E-C01E-491B-BA52-9C0310BC37A7}" type="sibTrans" cxnId="{FDFA6270-3DEA-4D37-8E55-FADE0DB9445C}">
      <dgm:prSet/>
      <dgm:spPr/>
      <dgm:t>
        <a:bodyPr/>
        <a:lstStyle/>
        <a:p>
          <a:pPr rtl="1"/>
          <a:endParaRPr lang="ar-EG"/>
        </a:p>
      </dgm:t>
    </dgm:pt>
    <dgm:pt modelId="{B78B792A-6FED-4DA0-832C-89E4DB0CEF53}">
      <dgm:prSet phldrT="[Text]"/>
      <dgm:spPr/>
      <dgm:t>
        <a:bodyPr/>
        <a:lstStyle/>
        <a:p>
          <a:pPr rtl="1"/>
          <a:r>
            <a:rPr lang="ar-SA" smtClean="0"/>
            <a:t>المكافات الدورية </a:t>
          </a:r>
          <a:endParaRPr lang="ar-EG" dirty="0"/>
        </a:p>
      </dgm:t>
    </dgm:pt>
    <dgm:pt modelId="{8E03AD76-38EA-4D4E-B5BC-2AF3007DD6A9}" type="parTrans" cxnId="{B43628FE-023B-42F2-9AD8-6C7FE0B8103D}">
      <dgm:prSet/>
      <dgm:spPr/>
      <dgm:t>
        <a:bodyPr/>
        <a:lstStyle/>
        <a:p>
          <a:pPr rtl="1"/>
          <a:endParaRPr lang="ar-EG"/>
        </a:p>
      </dgm:t>
    </dgm:pt>
    <dgm:pt modelId="{1A16F8F6-2975-4395-956E-962CD98494AD}" type="sibTrans" cxnId="{B43628FE-023B-42F2-9AD8-6C7FE0B8103D}">
      <dgm:prSet/>
      <dgm:spPr/>
      <dgm:t>
        <a:bodyPr/>
        <a:lstStyle/>
        <a:p>
          <a:pPr rtl="1"/>
          <a:endParaRPr lang="ar-EG"/>
        </a:p>
      </dgm:t>
    </dgm:pt>
    <dgm:pt modelId="{AA2B2BE1-F0A2-4FE9-BE1A-D99D3C0730B2}">
      <dgm:prSet phldrT="[Text]"/>
      <dgm:spPr/>
      <dgm:t>
        <a:bodyPr/>
        <a:lstStyle/>
        <a:p>
          <a:pPr rtl="1"/>
          <a:r>
            <a:rPr lang="ar-SA" smtClean="0"/>
            <a:t>اجور عن اعمال اضافية </a:t>
          </a:r>
          <a:endParaRPr lang="ar-EG" dirty="0"/>
        </a:p>
      </dgm:t>
    </dgm:pt>
    <dgm:pt modelId="{06C2DCF7-E16C-41A1-B9AE-97D2F57B5DE5}" type="parTrans" cxnId="{EC72C623-C08A-4272-8880-5CDD3D8B902D}">
      <dgm:prSet/>
      <dgm:spPr/>
      <dgm:t>
        <a:bodyPr/>
        <a:lstStyle/>
        <a:p>
          <a:pPr rtl="1"/>
          <a:endParaRPr lang="ar-EG"/>
        </a:p>
      </dgm:t>
    </dgm:pt>
    <dgm:pt modelId="{B7DA5E1E-C361-4423-ADAE-570CDDCCE837}" type="sibTrans" cxnId="{EC72C623-C08A-4272-8880-5CDD3D8B902D}">
      <dgm:prSet/>
      <dgm:spPr/>
      <dgm:t>
        <a:bodyPr/>
        <a:lstStyle/>
        <a:p>
          <a:pPr rtl="1"/>
          <a:endParaRPr lang="ar-EG"/>
        </a:p>
      </dgm:t>
    </dgm:pt>
    <dgm:pt modelId="{1DEE471A-808E-4923-BCF3-E93A71739FB1}">
      <dgm:prSet phldrT="[Text]"/>
      <dgm:spPr/>
      <dgm:t>
        <a:bodyPr/>
        <a:lstStyle/>
        <a:p>
          <a:pPr rtl="1"/>
          <a:r>
            <a:rPr lang="ar-SA" dirty="0" smtClean="0"/>
            <a:t>اعانات مالية او مصادر 	اخرى (عطايا – هدايا)</a:t>
          </a:r>
          <a:endParaRPr lang="ar-EG" dirty="0"/>
        </a:p>
      </dgm:t>
    </dgm:pt>
    <dgm:pt modelId="{98718E46-C228-43A6-9D6B-8BE530F86048}" type="parTrans" cxnId="{537D6B6E-AEAE-491D-80AA-8AD409F785D8}">
      <dgm:prSet/>
      <dgm:spPr/>
      <dgm:t>
        <a:bodyPr/>
        <a:lstStyle/>
        <a:p>
          <a:pPr rtl="1"/>
          <a:endParaRPr lang="ar-EG"/>
        </a:p>
      </dgm:t>
    </dgm:pt>
    <dgm:pt modelId="{285A87DB-4C3F-4C17-BEE6-9BF3FC0568E6}" type="sibTrans" cxnId="{537D6B6E-AEAE-491D-80AA-8AD409F785D8}">
      <dgm:prSet/>
      <dgm:spPr/>
      <dgm:t>
        <a:bodyPr/>
        <a:lstStyle/>
        <a:p>
          <a:pPr rtl="1"/>
          <a:endParaRPr lang="ar-EG"/>
        </a:p>
      </dgm:t>
    </dgm:pt>
    <dgm:pt modelId="{58189CC3-EA64-4642-AEE9-723B93DF757D}" type="pres">
      <dgm:prSet presAssocID="{7EAEE885-E33E-4CBB-A62E-B4231475C5BF}" presName="Name0" presStyleCnt="0">
        <dgm:presLayoutVars>
          <dgm:dir/>
          <dgm:resizeHandles val="exact"/>
        </dgm:presLayoutVars>
      </dgm:prSet>
      <dgm:spPr/>
      <dgm:t>
        <a:bodyPr/>
        <a:lstStyle/>
        <a:p>
          <a:pPr rtl="1"/>
          <a:endParaRPr lang="ar-EG"/>
        </a:p>
      </dgm:t>
    </dgm:pt>
    <dgm:pt modelId="{BD005032-75F4-402A-B903-BB735CEE0246}" type="pres">
      <dgm:prSet presAssocID="{CA96422A-D936-48F6-A841-305E9E298B6E}" presName="node" presStyleLbl="node1" presStyleIdx="0" presStyleCnt="4">
        <dgm:presLayoutVars>
          <dgm:bulletEnabled val="1"/>
        </dgm:presLayoutVars>
      </dgm:prSet>
      <dgm:spPr/>
      <dgm:t>
        <a:bodyPr/>
        <a:lstStyle/>
        <a:p>
          <a:pPr rtl="1"/>
          <a:endParaRPr lang="ar-EG"/>
        </a:p>
      </dgm:t>
    </dgm:pt>
    <dgm:pt modelId="{B9AD7010-E43A-44E6-B51B-7959CDE968C9}" type="pres">
      <dgm:prSet presAssocID="{AF34394E-C01E-491B-BA52-9C0310BC37A7}" presName="sibTrans" presStyleLbl="sibTrans1D1" presStyleIdx="0" presStyleCnt="3"/>
      <dgm:spPr/>
      <dgm:t>
        <a:bodyPr/>
        <a:lstStyle/>
        <a:p>
          <a:pPr rtl="1"/>
          <a:endParaRPr lang="ar-EG"/>
        </a:p>
      </dgm:t>
    </dgm:pt>
    <dgm:pt modelId="{59A2A45E-7AC9-42FF-A710-BBB3C172D56C}" type="pres">
      <dgm:prSet presAssocID="{AF34394E-C01E-491B-BA52-9C0310BC37A7}" presName="connectorText" presStyleLbl="sibTrans1D1" presStyleIdx="0" presStyleCnt="3"/>
      <dgm:spPr/>
      <dgm:t>
        <a:bodyPr/>
        <a:lstStyle/>
        <a:p>
          <a:pPr rtl="1"/>
          <a:endParaRPr lang="ar-EG"/>
        </a:p>
      </dgm:t>
    </dgm:pt>
    <dgm:pt modelId="{7BC75153-BEF1-4450-8401-A98F5F68277C}" type="pres">
      <dgm:prSet presAssocID="{B78B792A-6FED-4DA0-832C-89E4DB0CEF53}" presName="node" presStyleLbl="node1" presStyleIdx="1" presStyleCnt="4">
        <dgm:presLayoutVars>
          <dgm:bulletEnabled val="1"/>
        </dgm:presLayoutVars>
      </dgm:prSet>
      <dgm:spPr/>
      <dgm:t>
        <a:bodyPr/>
        <a:lstStyle/>
        <a:p>
          <a:pPr rtl="1"/>
          <a:endParaRPr lang="ar-EG"/>
        </a:p>
      </dgm:t>
    </dgm:pt>
    <dgm:pt modelId="{987B8BEA-543E-4A30-A34F-77DB00DFCC07}" type="pres">
      <dgm:prSet presAssocID="{1A16F8F6-2975-4395-956E-962CD98494AD}" presName="sibTrans" presStyleLbl="sibTrans1D1" presStyleIdx="1" presStyleCnt="3"/>
      <dgm:spPr/>
      <dgm:t>
        <a:bodyPr/>
        <a:lstStyle/>
        <a:p>
          <a:pPr rtl="1"/>
          <a:endParaRPr lang="ar-EG"/>
        </a:p>
      </dgm:t>
    </dgm:pt>
    <dgm:pt modelId="{72A0A61D-1C40-4B89-99DC-3D9C6009AA5F}" type="pres">
      <dgm:prSet presAssocID="{1A16F8F6-2975-4395-956E-962CD98494AD}" presName="connectorText" presStyleLbl="sibTrans1D1" presStyleIdx="1" presStyleCnt="3"/>
      <dgm:spPr/>
      <dgm:t>
        <a:bodyPr/>
        <a:lstStyle/>
        <a:p>
          <a:pPr rtl="1"/>
          <a:endParaRPr lang="ar-EG"/>
        </a:p>
      </dgm:t>
    </dgm:pt>
    <dgm:pt modelId="{35B656F8-1A53-465A-9CE7-BFF8D3FD7F9B}" type="pres">
      <dgm:prSet presAssocID="{AA2B2BE1-F0A2-4FE9-BE1A-D99D3C0730B2}" presName="node" presStyleLbl="node1" presStyleIdx="2" presStyleCnt="4">
        <dgm:presLayoutVars>
          <dgm:bulletEnabled val="1"/>
        </dgm:presLayoutVars>
      </dgm:prSet>
      <dgm:spPr/>
      <dgm:t>
        <a:bodyPr/>
        <a:lstStyle/>
        <a:p>
          <a:pPr rtl="1"/>
          <a:endParaRPr lang="ar-EG"/>
        </a:p>
      </dgm:t>
    </dgm:pt>
    <dgm:pt modelId="{CF87304F-8C4A-413C-B536-697D4D828FBF}" type="pres">
      <dgm:prSet presAssocID="{B7DA5E1E-C361-4423-ADAE-570CDDCCE837}" presName="sibTrans" presStyleLbl="sibTrans1D1" presStyleIdx="2" presStyleCnt="3"/>
      <dgm:spPr/>
      <dgm:t>
        <a:bodyPr/>
        <a:lstStyle/>
        <a:p>
          <a:pPr rtl="1"/>
          <a:endParaRPr lang="ar-EG"/>
        </a:p>
      </dgm:t>
    </dgm:pt>
    <dgm:pt modelId="{427555D8-7888-4946-B2B4-0AA20580A84C}" type="pres">
      <dgm:prSet presAssocID="{B7DA5E1E-C361-4423-ADAE-570CDDCCE837}" presName="connectorText" presStyleLbl="sibTrans1D1" presStyleIdx="2" presStyleCnt="3"/>
      <dgm:spPr/>
      <dgm:t>
        <a:bodyPr/>
        <a:lstStyle/>
        <a:p>
          <a:pPr rtl="1"/>
          <a:endParaRPr lang="ar-EG"/>
        </a:p>
      </dgm:t>
    </dgm:pt>
    <dgm:pt modelId="{59CE7A32-FF03-4AAE-AE59-5DCC285BBBA3}" type="pres">
      <dgm:prSet presAssocID="{1DEE471A-808E-4923-BCF3-E93A71739FB1}" presName="node" presStyleLbl="node1" presStyleIdx="3" presStyleCnt="4">
        <dgm:presLayoutVars>
          <dgm:bulletEnabled val="1"/>
        </dgm:presLayoutVars>
      </dgm:prSet>
      <dgm:spPr/>
      <dgm:t>
        <a:bodyPr/>
        <a:lstStyle/>
        <a:p>
          <a:pPr rtl="1"/>
          <a:endParaRPr lang="ar-EG"/>
        </a:p>
      </dgm:t>
    </dgm:pt>
  </dgm:ptLst>
  <dgm:cxnLst>
    <dgm:cxn modelId="{CDB58DAB-D3AC-4A33-B32E-495A342508C7}" type="presOf" srcId="{7EAEE885-E33E-4CBB-A62E-B4231475C5BF}" destId="{58189CC3-EA64-4642-AEE9-723B93DF757D}" srcOrd="0" destOrd="0" presId="urn:microsoft.com/office/officeart/2005/8/layout/bProcess3"/>
    <dgm:cxn modelId="{537D6B6E-AEAE-491D-80AA-8AD409F785D8}" srcId="{7EAEE885-E33E-4CBB-A62E-B4231475C5BF}" destId="{1DEE471A-808E-4923-BCF3-E93A71739FB1}" srcOrd="3" destOrd="0" parTransId="{98718E46-C228-43A6-9D6B-8BE530F86048}" sibTransId="{285A87DB-4C3F-4C17-BEE6-9BF3FC0568E6}"/>
    <dgm:cxn modelId="{FDFA6270-3DEA-4D37-8E55-FADE0DB9445C}" srcId="{7EAEE885-E33E-4CBB-A62E-B4231475C5BF}" destId="{CA96422A-D936-48F6-A841-305E9E298B6E}" srcOrd="0" destOrd="0" parTransId="{21B77E6A-559F-462A-B3AF-AD592FFF5C7B}" sibTransId="{AF34394E-C01E-491B-BA52-9C0310BC37A7}"/>
    <dgm:cxn modelId="{F51BFDF7-813B-4398-8EBB-00E6D1154ABD}" type="presOf" srcId="{B7DA5E1E-C361-4423-ADAE-570CDDCCE837}" destId="{CF87304F-8C4A-413C-B536-697D4D828FBF}" srcOrd="0" destOrd="0" presId="urn:microsoft.com/office/officeart/2005/8/layout/bProcess3"/>
    <dgm:cxn modelId="{EC72C623-C08A-4272-8880-5CDD3D8B902D}" srcId="{7EAEE885-E33E-4CBB-A62E-B4231475C5BF}" destId="{AA2B2BE1-F0A2-4FE9-BE1A-D99D3C0730B2}" srcOrd="2" destOrd="0" parTransId="{06C2DCF7-E16C-41A1-B9AE-97D2F57B5DE5}" sibTransId="{B7DA5E1E-C361-4423-ADAE-570CDDCCE837}"/>
    <dgm:cxn modelId="{918D6797-6611-46BA-B3AE-E25C7D4A0546}" type="presOf" srcId="{CA96422A-D936-48F6-A841-305E9E298B6E}" destId="{BD005032-75F4-402A-B903-BB735CEE0246}" srcOrd="0" destOrd="0" presId="urn:microsoft.com/office/officeart/2005/8/layout/bProcess3"/>
    <dgm:cxn modelId="{555ECF19-81B2-4943-AFC9-001B7756D551}" type="presOf" srcId="{1A16F8F6-2975-4395-956E-962CD98494AD}" destId="{987B8BEA-543E-4A30-A34F-77DB00DFCC07}" srcOrd="0" destOrd="0" presId="urn:microsoft.com/office/officeart/2005/8/layout/bProcess3"/>
    <dgm:cxn modelId="{8CE90B29-FA1B-4212-9938-FC3298B0AF09}" type="presOf" srcId="{1A16F8F6-2975-4395-956E-962CD98494AD}" destId="{72A0A61D-1C40-4B89-99DC-3D9C6009AA5F}" srcOrd="1" destOrd="0" presId="urn:microsoft.com/office/officeart/2005/8/layout/bProcess3"/>
    <dgm:cxn modelId="{168571FB-2750-44DF-BA34-F6190C065ED7}" type="presOf" srcId="{AF34394E-C01E-491B-BA52-9C0310BC37A7}" destId="{59A2A45E-7AC9-42FF-A710-BBB3C172D56C}" srcOrd="1" destOrd="0" presId="urn:microsoft.com/office/officeart/2005/8/layout/bProcess3"/>
    <dgm:cxn modelId="{93CE66CE-75C1-40BA-925E-F17C5554B1A7}" type="presOf" srcId="{B7DA5E1E-C361-4423-ADAE-570CDDCCE837}" destId="{427555D8-7888-4946-B2B4-0AA20580A84C}" srcOrd="1" destOrd="0" presId="urn:microsoft.com/office/officeart/2005/8/layout/bProcess3"/>
    <dgm:cxn modelId="{B48CED5C-C266-4423-BF2B-884CE2CB7F6C}" type="presOf" srcId="{AF34394E-C01E-491B-BA52-9C0310BC37A7}" destId="{B9AD7010-E43A-44E6-B51B-7959CDE968C9}" srcOrd="0" destOrd="0" presId="urn:microsoft.com/office/officeart/2005/8/layout/bProcess3"/>
    <dgm:cxn modelId="{2D19775D-E483-4E24-815E-374DDA93642F}" type="presOf" srcId="{1DEE471A-808E-4923-BCF3-E93A71739FB1}" destId="{59CE7A32-FF03-4AAE-AE59-5DCC285BBBA3}" srcOrd="0" destOrd="0" presId="urn:microsoft.com/office/officeart/2005/8/layout/bProcess3"/>
    <dgm:cxn modelId="{FDF0F85D-AE14-4018-AAD3-785D467D8EE2}" type="presOf" srcId="{B78B792A-6FED-4DA0-832C-89E4DB0CEF53}" destId="{7BC75153-BEF1-4450-8401-A98F5F68277C}" srcOrd="0" destOrd="0" presId="urn:microsoft.com/office/officeart/2005/8/layout/bProcess3"/>
    <dgm:cxn modelId="{5CCD2F16-0B47-4403-BBF6-B325D8D63CC0}" type="presOf" srcId="{AA2B2BE1-F0A2-4FE9-BE1A-D99D3C0730B2}" destId="{35B656F8-1A53-465A-9CE7-BFF8D3FD7F9B}" srcOrd="0" destOrd="0" presId="urn:microsoft.com/office/officeart/2005/8/layout/bProcess3"/>
    <dgm:cxn modelId="{B43628FE-023B-42F2-9AD8-6C7FE0B8103D}" srcId="{7EAEE885-E33E-4CBB-A62E-B4231475C5BF}" destId="{B78B792A-6FED-4DA0-832C-89E4DB0CEF53}" srcOrd="1" destOrd="0" parTransId="{8E03AD76-38EA-4D4E-B5BC-2AF3007DD6A9}" sibTransId="{1A16F8F6-2975-4395-956E-962CD98494AD}"/>
    <dgm:cxn modelId="{0CCE6C5F-2C29-42C1-AF13-D277B9B1BA73}" type="presParOf" srcId="{58189CC3-EA64-4642-AEE9-723B93DF757D}" destId="{BD005032-75F4-402A-B903-BB735CEE0246}" srcOrd="0" destOrd="0" presId="urn:microsoft.com/office/officeart/2005/8/layout/bProcess3"/>
    <dgm:cxn modelId="{809838C8-BD4C-4E84-8719-5FAA56600C9E}" type="presParOf" srcId="{58189CC3-EA64-4642-AEE9-723B93DF757D}" destId="{B9AD7010-E43A-44E6-B51B-7959CDE968C9}" srcOrd="1" destOrd="0" presId="urn:microsoft.com/office/officeart/2005/8/layout/bProcess3"/>
    <dgm:cxn modelId="{C147035C-48D3-4CA9-BAC4-E5374C6F432A}" type="presParOf" srcId="{B9AD7010-E43A-44E6-B51B-7959CDE968C9}" destId="{59A2A45E-7AC9-42FF-A710-BBB3C172D56C}" srcOrd="0" destOrd="0" presId="urn:microsoft.com/office/officeart/2005/8/layout/bProcess3"/>
    <dgm:cxn modelId="{CB8CA642-6DEF-4EA6-9BAC-D7C5D4A2F2DE}" type="presParOf" srcId="{58189CC3-EA64-4642-AEE9-723B93DF757D}" destId="{7BC75153-BEF1-4450-8401-A98F5F68277C}" srcOrd="2" destOrd="0" presId="urn:microsoft.com/office/officeart/2005/8/layout/bProcess3"/>
    <dgm:cxn modelId="{F876C041-91B5-44C3-ABF7-4696B77D8D0B}" type="presParOf" srcId="{58189CC3-EA64-4642-AEE9-723B93DF757D}" destId="{987B8BEA-543E-4A30-A34F-77DB00DFCC07}" srcOrd="3" destOrd="0" presId="urn:microsoft.com/office/officeart/2005/8/layout/bProcess3"/>
    <dgm:cxn modelId="{A022A866-A0F7-4BCF-8B2B-C03A9AC90FA8}" type="presParOf" srcId="{987B8BEA-543E-4A30-A34F-77DB00DFCC07}" destId="{72A0A61D-1C40-4B89-99DC-3D9C6009AA5F}" srcOrd="0" destOrd="0" presId="urn:microsoft.com/office/officeart/2005/8/layout/bProcess3"/>
    <dgm:cxn modelId="{28BEABC8-F64D-40CC-A763-62F1217AAD25}" type="presParOf" srcId="{58189CC3-EA64-4642-AEE9-723B93DF757D}" destId="{35B656F8-1A53-465A-9CE7-BFF8D3FD7F9B}" srcOrd="4" destOrd="0" presId="urn:microsoft.com/office/officeart/2005/8/layout/bProcess3"/>
    <dgm:cxn modelId="{12698721-25D9-449B-87F8-DDF660582229}" type="presParOf" srcId="{58189CC3-EA64-4642-AEE9-723B93DF757D}" destId="{CF87304F-8C4A-413C-B536-697D4D828FBF}" srcOrd="5" destOrd="0" presId="urn:microsoft.com/office/officeart/2005/8/layout/bProcess3"/>
    <dgm:cxn modelId="{D1599B01-2AE1-4699-8083-F42024019D08}" type="presParOf" srcId="{CF87304F-8C4A-413C-B536-697D4D828FBF}" destId="{427555D8-7888-4946-B2B4-0AA20580A84C}" srcOrd="0" destOrd="0" presId="urn:microsoft.com/office/officeart/2005/8/layout/bProcess3"/>
    <dgm:cxn modelId="{8B7BBC75-18ED-48DB-BCBE-AFB92318F4DF}" type="presParOf" srcId="{58189CC3-EA64-4642-AEE9-723B93DF757D}" destId="{59CE7A32-FF03-4AAE-AE59-5DCC285BBBA3}" srcOrd="6" destOrd="0" presId="urn:microsoft.com/office/officeart/2005/8/layout/b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740F96C-2410-4904-AEC0-95052D8A9ACF}" type="doc">
      <dgm:prSet loTypeId="urn:microsoft.com/office/officeart/2005/8/layout/cycle8" loCatId="cycle" qsTypeId="urn:microsoft.com/office/officeart/2005/8/quickstyle/3d1" qsCatId="3D" csTypeId="urn:microsoft.com/office/officeart/2005/8/colors/colorful4" csCatId="colorful" phldr="1"/>
      <dgm:spPr/>
    </dgm:pt>
    <dgm:pt modelId="{3B804111-88A9-4D35-B34D-A2B6AD36DCAC}">
      <dgm:prSet phldrT="[Text]" custT="1"/>
      <dgm:spPr/>
      <dgm:t>
        <a:bodyPr/>
        <a:lstStyle/>
        <a:p>
          <a:pPr rtl="1"/>
          <a:r>
            <a:rPr lang="ar-SA" sz="1800" b="1" u="none" dirty="0" smtClean="0"/>
            <a:t>قصة النظارة الشمسية</a:t>
          </a:r>
          <a:endParaRPr lang="ar-EG" sz="1800" u="none" dirty="0"/>
        </a:p>
      </dgm:t>
    </dgm:pt>
    <dgm:pt modelId="{71F49E8F-8D10-4375-AE74-C31320138887}" type="parTrans" cxnId="{9755DB36-3024-4D9D-8EC1-F76633B2E055}">
      <dgm:prSet/>
      <dgm:spPr/>
      <dgm:t>
        <a:bodyPr/>
        <a:lstStyle/>
        <a:p>
          <a:pPr rtl="1"/>
          <a:endParaRPr lang="ar-EG"/>
        </a:p>
      </dgm:t>
    </dgm:pt>
    <dgm:pt modelId="{C1D3948F-FC86-488B-86C2-29B1133CDCF4}" type="sibTrans" cxnId="{9755DB36-3024-4D9D-8EC1-F76633B2E055}">
      <dgm:prSet/>
      <dgm:spPr/>
      <dgm:t>
        <a:bodyPr/>
        <a:lstStyle/>
        <a:p>
          <a:pPr rtl="1"/>
          <a:endParaRPr lang="ar-EG"/>
        </a:p>
      </dgm:t>
    </dgm:pt>
    <dgm:pt modelId="{C66E6D40-248D-4FCD-97D2-8D30ACF48CED}">
      <dgm:prSet phldrT="[Text]" custT="1"/>
      <dgm:spPr/>
      <dgm:t>
        <a:bodyPr/>
        <a:lstStyle/>
        <a:p>
          <a:pPr rtl="1"/>
          <a:r>
            <a:rPr lang="ar-SA" sz="1800" b="1" dirty="0" smtClean="0"/>
            <a:t>دراجة الجسكي (يسوقها الاولاد على البحر</a:t>
          </a:r>
          <a:r>
            <a:rPr lang="ar-EG" sz="1800" b="1" dirty="0" smtClean="0"/>
            <a:t>)</a:t>
          </a:r>
          <a:endParaRPr lang="ar-EG" sz="1800" dirty="0"/>
        </a:p>
      </dgm:t>
    </dgm:pt>
    <dgm:pt modelId="{57509002-ADAE-4EA6-909C-EA4DF0547037}" type="parTrans" cxnId="{64345218-DB14-47F5-B389-05A4AEFFF264}">
      <dgm:prSet/>
      <dgm:spPr/>
      <dgm:t>
        <a:bodyPr/>
        <a:lstStyle/>
        <a:p>
          <a:pPr rtl="1"/>
          <a:endParaRPr lang="ar-EG"/>
        </a:p>
      </dgm:t>
    </dgm:pt>
    <dgm:pt modelId="{F6E12AEC-BC8E-487D-BABD-03D64D0D2C77}" type="sibTrans" cxnId="{64345218-DB14-47F5-B389-05A4AEFFF264}">
      <dgm:prSet/>
      <dgm:spPr/>
      <dgm:t>
        <a:bodyPr/>
        <a:lstStyle/>
        <a:p>
          <a:pPr rtl="1"/>
          <a:endParaRPr lang="ar-EG"/>
        </a:p>
      </dgm:t>
    </dgm:pt>
    <dgm:pt modelId="{9BC81000-3DB2-46FD-83DC-C6CC0801899B}">
      <dgm:prSet phldrT="[Text]" custT="1"/>
      <dgm:spPr/>
      <dgm:t>
        <a:bodyPr/>
        <a:lstStyle/>
        <a:p>
          <a:pPr rtl="1"/>
          <a:r>
            <a:rPr lang="ar-SA" sz="1800" b="1" dirty="0" smtClean="0"/>
            <a:t> قصة الوجبات السريعة</a:t>
          </a:r>
          <a:endParaRPr lang="ar-EG" sz="1800" dirty="0"/>
        </a:p>
      </dgm:t>
    </dgm:pt>
    <dgm:pt modelId="{6F756A8B-8BBD-4245-AEF9-1B35449DE89C}" type="parTrans" cxnId="{1E1F4D0B-C211-43F5-A253-078E37EFC28E}">
      <dgm:prSet/>
      <dgm:spPr/>
      <dgm:t>
        <a:bodyPr/>
        <a:lstStyle/>
        <a:p>
          <a:pPr rtl="1"/>
          <a:endParaRPr lang="ar-EG"/>
        </a:p>
      </dgm:t>
    </dgm:pt>
    <dgm:pt modelId="{E10A31FE-4395-4A52-A4A0-F8A70A497382}" type="sibTrans" cxnId="{1E1F4D0B-C211-43F5-A253-078E37EFC28E}">
      <dgm:prSet/>
      <dgm:spPr/>
      <dgm:t>
        <a:bodyPr/>
        <a:lstStyle/>
        <a:p>
          <a:pPr rtl="1"/>
          <a:endParaRPr lang="ar-EG"/>
        </a:p>
      </dgm:t>
    </dgm:pt>
    <dgm:pt modelId="{B5038EB2-8192-4F3C-9657-5FD3A3898CEE}" type="pres">
      <dgm:prSet presAssocID="{2740F96C-2410-4904-AEC0-95052D8A9ACF}" presName="compositeShape" presStyleCnt="0">
        <dgm:presLayoutVars>
          <dgm:chMax val="7"/>
          <dgm:dir/>
          <dgm:resizeHandles val="exact"/>
        </dgm:presLayoutVars>
      </dgm:prSet>
      <dgm:spPr/>
    </dgm:pt>
    <dgm:pt modelId="{98219DB8-2817-4DEC-8147-5DF02BB55FB3}" type="pres">
      <dgm:prSet presAssocID="{2740F96C-2410-4904-AEC0-95052D8A9ACF}" presName="wedge1" presStyleLbl="node1" presStyleIdx="0" presStyleCnt="3"/>
      <dgm:spPr/>
      <dgm:t>
        <a:bodyPr/>
        <a:lstStyle/>
        <a:p>
          <a:pPr rtl="1"/>
          <a:endParaRPr lang="ar-EG"/>
        </a:p>
      </dgm:t>
    </dgm:pt>
    <dgm:pt modelId="{54E17C85-010C-4430-A910-732C62136733}" type="pres">
      <dgm:prSet presAssocID="{2740F96C-2410-4904-AEC0-95052D8A9ACF}" presName="dummy1a" presStyleCnt="0"/>
      <dgm:spPr/>
    </dgm:pt>
    <dgm:pt modelId="{E3DF7746-7B67-4088-9E48-34E1D92B3616}" type="pres">
      <dgm:prSet presAssocID="{2740F96C-2410-4904-AEC0-95052D8A9ACF}" presName="dummy1b" presStyleCnt="0"/>
      <dgm:spPr/>
    </dgm:pt>
    <dgm:pt modelId="{D1FA823B-ABDF-4E1C-8B5D-7C39D000DCA5}" type="pres">
      <dgm:prSet presAssocID="{2740F96C-2410-4904-AEC0-95052D8A9ACF}" presName="wedge1Tx" presStyleLbl="node1" presStyleIdx="0" presStyleCnt="3">
        <dgm:presLayoutVars>
          <dgm:chMax val="0"/>
          <dgm:chPref val="0"/>
          <dgm:bulletEnabled val="1"/>
        </dgm:presLayoutVars>
      </dgm:prSet>
      <dgm:spPr/>
      <dgm:t>
        <a:bodyPr/>
        <a:lstStyle/>
        <a:p>
          <a:pPr rtl="1"/>
          <a:endParaRPr lang="ar-EG"/>
        </a:p>
      </dgm:t>
    </dgm:pt>
    <dgm:pt modelId="{08CD7023-5572-4D57-A987-29ABED94AE3F}" type="pres">
      <dgm:prSet presAssocID="{2740F96C-2410-4904-AEC0-95052D8A9ACF}" presName="wedge2" presStyleLbl="node1" presStyleIdx="1" presStyleCnt="3"/>
      <dgm:spPr/>
      <dgm:t>
        <a:bodyPr/>
        <a:lstStyle/>
        <a:p>
          <a:pPr rtl="1"/>
          <a:endParaRPr lang="ar-EG"/>
        </a:p>
      </dgm:t>
    </dgm:pt>
    <dgm:pt modelId="{E9151A3C-9A96-4CD7-8CE9-1BD78B3EDB29}" type="pres">
      <dgm:prSet presAssocID="{2740F96C-2410-4904-AEC0-95052D8A9ACF}" presName="dummy2a" presStyleCnt="0"/>
      <dgm:spPr/>
    </dgm:pt>
    <dgm:pt modelId="{28A7D614-9B28-4A7F-9979-FAE585873BD3}" type="pres">
      <dgm:prSet presAssocID="{2740F96C-2410-4904-AEC0-95052D8A9ACF}" presName="dummy2b" presStyleCnt="0"/>
      <dgm:spPr/>
    </dgm:pt>
    <dgm:pt modelId="{6E2B7BEB-6A5C-4948-8D81-EC1AEFA92C7C}" type="pres">
      <dgm:prSet presAssocID="{2740F96C-2410-4904-AEC0-95052D8A9ACF}" presName="wedge2Tx" presStyleLbl="node1" presStyleIdx="1" presStyleCnt="3">
        <dgm:presLayoutVars>
          <dgm:chMax val="0"/>
          <dgm:chPref val="0"/>
          <dgm:bulletEnabled val="1"/>
        </dgm:presLayoutVars>
      </dgm:prSet>
      <dgm:spPr/>
      <dgm:t>
        <a:bodyPr/>
        <a:lstStyle/>
        <a:p>
          <a:pPr rtl="1"/>
          <a:endParaRPr lang="ar-EG"/>
        </a:p>
      </dgm:t>
    </dgm:pt>
    <dgm:pt modelId="{92119985-FCF9-416E-BD34-A535E22F4DC1}" type="pres">
      <dgm:prSet presAssocID="{2740F96C-2410-4904-AEC0-95052D8A9ACF}" presName="wedge3" presStyleLbl="node1" presStyleIdx="2" presStyleCnt="3"/>
      <dgm:spPr/>
      <dgm:t>
        <a:bodyPr/>
        <a:lstStyle/>
        <a:p>
          <a:pPr rtl="1"/>
          <a:endParaRPr lang="ar-EG"/>
        </a:p>
      </dgm:t>
    </dgm:pt>
    <dgm:pt modelId="{A49AB74D-9CF3-49E0-ADCE-74E5FCA6291A}" type="pres">
      <dgm:prSet presAssocID="{2740F96C-2410-4904-AEC0-95052D8A9ACF}" presName="dummy3a" presStyleCnt="0"/>
      <dgm:spPr/>
    </dgm:pt>
    <dgm:pt modelId="{28DEA878-687D-46AB-8268-875C9AABBFAD}" type="pres">
      <dgm:prSet presAssocID="{2740F96C-2410-4904-AEC0-95052D8A9ACF}" presName="dummy3b" presStyleCnt="0"/>
      <dgm:spPr/>
    </dgm:pt>
    <dgm:pt modelId="{47F691B0-BD48-4FAF-9EB2-55D95166D248}" type="pres">
      <dgm:prSet presAssocID="{2740F96C-2410-4904-AEC0-95052D8A9ACF}" presName="wedge3Tx" presStyleLbl="node1" presStyleIdx="2" presStyleCnt="3">
        <dgm:presLayoutVars>
          <dgm:chMax val="0"/>
          <dgm:chPref val="0"/>
          <dgm:bulletEnabled val="1"/>
        </dgm:presLayoutVars>
      </dgm:prSet>
      <dgm:spPr/>
      <dgm:t>
        <a:bodyPr/>
        <a:lstStyle/>
        <a:p>
          <a:pPr rtl="1"/>
          <a:endParaRPr lang="ar-EG"/>
        </a:p>
      </dgm:t>
    </dgm:pt>
    <dgm:pt modelId="{B7B5689E-CB74-4667-A10D-5FCFAE24DDF0}" type="pres">
      <dgm:prSet presAssocID="{C1D3948F-FC86-488B-86C2-29B1133CDCF4}" presName="arrowWedge1" presStyleLbl="fgSibTrans2D1" presStyleIdx="0" presStyleCnt="3"/>
      <dgm:spPr/>
    </dgm:pt>
    <dgm:pt modelId="{452E58D2-9AB3-4857-895E-12DA35FCFA1D}" type="pres">
      <dgm:prSet presAssocID="{F6E12AEC-BC8E-487D-BABD-03D64D0D2C77}" presName="arrowWedge2" presStyleLbl="fgSibTrans2D1" presStyleIdx="1" presStyleCnt="3"/>
      <dgm:spPr/>
    </dgm:pt>
    <dgm:pt modelId="{4B38A978-3699-463D-83B3-0F342BD5F73B}" type="pres">
      <dgm:prSet presAssocID="{E10A31FE-4395-4A52-A4A0-F8A70A497382}" presName="arrowWedge3" presStyleLbl="fgSibTrans2D1" presStyleIdx="2" presStyleCnt="3"/>
      <dgm:spPr/>
    </dgm:pt>
  </dgm:ptLst>
  <dgm:cxnLst>
    <dgm:cxn modelId="{FCD0F5CB-75BB-4C5B-B8CF-F623A859B7EC}" type="presOf" srcId="{3B804111-88A9-4D35-B34D-A2B6AD36DCAC}" destId="{98219DB8-2817-4DEC-8147-5DF02BB55FB3}" srcOrd="0" destOrd="0" presId="urn:microsoft.com/office/officeart/2005/8/layout/cycle8"/>
    <dgm:cxn modelId="{CDB486F0-8612-4E20-BE64-91457F3DC067}" type="presOf" srcId="{2740F96C-2410-4904-AEC0-95052D8A9ACF}" destId="{B5038EB2-8192-4F3C-9657-5FD3A3898CEE}" srcOrd="0" destOrd="0" presId="urn:microsoft.com/office/officeart/2005/8/layout/cycle8"/>
    <dgm:cxn modelId="{073571F2-CF77-41AE-9B47-50EB5C5EFA56}" type="presOf" srcId="{9BC81000-3DB2-46FD-83DC-C6CC0801899B}" destId="{47F691B0-BD48-4FAF-9EB2-55D95166D248}" srcOrd="1" destOrd="0" presId="urn:microsoft.com/office/officeart/2005/8/layout/cycle8"/>
    <dgm:cxn modelId="{9755DB36-3024-4D9D-8EC1-F76633B2E055}" srcId="{2740F96C-2410-4904-AEC0-95052D8A9ACF}" destId="{3B804111-88A9-4D35-B34D-A2B6AD36DCAC}" srcOrd="0" destOrd="0" parTransId="{71F49E8F-8D10-4375-AE74-C31320138887}" sibTransId="{C1D3948F-FC86-488B-86C2-29B1133CDCF4}"/>
    <dgm:cxn modelId="{64345218-DB14-47F5-B389-05A4AEFFF264}" srcId="{2740F96C-2410-4904-AEC0-95052D8A9ACF}" destId="{C66E6D40-248D-4FCD-97D2-8D30ACF48CED}" srcOrd="1" destOrd="0" parTransId="{57509002-ADAE-4EA6-909C-EA4DF0547037}" sibTransId="{F6E12AEC-BC8E-487D-BABD-03D64D0D2C77}"/>
    <dgm:cxn modelId="{B8BB2458-A071-4359-BFCD-5B0C1A904B88}" type="presOf" srcId="{3B804111-88A9-4D35-B34D-A2B6AD36DCAC}" destId="{D1FA823B-ABDF-4E1C-8B5D-7C39D000DCA5}" srcOrd="1" destOrd="0" presId="urn:microsoft.com/office/officeart/2005/8/layout/cycle8"/>
    <dgm:cxn modelId="{A9CA6BD8-35C6-4080-9D6D-FD9C14EB2EE5}" type="presOf" srcId="{9BC81000-3DB2-46FD-83DC-C6CC0801899B}" destId="{92119985-FCF9-416E-BD34-A535E22F4DC1}" srcOrd="0" destOrd="0" presId="urn:microsoft.com/office/officeart/2005/8/layout/cycle8"/>
    <dgm:cxn modelId="{BBEBB905-A515-474B-86F6-B95C9EE1CEFF}" type="presOf" srcId="{C66E6D40-248D-4FCD-97D2-8D30ACF48CED}" destId="{6E2B7BEB-6A5C-4948-8D81-EC1AEFA92C7C}" srcOrd="1" destOrd="0" presId="urn:microsoft.com/office/officeart/2005/8/layout/cycle8"/>
    <dgm:cxn modelId="{1E1F4D0B-C211-43F5-A253-078E37EFC28E}" srcId="{2740F96C-2410-4904-AEC0-95052D8A9ACF}" destId="{9BC81000-3DB2-46FD-83DC-C6CC0801899B}" srcOrd="2" destOrd="0" parTransId="{6F756A8B-8BBD-4245-AEF9-1B35449DE89C}" sibTransId="{E10A31FE-4395-4A52-A4A0-F8A70A497382}"/>
    <dgm:cxn modelId="{DA400089-616C-4178-BFDB-8885939E85F8}" type="presOf" srcId="{C66E6D40-248D-4FCD-97D2-8D30ACF48CED}" destId="{08CD7023-5572-4D57-A987-29ABED94AE3F}" srcOrd="0" destOrd="0" presId="urn:microsoft.com/office/officeart/2005/8/layout/cycle8"/>
    <dgm:cxn modelId="{6E9176A7-0A2E-4934-A291-C33CAB30459D}" type="presParOf" srcId="{B5038EB2-8192-4F3C-9657-5FD3A3898CEE}" destId="{98219DB8-2817-4DEC-8147-5DF02BB55FB3}" srcOrd="0" destOrd="0" presId="urn:microsoft.com/office/officeart/2005/8/layout/cycle8"/>
    <dgm:cxn modelId="{A4E90B7B-8AD0-4C39-92DF-365BCB141E4F}" type="presParOf" srcId="{B5038EB2-8192-4F3C-9657-5FD3A3898CEE}" destId="{54E17C85-010C-4430-A910-732C62136733}" srcOrd="1" destOrd="0" presId="urn:microsoft.com/office/officeart/2005/8/layout/cycle8"/>
    <dgm:cxn modelId="{CA80BE31-02A5-4D00-B395-A947D8365502}" type="presParOf" srcId="{B5038EB2-8192-4F3C-9657-5FD3A3898CEE}" destId="{E3DF7746-7B67-4088-9E48-34E1D92B3616}" srcOrd="2" destOrd="0" presId="urn:microsoft.com/office/officeart/2005/8/layout/cycle8"/>
    <dgm:cxn modelId="{EB447408-4CEF-4EF2-A724-76291767D41C}" type="presParOf" srcId="{B5038EB2-8192-4F3C-9657-5FD3A3898CEE}" destId="{D1FA823B-ABDF-4E1C-8B5D-7C39D000DCA5}" srcOrd="3" destOrd="0" presId="urn:microsoft.com/office/officeart/2005/8/layout/cycle8"/>
    <dgm:cxn modelId="{A5DBCD09-AAF3-45FB-9FB2-4059DBE897CB}" type="presParOf" srcId="{B5038EB2-8192-4F3C-9657-5FD3A3898CEE}" destId="{08CD7023-5572-4D57-A987-29ABED94AE3F}" srcOrd="4" destOrd="0" presId="urn:microsoft.com/office/officeart/2005/8/layout/cycle8"/>
    <dgm:cxn modelId="{7CD10CFF-53B8-4B8D-B18D-A830C3837F66}" type="presParOf" srcId="{B5038EB2-8192-4F3C-9657-5FD3A3898CEE}" destId="{E9151A3C-9A96-4CD7-8CE9-1BD78B3EDB29}" srcOrd="5" destOrd="0" presId="urn:microsoft.com/office/officeart/2005/8/layout/cycle8"/>
    <dgm:cxn modelId="{42A85D56-670F-471E-9DD3-DE43B9E881E5}" type="presParOf" srcId="{B5038EB2-8192-4F3C-9657-5FD3A3898CEE}" destId="{28A7D614-9B28-4A7F-9979-FAE585873BD3}" srcOrd="6" destOrd="0" presId="urn:microsoft.com/office/officeart/2005/8/layout/cycle8"/>
    <dgm:cxn modelId="{129A1EF8-4802-47FA-901B-FBC6E07BE343}" type="presParOf" srcId="{B5038EB2-8192-4F3C-9657-5FD3A3898CEE}" destId="{6E2B7BEB-6A5C-4948-8D81-EC1AEFA92C7C}" srcOrd="7" destOrd="0" presId="urn:microsoft.com/office/officeart/2005/8/layout/cycle8"/>
    <dgm:cxn modelId="{9167AF8D-9DFB-4DF1-8D73-F976D261B233}" type="presParOf" srcId="{B5038EB2-8192-4F3C-9657-5FD3A3898CEE}" destId="{92119985-FCF9-416E-BD34-A535E22F4DC1}" srcOrd="8" destOrd="0" presId="urn:microsoft.com/office/officeart/2005/8/layout/cycle8"/>
    <dgm:cxn modelId="{F1E2F4EB-631B-48B0-9E6F-7A5FCE2E96CE}" type="presParOf" srcId="{B5038EB2-8192-4F3C-9657-5FD3A3898CEE}" destId="{A49AB74D-9CF3-49E0-ADCE-74E5FCA6291A}" srcOrd="9" destOrd="0" presId="urn:microsoft.com/office/officeart/2005/8/layout/cycle8"/>
    <dgm:cxn modelId="{1DE34A78-D3BA-496C-AD2C-EED6F85750A6}" type="presParOf" srcId="{B5038EB2-8192-4F3C-9657-5FD3A3898CEE}" destId="{28DEA878-687D-46AB-8268-875C9AABBFAD}" srcOrd="10" destOrd="0" presId="urn:microsoft.com/office/officeart/2005/8/layout/cycle8"/>
    <dgm:cxn modelId="{2866718C-C81F-4AD0-9152-BFFC298A8E52}" type="presParOf" srcId="{B5038EB2-8192-4F3C-9657-5FD3A3898CEE}" destId="{47F691B0-BD48-4FAF-9EB2-55D95166D248}" srcOrd="11" destOrd="0" presId="urn:microsoft.com/office/officeart/2005/8/layout/cycle8"/>
    <dgm:cxn modelId="{AFAB7149-45FF-4A9E-B095-AA3652DFC6E8}" type="presParOf" srcId="{B5038EB2-8192-4F3C-9657-5FD3A3898CEE}" destId="{B7B5689E-CB74-4667-A10D-5FCFAE24DDF0}" srcOrd="12" destOrd="0" presId="urn:microsoft.com/office/officeart/2005/8/layout/cycle8"/>
    <dgm:cxn modelId="{73569B95-4EA3-4D0F-BD6B-4E88F0AE6A00}" type="presParOf" srcId="{B5038EB2-8192-4F3C-9657-5FD3A3898CEE}" destId="{452E58D2-9AB3-4857-895E-12DA35FCFA1D}" srcOrd="13" destOrd="0" presId="urn:microsoft.com/office/officeart/2005/8/layout/cycle8"/>
    <dgm:cxn modelId="{39F37DC7-C1A5-43DA-A096-67641B26C8D9}" type="presParOf" srcId="{B5038EB2-8192-4F3C-9657-5FD3A3898CEE}" destId="{4B38A978-3699-463D-83B3-0F342BD5F73B}" srcOrd="14" destOrd="0" presId="urn:microsoft.com/office/officeart/2005/8/layout/cycle8"/>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553CEC8-60C7-4F49-9136-D3B3350FDB4C}" type="doc">
      <dgm:prSet loTypeId="urn:microsoft.com/office/officeart/2005/8/layout/matrix3" loCatId="matrix" qsTypeId="urn:microsoft.com/office/officeart/2005/8/quickstyle/simple4" qsCatId="simple" csTypeId="urn:microsoft.com/office/officeart/2005/8/colors/colorful4" csCatId="colorful" phldr="1"/>
      <dgm:spPr/>
      <dgm:t>
        <a:bodyPr/>
        <a:lstStyle/>
        <a:p>
          <a:pPr rtl="1"/>
          <a:endParaRPr lang="ar-EG"/>
        </a:p>
      </dgm:t>
    </dgm:pt>
    <dgm:pt modelId="{C0249039-01F0-4BB5-B07F-937005F1F43C}">
      <dgm:prSet phldrT="[Text]" custT="1"/>
      <dgm:spPr/>
      <dgm:t>
        <a:bodyPr/>
        <a:lstStyle/>
        <a:p>
          <a:pPr rtl="1"/>
          <a:r>
            <a:rPr lang="ar-SA" sz="1600" b="1" smtClean="0"/>
            <a:t>أ</a:t>
          </a:r>
          <a:r>
            <a:rPr lang="ar-SA" sz="1800" b="1" smtClean="0"/>
            <a:t>ي زوجين يجب أن يفكروا إلى مابعد سن الأربعين, من الآن نخطط ونفكر لكي لانواجه مشاكل ونقع في</a:t>
          </a:r>
          <a:r>
            <a:rPr lang="ar-EG" sz="1800" b="1" smtClean="0"/>
            <a:t> </a:t>
          </a:r>
          <a:r>
            <a:rPr lang="ar-SA" sz="1800" b="1" smtClean="0"/>
            <a:t>حيرة</a:t>
          </a:r>
          <a:endParaRPr lang="ar-EG" sz="1800" b="1" dirty="0"/>
        </a:p>
      </dgm:t>
    </dgm:pt>
    <dgm:pt modelId="{26A4B6C3-4883-4A37-B533-31CE3E0C8A9B}" type="parTrans" cxnId="{EA450D0D-C137-44CB-B4B6-5DD9E9C5D111}">
      <dgm:prSet/>
      <dgm:spPr/>
      <dgm:t>
        <a:bodyPr/>
        <a:lstStyle/>
        <a:p>
          <a:pPr rtl="1"/>
          <a:endParaRPr lang="ar-EG"/>
        </a:p>
      </dgm:t>
    </dgm:pt>
    <dgm:pt modelId="{FB814B6C-69D3-4598-A365-D49915FD8857}" type="sibTrans" cxnId="{EA450D0D-C137-44CB-B4B6-5DD9E9C5D111}">
      <dgm:prSet/>
      <dgm:spPr/>
      <dgm:t>
        <a:bodyPr/>
        <a:lstStyle/>
        <a:p>
          <a:pPr rtl="1"/>
          <a:endParaRPr lang="ar-EG"/>
        </a:p>
      </dgm:t>
    </dgm:pt>
    <dgm:pt modelId="{DF7F2804-A2E7-4B26-A064-1F489440DF5B}">
      <dgm:prSet phldrT="[Text]" custT="1"/>
      <dgm:spPr/>
      <dgm:t>
        <a:bodyPr/>
        <a:lstStyle/>
        <a:p>
          <a:pPr rtl="1"/>
          <a:r>
            <a:rPr lang="ar-SA" sz="1800" b="1" smtClean="0"/>
            <a:t>فيقول أحد الأشخاص لصديقة أن مدة خدمته في الوظيفة 18 سنة والآن عمري 48 سنة وباقي لي سنتين على التقاعد وانا لا أدري كيف سأعمل بعد سنتين.  </a:t>
          </a:r>
          <a:endParaRPr lang="ar-EG" sz="1800" b="1" dirty="0"/>
        </a:p>
      </dgm:t>
    </dgm:pt>
    <dgm:pt modelId="{47A924AD-B0FC-4DDF-9B80-C567B891AA1D}" type="parTrans" cxnId="{8FC60117-C392-4D59-9B52-F189FA0A7BBC}">
      <dgm:prSet/>
      <dgm:spPr/>
      <dgm:t>
        <a:bodyPr/>
        <a:lstStyle/>
        <a:p>
          <a:pPr rtl="1"/>
          <a:endParaRPr lang="ar-EG"/>
        </a:p>
      </dgm:t>
    </dgm:pt>
    <dgm:pt modelId="{D24ACC8E-07AC-445B-B0FC-1B78BDCF17AF}" type="sibTrans" cxnId="{8FC60117-C392-4D59-9B52-F189FA0A7BBC}">
      <dgm:prSet/>
      <dgm:spPr/>
      <dgm:t>
        <a:bodyPr/>
        <a:lstStyle/>
        <a:p>
          <a:pPr rtl="1"/>
          <a:endParaRPr lang="ar-EG"/>
        </a:p>
      </dgm:t>
    </dgm:pt>
    <dgm:pt modelId="{8D591BEA-B842-49FD-942B-474458419A34}">
      <dgm:prSet phldrT="[Text]" custT="1"/>
      <dgm:spPr/>
      <dgm:t>
        <a:bodyPr/>
        <a:lstStyle/>
        <a:p>
          <a:pPr rtl="1"/>
          <a:r>
            <a:rPr lang="ar-SA" sz="1800" b="1" smtClean="0"/>
            <a:t>وهناك دراسات أثبتت أن أكثر الأمراض تظهر عند الإنسان بعد التقاعد إذا لم يكن لديه عمل</a:t>
          </a:r>
          <a:endParaRPr lang="ar-EG" sz="1800" b="1" dirty="0"/>
        </a:p>
      </dgm:t>
    </dgm:pt>
    <dgm:pt modelId="{86F74811-9BAE-4B45-B1C6-D7ECCE826A5A}" type="parTrans" cxnId="{1934621F-6A70-4B84-AFA1-49700E9CFC88}">
      <dgm:prSet/>
      <dgm:spPr/>
      <dgm:t>
        <a:bodyPr/>
        <a:lstStyle/>
        <a:p>
          <a:pPr rtl="1"/>
          <a:endParaRPr lang="ar-EG"/>
        </a:p>
      </dgm:t>
    </dgm:pt>
    <dgm:pt modelId="{F4503AF5-2CD0-4CDA-A3B3-74EB98F51B43}" type="sibTrans" cxnId="{1934621F-6A70-4B84-AFA1-49700E9CFC88}">
      <dgm:prSet/>
      <dgm:spPr/>
      <dgm:t>
        <a:bodyPr/>
        <a:lstStyle/>
        <a:p>
          <a:pPr rtl="1"/>
          <a:endParaRPr lang="ar-EG"/>
        </a:p>
      </dgm:t>
    </dgm:pt>
    <dgm:pt modelId="{FD9C9B0A-48F4-4E74-BECD-F8C0B38042BD}">
      <dgm:prSet phldrT="[Text]" custT="1"/>
      <dgm:spPr/>
      <dgm:t>
        <a:bodyPr/>
        <a:lstStyle/>
        <a:p>
          <a:pPr rtl="1"/>
          <a:r>
            <a:rPr lang="ar-SA" sz="1800" b="1" smtClean="0"/>
            <a:t>وسأل ذلك الشخص صديقه هل أبحث عن وظيفة أخرى أو اشتغل في أعمال حرة أو اظل بدون عمل.</a:t>
          </a:r>
          <a:br>
            <a:rPr lang="ar-SA" sz="1800" b="1" smtClean="0"/>
          </a:br>
          <a:r>
            <a:rPr lang="ar-SA" sz="1800" b="1" smtClean="0"/>
            <a:t>أو آخذ فلوس وأضعها في البنك وأحصل على أرباح نهاية السنة, لكنه قال إن هذه حياة الكسالى</a:t>
          </a:r>
          <a:endParaRPr lang="ar-EG" sz="1800" b="1" dirty="0"/>
        </a:p>
      </dgm:t>
    </dgm:pt>
    <dgm:pt modelId="{1E08883F-FEF9-4E13-91BA-D711913400FE}" type="parTrans" cxnId="{7C60CE5C-B7F7-4C6D-8996-01794F39C9A2}">
      <dgm:prSet/>
      <dgm:spPr/>
      <dgm:t>
        <a:bodyPr/>
        <a:lstStyle/>
        <a:p>
          <a:pPr rtl="1"/>
          <a:endParaRPr lang="ar-EG"/>
        </a:p>
      </dgm:t>
    </dgm:pt>
    <dgm:pt modelId="{D596B324-8118-4D95-99CB-4F213CF4E398}" type="sibTrans" cxnId="{7C60CE5C-B7F7-4C6D-8996-01794F39C9A2}">
      <dgm:prSet/>
      <dgm:spPr/>
      <dgm:t>
        <a:bodyPr/>
        <a:lstStyle/>
        <a:p>
          <a:pPr rtl="1"/>
          <a:endParaRPr lang="ar-EG"/>
        </a:p>
      </dgm:t>
    </dgm:pt>
    <dgm:pt modelId="{2C740747-0E82-46B6-A6FF-6486A1307D1A}" type="pres">
      <dgm:prSet presAssocID="{3553CEC8-60C7-4F49-9136-D3B3350FDB4C}" presName="matrix" presStyleCnt="0">
        <dgm:presLayoutVars>
          <dgm:chMax val="1"/>
          <dgm:dir/>
          <dgm:resizeHandles val="exact"/>
        </dgm:presLayoutVars>
      </dgm:prSet>
      <dgm:spPr/>
      <dgm:t>
        <a:bodyPr/>
        <a:lstStyle/>
        <a:p>
          <a:pPr rtl="1"/>
          <a:endParaRPr lang="ar-EG"/>
        </a:p>
      </dgm:t>
    </dgm:pt>
    <dgm:pt modelId="{7A8117EB-C52B-4F55-86A8-582B331C6E38}" type="pres">
      <dgm:prSet presAssocID="{3553CEC8-60C7-4F49-9136-D3B3350FDB4C}" presName="diamond" presStyleLbl="bgShp" presStyleIdx="0" presStyleCnt="1"/>
      <dgm:spPr/>
      <dgm:t>
        <a:bodyPr/>
        <a:lstStyle/>
        <a:p>
          <a:pPr rtl="1"/>
          <a:endParaRPr lang="ar-EG"/>
        </a:p>
      </dgm:t>
    </dgm:pt>
    <dgm:pt modelId="{39ABF5DE-B0EF-4A5A-9CE9-63325FDEB30F}" type="pres">
      <dgm:prSet presAssocID="{3553CEC8-60C7-4F49-9136-D3B3350FDB4C}" presName="quad1" presStyleLbl="node1" presStyleIdx="0" presStyleCnt="4" custLinFactNeighborX="1149" custLinFactNeighborY="-5511">
        <dgm:presLayoutVars>
          <dgm:chMax val="0"/>
          <dgm:chPref val="0"/>
          <dgm:bulletEnabled val="1"/>
        </dgm:presLayoutVars>
      </dgm:prSet>
      <dgm:spPr/>
      <dgm:t>
        <a:bodyPr/>
        <a:lstStyle/>
        <a:p>
          <a:pPr rtl="1"/>
          <a:endParaRPr lang="ar-EG"/>
        </a:p>
      </dgm:t>
    </dgm:pt>
    <dgm:pt modelId="{ACF73AAA-2129-4760-831E-906934254B19}" type="pres">
      <dgm:prSet presAssocID="{3553CEC8-60C7-4F49-9136-D3B3350FDB4C}" presName="quad2" presStyleLbl="node1" presStyleIdx="1" presStyleCnt="4" custLinFactNeighborX="1149" custLinFactNeighborY="-5511">
        <dgm:presLayoutVars>
          <dgm:chMax val="0"/>
          <dgm:chPref val="0"/>
          <dgm:bulletEnabled val="1"/>
        </dgm:presLayoutVars>
      </dgm:prSet>
      <dgm:spPr/>
      <dgm:t>
        <a:bodyPr/>
        <a:lstStyle/>
        <a:p>
          <a:pPr rtl="1"/>
          <a:endParaRPr lang="ar-EG"/>
        </a:p>
      </dgm:t>
    </dgm:pt>
    <dgm:pt modelId="{651264CB-9ADD-4D3B-A769-AE957AFAF4A1}" type="pres">
      <dgm:prSet presAssocID="{3553CEC8-60C7-4F49-9136-D3B3350FDB4C}" presName="quad3" presStyleLbl="node1" presStyleIdx="2" presStyleCnt="4" custLinFactNeighborX="1149" custLinFactNeighborY="-5511">
        <dgm:presLayoutVars>
          <dgm:chMax val="0"/>
          <dgm:chPref val="0"/>
          <dgm:bulletEnabled val="1"/>
        </dgm:presLayoutVars>
      </dgm:prSet>
      <dgm:spPr/>
      <dgm:t>
        <a:bodyPr/>
        <a:lstStyle/>
        <a:p>
          <a:pPr rtl="1"/>
          <a:endParaRPr lang="ar-EG"/>
        </a:p>
      </dgm:t>
    </dgm:pt>
    <dgm:pt modelId="{C030A102-336A-4C10-983A-D1F0BC23DB81}" type="pres">
      <dgm:prSet presAssocID="{3553CEC8-60C7-4F49-9136-D3B3350FDB4C}" presName="quad4" presStyleLbl="node1" presStyleIdx="3" presStyleCnt="4" custLinFactNeighborX="1149" custLinFactNeighborY="-5511">
        <dgm:presLayoutVars>
          <dgm:chMax val="0"/>
          <dgm:chPref val="0"/>
          <dgm:bulletEnabled val="1"/>
        </dgm:presLayoutVars>
      </dgm:prSet>
      <dgm:spPr/>
      <dgm:t>
        <a:bodyPr/>
        <a:lstStyle/>
        <a:p>
          <a:pPr rtl="1"/>
          <a:endParaRPr lang="ar-EG"/>
        </a:p>
      </dgm:t>
    </dgm:pt>
  </dgm:ptLst>
  <dgm:cxnLst>
    <dgm:cxn modelId="{7C60CE5C-B7F7-4C6D-8996-01794F39C9A2}" srcId="{3553CEC8-60C7-4F49-9136-D3B3350FDB4C}" destId="{FD9C9B0A-48F4-4E74-BECD-F8C0B38042BD}" srcOrd="3" destOrd="0" parTransId="{1E08883F-FEF9-4E13-91BA-D711913400FE}" sibTransId="{D596B324-8118-4D95-99CB-4F213CF4E398}"/>
    <dgm:cxn modelId="{217919DF-AB9D-4876-B17C-807679283C14}" type="presOf" srcId="{DF7F2804-A2E7-4B26-A064-1F489440DF5B}" destId="{ACF73AAA-2129-4760-831E-906934254B19}" srcOrd="0" destOrd="0" presId="urn:microsoft.com/office/officeart/2005/8/layout/matrix3"/>
    <dgm:cxn modelId="{72B5252C-9B60-49F2-A90C-E3329C2DF941}" type="presOf" srcId="{8D591BEA-B842-49FD-942B-474458419A34}" destId="{651264CB-9ADD-4D3B-A769-AE957AFAF4A1}" srcOrd="0" destOrd="0" presId="urn:microsoft.com/office/officeart/2005/8/layout/matrix3"/>
    <dgm:cxn modelId="{8FC60117-C392-4D59-9B52-F189FA0A7BBC}" srcId="{3553CEC8-60C7-4F49-9136-D3B3350FDB4C}" destId="{DF7F2804-A2E7-4B26-A064-1F489440DF5B}" srcOrd="1" destOrd="0" parTransId="{47A924AD-B0FC-4DDF-9B80-C567B891AA1D}" sibTransId="{D24ACC8E-07AC-445B-B0FC-1B78BDCF17AF}"/>
    <dgm:cxn modelId="{4CB4D6FE-E082-4D72-BCE0-118F95EBDC77}" type="presOf" srcId="{C0249039-01F0-4BB5-B07F-937005F1F43C}" destId="{39ABF5DE-B0EF-4A5A-9CE9-63325FDEB30F}" srcOrd="0" destOrd="0" presId="urn:microsoft.com/office/officeart/2005/8/layout/matrix3"/>
    <dgm:cxn modelId="{8CA8AB35-8514-4FEF-8A97-DA87EEF9D6B9}" type="presOf" srcId="{FD9C9B0A-48F4-4E74-BECD-F8C0B38042BD}" destId="{C030A102-336A-4C10-983A-D1F0BC23DB81}" srcOrd="0" destOrd="0" presId="urn:microsoft.com/office/officeart/2005/8/layout/matrix3"/>
    <dgm:cxn modelId="{77C88C23-B078-4DC6-ABC3-3F8D2D6F1D35}" type="presOf" srcId="{3553CEC8-60C7-4F49-9136-D3B3350FDB4C}" destId="{2C740747-0E82-46B6-A6FF-6486A1307D1A}" srcOrd="0" destOrd="0" presId="urn:microsoft.com/office/officeart/2005/8/layout/matrix3"/>
    <dgm:cxn modelId="{1934621F-6A70-4B84-AFA1-49700E9CFC88}" srcId="{3553CEC8-60C7-4F49-9136-D3B3350FDB4C}" destId="{8D591BEA-B842-49FD-942B-474458419A34}" srcOrd="2" destOrd="0" parTransId="{86F74811-9BAE-4B45-B1C6-D7ECCE826A5A}" sibTransId="{F4503AF5-2CD0-4CDA-A3B3-74EB98F51B43}"/>
    <dgm:cxn modelId="{EA450D0D-C137-44CB-B4B6-5DD9E9C5D111}" srcId="{3553CEC8-60C7-4F49-9136-D3B3350FDB4C}" destId="{C0249039-01F0-4BB5-B07F-937005F1F43C}" srcOrd="0" destOrd="0" parTransId="{26A4B6C3-4883-4A37-B533-31CE3E0C8A9B}" sibTransId="{FB814B6C-69D3-4598-A365-D49915FD8857}"/>
    <dgm:cxn modelId="{0789C206-93F7-401D-B1E4-8E5DC001EC06}" type="presParOf" srcId="{2C740747-0E82-46B6-A6FF-6486A1307D1A}" destId="{7A8117EB-C52B-4F55-86A8-582B331C6E38}" srcOrd="0" destOrd="0" presId="urn:microsoft.com/office/officeart/2005/8/layout/matrix3"/>
    <dgm:cxn modelId="{ECD44C78-738A-4AEB-8C43-802EBE38B843}" type="presParOf" srcId="{2C740747-0E82-46B6-A6FF-6486A1307D1A}" destId="{39ABF5DE-B0EF-4A5A-9CE9-63325FDEB30F}" srcOrd="1" destOrd="0" presId="urn:microsoft.com/office/officeart/2005/8/layout/matrix3"/>
    <dgm:cxn modelId="{345F9A91-383F-4207-BE69-EA07FB0130F7}" type="presParOf" srcId="{2C740747-0E82-46B6-A6FF-6486A1307D1A}" destId="{ACF73AAA-2129-4760-831E-906934254B19}" srcOrd="2" destOrd="0" presId="urn:microsoft.com/office/officeart/2005/8/layout/matrix3"/>
    <dgm:cxn modelId="{91B5A411-5822-45DF-94C3-BE8467AE3CDB}" type="presParOf" srcId="{2C740747-0E82-46B6-A6FF-6486A1307D1A}" destId="{651264CB-9ADD-4D3B-A769-AE957AFAF4A1}" srcOrd="3" destOrd="0" presId="urn:microsoft.com/office/officeart/2005/8/layout/matrix3"/>
    <dgm:cxn modelId="{2A3BA685-8812-4C6D-B803-068D88249500}" type="presParOf" srcId="{2C740747-0E82-46B6-A6FF-6486A1307D1A}" destId="{C030A102-336A-4C10-983A-D1F0BC23DB81}" srcOrd="4" destOrd="0" presId="urn:microsoft.com/office/officeart/2005/8/layout/matrix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C308FC6-E82A-408F-AB19-B7227F1E5729}"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pPr rtl="1"/>
          <a:endParaRPr lang="ar-EG"/>
        </a:p>
      </dgm:t>
    </dgm:pt>
    <dgm:pt modelId="{2EEE6436-B96B-4951-997B-6B1F90624884}">
      <dgm:prSet phldrT="[Text]" custT="1"/>
      <dgm:spPr/>
      <dgm:t>
        <a:bodyPr/>
        <a:lstStyle/>
        <a:p>
          <a:pPr rtl="1"/>
          <a:r>
            <a:rPr lang="ar-SA" sz="2000" dirty="0" smtClean="0"/>
            <a:t>وكل هذه معاناة يعاني منها الإنسان المقبل على سن التقاعد.لذلك نقول لابد من التخطيط لمبكر.</a:t>
          </a:r>
          <a:endParaRPr lang="ar-EG" sz="2000" dirty="0" smtClean="0"/>
        </a:p>
        <a:p>
          <a:pPr rtl="1"/>
          <a:r>
            <a:rPr lang="ar-SA" sz="2000" b="1" u="sng" dirty="0" smtClean="0">
              <a:solidFill>
                <a:srgbClr val="C00000"/>
              </a:solidFill>
            </a:rPr>
            <a:t>وهناك جدول لذلك.</a:t>
          </a:r>
          <a:endParaRPr lang="ar-EG" sz="2000" dirty="0">
            <a:solidFill>
              <a:srgbClr val="C00000"/>
            </a:solidFill>
          </a:endParaRPr>
        </a:p>
      </dgm:t>
    </dgm:pt>
    <dgm:pt modelId="{7D4C3150-CF29-4E88-AF08-633E0C1DA23C}" type="parTrans" cxnId="{F6EA97EE-359C-42B2-8167-B2AD6F1E6DA1}">
      <dgm:prSet/>
      <dgm:spPr/>
      <dgm:t>
        <a:bodyPr/>
        <a:lstStyle/>
        <a:p>
          <a:pPr rtl="1"/>
          <a:endParaRPr lang="ar-EG"/>
        </a:p>
      </dgm:t>
    </dgm:pt>
    <dgm:pt modelId="{7BD2E99C-85FF-45F2-95DC-832F7E81FDC6}" type="sibTrans" cxnId="{F6EA97EE-359C-42B2-8167-B2AD6F1E6DA1}">
      <dgm:prSet/>
      <dgm:spPr/>
      <dgm:t>
        <a:bodyPr/>
        <a:lstStyle/>
        <a:p>
          <a:pPr rtl="1"/>
          <a:endParaRPr lang="ar-EG"/>
        </a:p>
      </dgm:t>
    </dgm:pt>
    <dgm:pt modelId="{C91D261F-90A6-4389-B641-395C82672B87}" type="pres">
      <dgm:prSet presAssocID="{8C308FC6-E82A-408F-AB19-B7227F1E5729}" presName="Name0" presStyleCnt="0">
        <dgm:presLayoutVars>
          <dgm:chMax/>
          <dgm:chPref/>
          <dgm:dir/>
        </dgm:presLayoutVars>
      </dgm:prSet>
      <dgm:spPr/>
      <dgm:t>
        <a:bodyPr/>
        <a:lstStyle/>
        <a:p>
          <a:pPr rtl="1"/>
          <a:endParaRPr lang="ar-EG"/>
        </a:p>
      </dgm:t>
    </dgm:pt>
    <dgm:pt modelId="{107A4971-90ED-4015-8F6C-8D8951A84139}" type="pres">
      <dgm:prSet presAssocID="{2EEE6436-B96B-4951-997B-6B1F90624884}" presName="composite" presStyleCnt="0">
        <dgm:presLayoutVars>
          <dgm:chMax/>
          <dgm:chPref/>
        </dgm:presLayoutVars>
      </dgm:prSet>
      <dgm:spPr/>
    </dgm:pt>
    <dgm:pt modelId="{825D4EB2-BEF4-4349-A980-640E36343F8E}" type="pres">
      <dgm:prSet presAssocID="{2EEE6436-B96B-4951-997B-6B1F90624884}" presName="Image" presStyleLbl="bgImgPlace1" presStyleIdx="0" presStyleCnt="1"/>
      <dgm:spPr>
        <a:blipFill rotWithShape="1">
          <a:blip xmlns:r="http://schemas.openxmlformats.org/officeDocument/2006/relationships" r:embed="rId1"/>
          <a:stretch>
            <a:fillRect/>
          </a:stretch>
        </a:blipFill>
      </dgm:spPr>
      <dgm:t>
        <a:bodyPr/>
        <a:lstStyle/>
        <a:p>
          <a:pPr rtl="1"/>
          <a:endParaRPr lang="ar-EG"/>
        </a:p>
      </dgm:t>
    </dgm:pt>
    <dgm:pt modelId="{ACC3841C-A2E7-4D3B-B31A-5820A145601A}" type="pres">
      <dgm:prSet presAssocID="{2EEE6436-B96B-4951-997B-6B1F90624884}" presName="ParentText" presStyleLbl="revTx" presStyleIdx="0" presStyleCnt="1">
        <dgm:presLayoutVars>
          <dgm:chMax val="0"/>
          <dgm:chPref val="0"/>
          <dgm:bulletEnabled val="1"/>
        </dgm:presLayoutVars>
      </dgm:prSet>
      <dgm:spPr/>
      <dgm:t>
        <a:bodyPr/>
        <a:lstStyle/>
        <a:p>
          <a:pPr rtl="1"/>
          <a:endParaRPr lang="ar-EG"/>
        </a:p>
      </dgm:t>
    </dgm:pt>
    <dgm:pt modelId="{D2EBAF51-DD4E-4B7E-9F16-99A675D3E1B3}" type="pres">
      <dgm:prSet presAssocID="{2EEE6436-B96B-4951-997B-6B1F90624884}" presName="tlFrame" presStyleLbl="node1" presStyleIdx="0" presStyleCnt="4"/>
      <dgm:spPr/>
    </dgm:pt>
    <dgm:pt modelId="{EAC642D7-1D47-49D1-A71E-663822177AA8}" type="pres">
      <dgm:prSet presAssocID="{2EEE6436-B96B-4951-997B-6B1F90624884}" presName="trFrame" presStyleLbl="node1" presStyleIdx="1" presStyleCnt="4"/>
      <dgm:spPr/>
    </dgm:pt>
    <dgm:pt modelId="{89DB72A7-C6A3-4B7C-9A08-69057C71011E}" type="pres">
      <dgm:prSet presAssocID="{2EEE6436-B96B-4951-997B-6B1F90624884}" presName="blFrame" presStyleLbl="node1" presStyleIdx="2" presStyleCnt="4" custLinFactNeighborX="18311" custLinFactNeighborY="-2596"/>
      <dgm:spPr/>
    </dgm:pt>
    <dgm:pt modelId="{73B2E4C4-B838-4112-A244-D770D0B3A933}" type="pres">
      <dgm:prSet presAssocID="{2EEE6436-B96B-4951-997B-6B1F90624884}" presName="brFrame" presStyleLbl="node1" presStyleIdx="3" presStyleCnt="4"/>
      <dgm:spPr/>
    </dgm:pt>
  </dgm:ptLst>
  <dgm:cxnLst>
    <dgm:cxn modelId="{FD52D147-2043-439A-9EA6-DFD7851DC810}" type="presOf" srcId="{2EEE6436-B96B-4951-997B-6B1F90624884}" destId="{ACC3841C-A2E7-4D3B-B31A-5820A145601A}" srcOrd="0" destOrd="0" presId="urn:microsoft.com/office/officeart/2009/3/layout/FramedTextPicture"/>
    <dgm:cxn modelId="{F6EA97EE-359C-42B2-8167-B2AD6F1E6DA1}" srcId="{8C308FC6-E82A-408F-AB19-B7227F1E5729}" destId="{2EEE6436-B96B-4951-997B-6B1F90624884}" srcOrd="0" destOrd="0" parTransId="{7D4C3150-CF29-4E88-AF08-633E0C1DA23C}" sibTransId="{7BD2E99C-85FF-45F2-95DC-832F7E81FDC6}"/>
    <dgm:cxn modelId="{8322FF32-3575-430F-91C6-483557E531A3}" type="presOf" srcId="{8C308FC6-E82A-408F-AB19-B7227F1E5729}" destId="{C91D261F-90A6-4389-B641-395C82672B87}" srcOrd="0" destOrd="0" presId="urn:microsoft.com/office/officeart/2009/3/layout/FramedTextPicture"/>
    <dgm:cxn modelId="{BFD36314-0D56-4BA6-B0F8-B126CB7A5E27}" type="presParOf" srcId="{C91D261F-90A6-4389-B641-395C82672B87}" destId="{107A4971-90ED-4015-8F6C-8D8951A84139}" srcOrd="0" destOrd="0" presId="urn:microsoft.com/office/officeart/2009/3/layout/FramedTextPicture"/>
    <dgm:cxn modelId="{AACD8E92-B684-4309-B70C-AB3653B18F65}" type="presParOf" srcId="{107A4971-90ED-4015-8F6C-8D8951A84139}" destId="{825D4EB2-BEF4-4349-A980-640E36343F8E}" srcOrd="0" destOrd="0" presId="urn:microsoft.com/office/officeart/2009/3/layout/FramedTextPicture"/>
    <dgm:cxn modelId="{2BC1CC55-C2A3-49F2-909C-5C4AD7A6D5B3}" type="presParOf" srcId="{107A4971-90ED-4015-8F6C-8D8951A84139}" destId="{ACC3841C-A2E7-4D3B-B31A-5820A145601A}" srcOrd="1" destOrd="0" presId="urn:microsoft.com/office/officeart/2009/3/layout/FramedTextPicture"/>
    <dgm:cxn modelId="{2B30C55B-DD13-4897-887F-6C8962D54E55}" type="presParOf" srcId="{107A4971-90ED-4015-8F6C-8D8951A84139}" destId="{D2EBAF51-DD4E-4B7E-9F16-99A675D3E1B3}" srcOrd="2" destOrd="0" presId="urn:microsoft.com/office/officeart/2009/3/layout/FramedTextPicture"/>
    <dgm:cxn modelId="{2C23BC70-3137-4D5F-A73E-14A77392B539}" type="presParOf" srcId="{107A4971-90ED-4015-8F6C-8D8951A84139}" destId="{EAC642D7-1D47-49D1-A71E-663822177AA8}" srcOrd="3" destOrd="0" presId="urn:microsoft.com/office/officeart/2009/3/layout/FramedTextPicture"/>
    <dgm:cxn modelId="{99FC502A-9BC0-46DA-932A-5847E0F080AB}" type="presParOf" srcId="{107A4971-90ED-4015-8F6C-8D8951A84139}" destId="{89DB72A7-C6A3-4B7C-9A08-69057C71011E}" srcOrd="4" destOrd="0" presId="urn:microsoft.com/office/officeart/2009/3/layout/FramedTextPicture"/>
    <dgm:cxn modelId="{329B4FD8-90C6-46FC-929A-9EFA4A5FF22B}" type="presParOf" srcId="{107A4971-90ED-4015-8F6C-8D8951A84139}" destId="{73B2E4C4-B838-4112-A244-D770D0B3A933}" srcOrd="5" destOrd="0" presId="urn:microsoft.com/office/officeart/2009/3/layout/FramedTextPicture"/>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6F73209-3B3C-479B-ABC9-986AB88E69E1}" type="doc">
      <dgm:prSet loTypeId="urn:microsoft.com/office/officeart/2009/3/layout/RandomtoResultProcess" loCatId="process" qsTypeId="urn:microsoft.com/office/officeart/2005/8/quickstyle/simple1" qsCatId="simple" csTypeId="urn:microsoft.com/office/officeart/2005/8/colors/colorful5" csCatId="colorful" phldr="1"/>
      <dgm:spPr/>
    </dgm:pt>
    <dgm:pt modelId="{7CE3053B-28F8-4977-B7D4-B0432FE11FB9}">
      <dgm:prSet phldrT="[Text]" custT="1"/>
      <dgm:spPr/>
      <dgm:t>
        <a:bodyPr/>
        <a:lstStyle/>
        <a:p>
          <a:pPr algn="justLow" rtl="1"/>
          <a:r>
            <a:rPr lang="ar-SA" sz="1800" b="1" dirty="0" smtClean="0"/>
            <a:t>هناك دراسة أجرتها جامعة بوستن على عدة أشخاص من الأغنياء الذين يملكون ثروات ضخمة جداً وتبين من خلال الدراسة ان 80% تقريباً ممن يملكون ثروة كبيرة يكون مرد هذه الأموال عائد على نقطتين النقطة الأولى حماس هذا الشخص لتحقيق أهدافه المستقبلية والنقطة الثانية أنه خطط للوصول إلى هذا الهدف عندما كان في مرحلة الشباب.</a:t>
          </a:r>
          <a:endParaRPr lang="ar-EG" sz="1800" b="1" dirty="0"/>
        </a:p>
      </dgm:t>
    </dgm:pt>
    <dgm:pt modelId="{13A02803-60E9-407B-A1CC-75E794F0656B}" type="parTrans" cxnId="{78FFE2E7-D3E9-45D3-A1C0-347387006A26}">
      <dgm:prSet/>
      <dgm:spPr/>
      <dgm:t>
        <a:bodyPr/>
        <a:lstStyle/>
        <a:p>
          <a:pPr rtl="1"/>
          <a:endParaRPr lang="ar-EG"/>
        </a:p>
      </dgm:t>
    </dgm:pt>
    <dgm:pt modelId="{19471F95-3ECF-4F76-A864-C67B750B285F}" type="sibTrans" cxnId="{78FFE2E7-D3E9-45D3-A1C0-347387006A26}">
      <dgm:prSet/>
      <dgm:spPr/>
      <dgm:t>
        <a:bodyPr/>
        <a:lstStyle/>
        <a:p>
          <a:pPr rtl="1"/>
          <a:endParaRPr lang="ar-EG"/>
        </a:p>
      </dgm:t>
    </dgm:pt>
    <dgm:pt modelId="{BE80C3A7-5114-43C3-9271-30ABD7F0AE7D}" type="pres">
      <dgm:prSet presAssocID="{36F73209-3B3C-479B-ABC9-986AB88E69E1}" presName="Name0" presStyleCnt="0">
        <dgm:presLayoutVars>
          <dgm:dir/>
          <dgm:animOne val="branch"/>
          <dgm:animLvl val="lvl"/>
        </dgm:presLayoutVars>
      </dgm:prSet>
      <dgm:spPr/>
    </dgm:pt>
    <dgm:pt modelId="{5492F2AB-06D6-43CF-B47F-F617E0340204}" type="pres">
      <dgm:prSet presAssocID="{7CE3053B-28F8-4977-B7D4-B0432FE11FB9}" presName="chaos" presStyleCnt="0"/>
      <dgm:spPr/>
    </dgm:pt>
    <dgm:pt modelId="{CA378E9A-8CE4-4890-83B2-2D5B571E561A}" type="pres">
      <dgm:prSet presAssocID="{7CE3053B-28F8-4977-B7D4-B0432FE11FB9}" presName="parTx1" presStyleLbl="revTx" presStyleIdx="0" presStyleCnt="1"/>
      <dgm:spPr/>
      <dgm:t>
        <a:bodyPr/>
        <a:lstStyle/>
        <a:p>
          <a:pPr rtl="1"/>
          <a:endParaRPr lang="ar-EG"/>
        </a:p>
      </dgm:t>
    </dgm:pt>
    <dgm:pt modelId="{BCA54BB5-5849-449D-94C3-150C8F7FE22A}" type="pres">
      <dgm:prSet presAssocID="{7CE3053B-28F8-4977-B7D4-B0432FE11FB9}" presName="c1" presStyleLbl="node1" presStyleIdx="0" presStyleCnt="18"/>
      <dgm:spPr/>
    </dgm:pt>
    <dgm:pt modelId="{E7383689-EC17-4529-99DC-C4F536A6FF0C}" type="pres">
      <dgm:prSet presAssocID="{7CE3053B-28F8-4977-B7D4-B0432FE11FB9}" presName="c2" presStyleLbl="node1" presStyleIdx="1" presStyleCnt="18"/>
      <dgm:spPr/>
    </dgm:pt>
    <dgm:pt modelId="{A04E51A2-020A-40DB-B3B3-76C316D8858D}" type="pres">
      <dgm:prSet presAssocID="{7CE3053B-28F8-4977-B7D4-B0432FE11FB9}" presName="c3" presStyleLbl="node1" presStyleIdx="2" presStyleCnt="18"/>
      <dgm:spPr/>
    </dgm:pt>
    <dgm:pt modelId="{09C2889C-6DA3-4808-A281-152A0FE88E97}" type="pres">
      <dgm:prSet presAssocID="{7CE3053B-28F8-4977-B7D4-B0432FE11FB9}" presName="c4" presStyleLbl="node1" presStyleIdx="3" presStyleCnt="18"/>
      <dgm:spPr/>
    </dgm:pt>
    <dgm:pt modelId="{1C0C6935-1812-4FB5-84F4-41BCE21AE4F6}" type="pres">
      <dgm:prSet presAssocID="{7CE3053B-28F8-4977-B7D4-B0432FE11FB9}" presName="c5" presStyleLbl="node1" presStyleIdx="4" presStyleCnt="18"/>
      <dgm:spPr/>
    </dgm:pt>
    <dgm:pt modelId="{40FE40C0-0FE1-4E71-A564-E36AF83AC83E}" type="pres">
      <dgm:prSet presAssocID="{7CE3053B-28F8-4977-B7D4-B0432FE11FB9}" presName="c6" presStyleLbl="node1" presStyleIdx="5" presStyleCnt="18"/>
      <dgm:spPr/>
    </dgm:pt>
    <dgm:pt modelId="{040B46D6-DB4E-4F5B-9626-B9C1EAE9A07B}" type="pres">
      <dgm:prSet presAssocID="{7CE3053B-28F8-4977-B7D4-B0432FE11FB9}" presName="c7" presStyleLbl="node1" presStyleIdx="6" presStyleCnt="18"/>
      <dgm:spPr/>
    </dgm:pt>
    <dgm:pt modelId="{3EDE1E94-C1B0-45F4-B9B2-D3A1F2ED8732}" type="pres">
      <dgm:prSet presAssocID="{7CE3053B-28F8-4977-B7D4-B0432FE11FB9}" presName="c8" presStyleLbl="node1" presStyleIdx="7" presStyleCnt="18"/>
      <dgm:spPr/>
    </dgm:pt>
    <dgm:pt modelId="{ADFF0693-F347-4DAD-A3D1-01A663B8FCDE}" type="pres">
      <dgm:prSet presAssocID="{7CE3053B-28F8-4977-B7D4-B0432FE11FB9}" presName="c9" presStyleLbl="node1" presStyleIdx="8" presStyleCnt="18" custLinFactNeighborX="64331" custLinFactNeighborY="-12318"/>
      <dgm:spPr/>
    </dgm:pt>
    <dgm:pt modelId="{C6884E59-811B-43D3-9BD7-D8E37C839A9F}" type="pres">
      <dgm:prSet presAssocID="{7CE3053B-28F8-4977-B7D4-B0432FE11FB9}" presName="c10" presStyleLbl="node1" presStyleIdx="9" presStyleCnt="18"/>
      <dgm:spPr/>
    </dgm:pt>
    <dgm:pt modelId="{413F2797-EA52-4652-91C8-C514D508079B}" type="pres">
      <dgm:prSet presAssocID="{7CE3053B-28F8-4977-B7D4-B0432FE11FB9}" presName="c11" presStyleLbl="node1" presStyleIdx="10" presStyleCnt="18"/>
      <dgm:spPr/>
    </dgm:pt>
    <dgm:pt modelId="{B47D383F-ABBB-4815-86D8-6EF41AFD091A}" type="pres">
      <dgm:prSet presAssocID="{7CE3053B-28F8-4977-B7D4-B0432FE11FB9}" presName="c12" presStyleLbl="node1" presStyleIdx="11" presStyleCnt="18"/>
      <dgm:spPr/>
    </dgm:pt>
    <dgm:pt modelId="{ED2AB43F-FB79-42BA-B6B7-2D53953B9A97}" type="pres">
      <dgm:prSet presAssocID="{7CE3053B-28F8-4977-B7D4-B0432FE11FB9}" presName="c13" presStyleLbl="node1" presStyleIdx="12" presStyleCnt="18"/>
      <dgm:spPr/>
    </dgm:pt>
    <dgm:pt modelId="{2F248776-C226-4255-A882-2BCDC436F47D}" type="pres">
      <dgm:prSet presAssocID="{7CE3053B-28F8-4977-B7D4-B0432FE11FB9}" presName="c14" presStyleLbl="node1" presStyleIdx="13" presStyleCnt="18"/>
      <dgm:spPr/>
    </dgm:pt>
    <dgm:pt modelId="{6EC62456-0A1B-411E-9143-26BC89B35E44}" type="pres">
      <dgm:prSet presAssocID="{7CE3053B-28F8-4977-B7D4-B0432FE11FB9}" presName="c15" presStyleLbl="node1" presStyleIdx="14" presStyleCnt="18"/>
      <dgm:spPr/>
    </dgm:pt>
    <dgm:pt modelId="{5401C13B-EA61-408B-8287-0C90D8A0D43D}" type="pres">
      <dgm:prSet presAssocID="{7CE3053B-28F8-4977-B7D4-B0432FE11FB9}" presName="c16" presStyleLbl="node1" presStyleIdx="15" presStyleCnt="18"/>
      <dgm:spPr/>
    </dgm:pt>
    <dgm:pt modelId="{032FFC41-8B2C-4CDE-A4CD-01E11402ECE9}" type="pres">
      <dgm:prSet presAssocID="{7CE3053B-28F8-4977-B7D4-B0432FE11FB9}" presName="c17" presStyleLbl="node1" presStyleIdx="16" presStyleCnt="18"/>
      <dgm:spPr/>
    </dgm:pt>
    <dgm:pt modelId="{3AA229B0-FBA5-493F-9C03-F40EA668A97B}" type="pres">
      <dgm:prSet presAssocID="{7CE3053B-28F8-4977-B7D4-B0432FE11FB9}" presName="c18" presStyleLbl="node1" presStyleIdx="17" presStyleCnt="18"/>
      <dgm:spPr/>
    </dgm:pt>
  </dgm:ptLst>
  <dgm:cxnLst>
    <dgm:cxn modelId="{78FFE2E7-D3E9-45D3-A1C0-347387006A26}" srcId="{36F73209-3B3C-479B-ABC9-986AB88E69E1}" destId="{7CE3053B-28F8-4977-B7D4-B0432FE11FB9}" srcOrd="0" destOrd="0" parTransId="{13A02803-60E9-407B-A1CC-75E794F0656B}" sibTransId="{19471F95-3ECF-4F76-A864-C67B750B285F}"/>
    <dgm:cxn modelId="{CC5B1941-112B-44B9-A9F4-A5F2DBDA2070}" type="presOf" srcId="{7CE3053B-28F8-4977-B7D4-B0432FE11FB9}" destId="{CA378E9A-8CE4-4890-83B2-2D5B571E561A}" srcOrd="0" destOrd="0" presId="urn:microsoft.com/office/officeart/2009/3/layout/RandomtoResultProcess"/>
    <dgm:cxn modelId="{FC16E95C-80DB-420E-9867-D87E542A7ADB}" type="presOf" srcId="{36F73209-3B3C-479B-ABC9-986AB88E69E1}" destId="{BE80C3A7-5114-43C3-9271-30ABD7F0AE7D}" srcOrd="0" destOrd="0" presId="urn:microsoft.com/office/officeart/2009/3/layout/RandomtoResultProcess"/>
    <dgm:cxn modelId="{221A07C5-221F-4D4B-9E92-78BE217C5741}" type="presParOf" srcId="{BE80C3A7-5114-43C3-9271-30ABD7F0AE7D}" destId="{5492F2AB-06D6-43CF-B47F-F617E0340204}" srcOrd="0" destOrd="0" presId="urn:microsoft.com/office/officeart/2009/3/layout/RandomtoResultProcess"/>
    <dgm:cxn modelId="{3F762A0D-0B39-408E-A3DD-BF88A0181A64}" type="presParOf" srcId="{5492F2AB-06D6-43CF-B47F-F617E0340204}" destId="{CA378E9A-8CE4-4890-83B2-2D5B571E561A}" srcOrd="0" destOrd="0" presId="urn:microsoft.com/office/officeart/2009/3/layout/RandomtoResultProcess"/>
    <dgm:cxn modelId="{6A05290B-1AF8-41CE-9D8F-5CAC74891B70}" type="presParOf" srcId="{5492F2AB-06D6-43CF-B47F-F617E0340204}" destId="{BCA54BB5-5849-449D-94C3-150C8F7FE22A}" srcOrd="1" destOrd="0" presId="urn:microsoft.com/office/officeart/2009/3/layout/RandomtoResultProcess"/>
    <dgm:cxn modelId="{DA37B03C-BDFF-4962-8521-68DDD827C339}" type="presParOf" srcId="{5492F2AB-06D6-43CF-B47F-F617E0340204}" destId="{E7383689-EC17-4529-99DC-C4F536A6FF0C}" srcOrd="2" destOrd="0" presId="urn:microsoft.com/office/officeart/2009/3/layout/RandomtoResultProcess"/>
    <dgm:cxn modelId="{4E38104E-115D-43D9-BB69-46A3A5BDB6AB}" type="presParOf" srcId="{5492F2AB-06D6-43CF-B47F-F617E0340204}" destId="{A04E51A2-020A-40DB-B3B3-76C316D8858D}" srcOrd="3" destOrd="0" presId="urn:microsoft.com/office/officeart/2009/3/layout/RandomtoResultProcess"/>
    <dgm:cxn modelId="{9DAAAC66-A3B7-424F-BCEA-465650CB6596}" type="presParOf" srcId="{5492F2AB-06D6-43CF-B47F-F617E0340204}" destId="{09C2889C-6DA3-4808-A281-152A0FE88E97}" srcOrd="4" destOrd="0" presId="urn:microsoft.com/office/officeart/2009/3/layout/RandomtoResultProcess"/>
    <dgm:cxn modelId="{89E512B5-5D07-4B3C-8387-0F7A483DC4B3}" type="presParOf" srcId="{5492F2AB-06D6-43CF-B47F-F617E0340204}" destId="{1C0C6935-1812-4FB5-84F4-41BCE21AE4F6}" srcOrd="5" destOrd="0" presId="urn:microsoft.com/office/officeart/2009/3/layout/RandomtoResultProcess"/>
    <dgm:cxn modelId="{38FD4D7D-53C5-4987-987E-BC6F8C5B2021}" type="presParOf" srcId="{5492F2AB-06D6-43CF-B47F-F617E0340204}" destId="{40FE40C0-0FE1-4E71-A564-E36AF83AC83E}" srcOrd="6" destOrd="0" presId="urn:microsoft.com/office/officeart/2009/3/layout/RandomtoResultProcess"/>
    <dgm:cxn modelId="{86C37EA3-E0F5-4D51-BDEB-6EE7A4EA093E}" type="presParOf" srcId="{5492F2AB-06D6-43CF-B47F-F617E0340204}" destId="{040B46D6-DB4E-4F5B-9626-B9C1EAE9A07B}" srcOrd="7" destOrd="0" presId="urn:microsoft.com/office/officeart/2009/3/layout/RandomtoResultProcess"/>
    <dgm:cxn modelId="{481C7FC5-0EB7-42B0-912A-B571AD087276}" type="presParOf" srcId="{5492F2AB-06D6-43CF-B47F-F617E0340204}" destId="{3EDE1E94-C1B0-45F4-B9B2-D3A1F2ED8732}" srcOrd="8" destOrd="0" presId="urn:microsoft.com/office/officeart/2009/3/layout/RandomtoResultProcess"/>
    <dgm:cxn modelId="{EC630342-0D47-44C5-88DD-2FC35964E4D2}" type="presParOf" srcId="{5492F2AB-06D6-43CF-B47F-F617E0340204}" destId="{ADFF0693-F347-4DAD-A3D1-01A663B8FCDE}" srcOrd="9" destOrd="0" presId="urn:microsoft.com/office/officeart/2009/3/layout/RandomtoResultProcess"/>
    <dgm:cxn modelId="{F6D7A99F-5B38-4DCD-8518-138D98B6B08A}" type="presParOf" srcId="{5492F2AB-06D6-43CF-B47F-F617E0340204}" destId="{C6884E59-811B-43D3-9BD7-D8E37C839A9F}" srcOrd="10" destOrd="0" presId="urn:microsoft.com/office/officeart/2009/3/layout/RandomtoResultProcess"/>
    <dgm:cxn modelId="{00F7E048-E386-48A8-9F09-9545A96B5740}" type="presParOf" srcId="{5492F2AB-06D6-43CF-B47F-F617E0340204}" destId="{413F2797-EA52-4652-91C8-C514D508079B}" srcOrd="11" destOrd="0" presId="urn:microsoft.com/office/officeart/2009/3/layout/RandomtoResultProcess"/>
    <dgm:cxn modelId="{CD9BF124-5E87-4F6F-A4B9-61799D61D4E1}" type="presParOf" srcId="{5492F2AB-06D6-43CF-B47F-F617E0340204}" destId="{B47D383F-ABBB-4815-86D8-6EF41AFD091A}" srcOrd="12" destOrd="0" presId="urn:microsoft.com/office/officeart/2009/3/layout/RandomtoResultProcess"/>
    <dgm:cxn modelId="{ED88122A-1E49-482B-B0B0-D2920561F558}" type="presParOf" srcId="{5492F2AB-06D6-43CF-B47F-F617E0340204}" destId="{ED2AB43F-FB79-42BA-B6B7-2D53953B9A97}" srcOrd="13" destOrd="0" presId="urn:microsoft.com/office/officeart/2009/3/layout/RandomtoResultProcess"/>
    <dgm:cxn modelId="{358AFA77-4F09-491D-8AF4-BE873D08EFE0}" type="presParOf" srcId="{5492F2AB-06D6-43CF-B47F-F617E0340204}" destId="{2F248776-C226-4255-A882-2BCDC436F47D}" srcOrd="14" destOrd="0" presId="urn:microsoft.com/office/officeart/2009/3/layout/RandomtoResultProcess"/>
    <dgm:cxn modelId="{8C19E37C-9B8B-4ADA-8525-C0423900F0E1}" type="presParOf" srcId="{5492F2AB-06D6-43CF-B47F-F617E0340204}" destId="{6EC62456-0A1B-411E-9143-26BC89B35E44}" srcOrd="15" destOrd="0" presId="urn:microsoft.com/office/officeart/2009/3/layout/RandomtoResultProcess"/>
    <dgm:cxn modelId="{315A92B1-3A6C-4FCA-B788-235ADA8AAEFF}" type="presParOf" srcId="{5492F2AB-06D6-43CF-B47F-F617E0340204}" destId="{5401C13B-EA61-408B-8287-0C90D8A0D43D}" srcOrd="16" destOrd="0" presId="urn:microsoft.com/office/officeart/2009/3/layout/RandomtoResultProcess"/>
    <dgm:cxn modelId="{603466F7-D671-45A9-8CAE-A06F31871DC2}" type="presParOf" srcId="{5492F2AB-06D6-43CF-B47F-F617E0340204}" destId="{032FFC41-8B2C-4CDE-A4CD-01E11402ECE9}" srcOrd="17" destOrd="0" presId="urn:microsoft.com/office/officeart/2009/3/layout/RandomtoResultProcess"/>
    <dgm:cxn modelId="{D93D2198-E842-49F2-B426-034C8F879277}" type="presParOf" srcId="{5492F2AB-06D6-43CF-B47F-F617E0340204}" destId="{3AA229B0-FBA5-493F-9C03-F40EA668A97B}" srcOrd="18" destOrd="0" presId="urn:microsoft.com/office/officeart/2009/3/layout/RandomtoResultProcess"/>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AA4129B-D629-4F03-BCDF-8311F2DC7124}" type="doc">
      <dgm:prSet loTypeId="urn:microsoft.com/office/officeart/2005/8/layout/process1" loCatId="process" qsTypeId="urn:microsoft.com/office/officeart/2005/8/quickstyle/simple1" qsCatId="simple" csTypeId="urn:microsoft.com/office/officeart/2005/8/colors/accent2_5" csCatId="accent2" phldr="1"/>
      <dgm:spPr/>
    </dgm:pt>
    <dgm:pt modelId="{46EC2502-5847-4E2E-A12F-E54CF876D433}">
      <dgm:prSet phldrT="[Text]" custT="1"/>
      <dgm:spPr/>
      <dgm:t>
        <a:bodyPr/>
        <a:lstStyle/>
        <a:p>
          <a:pPr rtl="1"/>
          <a:r>
            <a:rPr lang="ar-SA" sz="2000" dirty="0" smtClean="0"/>
            <a:t>الأهداف المستقبلية ( طموح) </a:t>
          </a:r>
          <a:endParaRPr lang="ar-EG" sz="2000" dirty="0" smtClean="0"/>
        </a:p>
        <a:p>
          <a:pPr rtl="1"/>
          <a:r>
            <a:rPr lang="ar-SA" sz="2000" dirty="0" smtClean="0"/>
            <a:t> ( أبني عمارة ـ مشروع خيري  ـ....)</a:t>
          </a:r>
          <a:endParaRPr lang="ar-EG" sz="2000" dirty="0" smtClean="0"/>
        </a:p>
        <a:p>
          <a:pPr rtl="1"/>
          <a:r>
            <a:rPr lang="ar-SA" sz="2000" dirty="0" smtClean="0"/>
            <a:t> المبلغ المطلوب لإنجاز هذا الهدف كيف ستحقق هذا الهدف </a:t>
          </a:r>
          <a:endParaRPr lang="ar-EG" sz="2000" dirty="0"/>
        </a:p>
      </dgm:t>
    </dgm:pt>
    <dgm:pt modelId="{387CF2BB-3EDD-41EB-88E9-9176B87028A2}" type="parTrans" cxnId="{8A0AAA33-1C17-4D19-A13E-2C7F15569148}">
      <dgm:prSet/>
      <dgm:spPr/>
      <dgm:t>
        <a:bodyPr/>
        <a:lstStyle/>
        <a:p>
          <a:pPr rtl="1"/>
          <a:endParaRPr lang="ar-EG"/>
        </a:p>
      </dgm:t>
    </dgm:pt>
    <dgm:pt modelId="{519A2DF0-F203-497A-9AE2-15512A65E21D}" type="sibTrans" cxnId="{8A0AAA33-1C17-4D19-A13E-2C7F15569148}">
      <dgm:prSet/>
      <dgm:spPr/>
      <dgm:t>
        <a:bodyPr/>
        <a:lstStyle/>
        <a:p>
          <a:pPr rtl="1"/>
          <a:endParaRPr lang="ar-EG"/>
        </a:p>
      </dgm:t>
    </dgm:pt>
    <dgm:pt modelId="{FB0F6559-94AF-4F01-875D-CB2A29CCED8F}" type="pres">
      <dgm:prSet presAssocID="{FAA4129B-D629-4F03-BCDF-8311F2DC7124}" presName="Name0" presStyleCnt="0">
        <dgm:presLayoutVars>
          <dgm:dir/>
          <dgm:resizeHandles val="exact"/>
        </dgm:presLayoutVars>
      </dgm:prSet>
      <dgm:spPr/>
    </dgm:pt>
    <dgm:pt modelId="{2E6F6FAB-F258-413E-BDE2-43F4BF77962D}" type="pres">
      <dgm:prSet presAssocID="{46EC2502-5847-4E2E-A12F-E54CF876D433}" presName="node" presStyleLbl="node1" presStyleIdx="0" presStyleCnt="1" custScaleX="100000" custScaleY="92592" custLinFactNeighborX="6667" custLinFactNeighborY="18519">
        <dgm:presLayoutVars>
          <dgm:bulletEnabled val="1"/>
        </dgm:presLayoutVars>
      </dgm:prSet>
      <dgm:spPr/>
      <dgm:t>
        <a:bodyPr/>
        <a:lstStyle/>
        <a:p>
          <a:pPr rtl="1"/>
          <a:endParaRPr lang="ar-EG"/>
        </a:p>
      </dgm:t>
    </dgm:pt>
  </dgm:ptLst>
  <dgm:cxnLst>
    <dgm:cxn modelId="{8A0AAA33-1C17-4D19-A13E-2C7F15569148}" srcId="{FAA4129B-D629-4F03-BCDF-8311F2DC7124}" destId="{46EC2502-5847-4E2E-A12F-E54CF876D433}" srcOrd="0" destOrd="0" parTransId="{387CF2BB-3EDD-41EB-88E9-9176B87028A2}" sibTransId="{519A2DF0-F203-497A-9AE2-15512A65E21D}"/>
    <dgm:cxn modelId="{7C458874-BF54-4E6F-947A-482027CFEE9F}" type="presOf" srcId="{46EC2502-5847-4E2E-A12F-E54CF876D433}" destId="{2E6F6FAB-F258-413E-BDE2-43F4BF77962D}" srcOrd="0" destOrd="0" presId="urn:microsoft.com/office/officeart/2005/8/layout/process1"/>
    <dgm:cxn modelId="{97CEE0CD-8729-4501-B2DD-A89F0069638B}" type="presOf" srcId="{FAA4129B-D629-4F03-BCDF-8311F2DC7124}" destId="{FB0F6559-94AF-4F01-875D-CB2A29CCED8F}" srcOrd="0" destOrd="0" presId="urn:microsoft.com/office/officeart/2005/8/layout/process1"/>
    <dgm:cxn modelId="{3C8F358D-A93C-4C14-B8C2-19928CE0E4A1}" type="presParOf" srcId="{FB0F6559-94AF-4F01-875D-CB2A29CCED8F}" destId="{2E6F6FAB-F258-413E-BDE2-43F4BF77962D}" srcOrd="0" destOrd="0" presId="urn:microsoft.com/office/officeart/2005/8/layout/process1"/>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478E5BA-8785-4486-9DE5-3D89FA39E2C8}" type="doc">
      <dgm:prSet loTypeId="urn:microsoft.com/office/officeart/2005/8/layout/hProcess7#1" loCatId="list" qsTypeId="urn:microsoft.com/office/officeart/2005/8/quickstyle/simple1" qsCatId="simple" csTypeId="urn:microsoft.com/office/officeart/2005/8/colors/colorful4" csCatId="colorful" phldr="1"/>
      <dgm:spPr/>
      <dgm:t>
        <a:bodyPr/>
        <a:lstStyle/>
        <a:p>
          <a:pPr rtl="1"/>
          <a:endParaRPr lang="ar-EG"/>
        </a:p>
      </dgm:t>
    </dgm:pt>
    <dgm:pt modelId="{AF62E128-CBFE-439C-B4E0-83B2B06C5DAF}">
      <dgm:prSet phldrT="[Text]" custT="1"/>
      <dgm:spPr/>
      <dgm:t>
        <a:bodyPr/>
        <a:lstStyle/>
        <a:p>
          <a:pPr rtl="1"/>
          <a:r>
            <a:rPr lang="ar-SA" sz="2400" b="1" dirty="0" smtClean="0">
              <a:solidFill>
                <a:srgbClr val="C00000"/>
              </a:solidFill>
            </a:rPr>
            <a:t>تقوى الله تبارك وتعالى</a:t>
          </a:r>
          <a:endParaRPr lang="ar-EG" sz="2400" b="1" dirty="0">
            <a:solidFill>
              <a:srgbClr val="C00000"/>
            </a:solidFill>
          </a:endParaRPr>
        </a:p>
      </dgm:t>
    </dgm:pt>
    <dgm:pt modelId="{A0C4A21B-73F4-4D67-BB99-C69F54DE8C33}" type="parTrans" cxnId="{17E6F380-98C5-4BC5-B698-9F651C65DDDB}">
      <dgm:prSet/>
      <dgm:spPr/>
      <dgm:t>
        <a:bodyPr/>
        <a:lstStyle/>
        <a:p>
          <a:pPr rtl="1"/>
          <a:endParaRPr lang="ar-EG"/>
        </a:p>
      </dgm:t>
    </dgm:pt>
    <dgm:pt modelId="{97A5A0B7-17C9-41D6-827D-8E714412D91E}" type="sibTrans" cxnId="{17E6F380-98C5-4BC5-B698-9F651C65DDDB}">
      <dgm:prSet/>
      <dgm:spPr/>
      <dgm:t>
        <a:bodyPr/>
        <a:lstStyle/>
        <a:p>
          <a:pPr rtl="1"/>
          <a:endParaRPr lang="ar-EG"/>
        </a:p>
      </dgm:t>
    </dgm:pt>
    <dgm:pt modelId="{5E1DA2A1-E493-4D27-9BC0-18A9B8E81AEB}">
      <dgm:prSet phldrT="[Text]"/>
      <dgm:spPr/>
      <dgm:t>
        <a:bodyPr/>
        <a:lstStyle/>
        <a:p>
          <a:pPr algn="justLow" rtl="1"/>
          <a:r>
            <a:rPr lang="ar-SA" dirty="0" smtClean="0"/>
            <a:t>( ولو أن أهل القرى آمنوا واتقوا لفتحنا عليهم بركات من السناء والأرض ولكن كذبوا فأخذناهم بما كانوا يكسبون). </a:t>
          </a:r>
          <a:endParaRPr lang="ar-EG" dirty="0"/>
        </a:p>
      </dgm:t>
    </dgm:pt>
    <dgm:pt modelId="{6A8ACCE9-C180-4D50-8FB9-1F85A99F1FE5}" type="parTrans" cxnId="{A1A74389-9F2C-413C-AF74-829ADC0AFCD1}">
      <dgm:prSet/>
      <dgm:spPr/>
      <dgm:t>
        <a:bodyPr/>
        <a:lstStyle/>
        <a:p>
          <a:pPr rtl="1"/>
          <a:endParaRPr lang="ar-EG"/>
        </a:p>
      </dgm:t>
    </dgm:pt>
    <dgm:pt modelId="{8FC0D80C-8B96-49A3-9E7F-8022E997FF68}" type="sibTrans" cxnId="{A1A74389-9F2C-413C-AF74-829ADC0AFCD1}">
      <dgm:prSet/>
      <dgm:spPr/>
      <dgm:t>
        <a:bodyPr/>
        <a:lstStyle/>
        <a:p>
          <a:pPr rtl="1"/>
          <a:endParaRPr lang="ar-EG"/>
        </a:p>
      </dgm:t>
    </dgm:pt>
    <dgm:pt modelId="{F7B91AC8-60AF-483A-8778-AAFB8A526CA5}">
      <dgm:prSet phldrT="[Text]" custT="1"/>
      <dgm:spPr/>
      <dgm:t>
        <a:bodyPr/>
        <a:lstStyle/>
        <a:p>
          <a:pPr rtl="1"/>
          <a:r>
            <a:rPr lang="ar-SA" sz="2400" b="1" dirty="0" smtClean="0">
              <a:solidFill>
                <a:srgbClr val="C00000"/>
              </a:solidFill>
            </a:rPr>
            <a:t>حسن التوكل على الله</a:t>
          </a:r>
          <a:endParaRPr lang="ar-EG" sz="2400" b="1" dirty="0">
            <a:solidFill>
              <a:srgbClr val="C00000"/>
            </a:solidFill>
          </a:endParaRPr>
        </a:p>
      </dgm:t>
    </dgm:pt>
    <dgm:pt modelId="{E78AEFFE-65D9-49AE-907D-FFB2635A788B}" type="parTrans" cxnId="{4EE68D3D-08A1-4E54-B3B3-2E745CA70D0D}">
      <dgm:prSet/>
      <dgm:spPr/>
      <dgm:t>
        <a:bodyPr/>
        <a:lstStyle/>
        <a:p>
          <a:pPr rtl="1"/>
          <a:endParaRPr lang="ar-EG"/>
        </a:p>
      </dgm:t>
    </dgm:pt>
    <dgm:pt modelId="{8C707CF8-0B94-4AD0-A716-F4E3518BA634}" type="sibTrans" cxnId="{4EE68D3D-08A1-4E54-B3B3-2E745CA70D0D}">
      <dgm:prSet/>
      <dgm:spPr/>
      <dgm:t>
        <a:bodyPr/>
        <a:lstStyle/>
        <a:p>
          <a:pPr rtl="1"/>
          <a:endParaRPr lang="ar-EG"/>
        </a:p>
      </dgm:t>
    </dgm:pt>
    <dgm:pt modelId="{64FAE154-DBD9-48C2-8C22-3B642BDE84F8}">
      <dgm:prSet phldrT="[Text]"/>
      <dgm:spPr/>
      <dgm:t>
        <a:bodyPr/>
        <a:lstStyle/>
        <a:p>
          <a:pPr algn="justLow" rtl="1"/>
          <a:r>
            <a:rPr lang="ar-SA" dirty="0" smtClean="0"/>
            <a:t>قال النبي صلى الله وسلم عليه </a:t>
          </a:r>
          <a:r>
            <a:rPr lang="ar-EG" dirty="0" smtClean="0"/>
            <a:t/>
          </a:r>
          <a:br>
            <a:rPr lang="ar-EG" dirty="0" smtClean="0"/>
          </a:br>
          <a:r>
            <a:rPr lang="ar-SA" dirty="0" smtClean="0"/>
            <a:t>( لو أنكم تتوكلون على الله حق توكله لرزقكم كما يرزق الطير تغدو خماصاً وتروح بطاناً).  </a:t>
          </a:r>
          <a:endParaRPr lang="ar-EG" dirty="0"/>
        </a:p>
      </dgm:t>
    </dgm:pt>
    <dgm:pt modelId="{77BA2337-A190-4C3C-B442-701F1A101BE2}" type="parTrans" cxnId="{F86F4F81-CF5B-42BD-BA57-166099288BD1}">
      <dgm:prSet/>
      <dgm:spPr/>
      <dgm:t>
        <a:bodyPr/>
        <a:lstStyle/>
        <a:p>
          <a:pPr rtl="1"/>
          <a:endParaRPr lang="ar-EG"/>
        </a:p>
      </dgm:t>
    </dgm:pt>
    <dgm:pt modelId="{5A99476D-619A-438E-A5F5-7F85EF834345}" type="sibTrans" cxnId="{F86F4F81-CF5B-42BD-BA57-166099288BD1}">
      <dgm:prSet/>
      <dgm:spPr/>
      <dgm:t>
        <a:bodyPr/>
        <a:lstStyle/>
        <a:p>
          <a:pPr rtl="1"/>
          <a:endParaRPr lang="ar-EG"/>
        </a:p>
      </dgm:t>
    </dgm:pt>
    <dgm:pt modelId="{7B236CA1-3017-4CA3-ACF9-E7C7885ED1FD}">
      <dgm:prSet phldrT="[Text]" custT="1"/>
      <dgm:spPr/>
      <dgm:t>
        <a:bodyPr/>
        <a:lstStyle/>
        <a:p>
          <a:pPr rtl="1"/>
          <a:r>
            <a:rPr lang="ar-SA" sz="2400" b="1" dirty="0" smtClean="0">
              <a:solidFill>
                <a:srgbClr val="C00000"/>
              </a:solidFill>
            </a:rPr>
            <a:t>الإستغفار</a:t>
          </a:r>
          <a:endParaRPr lang="ar-EG" sz="2400" b="1" dirty="0">
            <a:solidFill>
              <a:srgbClr val="C00000"/>
            </a:solidFill>
          </a:endParaRPr>
        </a:p>
      </dgm:t>
    </dgm:pt>
    <dgm:pt modelId="{A8B3E374-E0D6-45A4-82CE-E497F879EBAC}" type="parTrans" cxnId="{50F5E8E0-A881-4113-A23E-1641EBF3EE47}">
      <dgm:prSet/>
      <dgm:spPr/>
      <dgm:t>
        <a:bodyPr/>
        <a:lstStyle/>
        <a:p>
          <a:pPr rtl="1"/>
          <a:endParaRPr lang="ar-EG"/>
        </a:p>
      </dgm:t>
    </dgm:pt>
    <dgm:pt modelId="{D4A5AE29-8BDA-40D2-BE5E-640F215506C8}" type="sibTrans" cxnId="{50F5E8E0-A881-4113-A23E-1641EBF3EE47}">
      <dgm:prSet/>
      <dgm:spPr/>
      <dgm:t>
        <a:bodyPr/>
        <a:lstStyle/>
        <a:p>
          <a:pPr rtl="1"/>
          <a:endParaRPr lang="ar-EG"/>
        </a:p>
      </dgm:t>
    </dgm:pt>
    <dgm:pt modelId="{9F1F473A-9605-4D01-8862-F646F0BBE1A7}">
      <dgm:prSet phldrT="[Text]"/>
      <dgm:spPr/>
      <dgm:t>
        <a:bodyPr/>
        <a:lstStyle/>
        <a:p>
          <a:pPr algn="justLow" rtl="1"/>
          <a:r>
            <a:rPr lang="ar-SA" dirty="0" smtClean="0"/>
            <a:t>حيث قال الرسول  صلى الله عليه وسلم ( من لزم الاستغفار جعل الله له من كل ضيق مخرجاً ومن هم فرجاً ورزقه من حيث لا يحتسب).</a:t>
          </a:r>
          <a:endParaRPr lang="ar-EG" dirty="0"/>
        </a:p>
      </dgm:t>
    </dgm:pt>
    <dgm:pt modelId="{813C6BFE-7378-4B15-9F05-12FE9F180A26}" type="parTrans" cxnId="{29D99199-BD5F-4051-BB64-AB2FA91CEA5B}">
      <dgm:prSet/>
      <dgm:spPr/>
      <dgm:t>
        <a:bodyPr/>
        <a:lstStyle/>
        <a:p>
          <a:pPr rtl="1"/>
          <a:endParaRPr lang="ar-EG"/>
        </a:p>
      </dgm:t>
    </dgm:pt>
    <dgm:pt modelId="{6BF1E3B0-9A68-475C-AB7C-7BDD4988898B}" type="sibTrans" cxnId="{29D99199-BD5F-4051-BB64-AB2FA91CEA5B}">
      <dgm:prSet/>
      <dgm:spPr/>
      <dgm:t>
        <a:bodyPr/>
        <a:lstStyle/>
        <a:p>
          <a:pPr rtl="1"/>
          <a:endParaRPr lang="ar-EG"/>
        </a:p>
      </dgm:t>
    </dgm:pt>
    <dgm:pt modelId="{36EDB53B-4EAD-4AE3-B6A9-4ED691BA854B}" type="pres">
      <dgm:prSet presAssocID="{B478E5BA-8785-4486-9DE5-3D89FA39E2C8}" presName="Name0" presStyleCnt="0">
        <dgm:presLayoutVars>
          <dgm:dir/>
          <dgm:animLvl val="lvl"/>
          <dgm:resizeHandles val="exact"/>
        </dgm:presLayoutVars>
      </dgm:prSet>
      <dgm:spPr/>
      <dgm:t>
        <a:bodyPr/>
        <a:lstStyle/>
        <a:p>
          <a:pPr rtl="1"/>
          <a:endParaRPr lang="ar-EG"/>
        </a:p>
      </dgm:t>
    </dgm:pt>
    <dgm:pt modelId="{33A094C9-3AAD-4115-90A6-08992330D009}" type="pres">
      <dgm:prSet presAssocID="{AF62E128-CBFE-439C-B4E0-83B2B06C5DAF}" presName="compositeNode" presStyleCnt="0">
        <dgm:presLayoutVars>
          <dgm:bulletEnabled val="1"/>
        </dgm:presLayoutVars>
      </dgm:prSet>
      <dgm:spPr/>
      <dgm:t>
        <a:bodyPr/>
        <a:lstStyle/>
        <a:p>
          <a:pPr rtl="1"/>
          <a:endParaRPr lang="ar-EG"/>
        </a:p>
      </dgm:t>
    </dgm:pt>
    <dgm:pt modelId="{A655AF82-B71A-40BB-AD52-F04A9AB3A829}" type="pres">
      <dgm:prSet presAssocID="{AF62E128-CBFE-439C-B4E0-83B2B06C5DAF}" presName="bgRect" presStyleLbl="node1" presStyleIdx="0" presStyleCnt="3"/>
      <dgm:spPr/>
      <dgm:t>
        <a:bodyPr/>
        <a:lstStyle/>
        <a:p>
          <a:pPr rtl="1"/>
          <a:endParaRPr lang="ar-EG"/>
        </a:p>
      </dgm:t>
    </dgm:pt>
    <dgm:pt modelId="{185394BD-A899-47E8-9F2A-164BB1A618F0}" type="pres">
      <dgm:prSet presAssocID="{AF62E128-CBFE-439C-B4E0-83B2B06C5DAF}" presName="parentNode" presStyleLbl="node1" presStyleIdx="0" presStyleCnt="3">
        <dgm:presLayoutVars>
          <dgm:chMax val="0"/>
          <dgm:bulletEnabled val="1"/>
        </dgm:presLayoutVars>
      </dgm:prSet>
      <dgm:spPr/>
      <dgm:t>
        <a:bodyPr/>
        <a:lstStyle/>
        <a:p>
          <a:pPr rtl="1"/>
          <a:endParaRPr lang="ar-EG"/>
        </a:p>
      </dgm:t>
    </dgm:pt>
    <dgm:pt modelId="{30B6ADEA-6690-4BF3-A10A-F0B614480D35}" type="pres">
      <dgm:prSet presAssocID="{AF62E128-CBFE-439C-B4E0-83B2B06C5DAF}" presName="childNode" presStyleLbl="node1" presStyleIdx="0" presStyleCnt="3">
        <dgm:presLayoutVars>
          <dgm:bulletEnabled val="1"/>
        </dgm:presLayoutVars>
      </dgm:prSet>
      <dgm:spPr/>
      <dgm:t>
        <a:bodyPr/>
        <a:lstStyle/>
        <a:p>
          <a:pPr rtl="1"/>
          <a:endParaRPr lang="ar-EG"/>
        </a:p>
      </dgm:t>
    </dgm:pt>
    <dgm:pt modelId="{DA4AC674-39EB-4BF4-B603-B87BE6BB0F29}" type="pres">
      <dgm:prSet presAssocID="{97A5A0B7-17C9-41D6-827D-8E714412D91E}" presName="hSp" presStyleCnt="0"/>
      <dgm:spPr/>
      <dgm:t>
        <a:bodyPr/>
        <a:lstStyle/>
        <a:p>
          <a:pPr rtl="1"/>
          <a:endParaRPr lang="ar-EG"/>
        </a:p>
      </dgm:t>
    </dgm:pt>
    <dgm:pt modelId="{A77D5B07-19C3-467D-B669-CD34BE6039E6}" type="pres">
      <dgm:prSet presAssocID="{97A5A0B7-17C9-41D6-827D-8E714412D91E}" presName="vProcSp" presStyleCnt="0"/>
      <dgm:spPr/>
      <dgm:t>
        <a:bodyPr/>
        <a:lstStyle/>
        <a:p>
          <a:pPr rtl="1"/>
          <a:endParaRPr lang="ar-EG"/>
        </a:p>
      </dgm:t>
    </dgm:pt>
    <dgm:pt modelId="{579C9FC5-4169-4905-AE9D-FCB4AED625D2}" type="pres">
      <dgm:prSet presAssocID="{97A5A0B7-17C9-41D6-827D-8E714412D91E}" presName="vSp1" presStyleCnt="0"/>
      <dgm:spPr/>
      <dgm:t>
        <a:bodyPr/>
        <a:lstStyle/>
        <a:p>
          <a:pPr rtl="1"/>
          <a:endParaRPr lang="ar-EG"/>
        </a:p>
      </dgm:t>
    </dgm:pt>
    <dgm:pt modelId="{EB8265AE-4FBF-4CB9-941F-43EA60A48BDF}" type="pres">
      <dgm:prSet presAssocID="{97A5A0B7-17C9-41D6-827D-8E714412D91E}" presName="simulatedConn" presStyleLbl="solidFgAcc1" presStyleIdx="0" presStyleCnt="2"/>
      <dgm:spPr/>
      <dgm:t>
        <a:bodyPr/>
        <a:lstStyle/>
        <a:p>
          <a:pPr rtl="1"/>
          <a:endParaRPr lang="ar-EG"/>
        </a:p>
      </dgm:t>
    </dgm:pt>
    <dgm:pt modelId="{B1283EDA-A4AE-482C-A609-C7ECF1A99060}" type="pres">
      <dgm:prSet presAssocID="{97A5A0B7-17C9-41D6-827D-8E714412D91E}" presName="vSp2" presStyleCnt="0"/>
      <dgm:spPr/>
      <dgm:t>
        <a:bodyPr/>
        <a:lstStyle/>
        <a:p>
          <a:pPr rtl="1"/>
          <a:endParaRPr lang="ar-EG"/>
        </a:p>
      </dgm:t>
    </dgm:pt>
    <dgm:pt modelId="{AA422047-73EE-44AE-A5A6-B937047160F2}" type="pres">
      <dgm:prSet presAssocID="{97A5A0B7-17C9-41D6-827D-8E714412D91E}" presName="sibTrans" presStyleCnt="0"/>
      <dgm:spPr/>
      <dgm:t>
        <a:bodyPr/>
        <a:lstStyle/>
        <a:p>
          <a:pPr rtl="1"/>
          <a:endParaRPr lang="ar-EG"/>
        </a:p>
      </dgm:t>
    </dgm:pt>
    <dgm:pt modelId="{67CCF4F8-EB7D-40C4-A96D-C0C5C685A239}" type="pres">
      <dgm:prSet presAssocID="{F7B91AC8-60AF-483A-8778-AAFB8A526CA5}" presName="compositeNode" presStyleCnt="0">
        <dgm:presLayoutVars>
          <dgm:bulletEnabled val="1"/>
        </dgm:presLayoutVars>
      </dgm:prSet>
      <dgm:spPr/>
      <dgm:t>
        <a:bodyPr/>
        <a:lstStyle/>
        <a:p>
          <a:pPr rtl="1"/>
          <a:endParaRPr lang="ar-EG"/>
        </a:p>
      </dgm:t>
    </dgm:pt>
    <dgm:pt modelId="{FA7DE805-E75C-4C40-AC6F-9ED80B6519B0}" type="pres">
      <dgm:prSet presAssocID="{F7B91AC8-60AF-483A-8778-AAFB8A526CA5}" presName="bgRect" presStyleLbl="node1" presStyleIdx="1" presStyleCnt="3"/>
      <dgm:spPr/>
      <dgm:t>
        <a:bodyPr/>
        <a:lstStyle/>
        <a:p>
          <a:pPr rtl="1"/>
          <a:endParaRPr lang="ar-EG"/>
        </a:p>
      </dgm:t>
    </dgm:pt>
    <dgm:pt modelId="{C1D7AAB9-54E3-4B68-ABD4-00CE2C936FE7}" type="pres">
      <dgm:prSet presAssocID="{F7B91AC8-60AF-483A-8778-AAFB8A526CA5}" presName="parentNode" presStyleLbl="node1" presStyleIdx="1" presStyleCnt="3">
        <dgm:presLayoutVars>
          <dgm:chMax val="0"/>
          <dgm:bulletEnabled val="1"/>
        </dgm:presLayoutVars>
      </dgm:prSet>
      <dgm:spPr/>
      <dgm:t>
        <a:bodyPr/>
        <a:lstStyle/>
        <a:p>
          <a:pPr rtl="1"/>
          <a:endParaRPr lang="ar-EG"/>
        </a:p>
      </dgm:t>
    </dgm:pt>
    <dgm:pt modelId="{822C24D2-D038-4115-936A-EC5CEA5B9D1F}" type="pres">
      <dgm:prSet presAssocID="{F7B91AC8-60AF-483A-8778-AAFB8A526CA5}" presName="childNode" presStyleLbl="node1" presStyleIdx="1" presStyleCnt="3">
        <dgm:presLayoutVars>
          <dgm:bulletEnabled val="1"/>
        </dgm:presLayoutVars>
      </dgm:prSet>
      <dgm:spPr/>
      <dgm:t>
        <a:bodyPr/>
        <a:lstStyle/>
        <a:p>
          <a:pPr rtl="1"/>
          <a:endParaRPr lang="ar-EG"/>
        </a:p>
      </dgm:t>
    </dgm:pt>
    <dgm:pt modelId="{BA4AEBA5-0F42-4EFE-B458-E7CD2D951B16}" type="pres">
      <dgm:prSet presAssocID="{8C707CF8-0B94-4AD0-A716-F4E3518BA634}" presName="hSp" presStyleCnt="0"/>
      <dgm:spPr/>
      <dgm:t>
        <a:bodyPr/>
        <a:lstStyle/>
        <a:p>
          <a:pPr rtl="1"/>
          <a:endParaRPr lang="ar-EG"/>
        </a:p>
      </dgm:t>
    </dgm:pt>
    <dgm:pt modelId="{7F1C9322-62AF-4878-A117-306127FDB8D5}" type="pres">
      <dgm:prSet presAssocID="{8C707CF8-0B94-4AD0-A716-F4E3518BA634}" presName="vProcSp" presStyleCnt="0"/>
      <dgm:spPr/>
      <dgm:t>
        <a:bodyPr/>
        <a:lstStyle/>
        <a:p>
          <a:pPr rtl="1"/>
          <a:endParaRPr lang="ar-EG"/>
        </a:p>
      </dgm:t>
    </dgm:pt>
    <dgm:pt modelId="{0C54DFA8-D67F-4726-A308-A473FC7DD120}" type="pres">
      <dgm:prSet presAssocID="{8C707CF8-0B94-4AD0-A716-F4E3518BA634}" presName="vSp1" presStyleCnt="0"/>
      <dgm:spPr/>
      <dgm:t>
        <a:bodyPr/>
        <a:lstStyle/>
        <a:p>
          <a:pPr rtl="1"/>
          <a:endParaRPr lang="ar-EG"/>
        </a:p>
      </dgm:t>
    </dgm:pt>
    <dgm:pt modelId="{423E2BD1-A3F7-49C2-ABF0-CEEEE1B61106}" type="pres">
      <dgm:prSet presAssocID="{8C707CF8-0B94-4AD0-A716-F4E3518BA634}" presName="simulatedConn" presStyleLbl="solidFgAcc1" presStyleIdx="1" presStyleCnt="2"/>
      <dgm:spPr/>
      <dgm:t>
        <a:bodyPr/>
        <a:lstStyle/>
        <a:p>
          <a:pPr rtl="1"/>
          <a:endParaRPr lang="ar-EG"/>
        </a:p>
      </dgm:t>
    </dgm:pt>
    <dgm:pt modelId="{C12CA902-43F3-4340-9855-C28F0FC85260}" type="pres">
      <dgm:prSet presAssocID="{8C707CF8-0B94-4AD0-A716-F4E3518BA634}" presName="vSp2" presStyleCnt="0"/>
      <dgm:spPr/>
      <dgm:t>
        <a:bodyPr/>
        <a:lstStyle/>
        <a:p>
          <a:pPr rtl="1"/>
          <a:endParaRPr lang="ar-EG"/>
        </a:p>
      </dgm:t>
    </dgm:pt>
    <dgm:pt modelId="{3049442A-7CB2-4CD5-A593-C15B63CEB3C6}" type="pres">
      <dgm:prSet presAssocID="{8C707CF8-0B94-4AD0-A716-F4E3518BA634}" presName="sibTrans" presStyleCnt="0"/>
      <dgm:spPr/>
      <dgm:t>
        <a:bodyPr/>
        <a:lstStyle/>
        <a:p>
          <a:pPr rtl="1"/>
          <a:endParaRPr lang="ar-EG"/>
        </a:p>
      </dgm:t>
    </dgm:pt>
    <dgm:pt modelId="{D5B4349D-6E06-4BCF-A75F-595A06AC6AF4}" type="pres">
      <dgm:prSet presAssocID="{7B236CA1-3017-4CA3-ACF9-E7C7885ED1FD}" presName="compositeNode" presStyleCnt="0">
        <dgm:presLayoutVars>
          <dgm:bulletEnabled val="1"/>
        </dgm:presLayoutVars>
      </dgm:prSet>
      <dgm:spPr/>
      <dgm:t>
        <a:bodyPr/>
        <a:lstStyle/>
        <a:p>
          <a:pPr rtl="1"/>
          <a:endParaRPr lang="ar-EG"/>
        </a:p>
      </dgm:t>
    </dgm:pt>
    <dgm:pt modelId="{7F9A7C30-C0F7-4C5B-8B1C-D5D9B02A5C77}" type="pres">
      <dgm:prSet presAssocID="{7B236CA1-3017-4CA3-ACF9-E7C7885ED1FD}" presName="bgRect" presStyleLbl="node1" presStyleIdx="2" presStyleCnt="3" custScaleX="116304"/>
      <dgm:spPr/>
      <dgm:t>
        <a:bodyPr/>
        <a:lstStyle/>
        <a:p>
          <a:pPr rtl="1"/>
          <a:endParaRPr lang="ar-EG"/>
        </a:p>
      </dgm:t>
    </dgm:pt>
    <dgm:pt modelId="{319A5D1F-2CA2-41AF-92E4-7DD1A8997A26}" type="pres">
      <dgm:prSet presAssocID="{7B236CA1-3017-4CA3-ACF9-E7C7885ED1FD}" presName="parentNode" presStyleLbl="node1" presStyleIdx="2" presStyleCnt="3">
        <dgm:presLayoutVars>
          <dgm:chMax val="0"/>
          <dgm:bulletEnabled val="1"/>
        </dgm:presLayoutVars>
      </dgm:prSet>
      <dgm:spPr/>
      <dgm:t>
        <a:bodyPr/>
        <a:lstStyle/>
        <a:p>
          <a:pPr rtl="1"/>
          <a:endParaRPr lang="ar-EG"/>
        </a:p>
      </dgm:t>
    </dgm:pt>
    <dgm:pt modelId="{AC69536B-CB9E-441D-9877-74759E772BD6}" type="pres">
      <dgm:prSet presAssocID="{7B236CA1-3017-4CA3-ACF9-E7C7885ED1FD}" presName="childNode" presStyleLbl="node1" presStyleIdx="2" presStyleCnt="3">
        <dgm:presLayoutVars>
          <dgm:bulletEnabled val="1"/>
        </dgm:presLayoutVars>
      </dgm:prSet>
      <dgm:spPr/>
      <dgm:t>
        <a:bodyPr/>
        <a:lstStyle/>
        <a:p>
          <a:pPr rtl="1"/>
          <a:endParaRPr lang="ar-EG"/>
        </a:p>
      </dgm:t>
    </dgm:pt>
  </dgm:ptLst>
  <dgm:cxnLst>
    <dgm:cxn modelId="{4EE68D3D-08A1-4E54-B3B3-2E745CA70D0D}" srcId="{B478E5BA-8785-4486-9DE5-3D89FA39E2C8}" destId="{F7B91AC8-60AF-483A-8778-AAFB8A526CA5}" srcOrd="1" destOrd="0" parTransId="{E78AEFFE-65D9-49AE-907D-FFB2635A788B}" sibTransId="{8C707CF8-0B94-4AD0-A716-F4E3518BA634}"/>
    <dgm:cxn modelId="{33B158AF-6633-4A1A-848C-B81958180BB5}" type="presOf" srcId="{F7B91AC8-60AF-483A-8778-AAFB8A526CA5}" destId="{FA7DE805-E75C-4C40-AC6F-9ED80B6519B0}" srcOrd="0" destOrd="0" presId="urn:microsoft.com/office/officeart/2005/8/layout/hProcess7#1"/>
    <dgm:cxn modelId="{17E6F380-98C5-4BC5-B698-9F651C65DDDB}" srcId="{B478E5BA-8785-4486-9DE5-3D89FA39E2C8}" destId="{AF62E128-CBFE-439C-B4E0-83B2B06C5DAF}" srcOrd="0" destOrd="0" parTransId="{A0C4A21B-73F4-4D67-BB99-C69F54DE8C33}" sibTransId="{97A5A0B7-17C9-41D6-827D-8E714412D91E}"/>
    <dgm:cxn modelId="{29D99199-BD5F-4051-BB64-AB2FA91CEA5B}" srcId="{7B236CA1-3017-4CA3-ACF9-E7C7885ED1FD}" destId="{9F1F473A-9605-4D01-8862-F646F0BBE1A7}" srcOrd="0" destOrd="0" parTransId="{813C6BFE-7378-4B15-9F05-12FE9F180A26}" sibTransId="{6BF1E3B0-9A68-475C-AB7C-7BDD4988898B}"/>
    <dgm:cxn modelId="{E5A6C107-4C07-4D5E-B1B3-1CDD216E712D}" type="presOf" srcId="{AF62E128-CBFE-439C-B4E0-83B2B06C5DAF}" destId="{185394BD-A899-47E8-9F2A-164BB1A618F0}" srcOrd="1" destOrd="0" presId="urn:microsoft.com/office/officeart/2005/8/layout/hProcess7#1"/>
    <dgm:cxn modelId="{9D4C9193-C715-4353-8B7B-D7A7C4F1FBD3}" type="presOf" srcId="{5E1DA2A1-E493-4D27-9BC0-18A9B8E81AEB}" destId="{30B6ADEA-6690-4BF3-A10A-F0B614480D35}" srcOrd="0" destOrd="0" presId="urn:microsoft.com/office/officeart/2005/8/layout/hProcess7#1"/>
    <dgm:cxn modelId="{E0F4C97D-C92D-438E-9EB6-B10C4BCD436A}" type="presOf" srcId="{64FAE154-DBD9-48C2-8C22-3B642BDE84F8}" destId="{822C24D2-D038-4115-936A-EC5CEA5B9D1F}" srcOrd="0" destOrd="0" presId="urn:microsoft.com/office/officeart/2005/8/layout/hProcess7#1"/>
    <dgm:cxn modelId="{F9700C8C-AFEB-41CB-8AC2-E19195A36135}" type="presOf" srcId="{AF62E128-CBFE-439C-B4E0-83B2B06C5DAF}" destId="{A655AF82-B71A-40BB-AD52-F04A9AB3A829}" srcOrd="0" destOrd="0" presId="urn:microsoft.com/office/officeart/2005/8/layout/hProcess7#1"/>
    <dgm:cxn modelId="{BE713AEE-ACE6-4C1A-851C-E61FC265AC02}" type="presOf" srcId="{9F1F473A-9605-4D01-8862-F646F0BBE1A7}" destId="{AC69536B-CB9E-441D-9877-74759E772BD6}" srcOrd="0" destOrd="0" presId="urn:microsoft.com/office/officeart/2005/8/layout/hProcess7#1"/>
    <dgm:cxn modelId="{A8331EB7-8317-4906-BF35-C1030384E51E}" type="presOf" srcId="{7B236CA1-3017-4CA3-ACF9-E7C7885ED1FD}" destId="{7F9A7C30-C0F7-4C5B-8B1C-D5D9B02A5C77}" srcOrd="0" destOrd="0" presId="urn:microsoft.com/office/officeart/2005/8/layout/hProcess7#1"/>
    <dgm:cxn modelId="{DC493F8E-A881-4E0E-B7B0-E4821C0C7850}" type="presOf" srcId="{F7B91AC8-60AF-483A-8778-AAFB8A526CA5}" destId="{C1D7AAB9-54E3-4B68-ABD4-00CE2C936FE7}" srcOrd="1" destOrd="0" presId="urn:microsoft.com/office/officeart/2005/8/layout/hProcess7#1"/>
    <dgm:cxn modelId="{F6A48136-EF95-4D26-94A4-9DBF9AB40913}" type="presOf" srcId="{B478E5BA-8785-4486-9DE5-3D89FA39E2C8}" destId="{36EDB53B-4EAD-4AE3-B6A9-4ED691BA854B}" srcOrd="0" destOrd="0" presId="urn:microsoft.com/office/officeart/2005/8/layout/hProcess7#1"/>
    <dgm:cxn modelId="{A1A74389-9F2C-413C-AF74-829ADC0AFCD1}" srcId="{AF62E128-CBFE-439C-B4E0-83B2B06C5DAF}" destId="{5E1DA2A1-E493-4D27-9BC0-18A9B8E81AEB}" srcOrd="0" destOrd="0" parTransId="{6A8ACCE9-C180-4D50-8FB9-1F85A99F1FE5}" sibTransId="{8FC0D80C-8B96-49A3-9E7F-8022E997FF68}"/>
    <dgm:cxn modelId="{50F5E8E0-A881-4113-A23E-1641EBF3EE47}" srcId="{B478E5BA-8785-4486-9DE5-3D89FA39E2C8}" destId="{7B236CA1-3017-4CA3-ACF9-E7C7885ED1FD}" srcOrd="2" destOrd="0" parTransId="{A8B3E374-E0D6-45A4-82CE-E497F879EBAC}" sibTransId="{D4A5AE29-8BDA-40D2-BE5E-640F215506C8}"/>
    <dgm:cxn modelId="{5247CD1C-06C1-4AC9-837D-5338A7B378F5}" type="presOf" srcId="{7B236CA1-3017-4CA3-ACF9-E7C7885ED1FD}" destId="{319A5D1F-2CA2-41AF-92E4-7DD1A8997A26}" srcOrd="1" destOrd="0" presId="urn:microsoft.com/office/officeart/2005/8/layout/hProcess7#1"/>
    <dgm:cxn modelId="{F86F4F81-CF5B-42BD-BA57-166099288BD1}" srcId="{F7B91AC8-60AF-483A-8778-AAFB8A526CA5}" destId="{64FAE154-DBD9-48C2-8C22-3B642BDE84F8}" srcOrd="0" destOrd="0" parTransId="{77BA2337-A190-4C3C-B442-701F1A101BE2}" sibTransId="{5A99476D-619A-438E-A5F5-7F85EF834345}"/>
    <dgm:cxn modelId="{9E19210A-ECA3-4E2E-BE10-1616CEEA591C}" type="presParOf" srcId="{36EDB53B-4EAD-4AE3-B6A9-4ED691BA854B}" destId="{33A094C9-3AAD-4115-90A6-08992330D009}" srcOrd="0" destOrd="0" presId="urn:microsoft.com/office/officeart/2005/8/layout/hProcess7#1"/>
    <dgm:cxn modelId="{19C8937C-3EF1-4632-AE1F-D36913345D35}" type="presParOf" srcId="{33A094C9-3AAD-4115-90A6-08992330D009}" destId="{A655AF82-B71A-40BB-AD52-F04A9AB3A829}" srcOrd="0" destOrd="0" presId="urn:microsoft.com/office/officeart/2005/8/layout/hProcess7#1"/>
    <dgm:cxn modelId="{92F70FB1-933A-413D-BB6E-912435ECF21B}" type="presParOf" srcId="{33A094C9-3AAD-4115-90A6-08992330D009}" destId="{185394BD-A899-47E8-9F2A-164BB1A618F0}" srcOrd="1" destOrd="0" presId="urn:microsoft.com/office/officeart/2005/8/layout/hProcess7#1"/>
    <dgm:cxn modelId="{617449B1-E63C-4B3A-AEE1-02CF1892659B}" type="presParOf" srcId="{33A094C9-3AAD-4115-90A6-08992330D009}" destId="{30B6ADEA-6690-4BF3-A10A-F0B614480D35}" srcOrd="2" destOrd="0" presId="urn:microsoft.com/office/officeart/2005/8/layout/hProcess7#1"/>
    <dgm:cxn modelId="{A45F4CA0-FE28-465D-B2B2-C7F5906BA3A8}" type="presParOf" srcId="{36EDB53B-4EAD-4AE3-B6A9-4ED691BA854B}" destId="{DA4AC674-39EB-4BF4-B603-B87BE6BB0F29}" srcOrd="1" destOrd="0" presId="urn:microsoft.com/office/officeart/2005/8/layout/hProcess7#1"/>
    <dgm:cxn modelId="{2429F651-B7E7-49D0-B13B-312F188900A2}" type="presParOf" srcId="{36EDB53B-4EAD-4AE3-B6A9-4ED691BA854B}" destId="{A77D5B07-19C3-467D-B669-CD34BE6039E6}" srcOrd="2" destOrd="0" presId="urn:microsoft.com/office/officeart/2005/8/layout/hProcess7#1"/>
    <dgm:cxn modelId="{B21887F5-40A9-4867-AD90-F2A649ED73CE}" type="presParOf" srcId="{A77D5B07-19C3-467D-B669-CD34BE6039E6}" destId="{579C9FC5-4169-4905-AE9D-FCB4AED625D2}" srcOrd="0" destOrd="0" presId="urn:microsoft.com/office/officeart/2005/8/layout/hProcess7#1"/>
    <dgm:cxn modelId="{080BDBD8-5F13-41EA-8662-D48BFF119D85}" type="presParOf" srcId="{A77D5B07-19C3-467D-B669-CD34BE6039E6}" destId="{EB8265AE-4FBF-4CB9-941F-43EA60A48BDF}" srcOrd="1" destOrd="0" presId="urn:microsoft.com/office/officeart/2005/8/layout/hProcess7#1"/>
    <dgm:cxn modelId="{31C5AA4A-1E04-481F-A49A-2D352E88D099}" type="presParOf" srcId="{A77D5B07-19C3-467D-B669-CD34BE6039E6}" destId="{B1283EDA-A4AE-482C-A609-C7ECF1A99060}" srcOrd="2" destOrd="0" presId="urn:microsoft.com/office/officeart/2005/8/layout/hProcess7#1"/>
    <dgm:cxn modelId="{E937A7E4-F1A9-4D97-B09F-045391AF60BF}" type="presParOf" srcId="{36EDB53B-4EAD-4AE3-B6A9-4ED691BA854B}" destId="{AA422047-73EE-44AE-A5A6-B937047160F2}" srcOrd="3" destOrd="0" presId="urn:microsoft.com/office/officeart/2005/8/layout/hProcess7#1"/>
    <dgm:cxn modelId="{8AE165E8-BC2E-4032-87AC-0863D3921498}" type="presParOf" srcId="{36EDB53B-4EAD-4AE3-B6A9-4ED691BA854B}" destId="{67CCF4F8-EB7D-40C4-A96D-C0C5C685A239}" srcOrd="4" destOrd="0" presId="urn:microsoft.com/office/officeart/2005/8/layout/hProcess7#1"/>
    <dgm:cxn modelId="{FB0B4D8E-2FD5-4A8E-878C-4A7B69E39D96}" type="presParOf" srcId="{67CCF4F8-EB7D-40C4-A96D-C0C5C685A239}" destId="{FA7DE805-E75C-4C40-AC6F-9ED80B6519B0}" srcOrd="0" destOrd="0" presId="urn:microsoft.com/office/officeart/2005/8/layout/hProcess7#1"/>
    <dgm:cxn modelId="{A580BDD8-D50B-4582-BDF0-BFFB95977F95}" type="presParOf" srcId="{67CCF4F8-EB7D-40C4-A96D-C0C5C685A239}" destId="{C1D7AAB9-54E3-4B68-ABD4-00CE2C936FE7}" srcOrd="1" destOrd="0" presId="urn:microsoft.com/office/officeart/2005/8/layout/hProcess7#1"/>
    <dgm:cxn modelId="{B28AC79E-CCD5-4823-A16A-7593A433B5EA}" type="presParOf" srcId="{67CCF4F8-EB7D-40C4-A96D-C0C5C685A239}" destId="{822C24D2-D038-4115-936A-EC5CEA5B9D1F}" srcOrd="2" destOrd="0" presId="urn:microsoft.com/office/officeart/2005/8/layout/hProcess7#1"/>
    <dgm:cxn modelId="{6C5768DE-964E-4719-8D7D-7C328FA7485E}" type="presParOf" srcId="{36EDB53B-4EAD-4AE3-B6A9-4ED691BA854B}" destId="{BA4AEBA5-0F42-4EFE-B458-E7CD2D951B16}" srcOrd="5" destOrd="0" presId="urn:microsoft.com/office/officeart/2005/8/layout/hProcess7#1"/>
    <dgm:cxn modelId="{C93017F3-5677-4A6D-BCC0-86216720B243}" type="presParOf" srcId="{36EDB53B-4EAD-4AE3-B6A9-4ED691BA854B}" destId="{7F1C9322-62AF-4878-A117-306127FDB8D5}" srcOrd="6" destOrd="0" presId="urn:microsoft.com/office/officeart/2005/8/layout/hProcess7#1"/>
    <dgm:cxn modelId="{7E5AA9B0-0F93-4B96-976C-F4FA398CAC32}" type="presParOf" srcId="{7F1C9322-62AF-4878-A117-306127FDB8D5}" destId="{0C54DFA8-D67F-4726-A308-A473FC7DD120}" srcOrd="0" destOrd="0" presId="urn:microsoft.com/office/officeart/2005/8/layout/hProcess7#1"/>
    <dgm:cxn modelId="{8D069C56-7209-4BF1-AD60-6BA02F0D67D6}" type="presParOf" srcId="{7F1C9322-62AF-4878-A117-306127FDB8D5}" destId="{423E2BD1-A3F7-49C2-ABF0-CEEEE1B61106}" srcOrd="1" destOrd="0" presId="urn:microsoft.com/office/officeart/2005/8/layout/hProcess7#1"/>
    <dgm:cxn modelId="{293C775F-7F1E-43BD-9DF8-21CEDCBD2457}" type="presParOf" srcId="{7F1C9322-62AF-4878-A117-306127FDB8D5}" destId="{C12CA902-43F3-4340-9855-C28F0FC85260}" srcOrd="2" destOrd="0" presId="urn:microsoft.com/office/officeart/2005/8/layout/hProcess7#1"/>
    <dgm:cxn modelId="{48A54BA2-08D7-4BEF-8DA1-F9917784CC5C}" type="presParOf" srcId="{36EDB53B-4EAD-4AE3-B6A9-4ED691BA854B}" destId="{3049442A-7CB2-4CD5-A593-C15B63CEB3C6}" srcOrd="7" destOrd="0" presId="urn:microsoft.com/office/officeart/2005/8/layout/hProcess7#1"/>
    <dgm:cxn modelId="{9B3A931A-AD17-4E73-B403-BCE1BFB487A9}" type="presParOf" srcId="{36EDB53B-4EAD-4AE3-B6A9-4ED691BA854B}" destId="{D5B4349D-6E06-4BCF-A75F-595A06AC6AF4}" srcOrd="8" destOrd="0" presId="urn:microsoft.com/office/officeart/2005/8/layout/hProcess7#1"/>
    <dgm:cxn modelId="{C4FFE788-EB1B-478D-BC6B-C4023DBF59C9}" type="presParOf" srcId="{D5B4349D-6E06-4BCF-A75F-595A06AC6AF4}" destId="{7F9A7C30-C0F7-4C5B-8B1C-D5D9B02A5C77}" srcOrd="0" destOrd="0" presId="urn:microsoft.com/office/officeart/2005/8/layout/hProcess7#1"/>
    <dgm:cxn modelId="{3D217210-8D0F-4A51-9682-C2593304E8CC}" type="presParOf" srcId="{D5B4349D-6E06-4BCF-A75F-595A06AC6AF4}" destId="{319A5D1F-2CA2-41AF-92E4-7DD1A8997A26}" srcOrd="1" destOrd="0" presId="urn:microsoft.com/office/officeart/2005/8/layout/hProcess7#1"/>
    <dgm:cxn modelId="{4775F19E-6B04-41DE-994C-6A88BD65ED6E}" type="presParOf" srcId="{D5B4349D-6E06-4BCF-A75F-595A06AC6AF4}" destId="{AC69536B-CB9E-441D-9877-74759E772BD6}" srcOrd="2" destOrd="0" presId="urn:microsoft.com/office/officeart/2005/8/layout/hProcess7#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DF356E8-F608-47D3-9F2C-C58AFD4D8991}" type="doc">
      <dgm:prSet loTypeId="urn:microsoft.com/office/officeart/2008/layout/VerticalAccentList" loCatId="list" qsTypeId="urn:microsoft.com/office/officeart/2005/8/quickstyle/simple1" qsCatId="simple" csTypeId="urn:microsoft.com/office/officeart/2005/8/colors/colorful4" csCatId="colorful" phldr="1"/>
      <dgm:spPr/>
      <dgm:t>
        <a:bodyPr/>
        <a:lstStyle/>
        <a:p>
          <a:pPr rtl="1"/>
          <a:endParaRPr lang="ar-EG"/>
        </a:p>
      </dgm:t>
    </dgm:pt>
    <dgm:pt modelId="{6F783A7A-FB75-4940-9CF1-6CBC6A99C5AF}">
      <dgm:prSet phldrT="[Text]"/>
      <dgm:spPr/>
      <dgm:t>
        <a:bodyPr/>
        <a:lstStyle/>
        <a:p>
          <a:pPr rtl="1"/>
          <a:r>
            <a:rPr lang="ar-SA" dirty="0" smtClean="0"/>
            <a:t>البر وصلة الأرحام</a:t>
          </a:r>
          <a:endParaRPr lang="ar-EG" dirty="0"/>
        </a:p>
      </dgm:t>
    </dgm:pt>
    <dgm:pt modelId="{C7990565-24E6-42B1-B4D1-7621F3220001}" type="parTrans" cxnId="{6CAA2748-5BC9-4C4C-AFE1-FA4EC7390C66}">
      <dgm:prSet/>
      <dgm:spPr/>
      <dgm:t>
        <a:bodyPr/>
        <a:lstStyle/>
        <a:p>
          <a:pPr rtl="1"/>
          <a:endParaRPr lang="ar-EG"/>
        </a:p>
      </dgm:t>
    </dgm:pt>
    <dgm:pt modelId="{F6285C70-2116-40D3-A0C8-4AD751963D08}" type="sibTrans" cxnId="{6CAA2748-5BC9-4C4C-AFE1-FA4EC7390C66}">
      <dgm:prSet/>
      <dgm:spPr/>
      <dgm:t>
        <a:bodyPr/>
        <a:lstStyle/>
        <a:p>
          <a:pPr rtl="1"/>
          <a:endParaRPr lang="ar-EG"/>
        </a:p>
      </dgm:t>
    </dgm:pt>
    <dgm:pt modelId="{E6467F0A-9EA9-4897-8B4C-EA63A3B20BA4}">
      <dgm:prSet phldrT="[Text]"/>
      <dgm:spPr/>
      <dgm:t>
        <a:bodyPr/>
        <a:lstStyle/>
        <a:p>
          <a:pPr rtl="1"/>
          <a:r>
            <a:rPr lang="ar-SA" b="1" dirty="0" smtClean="0"/>
            <a:t>فقد قال </a:t>
          </a:r>
          <a:r>
            <a:rPr lang="ar-SA" b="1" dirty="0" smtClean="0">
              <a:solidFill>
                <a:srgbClr val="C00000"/>
              </a:solidFill>
            </a:rPr>
            <a:t>رسول الله صلى الله عليه وسلم  (من سره أن يُمد له في عمره ويزاد في رزقه فليبر والديه وليصل رحمه)</a:t>
          </a:r>
          <a:r>
            <a:rPr lang="ar-SA" b="1" dirty="0" smtClean="0"/>
            <a:t>. وقال بعض الصحابة رضوان الله عليهم ( ترك الدعاء للوالدين يضيق العيش على الولد). </a:t>
          </a:r>
          <a:endParaRPr lang="ar-EG" b="1" dirty="0"/>
        </a:p>
      </dgm:t>
    </dgm:pt>
    <dgm:pt modelId="{64B9B5A2-D818-4BE8-98A5-2AF4543E046D}" type="parTrans" cxnId="{6966E13B-1849-44F1-B5BE-C685EFB9A112}">
      <dgm:prSet/>
      <dgm:spPr/>
      <dgm:t>
        <a:bodyPr/>
        <a:lstStyle/>
        <a:p>
          <a:pPr rtl="1"/>
          <a:endParaRPr lang="ar-EG"/>
        </a:p>
      </dgm:t>
    </dgm:pt>
    <dgm:pt modelId="{4EF29E75-9EC0-4C05-BB8B-8D45E2EF8DFF}" type="sibTrans" cxnId="{6966E13B-1849-44F1-B5BE-C685EFB9A112}">
      <dgm:prSet/>
      <dgm:spPr/>
      <dgm:t>
        <a:bodyPr/>
        <a:lstStyle/>
        <a:p>
          <a:pPr rtl="1"/>
          <a:endParaRPr lang="ar-EG"/>
        </a:p>
      </dgm:t>
    </dgm:pt>
    <dgm:pt modelId="{58AB66EC-7FF1-4C71-B9DA-7FCAF1DA3B2E}">
      <dgm:prSet phldrT="[Text]"/>
      <dgm:spPr/>
      <dgm:t>
        <a:bodyPr/>
        <a:lstStyle/>
        <a:p>
          <a:pPr rtl="1"/>
          <a:r>
            <a:rPr lang="ar-SA" dirty="0" smtClean="0"/>
            <a:t>إقامة الصلاة</a:t>
          </a:r>
          <a:endParaRPr lang="ar-EG" dirty="0"/>
        </a:p>
      </dgm:t>
    </dgm:pt>
    <dgm:pt modelId="{7925EE00-736F-4A20-B085-64547D0718CA}" type="parTrans" cxnId="{599945A8-300B-4F50-8C60-824A02B1A11D}">
      <dgm:prSet/>
      <dgm:spPr/>
      <dgm:t>
        <a:bodyPr/>
        <a:lstStyle/>
        <a:p>
          <a:pPr rtl="1"/>
          <a:endParaRPr lang="ar-EG"/>
        </a:p>
      </dgm:t>
    </dgm:pt>
    <dgm:pt modelId="{ABA8F502-B853-4C78-9599-6B7A71E1C9CB}" type="sibTrans" cxnId="{599945A8-300B-4F50-8C60-824A02B1A11D}">
      <dgm:prSet/>
      <dgm:spPr/>
      <dgm:t>
        <a:bodyPr/>
        <a:lstStyle/>
        <a:p>
          <a:pPr rtl="1"/>
          <a:endParaRPr lang="ar-EG"/>
        </a:p>
      </dgm:t>
    </dgm:pt>
    <dgm:pt modelId="{083B1E2B-98EE-4497-BBC4-62A1165D20D7}">
      <dgm:prSet phldrT="[Text]"/>
      <dgm:spPr/>
      <dgm:t>
        <a:bodyPr/>
        <a:lstStyle/>
        <a:p>
          <a:pPr rtl="1"/>
          <a:r>
            <a:rPr lang="ar-SA" dirty="0" smtClean="0"/>
            <a:t>التبكير ( إستغلال الوقت من الصباح إلى الباكر)</a:t>
          </a:r>
          <a:endParaRPr lang="ar-EG" dirty="0"/>
        </a:p>
      </dgm:t>
    </dgm:pt>
    <dgm:pt modelId="{C5906E0E-EA7E-4C9C-950D-5E95CBFD523A}" type="parTrans" cxnId="{EA67DE81-2160-4CD7-BE4C-4C2FE7F0CBBC}">
      <dgm:prSet/>
      <dgm:spPr/>
      <dgm:t>
        <a:bodyPr/>
        <a:lstStyle/>
        <a:p>
          <a:pPr rtl="1"/>
          <a:endParaRPr lang="ar-EG"/>
        </a:p>
      </dgm:t>
    </dgm:pt>
    <dgm:pt modelId="{12902CA6-9BDC-4FB7-9BC7-95221F3E5B96}" type="sibTrans" cxnId="{EA67DE81-2160-4CD7-BE4C-4C2FE7F0CBBC}">
      <dgm:prSet/>
      <dgm:spPr/>
      <dgm:t>
        <a:bodyPr/>
        <a:lstStyle/>
        <a:p>
          <a:pPr rtl="1"/>
          <a:endParaRPr lang="ar-EG"/>
        </a:p>
      </dgm:t>
    </dgm:pt>
    <dgm:pt modelId="{0DE51D70-B521-4D58-AC2A-440BD49B1634}">
      <dgm:prSet phldrT="[Text]"/>
      <dgm:spPr/>
      <dgm:t>
        <a:bodyPr/>
        <a:lstStyle/>
        <a:p>
          <a:pPr rtl="1"/>
          <a:r>
            <a:rPr lang="ar-SA" b="1" smtClean="0"/>
            <a:t>فقد قال رسول الله صلى الله عليه وسلم بورك لأمتي في بكورها).</a:t>
          </a:r>
          <a:endParaRPr lang="ar-EG" b="1" dirty="0"/>
        </a:p>
      </dgm:t>
    </dgm:pt>
    <dgm:pt modelId="{D5658669-DC08-4357-BED2-2B474FB45FAC}" type="parTrans" cxnId="{5E7D4934-A244-4DA0-81DA-E49958417F2F}">
      <dgm:prSet/>
      <dgm:spPr/>
      <dgm:t>
        <a:bodyPr/>
        <a:lstStyle/>
        <a:p>
          <a:pPr rtl="1"/>
          <a:endParaRPr lang="ar-EG"/>
        </a:p>
      </dgm:t>
    </dgm:pt>
    <dgm:pt modelId="{DF22EA1A-5769-4D4B-A15D-12AA8D360820}" type="sibTrans" cxnId="{5E7D4934-A244-4DA0-81DA-E49958417F2F}">
      <dgm:prSet/>
      <dgm:spPr/>
      <dgm:t>
        <a:bodyPr/>
        <a:lstStyle/>
        <a:p>
          <a:pPr rtl="1"/>
          <a:endParaRPr lang="ar-EG"/>
        </a:p>
      </dgm:t>
    </dgm:pt>
    <dgm:pt modelId="{8389D51D-AA9D-40D9-99ED-2362EB816C8F}">
      <dgm:prSet phldrT="[Text]"/>
      <dgm:spPr/>
      <dgm:t>
        <a:bodyPr/>
        <a:lstStyle/>
        <a:p>
          <a:pPr rtl="1"/>
          <a:r>
            <a:rPr lang="ar-SA" b="1" smtClean="0"/>
            <a:t>فقد قال الله تعالى ( وأمر أهلك بالصلاة وأصطبر عليها لا نسألك رزقاً نحن نرزقك والعاقبة للتقوى). </a:t>
          </a:r>
          <a:endParaRPr lang="ar-EG" b="1" dirty="0"/>
        </a:p>
      </dgm:t>
    </dgm:pt>
    <dgm:pt modelId="{38CC4077-5F5C-4403-A284-8AFCFF55A258}" type="sibTrans" cxnId="{7E12338F-F440-4146-9B46-3F777915D286}">
      <dgm:prSet/>
      <dgm:spPr/>
      <dgm:t>
        <a:bodyPr/>
        <a:lstStyle/>
        <a:p>
          <a:pPr rtl="1"/>
          <a:endParaRPr lang="ar-EG"/>
        </a:p>
      </dgm:t>
    </dgm:pt>
    <dgm:pt modelId="{0F784858-FD6F-417D-89C9-31058C7AFDA7}" type="parTrans" cxnId="{7E12338F-F440-4146-9B46-3F777915D286}">
      <dgm:prSet/>
      <dgm:spPr/>
      <dgm:t>
        <a:bodyPr/>
        <a:lstStyle/>
        <a:p>
          <a:pPr rtl="1"/>
          <a:endParaRPr lang="ar-EG"/>
        </a:p>
      </dgm:t>
    </dgm:pt>
    <dgm:pt modelId="{16D6D539-942C-4343-B9FE-8B859B30493B}" type="pres">
      <dgm:prSet presAssocID="{DDF356E8-F608-47D3-9F2C-C58AFD4D8991}" presName="Name0" presStyleCnt="0">
        <dgm:presLayoutVars>
          <dgm:chMax/>
          <dgm:chPref/>
          <dgm:dir/>
        </dgm:presLayoutVars>
      </dgm:prSet>
      <dgm:spPr/>
      <dgm:t>
        <a:bodyPr/>
        <a:lstStyle/>
        <a:p>
          <a:pPr rtl="1"/>
          <a:endParaRPr lang="ar-EG"/>
        </a:p>
      </dgm:t>
    </dgm:pt>
    <dgm:pt modelId="{D96D3193-FE5C-4A09-ADCE-2CE9C0FED962}" type="pres">
      <dgm:prSet presAssocID="{6F783A7A-FB75-4940-9CF1-6CBC6A99C5AF}" presName="parenttextcomposite" presStyleCnt="0"/>
      <dgm:spPr/>
      <dgm:t>
        <a:bodyPr/>
        <a:lstStyle/>
        <a:p>
          <a:pPr rtl="1"/>
          <a:endParaRPr lang="ar-EG"/>
        </a:p>
      </dgm:t>
    </dgm:pt>
    <dgm:pt modelId="{6FE9C3CB-20C6-4C5E-886F-9B1AAB4090A5}" type="pres">
      <dgm:prSet presAssocID="{6F783A7A-FB75-4940-9CF1-6CBC6A99C5AF}" presName="parenttext" presStyleLbl="revTx" presStyleIdx="0" presStyleCnt="3">
        <dgm:presLayoutVars>
          <dgm:chMax/>
          <dgm:chPref val="2"/>
          <dgm:bulletEnabled val="1"/>
        </dgm:presLayoutVars>
      </dgm:prSet>
      <dgm:spPr/>
      <dgm:t>
        <a:bodyPr/>
        <a:lstStyle/>
        <a:p>
          <a:pPr rtl="1"/>
          <a:endParaRPr lang="ar-EG"/>
        </a:p>
      </dgm:t>
    </dgm:pt>
    <dgm:pt modelId="{BC544B1C-DEB4-4490-80DE-01ADD445F4A9}" type="pres">
      <dgm:prSet presAssocID="{6F783A7A-FB75-4940-9CF1-6CBC6A99C5AF}" presName="composite" presStyleCnt="0"/>
      <dgm:spPr/>
      <dgm:t>
        <a:bodyPr/>
        <a:lstStyle/>
        <a:p>
          <a:pPr rtl="1"/>
          <a:endParaRPr lang="ar-EG"/>
        </a:p>
      </dgm:t>
    </dgm:pt>
    <dgm:pt modelId="{8AC81F22-1FA4-4F86-8E85-8984A6BE576F}" type="pres">
      <dgm:prSet presAssocID="{6F783A7A-FB75-4940-9CF1-6CBC6A99C5AF}" presName="chevron1" presStyleLbl="alignNode1" presStyleIdx="0" presStyleCnt="21"/>
      <dgm:spPr/>
      <dgm:t>
        <a:bodyPr/>
        <a:lstStyle/>
        <a:p>
          <a:pPr rtl="1"/>
          <a:endParaRPr lang="ar-EG"/>
        </a:p>
      </dgm:t>
    </dgm:pt>
    <dgm:pt modelId="{D586DBDA-63E5-478E-A386-0EE011F1BEB8}" type="pres">
      <dgm:prSet presAssocID="{6F783A7A-FB75-4940-9CF1-6CBC6A99C5AF}" presName="chevron2" presStyleLbl="alignNode1" presStyleIdx="1" presStyleCnt="21"/>
      <dgm:spPr/>
      <dgm:t>
        <a:bodyPr/>
        <a:lstStyle/>
        <a:p>
          <a:pPr rtl="1"/>
          <a:endParaRPr lang="ar-EG"/>
        </a:p>
      </dgm:t>
    </dgm:pt>
    <dgm:pt modelId="{15A5DBA0-6A9C-41D3-BC3F-BE8F1C91AA24}" type="pres">
      <dgm:prSet presAssocID="{6F783A7A-FB75-4940-9CF1-6CBC6A99C5AF}" presName="chevron3" presStyleLbl="alignNode1" presStyleIdx="2" presStyleCnt="21"/>
      <dgm:spPr/>
      <dgm:t>
        <a:bodyPr/>
        <a:lstStyle/>
        <a:p>
          <a:pPr rtl="1"/>
          <a:endParaRPr lang="ar-EG"/>
        </a:p>
      </dgm:t>
    </dgm:pt>
    <dgm:pt modelId="{082231C6-861F-4F47-A8E0-6DD7D33127AB}" type="pres">
      <dgm:prSet presAssocID="{6F783A7A-FB75-4940-9CF1-6CBC6A99C5AF}" presName="chevron4" presStyleLbl="alignNode1" presStyleIdx="3" presStyleCnt="21"/>
      <dgm:spPr/>
      <dgm:t>
        <a:bodyPr/>
        <a:lstStyle/>
        <a:p>
          <a:pPr rtl="1"/>
          <a:endParaRPr lang="ar-EG"/>
        </a:p>
      </dgm:t>
    </dgm:pt>
    <dgm:pt modelId="{9FAD3BA3-2CBD-4CD8-B82B-1636A39D065F}" type="pres">
      <dgm:prSet presAssocID="{6F783A7A-FB75-4940-9CF1-6CBC6A99C5AF}" presName="chevron5" presStyleLbl="alignNode1" presStyleIdx="4" presStyleCnt="21"/>
      <dgm:spPr/>
      <dgm:t>
        <a:bodyPr/>
        <a:lstStyle/>
        <a:p>
          <a:pPr rtl="1"/>
          <a:endParaRPr lang="ar-EG"/>
        </a:p>
      </dgm:t>
    </dgm:pt>
    <dgm:pt modelId="{AA8D522B-CAB9-448A-904A-A0BDBFB98A81}" type="pres">
      <dgm:prSet presAssocID="{6F783A7A-FB75-4940-9CF1-6CBC6A99C5AF}" presName="chevron6" presStyleLbl="alignNode1" presStyleIdx="5" presStyleCnt="21"/>
      <dgm:spPr/>
      <dgm:t>
        <a:bodyPr/>
        <a:lstStyle/>
        <a:p>
          <a:pPr rtl="1"/>
          <a:endParaRPr lang="ar-EG"/>
        </a:p>
      </dgm:t>
    </dgm:pt>
    <dgm:pt modelId="{493A46B9-C3D7-4A1B-B88F-577CECCE32A3}" type="pres">
      <dgm:prSet presAssocID="{6F783A7A-FB75-4940-9CF1-6CBC6A99C5AF}" presName="chevron7" presStyleLbl="alignNode1" presStyleIdx="6" presStyleCnt="21"/>
      <dgm:spPr/>
      <dgm:t>
        <a:bodyPr/>
        <a:lstStyle/>
        <a:p>
          <a:pPr rtl="1"/>
          <a:endParaRPr lang="ar-EG"/>
        </a:p>
      </dgm:t>
    </dgm:pt>
    <dgm:pt modelId="{17A756F6-3C18-4833-94F7-3899DA8C1233}" type="pres">
      <dgm:prSet presAssocID="{6F783A7A-FB75-4940-9CF1-6CBC6A99C5AF}" presName="childtext" presStyleLbl="solidFgAcc1" presStyleIdx="0" presStyleCnt="3">
        <dgm:presLayoutVars>
          <dgm:chMax/>
          <dgm:chPref val="0"/>
          <dgm:bulletEnabled val="1"/>
        </dgm:presLayoutVars>
      </dgm:prSet>
      <dgm:spPr/>
      <dgm:t>
        <a:bodyPr/>
        <a:lstStyle/>
        <a:p>
          <a:pPr rtl="1"/>
          <a:endParaRPr lang="ar-EG"/>
        </a:p>
      </dgm:t>
    </dgm:pt>
    <dgm:pt modelId="{6282B834-0E03-4E48-B427-E0C8C7123ECE}" type="pres">
      <dgm:prSet presAssocID="{F6285C70-2116-40D3-A0C8-4AD751963D08}" presName="sibTrans" presStyleCnt="0"/>
      <dgm:spPr/>
      <dgm:t>
        <a:bodyPr/>
        <a:lstStyle/>
        <a:p>
          <a:pPr rtl="1"/>
          <a:endParaRPr lang="ar-EG"/>
        </a:p>
      </dgm:t>
    </dgm:pt>
    <dgm:pt modelId="{A86F79C5-FB90-4496-B48C-EE4C7CF08589}" type="pres">
      <dgm:prSet presAssocID="{58AB66EC-7FF1-4C71-B9DA-7FCAF1DA3B2E}" presName="parenttextcomposite" presStyleCnt="0"/>
      <dgm:spPr/>
      <dgm:t>
        <a:bodyPr/>
        <a:lstStyle/>
        <a:p>
          <a:pPr rtl="1"/>
          <a:endParaRPr lang="ar-EG"/>
        </a:p>
      </dgm:t>
    </dgm:pt>
    <dgm:pt modelId="{F9350AC6-566C-4B07-873F-46563A0B8F32}" type="pres">
      <dgm:prSet presAssocID="{58AB66EC-7FF1-4C71-B9DA-7FCAF1DA3B2E}" presName="parenttext" presStyleLbl="revTx" presStyleIdx="1" presStyleCnt="3">
        <dgm:presLayoutVars>
          <dgm:chMax/>
          <dgm:chPref val="2"/>
          <dgm:bulletEnabled val="1"/>
        </dgm:presLayoutVars>
      </dgm:prSet>
      <dgm:spPr/>
      <dgm:t>
        <a:bodyPr/>
        <a:lstStyle/>
        <a:p>
          <a:pPr rtl="1"/>
          <a:endParaRPr lang="ar-EG"/>
        </a:p>
      </dgm:t>
    </dgm:pt>
    <dgm:pt modelId="{BFB60E93-92A5-4CA2-93C1-EA17ECB88FA0}" type="pres">
      <dgm:prSet presAssocID="{58AB66EC-7FF1-4C71-B9DA-7FCAF1DA3B2E}" presName="composite" presStyleCnt="0"/>
      <dgm:spPr/>
      <dgm:t>
        <a:bodyPr/>
        <a:lstStyle/>
        <a:p>
          <a:pPr rtl="1"/>
          <a:endParaRPr lang="ar-EG"/>
        </a:p>
      </dgm:t>
    </dgm:pt>
    <dgm:pt modelId="{4F59996A-C397-4BD4-B157-F24C529B3A5A}" type="pres">
      <dgm:prSet presAssocID="{58AB66EC-7FF1-4C71-B9DA-7FCAF1DA3B2E}" presName="chevron1" presStyleLbl="alignNode1" presStyleIdx="7" presStyleCnt="21"/>
      <dgm:spPr/>
      <dgm:t>
        <a:bodyPr/>
        <a:lstStyle/>
        <a:p>
          <a:pPr rtl="1"/>
          <a:endParaRPr lang="ar-EG"/>
        </a:p>
      </dgm:t>
    </dgm:pt>
    <dgm:pt modelId="{B64E1ADD-AFB2-47F5-B27A-E49021647AED}" type="pres">
      <dgm:prSet presAssocID="{58AB66EC-7FF1-4C71-B9DA-7FCAF1DA3B2E}" presName="chevron2" presStyleLbl="alignNode1" presStyleIdx="8" presStyleCnt="21"/>
      <dgm:spPr/>
      <dgm:t>
        <a:bodyPr/>
        <a:lstStyle/>
        <a:p>
          <a:pPr rtl="1"/>
          <a:endParaRPr lang="ar-EG"/>
        </a:p>
      </dgm:t>
    </dgm:pt>
    <dgm:pt modelId="{23980FA1-8ADA-4E8B-BB1A-A4C2B21E67F0}" type="pres">
      <dgm:prSet presAssocID="{58AB66EC-7FF1-4C71-B9DA-7FCAF1DA3B2E}" presName="chevron3" presStyleLbl="alignNode1" presStyleIdx="9" presStyleCnt="21"/>
      <dgm:spPr/>
      <dgm:t>
        <a:bodyPr/>
        <a:lstStyle/>
        <a:p>
          <a:pPr rtl="1"/>
          <a:endParaRPr lang="ar-EG"/>
        </a:p>
      </dgm:t>
    </dgm:pt>
    <dgm:pt modelId="{CB88A302-3B10-43D6-AA60-98F361F6878F}" type="pres">
      <dgm:prSet presAssocID="{58AB66EC-7FF1-4C71-B9DA-7FCAF1DA3B2E}" presName="chevron4" presStyleLbl="alignNode1" presStyleIdx="10" presStyleCnt="21"/>
      <dgm:spPr/>
      <dgm:t>
        <a:bodyPr/>
        <a:lstStyle/>
        <a:p>
          <a:pPr rtl="1"/>
          <a:endParaRPr lang="ar-EG"/>
        </a:p>
      </dgm:t>
    </dgm:pt>
    <dgm:pt modelId="{D6B8E470-8B44-401C-ABB6-07D9A4468FCE}" type="pres">
      <dgm:prSet presAssocID="{58AB66EC-7FF1-4C71-B9DA-7FCAF1DA3B2E}" presName="chevron5" presStyleLbl="alignNode1" presStyleIdx="11" presStyleCnt="21"/>
      <dgm:spPr/>
      <dgm:t>
        <a:bodyPr/>
        <a:lstStyle/>
        <a:p>
          <a:pPr rtl="1"/>
          <a:endParaRPr lang="ar-EG"/>
        </a:p>
      </dgm:t>
    </dgm:pt>
    <dgm:pt modelId="{8309F14E-D230-4EF3-8889-81E450FAA534}" type="pres">
      <dgm:prSet presAssocID="{58AB66EC-7FF1-4C71-B9DA-7FCAF1DA3B2E}" presName="chevron6" presStyleLbl="alignNode1" presStyleIdx="12" presStyleCnt="21"/>
      <dgm:spPr/>
      <dgm:t>
        <a:bodyPr/>
        <a:lstStyle/>
        <a:p>
          <a:pPr rtl="1"/>
          <a:endParaRPr lang="ar-EG"/>
        </a:p>
      </dgm:t>
    </dgm:pt>
    <dgm:pt modelId="{6369F41D-91F0-48C2-8066-5303DBBEA1A0}" type="pres">
      <dgm:prSet presAssocID="{58AB66EC-7FF1-4C71-B9DA-7FCAF1DA3B2E}" presName="chevron7" presStyleLbl="alignNode1" presStyleIdx="13" presStyleCnt="21"/>
      <dgm:spPr/>
      <dgm:t>
        <a:bodyPr/>
        <a:lstStyle/>
        <a:p>
          <a:pPr rtl="1"/>
          <a:endParaRPr lang="ar-EG"/>
        </a:p>
      </dgm:t>
    </dgm:pt>
    <dgm:pt modelId="{CFEEEBFD-55CA-45AA-87BC-4D3EF03629CD}" type="pres">
      <dgm:prSet presAssocID="{58AB66EC-7FF1-4C71-B9DA-7FCAF1DA3B2E}" presName="childtext" presStyleLbl="solidFgAcc1" presStyleIdx="1" presStyleCnt="3">
        <dgm:presLayoutVars>
          <dgm:chMax/>
          <dgm:chPref val="0"/>
          <dgm:bulletEnabled val="1"/>
        </dgm:presLayoutVars>
      </dgm:prSet>
      <dgm:spPr/>
      <dgm:t>
        <a:bodyPr/>
        <a:lstStyle/>
        <a:p>
          <a:pPr rtl="1"/>
          <a:endParaRPr lang="ar-EG"/>
        </a:p>
      </dgm:t>
    </dgm:pt>
    <dgm:pt modelId="{DA5110C1-13B6-4965-AEB1-E477121B55A4}" type="pres">
      <dgm:prSet presAssocID="{ABA8F502-B853-4C78-9599-6B7A71E1C9CB}" presName="sibTrans" presStyleCnt="0"/>
      <dgm:spPr/>
      <dgm:t>
        <a:bodyPr/>
        <a:lstStyle/>
        <a:p>
          <a:pPr rtl="1"/>
          <a:endParaRPr lang="ar-EG"/>
        </a:p>
      </dgm:t>
    </dgm:pt>
    <dgm:pt modelId="{6E470594-4B7D-474C-BC48-3747C7CA6B9F}" type="pres">
      <dgm:prSet presAssocID="{083B1E2B-98EE-4497-BBC4-62A1165D20D7}" presName="parenttextcomposite" presStyleCnt="0"/>
      <dgm:spPr/>
      <dgm:t>
        <a:bodyPr/>
        <a:lstStyle/>
        <a:p>
          <a:pPr rtl="1"/>
          <a:endParaRPr lang="ar-EG"/>
        </a:p>
      </dgm:t>
    </dgm:pt>
    <dgm:pt modelId="{54A8A166-0BF3-4640-ACA3-6915F8255978}" type="pres">
      <dgm:prSet presAssocID="{083B1E2B-98EE-4497-BBC4-62A1165D20D7}" presName="parenttext" presStyleLbl="revTx" presStyleIdx="2" presStyleCnt="3">
        <dgm:presLayoutVars>
          <dgm:chMax/>
          <dgm:chPref val="2"/>
          <dgm:bulletEnabled val="1"/>
        </dgm:presLayoutVars>
      </dgm:prSet>
      <dgm:spPr/>
      <dgm:t>
        <a:bodyPr/>
        <a:lstStyle/>
        <a:p>
          <a:pPr rtl="1"/>
          <a:endParaRPr lang="ar-EG"/>
        </a:p>
      </dgm:t>
    </dgm:pt>
    <dgm:pt modelId="{DFF8B8B9-9EE1-486D-8C6C-D90D1FEFDBB4}" type="pres">
      <dgm:prSet presAssocID="{083B1E2B-98EE-4497-BBC4-62A1165D20D7}" presName="composite" presStyleCnt="0"/>
      <dgm:spPr/>
      <dgm:t>
        <a:bodyPr/>
        <a:lstStyle/>
        <a:p>
          <a:pPr rtl="1"/>
          <a:endParaRPr lang="ar-EG"/>
        </a:p>
      </dgm:t>
    </dgm:pt>
    <dgm:pt modelId="{0E9A779A-B15E-4462-A6F8-F89884F3DAC9}" type="pres">
      <dgm:prSet presAssocID="{083B1E2B-98EE-4497-BBC4-62A1165D20D7}" presName="chevron1" presStyleLbl="alignNode1" presStyleIdx="14" presStyleCnt="21"/>
      <dgm:spPr/>
      <dgm:t>
        <a:bodyPr/>
        <a:lstStyle/>
        <a:p>
          <a:pPr rtl="1"/>
          <a:endParaRPr lang="ar-EG"/>
        </a:p>
      </dgm:t>
    </dgm:pt>
    <dgm:pt modelId="{9D38A160-FD95-4890-B977-362AA1F4FA1E}" type="pres">
      <dgm:prSet presAssocID="{083B1E2B-98EE-4497-BBC4-62A1165D20D7}" presName="chevron2" presStyleLbl="alignNode1" presStyleIdx="15" presStyleCnt="21"/>
      <dgm:spPr/>
      <dgm:t>
        <a:bodyPr/>
        <a:lstStyle/>
        <a:p>
          <a:pPr rtl="1"/>
          <a:endParaRPr lang="ar-EG"/>
        </a:p>
      </dgm:t>
    </dgm:pt>
    <dgm:pt modelId="{4FCA5158-5711-497E-A110-066F1E3DE28D}" type="pres">
      <dgm:prSet presAssocID="{083B1E2B-98EE-4497-BBC4-62A1165D20D7}" presName="chevron3" presStyleLbl="alignNode1" presStyleIdx="16" presStyleCnt="21"/>
      <dgm:spPr/>
      <dgm:t>
        <a:bodyPr/>
        <a:lstStyle/>
        <a:p>
          <a:pPr rtl="1"/>
          <a:endParaRPr lang="ar-EG"/>
        </a:p>
      </dgm:t>
    </dgm:pt>
    <dgm:pt modelId="{F8422E25-8E2B-44AA-832B-4D63EACA5C14}" type="pres">
      <dgm:prSet presAssocID="{083B1E2B-98EE-4497-BBC4-62A1165D20D7}" presName="chevron4" presStyleLbl="alignNode1" presStyleIdx="17" presStyleCnt="21"/>
      <dgm:spPr/>
      <dgm:t>
        <a:bodyPr/>
        <a:lstStyle/>
        <a:p>
          <a:pPr rtl="1"/>
          <a:endParaRPr lang="ar-EG"/>
        </a:p>
      </dgm:t>
    </dgm:pt>
    <dgm:pt modelId="{0BCF2E3D-D1DD-4F7A-905E-EAE7503E7B76}" type="pres">
      <dgm:prSet presAssocID="{083B1E2B-98EE-4497-BBC4-62A1165D20D7}" presName="chevron5" presStyleLbl="alignNode1" presStyleIdx="18" presStyleCnt="21"/>
      <dgm:spPr/>
      <dgm:t>
        <a:bodyPr/>
        <a:lstStyle/>
        <a:p>
          <a:pPr rtl="1"/>
          <a:endParaRPr lang="ar-EG"/>
        </a:p>
      </dgm:t>
    </dgm:pt>
    <dgm:pt modelId="{477E17F6-F975-4EFF-B2B8-64568BC2ED4A}" type="pres">
      <dgm:prSet presAssocID="{083B1E2B-98EE-4497-BBC4-62A1165D20D7}" presName="chevron6" presStyleLbl="alignNode1" presStyleIdx="19" presStyleCnt="21"/>
      <dgm:spPr/>
      <dgm:t>
        <a:bodyPr/>
        <a:lstStyle/>
        <a:p>
          <a:pPr rtl="1"/>
          <a:endParaRPr lang="ar-EG"/>
        </a:p>
      </dgm:t>
    </dgm:pt>
    <dgm:pt modelId="{8C06E5BB-CB20-41DB-A1FB-F4BB1FD9302D}" type="pres">
      <dgm:prSet presAssocID="{083B1E2B-98EE-4497-BBC4-62A1165D20D7}" presName="chevron7" presStyleLbl="alignNode1" presStyleIdx="20" presStyleCnt="21"/>
      <dgm:spPr/>
      <dgm:t>
        <a:bodyPr/>
        <a:lstStyle/>
        <a:p>
          <a:pPr rtl="1"/>
          <a:endParaRPr lang="ar-EG"/>
        </a:p>
      </dgm:t>
    </dgm:pt>
    <dgm:pt modelId="{D33031B9-8ADA-410B-9E7A-76A6FC3CF2B2}" type="pres">
      <dgm:prSet presAssocID="{083B1E2B-98EE-4497-BBC4-62A1165D20D7}" presName="childtext" presStyleLbl="solidFgAcc1" presStyleIdx="2" presStyleCnt="3">
        <dgm:presLayoutVars>
          <dgm:chMax/>
          <dgm:chPref val="0"/>
          <dgm:bulletEnabled val="1"/>
        </dgm:presLayoutVars>
      </dgm:prSet>
      <dgm:spPr/>
      <dgm:t>
        <a:bodyPr/>
        <a:lstStyle/>
        <a:p>
          <a:pPr rtl="1"/>
          <a:endParaRPr lang="ar-EG"/>
        </a:p>
      </dgm:t>
    </dgm:pt>
  </dgm:ptLst>
  <dgm:cxnLst>
    <dgm:cxn modelId="{6CAA2748-5BC9-4C4C-AFE1-FA4EC7390C66}" srcId="{DDF356E8-F608-47D3-9F2C-C58AFD4D8991}" destId="{6F783A7A-FB75-4940-9CF1-6CBC6A99C5AF}" srcOrd="0" destOrd="0" parTransId="{C7990565-24E6-42B1-B4D1-7621F3220001}" sibTransId="{F6285C70-2116-40D3-A0C8-4AD751963D08}"/>
    <dgm:cxn modelId="{6966E13B-1849-44F1-B5BE-C685EFB9A112}" srcId="{6F783A7A-FB75-4940-9CF1-6CBC6A99C5AF}" destId="{E6467F0A-9EA9-4897-8B4C-EA63A3B20BA4}" srcOrd="0" destOrd="0" parTransId="{64B9B5A2-D818-4BE8-98A5-2AF4543E046D}" sibTransId="{4EF29E75-9EC0-4C05-BB8B-8D45E2EF8DFF}"/>
    <dgm:cxn modelId="{452943DB-9E92-45AE-8948-B90FA2BE9655}" type="presOf" srcId="{E6467F0A-9EA9-4897-8B4C-EA63A3B20BA4}" destId="{17A756F6-3C18-4833-94F7-3899DA8C1233}" srcOrd="0" destOrd="0" presId="urn:microsoft.com/office/officeart/2008/layout/VerticalAccentList"/>
    <dgm:cxn modelId="{599945A8-300B-4F50-8C60-824A02B1A11D}" srcId="{DDF356E8-F608-47D3-9F2C-C58AFD4D8991}" destId="{58AB66EC-7FF1-4C71-B9DA-7FCAF1DA3B2E}" srcOrd="1" destOrd="0" parTransId="{7925EE00-736F-4A20-B085-64547D0718CA}" sibTransId="{ABA8F502-B853-4C78-9599-6B7A71E1C9CB}"/>
    <dgm:cxn modelId="{AA38F6CC-5B6C-42ED-8444-CA8FE58AC344}" type="presOf" srcId="{DDF356E8-F608-47D3-9F2C-C58AFD4D8991}" destId="{16D6D539-942C-4343-B9FE-8B859B30493B}" srcOrd="0" destOrd="0" presId="urn:microsoft.com/office/officeart/2008/layout/VerticalAccentList"/>
    <dgm:cxn modelId="{7E12338F-F440-4146-9B46-3F777915D286}" srcId="{58AB66EC-7FF1-4C71-B9DA-7FCAF1DA3B2E}" destId="{8389D51D-AA9D-40D9-99ED-2362EB816C8F}" srcOrd="0" destOrd="0" parTransId="{0F784858-FD6F-417D-89C9-31058C7AFDA7}" sibTransId="{38CC4077-5F5C-4403-A284-8AFCFF55A258}"/>
    <dgm:cxn modelId="{EA67DE81-2160-4CD7-BE4C-4C2FE7F0CBBC}" srcId="{DDF356E8-F608-47D3-9F2C-C58AFD4D8991}" destId="{083B1E2B-98EE-4497-BBC4-62A1165D20D7}" srcOrd="2" destOrd="0" parTransId="{C5906E0E-EA7E-4C9C-950D-5E95CBFD523A}" sibTransId="{12902CA6-9BDC-4FB7-9BC7-95221F3E5B96}"/>
    <dgm:cxn modelId="{05AB090F-B23B-4C95-89AA-D12DEDE53F12}" type="presOf" srcId="{58AB66EC-7FF1-4C71-B9DA-7FCAF1DA3B2E}" destId="{F9350AC6-566C-4B07-873F-46563A0B8F32}" srcOrd="0" destOrd="0" presId="urn:microsoft.com/office/officeart/2008/layout/VerticalAccentList"/>
    <dgm:cxn modelId="{4E0B3C8F-5CE8-47E2-A318-D7A70CFCD83A}" type="presOf" srcId="{083B1E2B-98EE-4497-BBC4-62A1165D20D7}" destId="{54A8A166-0BF3-4640-ACA3-6915F8255978}" srcOrd="0" destOrd="0" presId="urn:microsoft.com/office/officeart/2008/layout/VerticalAccentList"/>
    <dgm:cxn modelId="{799CCADE-9CEF-4764-8551-254B3A3CBF44}" type="presOf" srcId="{8389D51D-AA9D-40D9-99ED-2362EB816C8F}" destId="{CFEEEBFD-55CA-45AA-87BC-4D3EF03629CD}" srcOrd="0" destOrd="0" presId="urn:microsoft.com/office/officeart/2008/layout/VerticalAccentList"/>
    <dgm:cxn modelId="{EC3AB542-A9B2-4866-88BA-AF1DE2645AAB}" type="presOf" srcId="{0DE51D70-B521-4D58-AC2A-440BD49B1634}" destId="{D33031B9-8ADA-410B-9E7A-76A6FC3CF2B2}" srcOrd="0" destOrd="0" presId="urn:microsoft.com/office/officeart/2008/layout/VerticalAccentList"/>
    <dgm:cxn modelId="{52A84AF0-CF51-40F1-8E05-DB50F567BFBF}" type="presOf" srcId="{6F783A7A-FB75-4940-9CF1-6CBC6A99C5AF}" destId="{6FE9C3CB-20C6-4C5E-886F-9B1AAB4090A5}" srcOrd="0" destOrd="0" presId="urn:microsoft.com/office/officeart/2008/layout/VerticalAccentList"/>
    <dgm:cxn modelId="{5E7D4934-A244-4DA0-81DA-E49958417F2F}" srcId="{083B1E2B-98EE-4497-BBC4-62A1165D20D7}" destId="{0DE51D70-B521-4D58-AC2A-440BD49B1634}" srcOrd="0" destOrd="0" parTransId="{D5658669-DC08-4357-BED2-2B474FB45FAC}" sibTransId="{DF22EA1A-5769-4D4B-A15D-12AA8D360820}"/>
    <dgm:cxn modelId="{8F58BE22-3259-46A6-A752-9289AE8CE97A}" type="presParOf" srcId="{16D6D539-942C-4343-B9FE-8B859B30493B}" destId="{D96D3193-FE5C-4A09-ADCE-2CE9C0FED962}" srcOrd="0" destOrd="0" presId="urn:microsoft.com/office/officeart/2008/layout/VerticalAccentList"/>
    <dgm:cxn modelId="{83D00A48-0E3D-4CE5-A153-AB4B340CBF61}" type="presParOf" srcId="{D96D3193-FE5C-4A09-ADCE-2CE9C0FED962}" destId="{6FE9C3CB-20C6-4C5E-886F-9B1AAB4090A5}" srcOrd="0" destOrd="0" presId="urn:microsoft.com/office/officeart/2008/layout/VerticalAccentList"/>
    <dgm:cxn modelId="{0160316A-5164-4467-B271-C1A479687A4D}" type="presParOf" srcId="{16D6D539-942C-4343-B9FE-8B859B30493B}" destId="{BC544B1C-DEB4-4490-80DE-01ADD445F4A9}" srcOrd="1" destOrd="0" presId="urn:microsoft.com/office/officeart/2008/layout/VerticalAccentList"/>
    <dgm:cxn modelId="{2C64339F-A3A2-4A2C-AD1C-559697BD933B}" type="presParOf" srcId="{BC544B1C-DEB4-4490-80DE-01ADD445F4A9}" destId="{8AC81F22-1FA4-4F86-8E85-8984A6BE576F}" srcOrd="0" destOrd="0" presId="urn:microsoft.com/office/officeart/2008/layout/VerticalAccentList"/>
    <dgm:cxn modelId="{26EA16A4-9B49-4E27-BCE3-CB09167B2034}" type="presParOf" srcId="{BC544B1C-DEB4-4490-80DE-01ADD445F4A9}" destId="{D586DBDA-63E5-478E-A386-0EE011F1BEB8}" srcOrd="1" destOrd="0" presId="urn:microsoft.com/office/officeart/2008/layout/VerticalAccentList"/>
    <dgm:cxn modelId="{F46A339D-A423-4725-9D03-EA4371BCACC0}" type="presParOf" srcId="{BC544B1C-DEB4-4490-80DE-01ADD445F4A9}" destId="{15A5DBA0-6A9C-41D3-BC3F-BE8F1C91AA24}" srcOrd="2" destOrd="0" presId="urn:microsoft.com/office/officeart/2008/layout/VerticalAccentList"/>
    <dgm:cxn modelId="{5DE454C0-C016-47A2-8532-F16F8F88EC75}" type="presParOf" srcId="{BC544B1C-DEB4-4490-80DE-01ADD445F4A9}" destId="{082231C6-861F-4F47-A8E0-6DD7D33127AB}" srcOrd="3" destOrd="0" presId="urn:microsoft.com/office/officeart/2008/layout/VerticalAccentList"/>
    <dgm:cxn modelId="{4D7C2157-3A91-4205-9643-D35D68D2106C}" type="presParOf" srcId="{BC544B1C-DEB4-4490-80DE-01ADD445F4A9}" destId="{9FAD3BA3-2CBD-4CD8-B82B-1636A39D065F}" srcOrd="4" destOrd="0" presId="urn:microsoft.com/office/officeart/2008/layout/VerticalAccentList"/>
    <dgm:cxn modelId="{B825C809-1895-4FDC-B9EE-A8E7A6907FEB}" type="presParOf" srcId="{BC544B1C-DEB4-4490-80DE-01ADD445F4A9}" destId="{AA8D522B-CAB9-448A-904A-A0BDBFB98A81}" srcOrd="5" destOrd="0" presId="urn:microsoft.com/office/officeart/2008/layout/VerticalAccentList"/>
    <dgm:cxn modelId="{9941E588-3E1C-41BA-A230-B029BC8BEE0C}" type="presParOf" srcId="{BC544B1C-DEB4-4490-80DE-01ADD445F4A9}" destId="{493A46B9-C3D7-4A1B-B88F-577CECCE32A3}" srcOrd="6" destOrd="0" presId="urn:microsoft.com/office/officeart/2008/layout/VerticalAccentList"/>
    <dgm:cxn modelId="{D0720688-71D6-4C0C-95AC-7DE3F8DA1B1E}" type="presParOf" srcId="{BC544B1C-DEB4-4490-80DE-01ADD445F4A9}" destId="{17A756F6-3C18-4833-94F7-3899DA8C1233}" srcOrd="7" destOrd="0" presId="urn:microsoft.com/office/officeart/2008/layout/VerticalAccentList"/>
    <dgm:cxn modelId="{F0246C11-3683-45AE-8770-50B99468C4EC}" type="presParOf" srcId="{16D6D539-942C-4343-B9FE-8B859B30493B}" destId="{6282B834-0E03-4E48-B427-E0C8C7123ECE}" srcOrd="2" destOrd="0" presId="urn:microsoft.com/office/officeart/2008/layout/VerticalAccentList"/>
    <dgm:cxn modelId="{9111F878-E024-445B-B7C4-694B1609C978}" type="presParOf" srcId="{16D6D539-942C-4343-B9FE-8B859B30493B}" destId="{A86F79C5-FB90-4496-B48C-EE4C7CF08589}" srcOrd="3" destOrd="0" presId="urn:microsoft.com/office/officeart/2008/layout/VerticalAccentList"/>
    <dgm:cxn modelId="{5E5A380F-2C7D-4E28-822C-FA5B6724AF3C}" type="presParOf" srcId="{A86F79C5-FB90-4496-B48C-EE4C7CF08589}" destId="{F9350AC6-566C-4B07-873F-46563A0B8F32}" srcOrd="0" destOrd="0" presId="urn:microsoft.com/office/officeart/2008/layout/VerticalAccentList"/>
    <dgm:cxn modelId="{A9BD934E-E475-4BCA-8515-5158B2424B42}" type="presParOf" srcId="{16D6D539-942C-4343-B9FE-8B859B30493B}" destId="{BFB60E93-92A5-4CA2-93C1-EA17ECB88FA0}" srcOrd="4" destOrd="0" presId="urn:microsoft.com/office/officeart/2008/layout/VerticalAccentList"/>
    <dgm:cxn modelId="{5384D824-7C2A-43FD-BE92-906BBD744617}" type="presParOf" srcId="{BFB60E93-92A5-4CA2-93C1-EA17ECB88FA0}" destId="{4F59996A-C397-4BD4-B157-F24C529B3A5A}" srcOrd="0" destOrd="0" presId="urn:microsoft.com/office/officeart/2008/layout/VerticalAccentList"/>
    <dgm:cxn modelId="{E3238A6A-0E83-4D3C-ACA8-0C0AF70742A6}" type="presParOf" srcId="{BFB60E93-92A5-4CA2-93C1-EA17ECB88FA0}" destId="{B64E1ADD-AFB2-47F5-B27A-E49021647AED}" srcOrd="1" destOrd="0" presId="urn:microsoft.com/office/officeart/2008/layout/VerticalAccentList"/>
    <dgm:cxn modelId="{37720401-2324-4C14-B605-C786E3B292E7}" type="presParOf" srcId="{BFB60E93-92A5-4CA2-93C1-EA17ECB88FA0}" destId="{23980FA1-8ADA-4E8B-BB1A-A4C2B21E67F0}" srcOrd="2" destOrd="0" presId="urn:microsoft.com/office/officeart/2008/layout/VerticalAccentList"/>
    <dgm:cxn modelId="{055601FF-8358-48BC-8635-F927CBE0CBC0}" type="presParOf" srcId="{BFB60E93-92A5-4CA2-93C1-EA17ECB88FA0}" destId="{CB88A302-3B10-43D6-AA60-98F361F6878F}" srcOrd="3" destOrd="0" presId="urn:microsoft.com/office/officeart/2008/layout/VerticalAccentList"/>
    <dgm:cxn modelId="{F748AC84-281B-4D5B-AFBA-CC3E4FB9E2BF}" type="presParOf" srcId="{BFB60E93-92A5-4CA2-93C1-EA17ECB88FA0}" destId="{D6B8E470-8B44-401C-ABB6-07D9A4468FCE}" srcOrd="4" destOrd="0" presId="urn:microsoft.com/office/officeart/2008/layout/VerticalAccentList"/>
    <dgm:cxn modelId="{C7BA6621-2DE7-4D2F-BC9F-8B116B640A5A}" type="presParOf" srcId="{BFB60E93-92A5-4CA2-93C1-EA17ECB88FA0}" destId="{8309F14E-D230-4EF3-8889-81E450FAA534}" srcOrd="5" destOrd="0" presId="urn:microsoft.com/office/officeart/2008/layout/VerticalAccentList"/>
    <dgm:cxn modelId="{AF863E3F-B89D-4224-952A-4B25F2DF6F12}" type="presParOf" srcId="{BFB60E93-92A5-4CA2-93C1-EA17ECB88FA0}" destId="{6369F41D-91F0-48C2-8066-5303DBBEA1A0}" srcOrd="6" destOrd="0" presId="urn:microsoft.com/office/officeart/2008/layout/VerticalAccentList"/>
    <dgm:cxn modelId="{63254BC8-A110-44FA-90B8-88140188A893}" type="presParOf" srcId="{BFB60E93-92A5-4CA2-93C1-EA17ECB88FA0}" destId="{CFEEEBFD-55CA-45AA-87BC-4D3EF03629CD}" srcOrd="7" destOrd="0" presId="urn:microsoft.com/office/officeart/2008/layout/VerticalAccentList"/>
    <dgm:cxn modelId="{278FF43E-FE07-4FE1-8791-563B77852578}" type="presParOf" srcId="{16D6D539-942C-4343-B9FE-8B859B30493B}" destId="{DA5110C1-13B6-4965-AEB1-E477121B55A4}" srcOrd="5" destOrd="0" presId="urn:microsoft.com/office/officeart/2008/layout/VerticalAccentList"/>
    <dgm:cxn modelId="{F9ECC580-B693-4B42-9293-9A7CC79FC12A}" type="presParOf" srcId="{16D6D539-942C-4343-B9FE-8B859B30493B}" destId="{6E470594-4B7D-474C-BC48-3747C7CA6B9F}" srcOrd="6" destOrd="0" presId="urn:microsoft.com/office/officeart/2008/layout/VerticalAccentList"/>
    <dgm:cxn modelId="{9014B974-C2FE-4CBC-A2F5-7611B966138F}" type="presParOf" srcId="{6E470594-4B7D-474C-BC48-3747C7CA6B9F}" destId="{54A8A166-0BF3-4640-ACA3-6915F8255978}" srcOrd="0" destOrd="0" presId="urn:microsoft.com/office/officeart/2008/layout/VerticalAccentList"/>
    <dgm:cxn modelId="{EE959E36-5F87-4B20-978E-30B483B8B9A8}" type="presParOf" srcId="{16D6D539-942C-4343-B9FE-8B859B30493B}" destId="{DFF8B8B9-9EE1-486D-8C6C-D90D1FEFDBB4}" srcOrd="7" destOrd="0" presId="urn:microsoft.com/office/officeart/2008/layout/VerticalAccentList"/>
    <dgm:cxn modelId="{FFDCA6EA-C1A7-4B13-8582-DF616FE65393}" type="presParOf" srcId="{DFF8B8B9-9EE1-486D-8C6C-D90D1FEFDBB4}" destId="{0E9A779A-B15E-4462-A6F8-F89884F3DAC9}" srcOrd="0" destOrd="0" presId="urn:microsoft.com/office/officeart/2008/layout/VerticalAccentList"/>
    <dgm:cxn modelId="{29DD002B-4CE7-4BFF-8209-9DA2A95649D7}" type="presParOf" srcId="{DFF8B8B9-9EE1-486D-8C6C-D90D1FEFDBB4}" destId="{9D38A160-FD95-4890-B977-362AA1F4FA1E}" srcOrd="1" destOrd="0" presId="urn:microsoft.com/office/officeart/2008/layout/VerticalAccentList"/>
    <dgm:cxn modelId="{E11D85F1-4DA3-48EF-802E-A9FC7B9823B8}" type="presParOf" srcId="{DFF8B8B9-9EE1-486D-8C6C-D90D1FEFDBB4}" destId="{4FCA5158-5711-497E-A110-066F1E3DE28D}" srcOrd="2" destOrd="0" presId="urn:microsoft.com/office/officeart/2008/layout/VerticalAccentList"/>
    <dgm:cxn modelId="{1B569D1B-66ED-4D88-BA6A-A4B90E69172F}" type="presParOf" srcId="{DFF8B8B9-9EE1-486D-8C6C-D90D1FEFDBB4}" destId="{F8422E25-8E2B-44AA-832B-4D63EACA5C14}" srcOrd="3" destOrd="0" presId="urn:microsoft.com/office/officeart/2008/layout/VerticalAccentList"/>
    <dgm:cxn modelId="{68987A1D-81EF-45F9-A734-C798138CD27E}" type="presParOf" srcId="{DFF8B8B9-9EE1-486D-8C6C-D90D1FEFDBB4}" destId="{0BCF2E3D-D1DD-4F7A-905E-EAE7503E7B76}" srcOrd="4" destOrd="0" presId="urn:microsoft.com/office/officeart/2008/layout/VerticalAccentList"/>
    <dgm:cxn modelId="{21D1AF46-8FC2-4D35-8474-F19DA38BFB24}" type="presParOf" srcId="{DFF8B8B9-9EE1-486D-8C6C-D90D1FEFDBB4}" destId="{477E17F6-F975-4EFF-B2B8-64568BC2ED4A}" srcOrd="5" destOrd="0" presId="urn:microsoft.com/office/officeart/2008/layout/VerticalAccentList"/>
    <dgm:cxn modelId="{6395A731-89B1-4051-8E24-0E190782BC13}" type="presParOf" srcId="{DFF8B8B9-9EE1-486D-8C6C-D90D1FEFDBB4}" destId="{8C06E5BB-CB20-41DB-A1FB-F4BB1FD9302D}" srcOrd="6" destOrd="0" presId="urn:microsoft.com/office/officeart/2008/layout/VerticalAccentList"/>
    <dgm:cxn modelId="{0B45AB50-B630-4376-8BD5-CB7DD7C55C6F}" type="presParOf" srcId="{DFF8B8B9-9EE1-486D-8C6C-D90D1FEFDBB4}" destId="{D33031B9-8ADA-410B-9E7A-76A6FC3CF2B2}" srcOrd="7" destOrd="0" presId="urn:microsoft.com/office/officeart/2008/layout/VerticalAccent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10F001F-3645-4862-8C80-94715A61B7FB}" type="doc">
      <dgm:prSet loTypeId="urn:microsoft.com/office/officeart/2011/layout/TabList" loCatId="list" qsTypeId="urn:microsoft.com/office/officeart/2005/8/quickstyle/simple1" qsCatId="simple" csTypeId="urn:microsoft.com/office/officeart/2005/8/colors/colorful4" csCatId="colorful" phldr="1"/>
      <dgm:spPr/>
      <dgm:t>
        <a:bodyPr/>
        <a:lstStyle/>
        <a:p>
          <a:pPr rtl="1"/>
          <a:endParaRPr lang="ar-EG"/>
        </a:p>
      </dgm:t>
    </dgm:pt>
    <dgm:pt modelId="{A131CAF8-F7CA-428C-91FE-3F1C820128A9}">
      <dgm:prSet phldrT="[Text]" custT="1"/>
      <dgm:spPr/>
      <dgm:t>
        <a:bodyPr/>
        <a:lstStyle/>
        <a:p>
          <a:pPr rtl="1"/>
          <a:r>
            <a:rPr lang="ar-SA" sz="2800" smtClean="0"/>
            <a:t>الحمد والشكر</a:t>
          </a:r>
          <a:endParaRPr lang="ar-EG" sz="2800" dirty="0"/>
        </a:p>
      </dgm:t>
    </dgm:pt>
    <dgm:pt modelId="{3450563A-24A9-4BDE-8512-18852D07778E}" type="parTrans" cxnId="{154B70D7-6B90-4855-9408-3C3EEDCAF18C}">
      <dgm:prSet/>
      <dgm:spPr/>
      <dgm:t>
        <a:bodyPr/>
        <a:lstStyle/>
        <a:p>
          <a:pPr rtl="1"/>
          <a:endParaRPr lang="ar-EG"/>
        </a:p>
      </dgm:t>
    </dgm:pt>
    <dgm:pt modelId="{22683EF4-807B-432F-A016-2111FFBBDE2A}" type="sibTrans" cxnId="{154B70D7-6B90-4855-9408-3C3EEDCAF18C}">
      <dgm:prSet/>
      <dgm:spPr/>
      <dgm:t>
        <a:bodyPr/>
        <a:lstStyle/>
        <a:p>
          <a:pPr rtl="1"/>
          <a:endParaRPr lang="ar-EG"/>
        </a:p>
      </dgm:t>
    </dgm:pt>
    <dgm:pt modelId="{96B952B1-DE71-48D5-80B4-F47E57D19F73}">
      <dgm:prSet phldrT="[Text]" custT="1"/>
      <dgm:spPr/>
      <dgm:t>
        <a:bodyPr/>
        <a:lstStyle/>
        <a:p>
          <a:pPr algn="ctr" rtl="1"/>
          <a:r>
            <a:rPr lang="ar-SA" sz="2800" dirty="0" smtClean="0"/>
            <a:t>فقد قال الله تعالى </a:t>
          </a:r>
          <a:r>
            <a:rPr lang="ar-SA" sz="2800" b="1" dirty="0" smtClean="0">
              <a:solidFill>
                <a:srgbClr val="C00000"/>
              </a:solidFill>
            </a:rPr>
            <a:t>(وإذ تأذن ربكم لأن شكرتم لأزيدنكم ولأن كفرتم إن عذابي لشديد)</a:t>
          </a:r>
          <a:r>
            <a:rPr lang="ar-SA" sz="2800" dirty="0" smtClean="0"/>
            <a:t> أي الإكثار من الحمد والشكر</a:t>
          </a:r>
          <a:endParaRPr lang="ar-EG" sz="2800" dirty="0"/>
        </a:p>
      </dgm:t>
    </dgm:pt>
    <dgm:pt modelId="{53C89900-3012-428D-9C4E-C796A459BE43}" type="parTrans" cxnId="{A7797E47-3465-48DE-976B-17BDE9A74BE2}">
      <dgm:prSet/>
      <dgm:spPr/>
      <dgm:t>
        <a:bodyPr/>
        <a:lstStyle/>
        <a:p>
          <a:pPr rtl="1"/>
          <a:endParaRPr lang="ar-EG"/>
        </a:p>
      </dgm:t>
    </dgm:pt>
    <dgm:pt modelId="{B943D16F-98BD-4E85-971A-46C2E018B8E3}" type="sibTrans" cxnId="{A7797E47-3465-48DE-976B-17BDE9A74BE2}">
      <dgm:prSet/>
      <dgm:spPr/>
      <dgm:t>
        <a:bodyPr/>
        <a:lstStyle/>
        <a:p>
          <a:pPr rtl="1"/>
          <a:endParaRPr lang="ar-EG"/>
        </a:p>
      </dgm:t>
    </dgm:pt>
    <dgm:pt modelId="{A8D8A953-D833-4EB2-B534-3894B0D86FE2}">
      <dgm:prSet phldrT="[Text]" custT="1"/>
      <dgm:spPr/>
      <dgm:t>
        <a:bodyPr/>
        <a:lstStyle/>
        <a:p>
          <a:pPr rtl="1"/>
          <a:r>
            <a:rPr lang="ar-SA" sz="2800" smtClean="0"/>
            <a:t>كثرة الصدقة</a:t>
          </a:r>
          <a:endParaRPr lang="ar-EG" sz="2800" dirty="0"/>
        </a:p>
      </dgm:t>
    </dgm:pt>
    <dgm:pt modelId="{88FED569-6C6F-4EAF-BE75-4D3FF322DCB1}" type="parTrans" cxnId="{4DFE4C63-6A27-4DC8-895E-BCB76AF1C215}">
      <dgm:prSet/>
      <dgm:spPr/>
      <dgm:t>
        <a:bodyPr/>
        <a:lstStyle/>
        <a:p>
          <a:pPr rtl="1"/>
          <a:endParaRPr lang="ar-EG"/>
        </a:p>
      </dgm:t>
    </dgm:pt>
    <dgm:pt modelId="{7A020D1B-6BE6-43BD-9C01-2613EEE8136E}" type="sibTrans" cxnId="{4DFE4C63-6A27-4DC8-895E-BCB76AF1C215}">
      <dgm:prSet/>
      <dgm:spPr/>
      <dgm:t>
        <a:bodyPr/>
        <a:lstStyle/>
        <a:p>
          <a:pPr rtl="1"/>
          <a:endParaRPr lang="ar-EG"/>
        </a:p>
      </dgm:t>
    </dgm:pt>
    <dgm:pt modelId="{EA159FC9-C7A7-4CD9-88D0-C0911AAED135}">
      <dgm:prSet phldrT="[Text]" custT="1"/>
      <dgm:spPr/>
      <dgm:t>
        <a:bodyPr/>
        <a:lstStyle/>
        <a:p>
          <a:pPr algn="ctr" rtl="1"/>
          <a:r>
            <a:rPr lang="ar-SA" sz="2800" dirty="0" smtClean="0"/>
            <a:t>لقول الحبيب محمد صلى الله عليه وسلم  </a:t>
          </a:r>
          <a:r>
            <a:rPr lang="ar-SA" sz="2800" b="1" dirty="0" smtClean="0">
              <a:solidFill>
                <a:srgbClr val="C00000"/>
              </a:solidFill>
            </a:rPr>
            <a:t>( إستنزلو الرزق بالصدقة)</a:t>
          </a:r>
          <a:endParaRPr lang="ar-EG" sz="2800" b="1" dirty="0">
            <a:solidFill>
              <a:srgbClr val="C00000"/>
            </a:solidFill>
          </a:endParaRPr>
        </a:p>
      </dgm:t>
    </dgm:pt>
    <dgm:pt modelId="{C38FAA47-EDC6-47CD-A785-2B23FF5D0BD0}" type="parTrans" cxnId="{A7D40098-6F1C-421C-B9A3-17DE9B7AA5ED}">
      <dgm:prSet/>
      <dgm:spPr/>
      <dgm:t>
        <a:bodyPr/>
        <a:lstStyle/>
        <a:p>
          <a:pPr rtl="1"/>
          <a:endParaRPr lang="ar-EG"/>
        </a:p>
      </dgm:t>
    </dgm:pt>
    <dgm:pt modelId="{0CDFFAA4-0116-4138-A9E1-6455CF504BF0}" type="sibTrans" cxnId="{A7D40098-6F1C-421C-B9A3-17DE9B7AA5ED}">
      <dgm:prSet/>
      <dgm:spPr/>
      <dgm:t>
        <a:bodyPr/>
        <a:lstStyle/>
        <a:p>
          <a:pPr rtl="1"/>
          <a:endParaRPr lang="ar-EG"/>
        </a:p>
      </dgm:t>
    </dgm:pt>
    <dgm:pt modelId="{34E886B3-F73F-4DAA-BF16-2344587BB313}">
      <dgm:prSet phldrT="[Text]" custT="1"/>
      <dgm:spPr/>
      <dgm:t>
        <a:bodyPr/>
        <a:lstStyle/>
        <a:p>
          <a:pPr rtl="1"/>
          <a:r>
            <a:rPr lang="ar-SA" sz="2800" smtClean="0"/>
            <a:t>طلب العلم</a:t>
          </a:r>
          <a:endParaRPr lang="ar-EG" sz="2800" dirty="0"/>
        </a:p>
      </dgm:t>
    </dgm:pt>
    <dgm:pt modelId="{0CADD762-5E07-4525-8B51-CE8255BF8CBF}" type="parTrans" cxnId="{E246EBB4-E9D0-45D5-B52B-6A8E59BAE4A0}">
      <dgm:prSet/>
      <dgm:spPr/>
      <dgm:t>
        <a:bodyPr/>
        <a:lstStyle/>
        <a:p>
          <a:pPr rtl="1"/>
          <a:endParaRPr lang="ar-EG"/>
        </a:p>
      </dgm:t>
    </dgm:pt>
    <dgm:pt modelId="{32E34746-208D-468F-888B-86154E6FAE15}" type="sibTrans" cxnId="{E246EBB4-E9D0-45D5-B52B-6A8E59BAE4A0}">
      <dgm:prSet/>
      <dgm:spPr/>
      <dgm:t>
        <a:bodyPr/>
        <a:lstStyle/>
        <a:p>
          <a:pPr rtl="1"/>
          <a:endParaRPr lang="ar-EG"/>
        </a:p>
      </dgm:t>
    </dgm:pt>
    <dgm:pt modelId="{E6EEE48D-54EC-4C3B-B04C-0706B76C5F3A}">
      <dgm:prSet phldrT="[Text]" custT="1"/>
      <dgm:spPr/>
      <dgm:t>
        <a:bodyPr/>
        <a:lstStyle/>
        <a:p>
          <a:pPr algn="ctr" rtl="1"/>
          <a:r>
            <a:rPr lang="ar-SA" sz="2800" dirty="0" smtClean="0"/>
            <a:t>لقول الرسول صلى الله عليه وسلم  </a:t>
          </a:r>
          <a:r>
            <a:rPr lang="ar-EG" sz="2800" dirty="0" smtClean="0"/>
            <a:t/>
          </a:r>
          <a:br>
            <a:rPr lang="ar-EG" sz="2800" dirty="0" smtClean="0"/>
          </a:br>
          <a:r>
            <a:rPr lang="ar-SA" sz="2800" b="1" dirty="0" smtClean="0">
              <a:solidFill>
                <a:srgbClr val="C00000"/>
              </a:solidFill>
            </a:rPr>
            <a:t>(من طلب العلم تكفل الله برزقه)</a:t>
          </a:r>
          <a:endParaRPr lang="ar-EG" sz="2800" b="1" dirty="0">
            <a:solidFill>
              <a:srgbClr val="C00000"/>
            </a:solidFill>
          </a:endParaRPr>
        </a:p>
      </dgm:t>
    </dgm:pt>
    <dgm:pt modelId="{CC6CA4CE-14E2-4D22-A979-0993815022BB}" type="parTrans" cxnId="{2859249D-4195-4ED3-89AC-8DCE05DC5B30}">
      <dgm:prSet/>
      <dgm:spPr/>
      <dgm:t>
        <a:bodyPr/>
        <a:lstStyle/>
        <a:p>
          <a:pPr rtl="1"/>
          <a:endParaRPr lang="ar-EG"/>
        </a:p>
      </dgm:t>
    </dgm:pt>
    <dgm:pt modelId="{1849F07E-70F3-4A92-B926-44EF92D5316B}" type="sibTrans" cxnId="{2859249D-4195-4ED3-89AC-8DCE05DC5B30}">
      <dgm:prSet/>
      <dgm:spPr/>
      <dgm:t>
        <a:bodyPr/>
        <a:lstStyle/>
        <a:p>
          <a:pPr rtl="1"/>
          <a:endParaRPr lang="ar-EG"/>
        </a:p>
      </dgm:t>
    </dgm:pt>
    <dgm:pt modelId="{92A4FD49-452E-41F9-8A51-925B7200F2D4}" type="pres">
      <dgm:prSet presAssocID="{010F001F-3645-4862-8C80-94715A61B7FB}" presName="Name0" presStyleCnt="0">
        <dgm:presLayoutVars>
          <dgm:chMax/>
          <dgm:chPref val="3"/>
          <dgm:dir/>
          <dgm:animOne val="branch"/>
          <dgm:animLvl val="lvl"/>
        </dgm:presLayoutVars>
      </dgm:prSet>
      <dgm:spPr/>
      <dgm:t>
        <a:bodyPr/>
        <a:lstStyle/>
        <a:p>
          <a:pPr rtl="1"/>
          <a:endParaRPr lang="ar-EG"/>
        </a:p>
      </dgm:t>
    </dgm:pt>
    <dgm:pt modelId="{592E3CFC-99D8-4566-9483-A1A244BCEA09}" type="pres">
      <dgm:prSet presAssocID="{A131CAF8-F7CA-428C-91FE-3F1C820128A9}" presName="composite" presStyleCnt="0"/>
      <dgm:spPr/>
      <dgm:t>
        <a:bodyPr/>
        <a:lstStyle/>
        <a:p>
          <a:pPr rtl="1"/>
          <a:endParaRPr lang="ar-EG"/>
        </a:p>
      </dgm:t>
    </dgm:pt>
    <dgm:pt modelId="{8E85EC87-5198-4BE2-82D4-255EAE6C5E33}" type="pres">
      <dgm:prSet presAssocID="{A131CAF8-F7CA-428C-91FE-3F1C820128A9}" presName="FirstChild" presStyleLbl="revTx" presStyleIdx="0" presStyleCnt="3">
        <dgm:presLayoutVars>
          <dgm:chMax val="0"/>
          <dgm:chPref val="0"/>
          <dgm:bulletEnabled val="1"/>
        </dgm:presLayoutVars>
      </dgm:prSet>
      <dgm:spPr/>
      <dgm:t>
        <a:bodyPr/>
        <a:lstStyle/>
        <a:p>
          <a:pPr rtl="1"/>
          <a:endParaRPr lang="ar-EG"/>
        </a:p>
      </dgm:t>
    </dgm:pt>
    <dgm:pt modelId="{85A5F87C-97A6-4D26-BB74-EBFB13AF3A6D}" type="pres">
      <dgm:prSet presAssocID="{A131CAF8-F7CA-428C-91FE-3F1C820128A9}" presName="Parent" presStyleLbl="alignNode1" presStyleIdx="0" presStyleCnt="3">
        <dgm:presLayoutVars>
          <dgm:chMax val="3"/>
          <dgm:chPref val="3"/>
          <dgm:bulletEnabled val="1"/>
        </dgm:presLayoutVars>
      </dgm:prSet>
      <dgm:spPr/>
      <dgm:t>
        <a:bodyPr/>
        <a:lstStyle/>
        <a:p>
          <a:pPr rtl="1"/>
          <a:endParaRPr lang="ar-EG"/>
        </a:p>
      </dgm:t>
    </dgm:pt>
    <dgm:pt modelId="{B750E049-5CC6-4B02-989D-8EDBE84E8347}" type="pres">
      <dgm:prSet presAssocID="{A131CAF8-F7CA-428C-91FE-3F1C820128A9}" presName="Accent" presStyleLbl="parChTrans1D1" presStyleIdx="0" presStyleCnt="3"/>
      <dgm:spPr/>
      <dgm:t>
        <a:bodyPr/>
        <a:lstStyle/>
        <a:p>
          <a:pPr rtl="1"/>
          <a:endParaRPr lang="ar-EG"/>
        </a:p>
      </dgm:t>
    </dgm:pt>
    <dgm:pt modelId="{A9C5E075-2349-4271-90AF-19E45D19AA71}" type="pres">
      <dgm:prSet presAssocID="{22683EF4-807B-432F-A016-2111FFBBDE2A}" presName="sibTrans" presStyleCnt="0"/>
      <dgm:spPr/>
      <dgm:t>
        <a:bodyPr/>
        <a:lstStyle/>
        <a:p>
          <a:pPr rtl="1"/>
          <a:endParaRPr lang="ar-EG"/>
        </a:p>
      </dgm:t>
    </dgm:pt>
    <dgm:pt modelId="{4B7018B0-10B6-4457-8668-6B1D3D769572}" type="pres">
      <dgm:prSet presAssocID="{A8D8A953-D833-4EB2-B534-3894B0D86FE2}" presName="composite" presStyleCnt="0"/>
      <dgm:spPr/>
      <dgm:t>
        <a:bodyPr/>
        <a:lstStyle/>
        <a:p>
          <a:pPr rtl="1"/>
          <a:endParaRPr lang="ar-EG"/>
        </a:p>
      </dgm:t>
    </dgm:pt>
    <dgm:pt modelId="{58CA0B6A-25EB-41EF-B5B6-1683AF0CDDCF}" type="pres">
      <dgm:prSet presAssocID="{A8D8A953-D833-4EB2-B534-3894B0D86FE2}" presName="FirstChild" presStyleLbl="revTx" presStyleIdx="1" presStyleCnt="3">
        <dgm:presLayoutVars>
          <dgm:chMax val="0"/>
          <dgm:chPref val="0"/>
          <dgm:bulletEnabled val="1"/>
        </dgm:presLayoutVars>
      </dgm:prSet>
      <dgm:spPr/>
      <dgm:t>
        <a:bodyPr/>
        <a:lstStyle/>
        <a:p>
          <a:pPr rtl="1"/>
          <a:endParaRPr lang="ar-EG"/>
        </a:p>
      </dgm:t>
    </dgm:pt>
    <dgm:pt modelId="{A940529D-D80B-4752-A22A-28EF6650D762}" type="pres">
      <dgm:prSet presAssocID="{A8D8A953-D833-4EB2-B534-3894B0D86FE2}" presName="Parent" presStyleLbl="alignNode1" presStyleIdx="1" presStyleCnt="3">
        <dgm:presLayoutVars>
          <dgm:chMax val="3"/>
          <dgm:chPref val="3"/>
          <dgm:bulletEnabled val="1"/>
        </dgm:presLayoutVars>
      </dgm:prSet>
      <dgm:spPr/>
      <dgm:t>
        <a:bodyPr/>
        <a:lstStyle/>
        <a:p>
          <a:pPr rtl="1"/>
          <a:endParaRPr lang="ar-EG"/>
        </a:p>
      </dgm:t>
    </dgm:pt>
    <dgm:pt modelId="{4007B5EC-3645-45BA-A821-C9F1FEA3FBB7}" type="pres">
      <dgm:prSet presAssocID="{A8D8A953-D833-4EB2-B534-3894B0D86FE2}" presName="Accent" presStyleLbl="parChTrans1D1" presStyleIdx="1" presStyleCnt="3"/>
      <dgm:spPr/>
      <dgm:t>
        <a:bodyPr/>
        <a:lstStyle/>
        <a:p>
          <a:pPr rtl="1"/>
          <a:endParaRPr lang="ar-EG"/>
        </a:p>
      </dgm:t>
    </dgm:pt>
    <dgm:pt modelId="{C35455CE-AFE5-4A48-A972-E186839FE97B}" type="pres">
      <dgm:prSet presAssocID="{7A020D1B-6BE6-43BD-9C01-2613EEE8136E}" presName="sibTrans" presStyleCnt="0"/>
      <dgm:spPr/>
      <dgm:t>
        <a:bodyPr/>
        <a:lstStyle/>
        <a:p>
          <a:pPr rtl="1"/>
          <a:endParaRPr lang="ar-EG"/>
        </a:p>
      </dgm:t>
    </dgm:pt>
    <dgm:pt modelId="{6742410F-B22A-424E-B5FB-2C5BB01CBC2F}" type="pres">
      <dgm:prSet presAssocID="{34E886B3-F73F-4DAA-BF16-2344587BB313}" presName="composite" presStyleCnt="0"/>
      <dgm:spPr/>
      <dgm:t>
        <a:bodyPr/>
        <a:lstStyle/>
        <a:p>
          <a:pPr rtl="1"/>
          <a:endParaRPr lang="ar-EG"/>
        </a:p>
      </dgm:t>
    </dgm:pt>
    <dgm:pt modelId="{1B745D1E-1739-4453-A405-4E037D840DE7}" type="pres">
      <dgm:prSet presAssocID="{34E886B3-F73F-4DAA-BF16-2344587BB313}" presName="FirstChild" presStyleLbl="revTx" presStyleIdx="2" presStyleCnt="3">
        <dgm:presLayoutVars>
          <dgm:chMax val="0"/>
          <dgm:chPref val="0"/>
          <dgm:bulletEnabled val="1"/>
        </dgm:presLayoutVars>
      </dgm:prSet>
      <dgm:spPr/>
      <dgm:t>
        <a:bodyPr/>
        <a:lstStyle/>
        <a:p>
          <a:pPr rtl="1"/>
          <a:endParaRPr lang="ar-EG"/>
        </a:p>
      </dgm:t>
    </dgm:pt>
    <dgm:pt modelId="{6EDC8B71-1D50-498B-B423-E8661762DBF1}" type="pres">
      <dgm:prSet presAssocID="{34E886B3-F73F-4DAA-BF16-2344587BB313}" presName="Parent" presStyleLbl="alignNode1" presStyleIdx="2" presStyleCnt="3">
        <dgm:presLayoutVars>
          <dgm:chMax val="3"/>
          <dgm:chPref val="3"/>
          <dgm:bulletEnabled val="1"/>
        </dgm:presLayoutVars>
      </dgm:prSet>
      <dgm:spPr/>
      <dgm:t>
        <a:bodyPr/>
        <a:lstStyle/>
        <a:p>
          <a:pPr rtl="1"/>
          <a:endParaRPr lang="ar-EG"/>
        </a:p>
      </dgm:t>
    </dgm:pt>
    <dgm:pt modelId="{1BBF06CA-4066-4C8B-BD34-1248F61AA3A4}" type="pres">
      <dgm:prSet presAssocID="{34E886B3-F73F-4DAA-BF16-2344587BB313}" presName="Accent" presStyleLbl="parChTrans1D1" presStyleIdx="2" presStyleCnt="3"/>
      <dgm:spPr/>
      <dgm:t>
        <a:bodyPr/>
        <a:lstStyle/>
        <a:p>
          <a:pPr rtl="1"/>
          <a:endParaRPr lang="ar-EG"/>
        </a:p>
      </dgm:t>
    </dgm:pt>
  </dgm:ptLst>
  <dgm:cxnLst>
    <dgm:cxn modelId="{0F93FAC5-1DB0-42A9-84F1-9597CDB5CC59}" type="presOf" srcId="{A8D8A953-D833-4EB2-B534-3894B0D86FE2}" destId="{A940529D-D80B-4752-A22A-28EF6650D762}" srcOrd="0" destOrd="0" presId="urn:microsoft.com/office/officeart/2011/layout/TabList"/>
    <dgm:cxn modelId="{2859249D-4195-4ED3-89AC-8DCE05DC5B30}" srcId="{34E886B3-F73F-4DAA-BF16-2344587BB313}" destId="{E6EEE48D-54EC-4C3B-B04C-0706B76C5F3A}" srcOrd="0" destOrd="0" parTransId="{CC6CA4CE-14E2-4D22-A979-0993815022BB}" sibTransId="{1849F07E-70F3-4A92-B926-44EF92D5316B}"/>
    <dgm:cxn modelId="{9AD61816-9B0F-43B3-A9C0-6F8220F8CA95}" type="presOf" srcId="{E6EEE48D-54EC-4C3B-B04C-0706B76C5F3A}" destId="{1B745D1E-1739-4453-A405-4E037D840DE7}" srcOrd="0" destOrd="0" presId="urn:microsoft.com/office/officeart/2011/layout/TabList"/>
    <dgm:cxn modelId="{E03E55A8-2174-4FD1-B420-C8B1818E64B7}" type="presOf" srcId="{34E886B3-F73F-4DAA-BF16-2344587BB313}" destId="{6EDC8B71-1D50-498B-B423-E8661762DBF1}" srcOrd="0" destOrd="0" presId="urn:microsoft.com/office/officeart/2011/layout/TabList"/>
    <dgm:cxn modelId="{4DFE4C63-6A27-4DC8-895E-BCB76AF1C215}" srcId="{010F001F-3645-4862-8C80-94715A61B7FB}" destId="{A8D8A953-D833-4EB2-B534-3894B0D86FE2}" srcOrd="1" destOrd="0" parTransId="{88FED569-6C6F-4EAF-BE75-4D3FF322DCB1}" sibTransId="{7A020D1B-6BE6-43BD-9C01-2613EEE8136E}"/>
    <dgm:cxn modelId="{E246EBB4-E9D0-45D5-B52B-6A8E59BAE4A0}" srcId="{010F001F-3645-4862-8C80-94715A61B7FB}" destId="{34E886B3-F73F-4DAA-BF16-2344587BB313}" srcOrd="2" destOrd="0" parTransId="{0CADD762-5E07-4525-8B51-CE8255BF8CBF}" sibTransId="{32E34746-208D-468F-888B-86154E6FAE15}"/>
    <dgm:cxn modelId="{154B70D7-6B90-4855-9408-3C3EEDCAF18C}" srcId="{010F001F-3645-4862-8C80-94715A61B7FB}" destId="{A131CAF8-F7CA-428C-91FE-3F1C820128A9}" srcOrd="0" destOrd="0" parTransId="{3450563A-24A9-4BDE-8512-18852D07778E}" sibTransId="{22683EF4-807B-432F-A016-2111FFBBDE2A}"/>
    <dgm:cxn modelId="{EDA10D10-CE24-4AD8-A3D1-28358455C37B}" type="presOf" srcId="{EA159FC9-C7A7-4CD9-88D0-C0911AAED135}" destId="{58CA0B6A-25EB-41EF-B5B6-1683AF0CDDCF}" srcOrd="0" destOrd="0" presId="urn:microsoft.com/office/officeart/2011/layout/TabList"/>
    <dgm:cxn modelId="{A7797E47-3465-48DE-976B-17BDE9A74BE2}" srcId="{A131CAF8-F7CA-428C-91FE-3F1C820128A9}" destId="{96B952B1-DE71-48D5-80B4-F47E57D19F73}" srcOrd="0" destOrd="0" parTransId="{53C89900-3012-428D-9C4E-C796A459BE43}" sibTransId="{B943D16F-98BD-4E85-971A-46C2E018B8E3}"/>
    <dgm:cxn modelId="{101AC2C9-810E-4514-9753-DCDCDAA53EA8}" type="presOf" srcId="{96B952B1-DE71-48D5-80B4-F47E57D19F73}" destId="{8E85EC87-5198-4BE2-82D4-255EAE6C5E33}" srcOrd="0" destOrd="0" presId="urn:microsoft.com/office/officeart/2011/layout/TabList"/>
    <dgm:cxn modelId="{0C646027-061B-49CE-8BC3-BDAC6ABEF3D9}" type="presOf" srcId="{A131CAF8-F7CA-428C-91FE-3F1C820128A9}" destId="{85A5F87C-97A6-4D26-BB74-EBFB13AF3A6D}" srcOrd="0" destOrd="0" presId="urn:microsoft.com/office/officeart/2011/layout/TabList"/>
    <dgm:cxn modelId="{A7D40098-6F1C-421C-B9A3-17DE9B7AA5ED}" srcId="{A8D8A953-D833-4EB2-B534-3894B0D86FE2}" destId="{EA159FC9-C7A7-4CD9-88D0-C0911AAED135}" srcOrd="0" destOrd="0" parTransId="{C38FAA47-EDC6-47CD-A785-2B23FF5D0BD0}" sibTransId="{0CDFFAA4-0116-4138-A9E1-6455CF504BF0}"/>
    <dgm:cxn modelId="{FA3D9892-9BAF-4985-9D2D-1EAE2138E9B2}" type="presOf" srcId="{010F001F-3645-4862-8C80-94715A61B7FB}" destId="{92A4FD49-452E-41F9-8A51-925B7200F2D4}" srcOrd="0" destOrd="0" presId="urn:microsoft.com/office/officeart/2011/layout/TabList"/>
    <dgm:cxn modelId="{BB80F1C8-BC8D-497F-95A2-C738DE21283D}" type="presParOf" srcId="{92A4FD49-452E-41F9-8A51-925B7200F2D4}" destId="{592E3CFC-99D8-4566-9483-A1A244BCEA09}" srcOrd="0" destOrd="0" presId="urn:microsoft.com/office/officeart/2011/layout/TabList"/>
    <dgm:cxn modelId="{C09DB97F-961B-402E-9377-0698FA6C8650}" type="presParOf" srcId="{592E3CFC-99D8-4566-9483-A1A244BCEA09}" destId="{8E85EC87-5198-4BE2-82D4-255EAE6C5E33}" srcOrd="0" destOrd="0" presId="urn:microsoft.com/office/officeart/2011/layout/TabList"/>
    <dgm:cxn modelId="{09BF1003-7A63-49A8-8C40-F75D4F96A229}" type="presParOf" srcId="{592E3CFC-99D8-4566-9483-A1A244BCEA09}" destId="{85A5F87C-97A6-4D26-BB74-EBFB13AF3A6D}" srcOrd="1" destOrd="0" presId="urn:microsoft.com/office/officeart/2011/layout/TabList"/>
    <dgm:cxn modelId="{8CB12D9B-6BCC-4E9B-A814-13AF75FD0705}" type="presParOf" srcId="{592E3CFC-99D8-4566-9483-A1A244BCEA09}" destId="{B750E049-5CC6-4B02-989D-8EDBE84E8347}" srcOrd="2" destOrd="0" presId="urn:microsoft.com/office/officeart/2011/layout/TabList"/>
    <dgm:cxn modelId="{E8BAD2AE-BCC8-4FC4-8CA4-AD6E4C3CE4FD}" type="presParOf" srcId="{92A4FD49-452E-41F9-8A51-925B7200F2D4}" destId="{A9C5E075-2349-4271-90AF-19E45D19AA71}" srcOrd="1" destOrd="0" presId="urn:microsoft.com/office/officeart/2011/layout/TabList"/>
    <dgm:cxn modelId="{D27DA833-3003-4100-86C1-181DEDFA4629}" type="presParOf" srcId="{92A4FD49-452E-41F9-8A51-925B7200F2D4}" destId="{4B7018B0-10B6-4457-8668-6B1D3D769572}" srcOrd="2" destOrd="0" presId="urn:microsoft.com/office/officeart/2011/layout/TabList"/>
    <dgm:cxn modelId="{7779CDE1-7276-434A-A733-E9051BBBB1C3}" type="presParOf" srcId="{4B7018B0-10B6-4457-8668-6B1D3D769572}" destId="{58CA0B6A-25EB-41EF-B5B6-1683AF0CDDCF}" srcOrd="0" destOrd="0" presId="urn:microsoft.com/office/officeart/2011/layout/TabList"/>
    <dgm:cxn modelId="{5F010C90-799A-4EB5-820E-C33ABDBE536E}" type="presParOf" srcId="{4B7018B0-10B6-4457-8668-6B1D3D769572}" destId="{A940529D-D80B-4752-A22A-28EF6650D762}" srcOrd="1" destOrd="0" presId="urn:microsoft.com/office/officeart/2011/layout/TabList"/>
    <dgm:cxn modelId="{509D30A5-2F3E-4C5B-BE1F-924ECF3DC11B}" type="presParOf" srcId="{4B7018B0-10B6-4457-8668-6B1D3D769572}" destId="{4007B5EC-3645-45BA-A821-C9F1FEA3FBB7}" srcOrd="2" destOrd="0" presId="urn:microsoft.com/office/officeart/2011/layout/TabList"/>
    <dgm:cxn modelId="{EFBF7C26-06BF-45C5-8F19-6E08BF3660E4}" type="presParOf" srcId="{92A4FD49-452E-41F9-8A51-925B7200F2D4}" destId="{C35455CE-AFE5-4A48-A972-E186839FE97B}" srcOrd="3" destOrd="0" presId="urn:microsoft.com/office/officeart/2011/layout/TabList"/>
    <dgm:cxn modelId="{30689863-41AA-404E-A2BA-3F797E9CCEE3}" type="presParOf" srcId="{92A4FD49-452E-41F9-8A51-925B7200F2D4}" destId="{6742410F-B22A-424E-B5FB-2C5BB01CBC2F}" srcOrd="4" destOrd="0" presId="urn:microsoft.com/office/officeart/2011/layout/TabList"/>
    <dgm:cxn modelId="{BA28624F-A53D-46CC-87CB-681452B9C9C4}" type="presParOf" srcId="{6742410F-B22A-424E-B5FB-2C5BB01CBC2F}" destId="{1B745D1E-1739-4453-A405-4E037D840DE7}" srcOrd="0" destOrd="0" presId="urn:microsoft.com/office/officeart/2011/layout/TabList"/>
    <dgm:cxn modelId="{38215AE7-060F-47B5-9EDA-1825A08F693D}" type="presParOf" srcId="{6742410F-B22A-424E-B5FB-2C5BB01CBC2F}" destId="{6EDC8B71-1D50-498B-B423-E8661762DBF1}" srcOrd="1" destOrd="0" presId="urn:microsoft.com/office/officeart/2011/layout/TabList"/>
    <dgm:cxn modelId="{871FD333-8EF0-4143-B9DB-18BC1BB65EFF}" type="presParOf" srcId="{6742410F-B22A-424E-B5FB-2C5BB01CBC2F}" destId="{1BBF06CA-4066-4C8B-BD34-1248F61AA3A4}" srcOrd="2" destOrd="0" presId="urn:microsoft.com/office/officeart/2011/layout/Tab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471FE5-1C7D-4A05-A835-7307A8014FD5}"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pPr rtl="1"/>
          <a:endParaRPr lang="ar-EG"/>
        </a:p>
      </dgm:t>
    </dgm:pt>
    <dgm:pt modelId="{23590504-BD1C-4BF7-B84E-CA3170E64BD0}">
      <dgm:prSet phldrT="[Text]"/>
      <dgm:spPr/>
      <dgm:t>
        <a:bodyPr/>
        <a:lstStyle/>
        <a:p>
          <a:pPr rtl="1"/>
          <a:r>
            <a:rPr lang="ar-SA" dirty="0" smtClean="0"/>
            <a:t>الله يعطي الإنسان </a:t>
          </a:r>
          <a:r>
            <a:rPr lang="ar-SA" b="1" u="none" dirty="0" smtClean="0">
              <a:solidFill>
                <a:srgbClr val="C00000"/>
              </a:solidFill>
            </a:rPr>
            <a:t>نوعين من الرزق</a:t>
          </a:r>
          <a:endParaRPr lang="ar-EG" u="none" dirty="0">
            <a:solidFill>
              <a:srgbClr val="C00000"/>
            </a:solidFill>
          </a:endParaRPr>
        </a:p>
      </dgm:t>
    </dgm:pt>
    <dgm:pt modelId="{29812214-8A7D-4B48-9F3A-47F4BB70BE71}" type="parTrans" cxnId="{92E4B73B-7B0A-4507-8F16-1E14A40D8834}">
      <dgm:prSet/>
      <dgm:spPr/>
      <dgm:t>
        <a:bodyPr/>
        <a:lstStyle/>
        <a:p>
          <a:pPr rtl="1"/>
          <a:endParaRPr lang="ar-EG"/>
        </a:p>
      </dgm:t>
    </dgm:pt>
    <dgm:pt modelId="{9F2E074B-0776-4F62-8D80-254BA524FB18}" type="sibTrans" cxnId="{92E4B73B-7B0A-4507-8F16-1E14A40D8834}">
      <dgm:prSet/>
      <dgm:spPr/>
      <dgm:t>
        <a:bodyPr/>
        <a:lstStyle/>
        <a:p>
          <a:pPr rtl="1"/>
          <a:endParaRPr lang="ar-EG"/>
        </a:p>
      </dgm:t>
    </dgm:pt>
    <dgm:pt modelId="{46E8F6B1-850D-421C-A087-29650B44D7EE}">
      <dgm:prSet phldrT="[Text]" custT="1"/>
      <dgm:spPr/>
      <dgm:t>
        <a:bodyPr/>
        <a:lstStyle/>
        <a:p>
          <a:pPr rtl="1"/>
          <a:r>
            <a:rPr lang="ar-SA" sz="2400" dirty="0" smtClean="0"/>
            <a:t>أما رزق الأجسام ( الأطعمة ـ المشروبات من خلال المال)</a:t>
          </a:r>
          <a:endParaRPr lang="ar-EG" sz="2400" dirty="0"/>
        </a:p>
      </dgm:t>
    </dgm:pt>
    <dgm:pt modelId="{6A47DF33-A8BB-4B41-BEA1-EEEB44D3EC1F}" type="parTrans" cxnId="{C79F6FCC-1BA8-4B77-BA2E-14FCE7230F91}">
      <dgm:prSet/>
      <dgm:spPr/>
      <dgm:t>
        <a:bodyPr/>
        <a:lstStyle/>
        <a:p>
          <a:pPr rtl="1"/>
          <a:endParaRPr lang="ar-EG"/>
        </a:p>
      </dgm:t>
    </dgm:pt>
    <dgm:pt modelId="{3BC5DB86-51AB-438E-AB43-FB168F29FC69}" type="sibTrans" cxnId="{C79F6FCC-1BA8-4B77-BA2E-14FCE7230F91}">
      <dgm:prSet/>
      <dgm:spPr/>
      <dgm:t>
        <a:bodyPr/>
        <a:lstStyle/>
        <a:p>
          <a:pPr rtl="1"/>
          <a:endParaRPr lang="ar-EG"/>
        </a:p>
      </dgm:t>
    </dgm:pt>
    <dgm:pt modelId="{E790C639-41EC-4B40-ABF5-CCDBE9AFC5EA}">
      <dgm:prSet phldrT="[Text]"/>
      <dgm:spPr/>
      <dgm:t>
        <a:bodyPr/>
        <a:lstStyle/>
        <a:p>
          <a:pPr rtl="1"/>
          <a:r>
            <a:rPr lang="ar-EG" dirty="0" smtClean="0"/>
            <a:t>ا</a:t>
          </a:r>
          <a:r>
            <a:rPr lang="ar-SA" dirty="0" smtClean="0"/>
            <a:t>و رزق القلوب عن طريق </a:t>
          </a:r>
          <a:r>
            <a:rPr lang="ar-EG" dirty="0" smtClean="0"/>
            <a:t/>
          </a:r>
          <a:br>
            <a:rPr lang="ar-EG" dirty="0" smtClean="0"/>
          </a:br>
          <a:r>
            <a:rPr lang="ar-SA" dirty="0" smtClean="0"/>
            <a:t>( المعارف والعلوم)</a:t>
          </a:r>
          <a:endParaRPr lang="ar-EG" dirty="0"/>
        </a:p>
      </dgm:t>
    </dgm:pt>
    <dgm:pt modelId="{F63CE4F9-DD12-4B87-834F-C0379B659A5F}" type="parTrans" cxnId="{6169E796-8234-46D1-A30C-6A5FCDB61C8A}">
      <dgm:prSet/>
      <dgm:spPr/>
      <dgm:t>
        <a:bodyPr/>
        <a:lstStyle/>
        <a:p>
          <a:pPr rtl="1"/>
          <a:endParaRPr lang="ar-EG"/>
        </a:p>
      </dgm:t>
    </dgm:pt>
    <dgm:pt modelId="{972AE3BF-9E61-49F1-B11C-A5885C66F2C8}" type="sibTrans" cxnId="{6169E796-8234-46D1-A30C-6A5FCDB61C8A}">
      <dgm:prSet/>
      <dgm:spPr/>
      <dgm:t>
        <a:bodyPr/>
        <a:lstStyle/>
        <a:p>
          <a:pPr rtl="1"/>
          <a:endParaRPr lang="ar-EG"/>
        </a:p>
      </dgm:t>
    </dgm:pt>
    <dgm:pt modelId="{B1B563BE-B882-4282-B200-9EA220A04871}" type="pres">
      <dgm:prSet presAssocID="{03471FE5-1C7D-4A05-A835-7307A8014FD5}" presName="cycle" presStyleCnt="0">
        <dgm:presLayoutVars>
          <dgm:chMax val="1"/>
          <dgm:dir/>
          <dgm:animLvl val="ctr"/>
          <dgm:resizeHandles val="exact"/>
        </dgm:presLayoutVars>
      </dgm:prSet>
      <dgm:spPr/>
      <dgm:t>
        <a:bodyPr/>
        <a:lstStyle/>
        <a:p>
          <a:pPr rtl="1"/>
          <a:endParaRPr lang="ar-EG"/>
        </a:p>
      </dgm:t>
    </dgm:pt>
    <dgm:pt modelId="{0E2BE711-8FC5-491D-BA57-C10C68316D65}" type="pres">
      <dgm:prSet presAssocID="{23590504-BD1C-4BF7-B84E-CA3170E64BD0}" presName="centerShape" presStyleLbl="node0" presStyleIdx="0" presStyleCnt="1"/>
      <dgm:spPr/>
      <dgm:t>
        <a:bodyPr/>
        <a:lstStyle/>
        <a:p>
          <a:pPr rtl="1"/>
          <a:endParaRPr lang="ar-EG"/>
        </a:p>
      </dgm:t>
    </dgm:pt>
    <dgm:pt modelId="{CCCBA63A-2732-4D5E-99E6-11899994B255}" type="pres">
      <dgm:prSet presAssocID="{6A47DF33-A8BB-4B41-BEA1-EEEB44D3EC1F}" presName="parTrans" presStyleLbl="bgSibTrans2D1" presStyleIdx="0" presStyleCnt="2"/>
      <dgm:spPr/>
      <dgm:t>
        <a:bodyPr/>
        <a:lstStyle/>
        <a:p>
          <a:pPr rtl="1"/>
          <a:endParaRPr lang="ar-EG"/>
        </a:p>
      </dgm:t>
    </dgm:pt>
    <dgm:pt modelId="{4D87BCA3-3B26-41D8-B22D-362CF5AEB7E7}" type="pres">
      <dgm:prSet presAssocID="{46E8F6B1-850D-421C-A087-29650B44D7EE}" presName="node" presStyleLbl="node1" presStyleIdx="0" presStyleCnt="2">
        <dgm:presLayoutVars>
          <dgm:bulletEnabled val="1"/>
        </dgm:presLayoutVars>
      </dgm:prSet>
      <dgm:spPr/>
      <dgm:t>
        <a:bodyPr/>
        <a:lstStyle/>
        <a:p>
          <a:pPr rtl="1"/>
          <a:endParaRPr lang="ar-EG"/>
        </a:p>
      </dgm:t>
    </dgm:pt>
    <dgm:pt modelId="{198740DF-E896-40C7-9D56-991F8DB228FF}" type="pres">
      <dgm:prSet presAssocID="{F63CE4F9-DD12-4B87-834F-C0379B659A5F}" presName="parTrans" presStyleLbl="bgSibTrans2D1" presStyleIdx="1" presStyleCnt="2"/>
      <dgm:spPr/>
      <dgm:t>
        <a:bodyPr/>
        <a:lstStyle/>
        <a:p>
          <a:pPr rtl="1"/>
          <a:endParaRPr lang="ar-EG"/>
        </a:p>
      </dgm:t>
    </dgm:pt>
    <dgm:pt modelId="{5C3109B3-70BC-4F6B-AB7D-42ABFC83A4EA}" type="pres">
      <dgm:prSet presAssocID="{E790C639-41EC-4B40-ABF5-CCDBE9AFC5EA}" presName="node" presStyleLbl="node1" presStyleIdx="1" presStyleCnt="2">
        <dgm:presLayoutVars>
          <dgm:bulletEnabled val="1"/>
        </dgm:presLayoutVars>
      </dgm:prSet>
      <dgm:spPr/>
      <dgm:t>
        <a:bodyPr/>
        <a:lstStyle/>
        <a:p>
          <a:pPr rtl="1"/>
          <a:endParaRPr lang="ar-EG"/>
        </a:p>
      </dgm:t>
    </dgm:pt>
  </dgm:ptLst>
  <dgm:cxnLst>
    <dgm:cxn modelId="{1A5E32D3-4771-40F4-90D2-52ABE6E7BF12}" type="presOf" srcId="{03471FE5-1C7D-4A05-A835-7307A8014FD5}" destId="{B1B563BE-B882-4282-B200-9EA220A04871}" srcOrd="0" destOrd="0" presId="urn:microsoft.com/office/officeart/2005/8/layout/radial4"/>
    <dgm:cxn modelId="{92E4B73B-7B0A-4507-8F16-1E14A40D8834}" srcId="{03471FE5-1C7D-4A05-A835-7307A8014FD5}" destId="{23590504-BD1C-4BF7-B84E-CA3170E64BD0}" srcOrd="0" destOrd="0" parTransId="{29812214-8A7D-4B48-9F3A-47F4BB70BE71}" sibTransId="{9F2E074B-0776-4F62-8D80-254BA524FB18}"/>
    <dgm:cxn modelId="{C79F6FCC-1BA8-4B77-BA2E-14FCE7230F91}" srcId="{23590504-BD1C-4BF7-B84E-CA3170E64BD0}" destId="{46E8F6B1-850D-421C-A087-29650B44D7EE}" srcOrd="0" destOrd="0" parTransId="{6A47DF33-A8BB-4B41-BEA1-EEEB44D3EC1F}" sibTransId="{3BC5DB86-51AB-438E-AB43-FB168F29FC69}"/>
    <dgm:cxn modelId="{27B8CE0D-5C67-4B1E-847B-BC47521DB023}" type="presOf" srcId="{E790C639-41EC-4B40-ABF5-CCDBE9AFC5EA}" destId="{5C3109B3-70BC-4F6B-AB7D-42ABFC83A4EA}" srcOrd="0" destOrd="0" presId="urn:microsoft.com/office/officeart/2005/8/layout/radial4"/>
    <dgm:cxn modelId="{2E6F9A6F-8ABD-4850-B2A5-CB0749D47BDF}" type="presOf" srcId="{23590504-BD1C-4BF7-B84E-CA3170E64BD0}" destId="{0E2BE711-8FC5-491D-BA57-C10C68316D65}" srcOrd="0" destOrd="0" presId="urn:microsoft.com/office/officeart/2005/8/layout/radial4"/>
    <dgm:cxn modelId="{6169E796-8234-46D1-A30C-6A5FCDB61C8A}" srcId="{23590504-BD1C-4BF7-B84E-CA3170E64BD0}" destId="{E790C639-41EC-4B40-ABF5-CCDBE9AFC5EA}" srcOrd="1" destOrd="0" parTransId="{F63CE4F9-DD12-4B87-834F-C0379B659A5F}" sibTransId="{972AE3BF-9E61-49F1-B11C-A5885C66F2C8}"/>
    <dgm:cxn modelId="{2A77F232-4692-419C-8C1E-0EC5475A1AF0}" type="presOf" srcId="{6A47DF33-A8BB-4B41-BEA1-EEEB44D3EC1F}" destId="{CCCBA63A-2732-4D5E-99E6-11899994B255}" srcOrd="0" destOrd="0" presId="urn:microsoft.com/office/officeart/2005/8/layout/radial4"/>
    <dgm:cxn modelId="{3F736CC6-8226-4F05-89F2-BD90C4361247}" type="presOf" srcId="{F63CE4F9-DD12-4B87-834F-C0379B659A5F}" destId="{198740DF-E896-40C7-9D56-991F8DB228FF}" srcOrd="0" destOrd="0" presId="urn:microsoft.com/office/officeart/2005/8/layout/radial4"/>
    <dgm:cxn modelId="{32992073-491F-4228-97BB-18DEFEC659D4}" type="presOf" srcId="{46E8F6B1-850D-421C-A087-29650B44D7EE}" destId="{4D87BCA3-3B26-41D8-B22D-362CF5AEB7E7}" srcOrd="0" destOrd="0" presId="urn:microsoft.com/office/officeart/2005/8/layout/radial4"/>
    <dgm:cxn modelId="{359A0578-FACB-461B-A14C-5A9C48453264}" type="presParOf" srcId="{B1B563BE-B882-4282-B200-9EA220A04871}" destId="{0E2BE711-8FC5-491D-BA57-C10C68316D65}" srcOrd="0" destOrd="0" presId="urn:microsoft.com/office/officeart/2005/8/layout/radial4"/>
    <dgm:cxn modelId="{0FAD5418-2DA4-48CC-B1C6-94F1450DB83C}" type="presParOf" srcId="{B1B563BE-B882-4282-B200-9EA220A04871}" destId="{CCCBA63A-2732-4D5E-99E6-11899994B255}" srcOrd="1" destOrd="0" presId="urn:microsoft.com/office/officeart/2005/8/layout/radial4"/>
    <dgm:cxn modelId="{A62CCA59-CA5A-4C00-954F-B7DCC57CF778}" type="presParOf" srcId="{B1B563BE-B882-4282-B200-9EA220A04871}" destId="{4D87BCA3-3B26-41D8-B22D-362CF5AEB7E7}" srcOrd="2" destOrd="0" presId="urn:microsoft.com/office/officeart/2005/8/layout/radial4"/>
    <dgm:cxn modelId="{E32D9A02-5968-4478-BDC8-E93B9172C892}" type="presParOf" srcId="{B1B563BE-B882-4282-B200-9EA220A04871}" destId="{198740DF-E896-40C7-9D56-991F8DB228FF}" srcOrd="3" destOrd="0" presId="urn:microsoft.com/office/officeart/2005/8/layout/radial4"/>
    <dgm:cxn modelId="{54641473-363F-4498-B9E8-09BCB308B79D}" type="presParOf" srcId="{B1B563BE-B882-4282-B200-9EA220A04871}" destId="{5C3109B3-70BC-4F6B-AB7D-42ABFC83A4EA}" srcOrd="4"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35A3860-39A8-4D11-8606-6D6AF114814C}" type="doc">
      <dgm:prSet loTypeId="urn:microsoft.com/office/officeart/2005/8/layout/vList2" loCatId="list" qsTypeId="urn:microsoft.com/office/officeart/2005/8/quickstyle/simple1" qsCatId="simple" csTypeId="urn:microsoft.com/office/officeart/2005/8/colors/colorful1#3" csCatId="colorful" phldr="1"/>
      <dgm:spPr/>
      <dgm:t>
        <a:bodyPr/>
        <a:lstStyle/>
        <a:p>
          <a:pPr rtl="1"/>
          <a:endParaRPr lang="ar-EG"/>
        </a:p>
      </dgm:t>
    </dgm:pt>
    <dgm:pt modelId="{98EA6EDC-87D5-4C75-9C6B-CCD822653F40}">
      <dgm:prSet phldrT="[Text]"/>
      <dgm:spPr/>
      <dgm:t>
        <a:bodyPr/>
        <a:lstStyle/>
        <a:p>
          <a:pPr rtl="1"/>
          <a:r>
            <a:rPr lang="ar-SA" smtClean="0"/>
            <a:t>الزواج</a:t>
          </a:r>
          <a:endParaRPr lang="ar-EG" dirty="0"/>
        </a:p>
      </dgm:t>
    </dgm:pt>
    <dgm:pt modelId="{03AE0042-508D-4EDD-B963-41166681D85D}" type="parTrans" cxnId="{59EF3578-608E-4A45-A727-1441F00AE47C}">
      <dgm:prSet/>
      <dgm:spPr/>
      <dgm:t>
        <a:bodyPr/>
        <a:lstStyle/>
        <a:p>
          <a:pPr rtl="1"/>
          <a:endParaRPr lang="ar-EG"/>
        </a:p>
      </dgm:t>
    </dgm:pt>
    <dgm:pt modelId="{9452F85C-F876-4F20-8758-03E7BCA948E1}" type="sibTrans" cxnId="{59EF3578-608E-4A45-A727-1441F00AE47C}">
      <dgm:prSet/>
      <dgm:spPr/>
      <dgm:t>
        <a:bodyPr/>
        <a:lstStyle/>
        <a:p>
          <a:pPr rtl="1"/>
          <a:endParaRPr lang="ar-EG"/>
        </a:p>
      </dgm:t>
    </dgm:pt>
    <dgm:pt modelId="{34E3E0EA-023E-4928-B3CC-ECF0D7853165}">
      <dgm:prSet phldrT="[Text]"/>
      <dgm:spPr/>
      <dgm:t>
        <a:bodyPr/>
        <a:lstStyle/>
        <a:p>
          <a:pPr algn="justLow" rtl="1"/>
          <a:r>
            <a:rPr lang="ar-SA" dirty="0" smtClean="0"/>
            <a:t>فقد قال الله تعالى ( وأنكحوا الأيامي منكم والصالحين من عبادكم وإمائكم إن يكونوا فقراء يغنيهم الله من فضله والله واسع عليم).</a:t>
          </a:r>
          <a:endParaRPr lang="ar-EG" dirty="0"/>
        </a:p>
      </dgm:t>
    </dgm:pt>
    <dgm:pt modelId="{19948EAF-966A-423B-9756-26DAE6790A6F}" type="parTrans" cxnId="{C84F6782-9F09-4902-87D1-D878EC97AF59}">
      <dgm:prSet/>
      <dgm:spPr/>
      <dgm:t>
        <a:bodyPr/>
        <a:lstStyle/>
        <a:p>
          <a:pPr rtl="1"/>
          <a:endParaRPr lang="ar-EG"/>
        </a:p>
      </dgm:t>
    </dgm:pt>
    <dgm:pt modelId="{6BBE3AA6-33B7-4A9E-9193-A3868CB5171C}" type="sibTrans" cxnId="{C84F6782-9F09-4902-87D1-D878EC97AF59}">
      <dgm:prSet/>
      <dgm:spPr/>
      <dgm:t>
        <a:bodyPr/>
        <a:lstStyle/>
        <a:p>
          <a:pPr rtl="1"/>
          <a:endParaRPr lang="ar-EG"/>
        </a:p>
      </dgm:t>
    </dgm:pt>
    <dgm:pt modelId="{FEB58C99-EAB9-4805-8129-FF3B53CC0B9D}">
      <dgm:prSet phldrT="[Text]"/>
      <dgm:spPr/>
      <dgm:t>
        <a:bodyPr/>
        <a:lstStyle/>
        <a:p>
          <a:pPr rtl="1"/>
          <a:r>
            <a:rPr lang="ar-SA" smtClean="0"/>
            <a:t>الصدق</a:t>
          </a:r>
          <a:endParaRPr lang="ar-EG" dirty="0"/>
        </a:p>
      </dgm:t>
    </dgm:pt>
    <dgm:pt modelId="{2DF1D088-CADA-4D71-8FDF-20F298176CFD}" type="parTrans" cxnId="{54AA6170-D7CB-4AB5-AA70-96CDE407A6CC}">
      <dgm:prSet/>
      <dgm:spPr/>
      <dgm:t>
        <a:bodyPr/>
        <a:lstStyle/>
        <a:p>
          <a:pPr rtl="1"/>
          <a:endParaRPr lang="ar-EG"/>
        </a:p>
      </dgm:t>
    </dgm:pt>
    <dgm:pt modelId="{6C894838-829A-466A-A364-0F867F0B64BF}" type="sibTrans" cxnId="{54AA6170-D7CB-4AB5-AA70-96CDE407A6CC}">
      <dgm:prSet/>
      <dgm:spPr/>
      <dgm:t>
        <a:bodyPr/>
        <a:lstStyle/>
        <a:p>
          <a:pPr rtl="1"/>
          <a:endParaRPr lang="ar-EG"/>
        </a:p>
      </dgm:t>
    </dgm:pt>
    <dgm:pt modelId="{20FC8278-5DBC-4B0C-A60C-239C6E6CE9B4}">
      <dgm:prSet phldrT="[Text]"/>
      <dgm:spPr/>
      <dgm:t>
        <a:bodyPr/>
        <a:lstStyle/>
        <a:p>
          <a:pPr algn="justLow" rtl="1"/>
          <a:r>
            <a:rPr lang="ar-SA" dirty="0" smtClean="0"/>
            <a:t>فقد قال رسول الله صلى الله عليه وسلم  </a:t>
          </a:r>
          <a:r>
            <a:rPr lang="ar-EG" dirty="0" smtClean="0"/>
            <a:t/>
          </a:r>
          <a:br>
            <a:rPr lang="ar-EG" dirty="0" smtClean="0"/>
          </a:br>
          <a:r>
            <a:rPr lang="ar-SA" dirty="0" smtClean="0"/>
            <a:t>( البيعان بالخيار مالم يتفرقا فإن صدق البيعان وبينا بورك لهما في بيعهما).</a:t>
          </a:r>
          <a:endParaRPr lang="ar-EG" dirty="0"/>
        </a:p>
      </dgm:t>
    </dgm:pt>
    <dgm:pt modelId="{9BD4EB2C-ECE4-403A-A0F9-7826F4CA269F}" type="parTrans" cxnId="{0FEF4B6F-385E-471C-BFBD-FD660F3784FD}">
      <dgm:prSet/>
      <dgm:spPr/>
      <dgm:t>
        <a:bodyPr/>
        <a:lstStyle/>
        <a:p>
          <a:pPr rtl="1"/>
          <a:endParaRPr lang="ar-EG"/>
        </a:p>
      </dgm:t>
    </dgm:pt>
    <dgm:pt modelId="{41CDB5D8-BF25-4ABE-AD63-0E8405F22041}" type="sibTrans" cxnId="{0FEF4B6F-385E-471C-BFBD-FD660F3784FD}">
      <dgm:prSet/>
      <dgm:spPr/>
      <dgm:t>
        <a:bodyPr/>
        <a:lstStyle/>
        <a:p>
          <a:pPr rtl="1"/>
          <a:endParaRPr lang="ar-EG"/>
        </a:p>
      </dgm:t>
    </dgm:pt>
    <dgm:pt modelId="{91F24F1C-2ACE-4AC4-B730-54991F939654}" type="pres">
      <dgm:prSet presAssocID="{235A3860-39A8-4D11-8606-6D6AF114814C}" presName="linear" presStyleCnt="0">
        <dgm:presLayoutVars>
          <dgm:animLvl val="lvl"/>
          <dgm:resizeHandles val="exact"/>
        </dgm:presLayoutVars>
      </dgm:prSet>
      <dgm:spPr/>
      <dgm:t>
        <a:bodyPr/>
        <a:lstStyle/>
        <a:p>
          <a:pPr rtl="1"/>
          <a:endParaRPr lang="ar-EG"/>
        </a:p>
      </dgm:t>
    </dgm:pt>
    <dgm:pt modelId="{8CF1A223-A85D-4919-9561-226DECB8E0DD}" type="pres">
      <dgm:prSet presAssocID="{98EA6EDC-87D5-4C75-9C6B-CCD822653F40}" presName="parentText" presStyleLbl="node1" presStyleIdx="0" presStyleCnt="2" custLinFactNeighborY="-504">
        <dgm:presLayoutVars>
          <dgm:chMax val="0"/>
          <dgm:bulletEnabled val="1"/>
        </dgm:presLayoutVars>
      </dgm:prSet>
      <dgm:spPr/>
      <dgm:t>
        <a:bodyPr/>
        <a:lstStyle/>
        <a:p>
          <a:pPr rtl="1"/>
          <a:endParaRPr lang="ar-EG"/>
        </a:p>
      </dgm:t>
    </dgm:pt>
    <dgm:pt modelId="{546A2800-ABD0-49E6-85AF-3F38C2EBA577}" type="pres">
      <dgm:prSet presAssocID="{98EA6EDC-87D5-4C75-9C6B-CCD822653F40}" presName="childText" presStyleLbl="revTx" presStyleIdx="0" presStyleCnt="2">
        <dgm:presLayoutVars>
          <dgm:bulletEnabled val="1"/>
        </dgm:presLayoutVars>
      </dgm:prSet>
      <dgm:spPr/>
      <dgm:t>
        <a:bodyPr/>
        <a:lstStyle/>
        <a:p>
          <a:pPr rtl="1"/>
          <a:endParaRPr lang="ar-EG"/>
        </a:p>
      </dgm:t>
    </dgm:pt>
    <dgm:pt modelId="{89BFD957-F665-4D83-B5D2-27F26FA13CCA}" type="pres">
      <dgm:prSet presAssocID="{FEB58C99-EAB9-4805-8129-FF3B53CC0B9D}" presName="parentText" presStyleLbl="node1" presStyleIdx="1" presStyleCnt="2">
        <dgm:presLayoutVars>
          <dgm:chMax val="0"/>
          <dgm:bulletEnabled val="1"/>
        </dgm:presLayoutVars>
      </dgm:prSet>
      <dgm:spPr/>
      <dgm:t>
        <a:bodyPr/>
        <a:lstStyle/>
        <a:p>
          <a:pPr rtl="1"/>
          <a:endParaRPr lang="ar-EG"/>
        </a:p>
      </dgm:t>
    </dgm:pt>
    <dgm:pt modelId="{DB430CC9-9651-4E24-B326-9377217DA09C}" type="pres">
      <dgm:prSet presAssocID="{FEB58C99-EAB9-4805-8129-FF3B53CC0B9D}" presName="childText" presStyleLbl="revTx" presStyleIdx="1" presStyleCnt="2">
        <dgm:presLayoutVars>
          <dgm:bulletEnabled val="1"/>
        </dgm:presLayoutVars>
      </dgm:prSet>
      <dgm:spPr/>
      <dgm:t>
        <a:bodyPr/>
        <a:lstStyle/>
        <a:p>
          <a:pPr rtl="1"/>
          <a:endParaRPr lang="ar-EG"/>
        </a:p>
      </dgm:t>
    </dgm:pt>
  </dgm:ptLst>
  <dgm:cxnLst>
    <dgm:cxn modelId="{59EF3578-608E-4A45-A727-1441F00AE47C}" srcId="{235A3860-39A8-4D11-8606-6D6AF114814C}" destId="{98EA6EDC-87D5-4C75-9C6B-CCD822653F40}" srcOrd="0" destOrd="0" parTransId="{03AE0042-508D-4EDD-B963-41166681D85D}" sibTransId="{9452F85C-F876-4F20-8758-03E7BCA948E1}"/>
    <dgm:cxn modelId="{8415D141-79A3-45E0-8D9B-B4FEEEA6BA0A}" type="presOf" srcId="{235A3860-39A8-4D11-8606-6D6AF114814C}" destId="{91F24F1C-2ACE-4AC4-B730-54991F939654}" srcOrd="0" destOrd="0" presId="urn:microsoft.com/office/officeart/2005/8/layout/vList2"/>
    <dgm:cxn modelId="{AE63FFBE-1C3E-48BC-93F1-273A57B56CF7}" type="presOf" srcId="{34E3E0EA-023E-4928-B3CC-ECF0D7853165}" destId="{546A2800-ABD0-49E6-85AF-3F38C2EBA577}" srcOrd="0" destOrd="0" presId="urn:microsoft.com/office/officeart/2005/8/layout/vList2"/>
    <dgm:cxn modelId="{02D2AD3A-8887-4E6D-8993-CE2ECFB57E80}" type="presOf" srcId="{20FC8278-5DBC-4B0C-A60C-239C6E6CE9B4}" destId="{DB430CC9-9651-4E24-B326-9377217DA09C}" srcOrd="0" destOrd="0" presId="urn:microsoft.com/office/officeart/2005/8/layout/vList2"/>
    <dgm:cxn modelId="{5CFDDB46-2939-49B6-A0D7-E87E35F83EED}" type="presOf" srcId="{98EA6EDC-87D5-4C75-9C6B-CCD822653F40}" destId="{8CF1A223-A85D-4919-9561-226DECB8E0DD}" srcOrd="0" destOrd="0" presId="urn:microsoft.com/office/officeart/2005/8/layout/vList2"/>
    <dgm:cxn modelId="{54AA6170-D7CB-4AB5-AA70-96CDE407A6CC}" srcId="{235A3860-39A8-4D11-8606-6D6AF114814C}" destId="{FEB58C99-EAB9-4805-8129-FF3B53CC0B9D}" srcOrd="1" destOrd="0" parTransId="{2DF1D088-CADA-4D71-8FDF-20F298176CFD}" sibTransId="{6C894838-829A-466A-A364-0F867F0B64BF}"/>
    <dgm:cxn modelId="{EE9C0F92-6A32-4192-8CD2-70318D548E36}" type="presOf" srcId="{FEB58C99-EAB9-4805-8129-FF3B53CC0B9D}" destId="{89BFD957-F665-4D83-B5D2-27F26FA13CCA}" srcOrd="0" destOrd="0" presId="urn:microsoft.com/office/officeart/2005/8/layout/vList2"/>
    <dgm:cxn modelId="{0FEF4B6F-385E-471C-BFBD-FD660F3784FD}" srcId="{FEB58C99-EAB9-4805-8129-FF3B53CC0B9D}" destId="{20FC8278-5DBC-4B0C-A60C-239C6E6CE9B4}" srcOrd="0" destOrd="0" parTransId="{9BD4EB2C-ECE4-403A-A0F9-7826F4CA269F}" sibTransId="{41CDB5D8-BF25-4ABE-AD63-0E8405F22041}"/>
    <dgm:cxn modelId="{C84F6782-9F09-4902-87D1-D878EC97AF59}" srcId="{98EA6EDC-87D5-4C75-9C6B-CCD822653F40}" destId="{34E3E0EA-023E-4928-B3CC-ECF0D7853165}" srcOrd="0" destOrd="0" parTransId="{19948EAF-966A-423B-9756-26DAE6790A6F}" sibTransId="{6BBE3AA6-33B7-4A9E-9193-A3868CB5171C}"/>
    <dgm:cxn modelId="{352345A1-50B7-4A32-841D-7724127EC737}" type="presParOf" srcId="{91F24F1C-2ACE-4AC4-B730-54991F939654}" destId="{8CF1A223-A85D-4919-9561-226DECB8E0DD}" srcOrd="0" destOrd="0" presId="urn:microsoft.com/office/officeart/2005/8/layout/vList2"/>
    <dgm:cxn modelId="{A494A69A-4DED-434A-A102-9FC578542EC9}" type="presParOf" srcId="{91F24F1C-2ACE-4AC4-B730-54991F939654}" destId="{546A2800-ABD0-49E6-85AF-3F38C2EBA577}" srcOrd="1" destOrd="0" presId="urn:microsoft.com/office/officeart/2005/8/layout/vList2"/>
    <dgm:cxn modelId="{ED9F354A-DEDE-4760-AFA6-47C73126090B}" type="presParOf" srcId="{91F24F1C-2ACE-4AC4-B730-54991F939654}" destId="{89BFD957-F665-4D83-B5D2-27F26FA13CCA}" srcOrd="2" destOrd="0" presId="urn:microsoft.com/office/officeart/2005/8/layout/vList2"/>
    <dgm:cxn modelId="{954BC50A-1C3D-4FCD-B13F-B8FA291F2557}" type="presParOf" srcId="{91F24F1C-2ACE-4AC4-B730-54991F939654}" destId="{DB430CC9-9651-4E24-B326-9377217DA09C}"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4A661AE-AD0D-4402-B5A9-8BD0D5325D1C}" type="doc">
      <dgm:prSet loTypeId="urn:microsoft.com/office/officeart/2005/8/layout/vList2" loCatId="list" qsTypeId="urn:microsoft.com/office/officeart/2005/8/quickstyle/3d1" qsCatId="3D" csTypeId="urn:microsoft.com/office/officeart/2005/8/colors/colorful1#4" csCatId="colorful" phldr="1"/>
      <dgm:spPr/>
      <dgm:t>
        <a:bodyPr/>
        <a:lstStyle/>
        <a:p>
          <a:pPr rtl="1"/>
          <a:endParaRPr lang="ar-EG"/>
        </a:p>
      </dgm:t>
    </dgm:pt>
    <dgm:pt modelId="{05BD88A8-8C7D-4716-960F-E4649B29F4C6}">
      <dgm:prSet phldrT="[Text]" custT="1"/>
      <dgm:spPr/>
      <dgm:t>
        <a:bodyPr/>
        <a:lstStyle/>
        <a:p>
          <a:pPr rtl="1"/>
          <a:r>
            <a:rPr lang="ar-SA" sz="2800" b="1" smtClean="0"/>
            <a:t>أن يتعامل الزوجان بالربا</a:t>
          </a:r>
          <a:endParaRPr lang="ar-EG" sz="2800" b="1" dirty="0"/>
        </a:p>
      </dgm:t>
    </dgm:pt>
    <dgm:pt modelId="{413F1B2B-4BB3-441D-8D45-11AE44AA22CE}" type="parTrans" cxnId="{D473FFAA-F2A4-4779-9B35-8871AA72FC41}">
      <dgm:prSet/>
      <dgm:spPr/>
      <dgm:t>
        <a:bodyPr/>
        <a:lstStyle/>
        <a:p>
          <a:pPr rtl="1"/>
          <a:endParaRPr lang="ar-EG"/>
        </a:p>
      </dgm:t>
    </dgm:pt>
    <dgm:pt modelId="{9E934905-C38A-4F04-BDE8-084C08D702FA}" type="sibTrans" cxnId="{D473FFAA-F2A4-4779-9B35-8871AA72FC41}">
      <dgm:prSet/>
      <dgm:spPr/>
      <dgm:t>
        <a:bodyPr/>
        <a:lstStyle/>
        <a:p>
          <a:pPr rtl="1"/>
          <a:endParaRPr lang="ar-EG"/>
        </a:p>
      </dgm:t>
    </dgm:pt>
    <dgm:pt modelId="{9642E778-008E-4191-8226-E9E4D857C124}">
      <dgm:prSet phldrT="[Text]" custT="1"/>
      <dgm:spPr/>
      <dgm:t>
        <a:bodyPr/>
        <a:lstStyle/>
        <a:p>
          <a:pPr rtl="1"/>
          <a:r>
            <a:rPr lang="ar-SA" sz="2400" dirty="0" smtClean="0"/>
            <a:t>يقول تعالى ( يمحق الله الربا ويربى الصدقات</a:t>
          </a:r>
          <a:r>
            <a:rPr lang="ar-SA" sz="3300" dirty="0" smtClean="0"/>
            <a:t>).</a:t>
          </a:r>
          <a:endParaRPr lang="ar-EG" sz="3300" dirty="0"/>
        </a:p>
      </dgm:t>
    </dgm:pt>
    <dgm:pt modelId="{85482BB9-2510-4444-8B78-AE6C6CF53A69}" type="parTrans" cxnId="{2E6C12D5-5FD0-47BE-B58B-8D27FAF5009B}">
      <dgm:prSet/>
      <dgm:spPr/>
      <dgm:t>
        <a:bodyPr/>
        <a:lstStyle/>
        <a:p>
          <a:pPr rtl="1"/>
          <a:endParaRPr lang="ar-EG"/>
        </a:p>
      </dgm:t>
    </dgm:pt>
    <dgm:pt modelId="{003B0EF8-BAAD-4F59-B07C-6413908DC92E}" type="sibTrans" cxnId="{2E6C12D5-5FD0-47BE-B58B-8D27FAF5009B}">
      <dgm:prSet/>
      <dgm:spPr/>
      <dgm:t>
        <a:bodyPr/>
        <a:lstStyle/>
        <a:p>
          <a:pPr rtl="1"/>
          <a:endParaRPr lang="ar-EG"/>
        </a:p>
      </dgm:t>
    </dgm:pt>
    <dgm:pt modelId="{433F6030-8919-428B-9ED0-44EA0DFE5200}">
      <dgm:prSet phldrT="[Text]" custT="1"/>
      <dgm:spPr/>
      <dgm:t>
        <a:bodyPr/>
        <a:lstStyle/>
        <a:p>
          <a:pPr rtl="1"/>
          <a:r>
            <a:rPr lang="ar-SA" sz="2800" b="1" smtClean="0"/>
            <a:t>الزنا</a:t>
          </a:r>
          <a:endParaRPr lang="ar-EG" sz="2800" b="1" dirty="0"/>
        </a:p>
      </dgm:t>
    </dgm:pt>
    <dgm:pt modelId="{E03478E0-BAD9-4C02-AF1E-8E6053153FD1}" type="parTrans" cxnId="{64D5CD43-75A8-4B83-9068-C93977460F5B}">
      <dgm:prSet/>
      <dgm:spPr/>
      <dgm:t>
        <a:bodyPr/>
        <a:lstStyle/>
        <a:p>
          <a:pPr rtl="1"/>
          <a:endParaRPr lang="ar-EG"/>
        </a:p>
      </dgm:t>
    </dgm:pt>
    <dgm:pt modelId="{D08EBA57-22C9-451D-B271-978B86C55A6A}" type="sibTrans" cxnId="{64D5CD43-75A8-4B83-9068-C93977460F5B}">
      <dgm:prSet/>
      <dgm:spPr/>
      <dgm:t>
        <a:bodyPr/>
        <a:lstStyle/>
        <a:p>
          <a:pPr rtl="1"/>
          <a:endParaRPr lang="ar-EG"/>
        </a:p>
      </dgm:t>
    </dgm:pt>
    <dgm:pt modelId="{7548A5B5-145E-4651-9603-686E3158080E}">
      <dgm:prSet phldrT="[Text]" custT="1"/>
      <dgm:spPr/>
      <dgm:t>
        <a:bodyPr/>
        <a:lstStyle/>
        <a:p>
          <a:pPr algn="justLow" rtl="1"/>
          <a:r>
            <a:rPr lang="ar-SA" sz="2400" dirty="0" smtClean="0"/>
            <a:t>فعن إبن عمر رضي الله عنهما أن رسول الله صلى الله عليه وسلم قال ( الزنا يورث الفقر</a:t>
          </a:r>
          <a:r>
            <a:rPr lang="ar-SA" sz="3300" dirty="0" smtClean="0"/>
            <a:t>).</a:t>
          </a:r>
          <a:endParaRPr lang="ar-EG" sz="3300" dirty="0"/>
        </a:p>
      </dgm:t>
    </dgm:pt>
    <dgm:pt modelId="{32835BF5-C930-4476-8137-8C96B5FD92EA}" type="parTrans" cxnId="{2F973D2D-6448-4B31-AA94-1D06EEDF550A}">
      <dgm:prSet/>
      <dgm:spPr/>
      <dgm:t>
        <a:bodyPr/>
        <a:lstStyle/>
        <a:p>
          <a:pPr rtl="1"/>
          <a:endParaRPr lang="ar-EG"/>
        </a:p>
      </dgm:t>
    </dgm:pt>
    <dgm:pt modelId="{9FE6B56D-9E5B-4BF0-AD06-D05DACF516B6}" type="sibTrans" cxnId="{2F973D2D-6448-4B31-AA94-1D06EEDF550A}">
      <dgm:prSet/>
      <dgm:spPr/>
      <dgm:t>
        <a:bodyPr/>
        <a:lstStyle/>
        <a:p>
          <a:pPr rtl="1"/>
          <a:endParaRPr lang="ar-EG"/>
        </a:p>
      </dgm:t>
    </dgm:pt>
    <dgm:pt modelId="{71B58B97-93EC-4FC5-A02C-B84F95D2CE0D}" type="pres">
      <dgm:prSet presAssocID="{F4A661AE-AD0D-4402-B5A9-8BD0D5325D1C}" presName="linear" presStyleCnt="0">
        <dgm:presLayoutVars>
          <dgm:animLvl val="lvl"/>
          <dgm:resizeHandles val="exact"/>
        </dgm:presLayoutVars>
      </dgm:prSet>
      <dgm:spPr/>
      <dgm:t>
        <a:bodyPr/>
        <a:lstStyle/>
        <a:p>
          <a:pPr rtl="1"/>
          <a:endParaRPr lang="ar-EG"/>
        </a:p>
      </dgm:t>
    </dgm:pt>
    <dgm:pt modelId="{DB9C5CAD-3D83-4D97-A5A4-96AC9F3B04CD}" type="pres">
      <dgm:prSet presAssocID="{05BD88A8-8C7D-4716-960F-E4649B29F4C6}" presName="parentText" presStyleLbl="node1" presStyleIdx="0" presStyleCnt="2">
        <dgm:presLayoutVars>
          <dgm:chMax val="0"/>
          <dgm:bulletEnabled val="1"/>
        </dgm:presLayoutVars>
      </dgm:prSet>
      <dgm:spPr/>
      <dgm:t>
        <a:bodyPr/>
        <a:lstStyle/>
        <a:p>
          <a:pPr rtl="1"/>
          <a:endParaRPr lang="ar-EG"/>
        </a:p>
      </dgm:t>
    </dgm:pt>
    <dgm:pt modelId="{61CEE01C-80D8-4EF2-8D04-2CB32B1DE237}" type="pres">
      <dgm:prSet presAssocID="{05BD88A8-8C7D-4716-960F-E4649B29F4C6}" presName="childText" presStyleLbl="revTx" presStyleIdx="0" presStyleCnt="2">
        <dgm:presLayoutVars>
          <dgm:bulletEnabled val="1"/>
        </dgm:presLayoutVars>
      </dgm:prSet>
      <dgm:spPr/>
      <dgm:t>
        <a:bodyPr/>
        <a:lstStyle/>
        <a:p>
          <a:pPr rtl="1"/>
          <a:endParaRPr lang="ar-EG"/>
        </a:p>
      </dgm:t>
    </dgm:pt>
    <dgm:pt modelId="{B8124F2E-C22A-48C0-A357-C9A6CA33CBE4}" type="pres">
      <dgm:prSet presAssocID="{433F6030-8919-428B-9ED0-44EA0DFE5200}" presName="parentText" presStyleLbl="node1" presStyleIdx="1" presStyleCnt="2">
        <dgm:presLayoutVars>
          <dgm:chMax val="0"/>
          <dgm:bulletEnabled val="1"/>
        </dgm:presLayoutVars>
      </dgm:prSet>
      <dgm:spPr/>
      <dgm:t>
        <a:bodyPr/>
        <a:lstStyle/>
        <a:p>
          <a:pPr rtl="1"/>
          <a:endParaRPr lang="ar-EG"/>
        </a:p>
      </dgm:t>
    </dgm:pt>
    <dgm:pt modelId="{1DC083B2-625B-4408-9BB9-A0EF98EFF9E6}" type="pres">
      <dgm:prSet presAssocID="{433F6030-8919-428B-9ED0-44EA0DFE5200}" presName="childText" presStyleLbl="revTx" presStyleIdx="1" presStyleCnt="2">
        <dgm:presLayoutVars>
          <dgm:bulletEnabled val="1"/>
        </dgm:presLayoutVars>
      </dgm:prSet>
      <dgm:spPr/>
      <dgm:t>
        <a:bodyPr/>
        <a:lstStyle/>
        <a:p>
          <a:pPr rtl="1"/>
          <a:endParaRPr lang="ar-EG"/>
        </a:p>
      </dgm:t>
    </dgm:pt>
  </dgm:ptLst>
  <dgm:cxnLst>
    <dgm:cxn modelId="{872C31B7-ECCF-442A-BC41-E8F18A2C443B}" type="presOf" srcId="{05BD88A8-8C7D-4716-960F-E4649B29F4C6}" destId="{DB9C5CAD-3D83-4D97-A5A4-96AC9F3B04CD}" srcOrd="0" destOrd="0" presId="urn:microsoft.com/office/officeart/2005/8/layout/vList2"/>
    <dgm:cxn modelId="{2F973D2D-6448-4B31-AA94-1D06EEDF550A}" srcId="{433F6030-8919-428B-9ED0-44EA0DFE5200}" destId="{7548A5B5-145E-4651-9603-686E3158080E}" srcOrd="0" destOrd="0" parTransId="{32835BF5-C930-4476-8137-8C96B5FD92EA}" sibTransId="{9FE6B56D-9E5B-4BF0-AD06-D05DACF516B6}"/>
    <dgm:cxn modelId="{9947CCEB-7E68-4DD6-898A-668F6C664C41}" type="presOf" srcId="{9642E778-008E-4191-8226-E9E4D857C124}" destId="{61CEE01C-80D8-4EF2-8D04-2CB32B1DE237}" srcOrd="0" destOrd="0" presId="urn:microsoft.com/office/officeart/2005/8/layout/vList2"/>
    <dgm:cxn modelId="{E3269BF9-E2FA-4B6D-A7E3-BBF1A35912EF}" type="presOf" srcId="{F4A661AE-AD0D-4402-B5A9-8BD0D5325D1C}" destId="{71B58B97-93EC-4FC5-A02C-B84F95D2CE0D}" srcOrd="0" destOrd="0" presId="urn:microsoft.com/office/officeart/2005/8/layout/vList2"/>
    <dgm:cxn modelId="{64D5CD43-75A8-4B83-9068-C93977460F5B}" srcId="{F4A661AE-AD0D-4402-B5A9-8BD0D5325D1C}" destId="{433F6030-8919-428B-9ED0-44EA0DFE5200}" srcOrd="1" destOrd="0" parTransId="{E03478E0-BAD9-4C02-AF1E-8E6053153FD1}" sibTransId="{D08EBA57-22C9-451D-B271-978B86C55A6A}"/>
    <dgm:cxn modelId="{D473FFAA-F2A4-4779-9B35-8871AA72FC41}" srcId="{F4A661AE-AD0D-4402-B5A9-8BD0D5325D1C}" destId="{05BD88A8-8C7D-4716-960F-E4649B29F4C6}" srcOrd="0" destOrd="0" parTransId="{413F1B2B-4BB3-441D-8D45-11AE44AA22CE}" sibTransId="{9E934905-C38A-4F04-BDE8-084C08D702FA}"/>
    <dgm:cxn modelId="{DB8B6C8E-385C-41EF-998A-DB177CBA29F0}" type="presOf" srcId="{433F6030-8919-428B-9ED0-44EA0DFE5200}" destId="{B8124F2E-C22A-48C0-A357-C9A6CA33CBE4}" srcOrd="0" destOrd="0" presId="urn:microsoft.com/office/officeart/2005/8/layout/vList2"/>
    <dgm:cxn modelId="{2E6C12D5-5FD0-47BE-B58B-8D27FAF5009B}" srcId="{05BD88A8-8C7D-4716-960F-E4649B29F4C6}" destId="{9642E778-008E-4191-8226-E9E4D857C124}" srcOrd="0" destOrd="0" parTransId="{85482BB9-2510-4444-8B78-AE6C6CF53A69}" sibTransId="{003B0EF8-BAAD-4F59-B07C-6413908DC92E}"/>
    <dgm:cxn modelId="{CA06EDAC-C36B-4C1E-8BC8-952F2473A653}" type="presOf" srcId="{7548A5B5-145E-4651-9603-686E3158080E}" destId="{1DC083B2-625B-4408-9BB9-A0EF98EFF9E6}" srcOrd="0" destOrd="0" presId="urn:microsoft.com/office/officeart/2005/8/layout/vList2"/>
    <dgm:cxn modelId="{6C3F1CAD-9CD1-48C3-98EC-938BEA5776CE}" type="presParOf" srcId="{71B58B97-93EC-4FC5-A02C-B84F95D2CE0D}" destId="{DB9C5CAD-3D83-4D97-A5A4-96AC9F3B04CD}" srcOrd="0" destOrd="0" presId="urn:microsoft.com/office/officeart/2005/8/layout/vList2"/>
    <dgm:cxn modelId="{885F356A-A75A-43EE-A7FE-F0957BA560FF}" type="presParOf" srcId="{71B58B97-93EC-4FC5-A02C-B84F95D2CE0D}" destId="{61CEE01C-80D8-4EF2-8D04-2CB32B1DE237}" srcOrd="1" destOrd="0" presId="urn:microsoft.com/office/officeart/2005/8/layout/vList2"/>
    <dgm:cxn modelId="{7F9A2B39-BC51-45D0-B6BF-EFCE90885406}" type="presParOf" srcId="{71B58B97-93EC-4FC5-A02C-B84F95D2CE0D}" destId="{B8124F2E-C22A-48C0-A357-C9A6CA33CBE4}" srcOrd="2" destOrd="0" presId="urn:microsoft.com/office/officeart/2005/8/layout/vList2"/>
    <dgm:cxn modelId="{FD90852A-EB57-45DB-AEC4-DAFDEC31BCB4}" type="presParOf" srcId="{71B58B97-93EC-4FC5-A02C-B84F95D2CE0D}" destId="{1DC083B2-625B-4408-9BB9-A0EF98EFF9E6}"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0ACC901-C520-4491-B88B-621BEBF820D4}" type="doc">
      <dgm:prSet loTypeId="urn:diagrams.loki3.com/BracketList" loCatId="list" qsTypeId="urn:microsoft.com/office/officeart/2005/8/quickstyle/simple5" qsCatId="simple" csTypeId="urn:microsoft.com/office/officeart/2005/8/colors/accent1_2" csCatId="accent1" phldr="1"/>
      <dgm:spPr/>
      <dgm:t>
        <a:bodyPr/>
        <a:lstStyle/>
        <a:p>
          <a:pPr rtl="1"/>
          <a:endParaRPr lang="ar-EG"/>
        </a:p>
      </dgm:t>
    </dgm:pt>
    <dgm:pt modelId="{54A62446-3734-4CE4-BCC3-50E7AC5452FA}">
      <dgm:prSet phldrT="[Text]" custT="1"/>
      <dgm:spPr/>
      <dgm:t>
        <a:bodyPr/>
        <a:lstStyle/>
        <a:p>
          <a:pPr rtl="1"/>
          <a:r>
            <a:rPr lang="ar-SA" sz="3200" dirty="0" smtClean="0">
              <a:solidFill>
                <a:schemeClr val="tx1">
                  <a:lumMod val="95000"/>
                  <a:lumOff val="5000"/>
                </a:schemeClr>
              </a:solidFill>
            </a:rPr>
            <a:t>المعاصي والذنوب</a:t>
          </a:r>
          <a:endParaRPr lang="ar-EG" sz="3200" dirty="0">
            <a:solidFill>
              <a:schemeClr val="tx1">
                <a:lumMod val="95000"/>
                <a:lumOff val="5000"/>
              </a:schemeClr>
            </a:solidFill>
          </a:endParaRPr>
        </a:p>
      </dgm:t>
    </dgm:pt>
    <dgm:pt modelId="{A92FDEC5-524E-44D9-B79E-B28C1155D1A2}" type="parTrans" cxnId="{A6A504CA-8B2C-4ED2-9A56-A75FF382D9F6}">
      <dgm:prSet/>
      <dgm:spPr/>
      <dgm:t>
        <a:bodyPr/>
        <a:lstStyle/>
        <a:p>
          <a:pPr rtl="1"/>
          <a:endParaRPr lang="ar-EG"/>
        </a:p>
      </dgm:t>
    </dgm:pt>
    <dgm:pt modelId="{1EE6AD80-EFF2-4506-B34D-7080953C889E}" type="sibTrans" cxnId="{A6A504CA-8B2C-4ED2-9A56-A75FF382D9F6}">
      <dgm:prSet/>
      <dgm:spPr/>
      <dgm:t>
        <a:bodyPr/>
        <a:lstStyle/>
        <a:p>
          <a:pPr rtl="1"/>
          <a:endParaRPr lang="ar-EG"/>
        </a:p>
      </dgm:t>
    </dgm:pt>
    <dgm:pt modelId="{B75B47BC-D157-43ED-8788-1B6C47E827E9}">
      <dgm:prSet phldrT="[Text]" custT="1"/>
      <dgm:spPr/>
      <dgm:t>
        <a:bodyPr/>
        <a:lstStyle/>
        <a:p>
          <a:pPr rtl="1"/>
          <a:r>
            <a:rPr lang="ar-SA" sz="2800" dirty="0" smtClean="0">
              <a:solidFill>
                <a:srgbClr val="000066"/>
              </a:solidFill>
            </a:rPr>
            <a:t>قال تعالى ( ذلك بأن الله لم يكن مغيراً نعمة ً أنعمها على قوم حتى يغيروا ما بأنفسهم وان الله سميع عليم).</a:t>
          </a:r>
          <a:endParaRPr lang="ar-EG" sz="2800" dirty="0">
            <a:solidFill>
              <a:srgbClr val="000066"/>
            </a:solidFill>
          </a:endParaRPr>
        </a:p>
      </dgm:t>
    </dgm:pt>
    <dgm:pt modelId="{5DD4AA57-E13A-441B-B033-A38E6C08DBC7}" type="parTrans" cxnId="{7F21294A-7790-4C75-9A68-89C6E105763C}">
      <dgm:prSet/>
      <dgm:spPr/>
      <dgm:t>
        <a:bodyPr/>
        <a:lstStyle/>
        <a:p>
          <a:pPr rtl="1"/>
          <a:endParaRPr lang="ar-EG"/>
        </a:p>
      </dgm:t>
    </dgm:pt>
    <dgm:pt modelId="{DFA8AA7D-7089-42CF-9509-A984556BFA55}" type="sibTrans" cxnId="{7F21294A-7790-4C75-9A68-89C6E105763C}">
      <dgm:prSet/>
      <dgm:spPr/>
      <dgm:t>
        <a:bodyPr/>
        <a:lstStyle/>
        <a:p>
          <a:pPr rtl="1"/>
          <a:endParaRPr lang="ar-EG"/>
        </a:p>
      </dgm:t>
    </dgm:pt>
    <dgm:pt modelId="{C9BC2D7F-4983-4FC0-99D7-067CA8F76A83}">
      <dgm:prSet phldrT="[Text]" custT="1"/>
      <dgm:spPr/>
      <dgm:t>
        <a:bodyPr/>
        <a:lstStyle/>
        <a:p>
          <a:pPr rtl="1"/>
          <a:r>
            <a:rPr lang="ar-EG" sz="3200" dirty="0" smtClean="0">
              <a:solidFill>
                <a:schemeClr val="tx1">
                  <a:lumMod val="95000"/>
                  <a:lumOff val="5000"/>
                </a:schemeClr>
              </a:solidFill>
            </a:rPr>
            <a:t>ا</a:t>
          </a:r>
          <a:r>
            <a:rPr lang="ar-SA" sz="3200" dirty="0" smtClean="0">
              <a:solidFill>
                <a:schemeClr val="tx1">
                  <a:lumMod val="95000"/>
                  <a:lumOff val="5000"/>
                </a:schemeClr>
              </a:solidFill>
            </a:rPr>
            <a:t>لاحتكار</a:t>
          </a:r>
          <a:endParaRPr lang="ar-EG" sz="3200" dirty="0">
            <a:solidFill>
              <a:schemeClr val="tx1">
                <a:lumMod val="95000"/>
                <a:lumOff val="5000"/>
              </a:schemeClr>
            </a:solidFill>
          </a:endParaRPr>
        </a:p>
      </dgm:t>
    </dgm:pt>
    <dgm:pt modelId="{DD7A2CE0-880D-468E-88A9-438C207E571A}" type="parTrans" cxnId="{2C773ADA-4A1F-4BF4-BBCC-1359CDA9D384}">
      <dgm:prSet/>
      <dgm:spPr/>
      <dgm:t>
        <a:bodyPr/>
        <a:lstStyle/>
        <a:p>
          <a:pPr rtl="1"/>
          <a:endParaRPr lang="ar-EG"/>
        </a:p>
      </dgm:t>
    </dgm:pt>
    <dgm:pt modelId="{111BCFE5-47FC-4AD4-95EC-41E4F8AF07BA}" type="sibTrans" cxnId="{2C773ADA-4A1F-4BF4-BBCC-1359CDA9D384}">
      <dgm:prSet/>
      <dgm:spPr/>
      <dgm:t>
        <a:bodyPr/>
        <a:lstStyle/>
        <a:p>
          <a:pPr rtl="1"/>
          <a:endParaRPr lang="ar-EG"/>
        </a:p>
      </dgm:t>
    </dgm:pt>
    <dgm:pt modelId="{0E8D0F31-8CE0-43E1-A531-B4F9B741E74A}">
      <dgm:prSet phldrT="[Text]" custT="1"/>
      <dgm:spPr/>
      <dgm:t>
        <a:bodyPr/>
        <a:lstStyle/>
        <a:p>
          <a:pPr rtl="1"/>
          <a:r>
            <a:rPr lang="ar-SA" sz="2800" dirty="0" smtClean="0">
              <a:solidFill>
                <a:srgbClr val="000066"/>
              </a:solidFill>
            </a:rPr>
            <a:t>كما أخبرنا النبي محمد صلى الله عليه وسلم ( من أحتكر على المسلمين طعامهم ضربه الله بالجذام والإفلاس).</a:t>
          </a:r>
          <a:endParaRPr lang="ar-EG" sz="2800" dirty="0">
            <a:solidFill>
              <a:srgbClr val="000066"/>
            </a:solidFill>
          </a:endParaRPr>
        </a:p>
      </dgm:t>
    </dgm:pt>
    <dgm:pt modelId="{B375E710-7F57-4C22-A717-ECB2277F7378}" type="parTrans" cxnId="{F8C6FAE1-0214-417E-8263-F0CCA398B744}">
      <dgm:prSet/>
      <dgm:spPr/>
      <dgm:t>
        <a:bodyPr/>
        <a:lstStyle/>
        <a:p>
          <a:pPr rtl="1"/>
          <a:endParaRPr lang="ar-EG"/>
        </a:p>
      </dgm:t>
    </dgm:pt>
    <dgm:pt modelId="{478A08B0-F9CA-4A7C-9FA6-3BCA3D79C768}" type="sibTrans" cxnId="{F8C6FAE1-0214-417E-8263-F0CCA398B744}">
      <dgm:prSet/>
      <dgm:spPr/>
      <dgm:t>
        <a:bodyPr/>
        <a:lstStyle/>
        <a:p>
          <a:pPr rtl="1"/>
          <a:endParaRPr lang="ar-EG"/>
        </a:p>
      </dgm:t>
    </dgm:pt>
    <dgm:pt modelId="{B0046643-7812-46E0-A105-62C998F0C8F6}" type="pres">
      <dgm:prSet presAssocID="{50ACC901-C520-4491-B88B-621BEBF820D4}" presName="Name0" presStyleCnt="0">
        <dgm:presLayoutVars>
          <dgm:dir/>
          <dgm:animLvl val="lvl"/>
          <dgm:resizeHandles val="exact"/>
        </dgm:presLayoutVars>
      </dgm:prSet>
      <dgm:spPr/>
      <dgm:t>
        <a:bodyPr/>
        <a:lstStyle/>
        <a:p>
          <a:pPr rtl="1"/>
          <a:endParaRPr lang="ar-EG"/>
        </a:p>
      </dgm:t>
    </dgm:pt>
    <dgm:pt modelId="{2FE03112-943C-4191-A80D-13F3616C0E44}" type="pres">
      <dgm:prSet presAssocID="{54A62446-3734-4CE4-BCC3-50E7AC5452FA}" presName="linNode" presStyleCnt="0"/>
      <dgm:spPr/>
    </dgm:pt>
    <dgm:pt modelId="{57193568-EF4C-4B7C-AEF4-B8F2AE8499E7}" type="pres">
      <dgm:prSet presAssocID="{54A62446-3734-4CE4-BCC3-50E7AC5452FA}" presName="parTx" presStyleLbl="revTx" presStyleIdx="0" presStyleCnt="2">
        <dgm:presLayoutVars>
          <dgm:chMax val="1"/>
          <dgm:bulletEnabled val="1"/>
        </dgm:presLayoutVars>
      </dgm:prSet>
      <dgm:spPr/>
      <dgm:t>
        <a:bodyPr/>
        <a:lstStyle/>
        <a:p>
          <a:pPr rtl="1"/>
          <a:endParaRPr lang="ar-EG"/>
        </a:p>
      </dgm:t>
    </dgm:pt>
    <dgm:pt modelId="{DAF899A9-3CDE-48B1-A6F3-0CAA0E33E914}" type="pres">
      <dgm:prSet presAssocID="{54A62446-3734-4CE4-BCC3-50E7AC5452FA}" presName="bracket" presStyleLbl="parChTrans1D1" presStyleIdx="0" presStyleCnt="2"/>
      <dgm:spPr/>
    </dgm:pt>
    <dgm:pt modelId="{027E7C20-326F-4227-8321-9E25ECD4F507}" type="pres">
      <dgm:prSet presAssocID="{54A62446-3734-4CE4-BCC3-50E7AC5452FA}" presName="spH" presStyleCnt="0"/>
      <dgm:spPr/>
    </dgm:pt>
    <dgm:pt modelId="{A96B0E5E-DBBF-40F2-A3E4-48EFC5BBD411}" type="pres">
      <dgm:prSet presAssocID="{54A62446-3734-4CE4-BCC3-50E7AC5452FA}" presName="desTx" presStyleLbl="node1" presStyleIdx="0" presStyleCnt="2">
        <dgm:presLayoutVars>
          <dgm:bulletEnabled val="1"/>
        </dgm:presLayoutVars>
      </dgm:prSet>
      <dgm:spPr/>
      <dgm:t>
        <a:bodyPr/>
        <a:lstStyle/>
        <a:p>
          <a:pPr rtl="1"/>
          <a:endParaRPr lang="ar-EG"/>
        </a:p>
      </dgm:t>
    </dgm:pt>
    <dgm:pt modelId="{D42F2CF2-6565-46AD-A1D7-86475BF06E6C}" type="pres">
      <dgm:prSet presAssocID="{1EE6AD80-EFF2-4506-B34D-7080953C889E}" presName="spV" presStyleCnt="0"/>
      <dgm:spPr/>
    </dgm:pt>
    <dgm:pt modelId="{027747CA-BC0C-4601-A51F-FBA17D37353B}" type="pres">
      <dgm:prSet presAssocID="{C9BC2D7F-4983-4FC0-99D7-067CA8F76A83}" presName="linNode" presStyleCnt="0"/>
      <dgm:spPr/>
    </dgm:pt>
    <dgm:pt modelId="{0BC3ED9E-9B90-4FCE-808F-9D88610447AD}" type="pres">
      <dgm:prSet presAssocID="{C9BC2D7F-4983-4FC0-99D7-067CA8F76A83}" presName="parTx" presStyleLbl="revTx" presStyleIdx="1" presStyleCnt="2">
        <dgm:presLayoutVars>
          <dgm:chMax val="1"/>
          <dgm:bulletEnabled val="1"/>
        </dgm:presLayoutVars>
      </dgm:prSet>
      <dgm:spPr/>
      <dgm:t>
        <a:bodyPr/>
        <a:lstStyle/>
        <a:p>
          <a:pPr rtl="1"/>
          <a:endParaRPr lang="ar-EG"/>
        </a:p>
      </dgm:t>
    </dgm:pt>
    <dgm:pt modelId="{70EF8E7F-1D84-4138-A88E-63D5E7F35BEC}" type="pres">
      <dgm:prSet presAssocID="{C9BC2D7F-4983-4FC0-99D7-067CA8F76A83}" presName="bracket" presStyleLbl="parChTrans1D1" presStyleIdx="1" presStyleCnt="2"/>
      <dgm:spPr/>
    </dgm:pt>
    <dgm:pt modelId="{7170D47D-D0FE-40E9-996A-D672F71114C9}" type="pres">
      <dgm:prSet presAssocID="{C9BC2D7F-4983-4FC0-99D7-067CA8F76A83}" presName="spH" presStyleCnt="0"/>
      <dgm:spPr/>
    </dgm:pt>
    <dgm:pt modelId="{B532438A-5B6D-41BA-A1CA-89BCB3ABF365}" type="pres">
      <dgm:prSet presAssocID="{C9BC2D7F-4983-4FC0-99D7-067CA8F76A83}" presName="desTx" presStyleLbl="node1" presStyleIdx="1" presStyleCnt="2">
        <dgm:presLayoutVars>
          <dgm:bulletEnabled val="1"/>
        </dgm:presLayoutVars>
      </dgm:prSet>
      <dgm:spPr/>
      <dgm:t>
        <a:bodyPr/>
        <a:lstStyle/>
        <a:p>
          <a:pPr rtl="1"/>
          <a:endParaRPr lang="ar-EG"/>
        </a:p>
      </dgm:t>
    </dgm:pt>
  </dgm:ptLst>
  <dgm:cxnLst>
    <dgm:cxn modelId="{F8C6FAE1-0214-417E-8263-F0CCA398B744}" srcId="{C9BC2D7F-4983-4FC0-99D7-067CA8F76A83}" destId="{0E8D0F31-8CE0-43E1-A531-B4F9B741E74A}" srcOrd="0" destOrd="0" parTransId="{B375E710-7F57-4C22-A717-ECB2277F7378}" sibTransId="{478A08B0-F9CA-4A7C-9FA6-3BCA3D79C768}"/>
    <dgm:cxn modelId="{7430226C-1D88-42F6-A86B-5001C9A4B369}" type="presOf" srcId="{54A62446-3734-4CE4-BCC3-50E7AC5452FA}" destId="{57193568-EF4C-4B7C-AEF4-B8F2AE8499E7}" srcOrd="0" destOrd="0" presId="urn:diagrams.loki3.com/BracketList"/>
    <dgm:cxn modelId="{2C773ADA-4A1F-4BF4-BBCC-1359CDA9D384}" srcId="{50ACC901-C520-4491-B88B-621BEBF820D4}" destId="{C9BC2D7F-4983-4FC0-99D7-067CA8F76A83}" srcOrd="1" destOrd="0" parTransId="{DD7A2CE0-880D-468E-88A9-438C207E571A}" sibTransId="{111BCFE5-47FC-4AD4-95EC-41E4F8AF07BA}"/>
    <dgm:cxn modelId="{4A5406CE-3628-4537-BB24-9DCAB1E31474}" type="presOf" srcId="{C9BC2D7F-4983-4FC0-99D7-067CA8F76A83}" destId="{0BC3ED9E-9B90-4FCE-808F-9D88610447AD}" srcOrd="0" destOrd="0" presId="urn:diagrams.loki3.com/BracketList"/>
    <dgm:cxn modelId="{C7344C0F-AE4C-4115-9649-C5357D4ACC37}" type="presOf" srcId="{B75B47BC-D157-43ED-8788-1B6C47E827E9}" destId="{A96B0E5E-DBBF-40F2-A3E4-48EFC5BBD411}" srcOrd="0" destOrd="0" presId="urn:diagrams.loki3.com/BracketList"/>
    <dgm:cxn modelId="{7F21294A-7790-4C75-9A68-89C6E105763C}" srcId="{54A62446-3734-4CE4-BCC3-50E7AC5452FA}" destId="{B75B47BC-D157-43ED-8788-1B6C47E827E9}" srcOrd="0" destOrd="0" parTransId="{5DD4AA57-E13A-441B-B033-A38E6C08DBC7}" sibTransId="{DFA8AA7D-7089-42CF-9509-A984556BFA55}"/>
    <dgm:cxn modelId="{40D72119-D599-4021-9E70-1817BACA0E87}" type="presOf" srcId="{0E8D0F31-8CE0-43E1-A531-B4F9B741E74A}" destId="{B532438A-5B6D-41BA-A1CA-89BCB3ABF365}" srcOrd="0" destOrd="0" presId="urn:diagrams.loki3.com/BracketList"/>
    <dgm:cxn modelId="{A6A504CA-8B2C-4ED2-9A56-A75FF382D9F6}" srcId="{50ACC901-C520-4491-B88B-621BEBF820D4}" destId="{54A62446-3734-4CE4-BCC3-50E7AC5452FA}" srcOrd="0" destOrd="0" parTransId="{A92FDEC5-524E-44D9-B79E-B28C1155D1A2}" sibTransId="{1EE6AD80-EFF2-4506-B34D-7080953C889E}"/>
    <dgm:cxn modelId="{7783A40E-8A39-48B0-9EBF-76EC4548B35A}" type="presOf" srcId="{50ACC901-C520-4491-B88B-621BEBF820D4}" destId="{B0046643-7812-46E0-A105-62C998F0C8F6}" srcOrd="0" destOrd="0" presId="urn:diagrams.loki3.com/BracketList"/>
    <dgm:cxn modelId="{0B79B5A5-049A-4A42-9AB7-8B5F792503FF}" type="presParOf" srcId="{B0046643-7812-46E0-A105-62C998F0C8F6}" destId="{2FE03112-943C-4191-A80D-13F3616C0E44}" srcOrd="0" destOrd="0" presId="urn:diagrams.loki3.com/BracketList"/>
    <dgm:cxn modelId="{6274FDD8-0E66-4F5D-A1DA-E8E659152F87}" type="presParOf" srcId="{2FE03112-943C-4191-A80D-13F3616C0E44}" destId="{57193568-EF4C-4B7C-AEF4-B8F2AE8499E7}" srcOrd="0" destOrd="0" presId="urn:diagrams.loki3.com/BracketList"/>
    <dgm:cxn modelId="{A0B339D3-1DE5-4C57-A8AF-294B4667AD19}" type="presParOf" srcId="{2FE03112-943C-4191-A80D-13F3616C0E44}" destId="{DAF899A9-3CDE-48B1-A6F3-0CAA0E33E914}" srcOrd="1" destOrd="0" presId="urn:diagrams.loki3.com/BracketList"/>
    <dgm:cxn modelId="{B3796BC2-86B6-4A4D-AE40-D3680F1A2653}" type="presParOf" srcId="{2FE03112-943C-4191-A80D-13F3616C0E44}" destId="{027E7C20-326F-4227-8321-9E25ECD4F507}" srcOrd="2" destOrd="0" presId="urn:diagrams.loki3.com/BracketList"/>
    <dgm:cxn modelId="{F41F4C67-427D-406B-94AB-5E5AF21CACA3}" type="presParOf" srcId="{2FE03112-943C-4191-A80D-13F3616C0E44}" destId="{A96B0E5E-DBBF-40F2-A3E4-48EFC5BBD411}" srcOrd="3" destOrd="0" presId="urn:diagrams.loki3.com/BracketList"/>
    <dgm:cxn modelId="{6D01CE3A-DB59-4552-B3C8-59F0B5EE6E89}" type="presParOf" srcId="{B0046643-7812-46E0-A105-62C998F0C8F6}" destId="{D42F2CF2-6565-46AD-A1D7-86475BF06E6C}" srcOrd="1" destOrd="0" presId="urn:diagrams.loki3.com/BracketList"/>
    <dgm:cxn modelId="{6F5222E5-D624-4BCA-899F-F934771AAD2F}" type="presParOf" srcId="{B0046643-7812-46E0-A105-62C998F0C8F6}" destId="{027747CA-BC0C-4601-A51F-FBA17D37353B}" srcOrd="2" destOrd="0" presId="urn:diagrams.loki3.com/BracketList"/>
    <dgm:cxn modelId="{124C6AE7-6F4B-4AB3-9A7F-B25509CD985A}" type="presParOf" srcId="{027747CA-BC0C-4601-A51F-FBA17D37353B}" destId="{0BC3ED9E-9B90-4FCE-808F-9D88610447AD}" srcOrd="0" destOrd="0" presId="urn:diagrams.loki3.com/BracketList"/>
    <dgm:cxn modelId="{52AEC323-6533-4B4B-B85C-002A62318C9F}" type="presParOf" srcId="{027747CA-BC0C-4601-A51F-FBA17D37353B}" destId="{70EF8E7F-1D84-4138-A88E-63D5E7F35BEC}" srcOrd="1" destOrd="0" presId="urn:diagrams.loki3.com/BracketList"/>
    <dgm:cxn modelId="{726AA558-FE78-4913-85AC-0675CB762DBA}" type="presParOf" srcId="{027747CA-BC0C-4601-A51F-FBA17D37353B}" destId="{7170D47D-D0FE-40E9-996A-D672F71114C9}" srcOrd="2" destOrd="0" presId="urn:diagrams.loki3.com/BracketList"/>
    <dgm:cxn modelId="{F0F88183-10E1-4885-BA9E-D3861DE1692A}" type="presParOf" srcId="{027747CA-BC0C-4601-A51F-FBA17D37353B}" destId="{B532438A-5B6D-41BA-A1CA-89BCB3ABF365}" srcOrd="3" destOrd="0" presId="urn:diagrams.loki3.com/Bracket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C96E298-A08E-42E3-B2D1-EA0D9B4C6620}" type="doc">
      <dgm:prSet loTypeId="urn:microsoft.com/office/officeart/2005/8/layout/vList2" loCatId="list" qsTypeId="urn:microsoft.com/office/officeart/2005/8/quickstyle/simple1" qsCatId="simple" csTypeId="urn:microsoft.com/office/officeart/2005/8/colors/colorful4" csCatId="colorful" phldr="1"/>
      <dgm:spPr/>
      <dgm:t>
        <a:bodyPr/>
        <a:lstStyle/>
        <a:p>
          <a:pPr rtl="1"/>
          <a:endParaRPr lang="ar-EG"/>
        </a:p>
      </dgm:t>
    </dgm:pt>
    <dgm:pt modelId="{B85CC1C2-E981-4684-B728-97769C970471}">
      <dgm:prSet phldrT="[Text]" custT="1"/>
      <dgm:spPr/>
      <dgm:t>
        <a:bodyPr/>
        <a:lstStyle/>
        <a:p>
          <a:pPr rtl="1"/>
          <a:r>
            <a:rPr lang="ar-EG" sz="3200" b="1" dirty="0" smtClean="0"/>
            <a:t>ال</a:t>
          </a:r>
          <a:r>
            <a:rPr lang="ar-SA" sz="3200" b="1" dirty="0" smtClean="0"/>
            <a:t>بخل</a:t>
          </a:r>
          <a:endParaRPr lang="ar-EG" sz="3200" b="1" dirty="0"/>
        </a:p>
      </dgm:t>
    </dgm:pt>
    <dgm:pt modelId="{33666DB5-F224-4F96-BEFA-8914727A9BE8}" type="parTrans" cxnId="{10480E3B-6B99-4E0A-9F38-8BFDA40F4F13}">
      <dgm:prSet/>
      <dgm:spPr/>
      <dgm:t>
        <a:bodyPr/>
        <a:lstStyle/>
        <a:p>
          <a:pPr rtl="1"/>
          <a:endParaRPr lang="ar-EG"/>
        </a:p>
      </dgm:t>
    </dgm:pt>
    <dgm:pt modelId="{BA75F636-7A76-4E63-9054-13ABFF68455D}" type="sibTrans" cxnId="{10480E3B-6B99-4E0A-9F38-8BFDA40F4F13}">
      <dgm:prSet/>
      <dgm:spPr/>
      <dgm:t>
        <a:bodyPr/>
        <a:lstStyle/>
        <a:p>
          <a:pPr rtl="1"/>
          <a:endParaRPr lang="ar-EG"/>
        </a:p>
      </dgm:t>
    </dgm:pt>
    <dgm:pt modelId="{63B7D03B-953E-4FE1-875F-57A44B0FD144}">
      <dgm:prSet phldrT="[Text]" custT="1"/>
      <dgm:spPr/>
      <dgm:t>
        <a:bodyPr/>
        <a:lstStyle/>
        <a:p>
          <a:pPr algn="justLow" rtl="1"/>
          <a:r>
            <a:rPr lang="ar-SA" sz="2800" dirty="0" smtClean="0"/>
            <a:t>قال رسول الله صلى الله عليه وسلم ( ما من يوم يصبح العباد فيه إلا ملكان يقول أحدهما اللهم أعطي منفقاً خلفاً ويقول الأخر اللهم أعطي ممسكاً تلفاً).</a:t>
          </a:r>
          <a:endParaRPr lang="ar-EG" sz="2800" dirty="0"/>
        </a:p>
      </dgm:t>
    </dgm:pt>
    <dgm:pt modelId="{ED751B5D-7090-44F9-A20A-A6FD491BF549}" type="parTrans" cxnId="{CAA409C6-267D-4477-82AF-A5612EAEAEC6}">
      <dgm:prSet/>
      <dgm:spPr/>
      <dgm:t>
        <a:bodyPr/>
        <a:lstStyle/>
        <a:p>
          <a:pPr rtl="1"/>
          <a:endParaRPr lang="ar-EG"/>
        </a:p>
      </dgm:t>
    </dgm:pt>
    <dgm:pt modelId="{0BC23078-2F1B-4BA2-9B8B-1E494D9119E1}" type="sibTrans" cxnId="{CAA409C6-267D-4477-82AF-A5612EAEAEC6}">
      <dgm:prSet/>
      <dgm:spPr/>
      <dgm:t>
        <a:bodyPr/>
        <a:lstStyle/>
        <a:p>
          <a:pPr rtl="1"/>
          <a:endParaRPr lang="ar-EG"/>
        </a:p>
      </dgm:t>
    </dgm:pt>
    <dgm:pt modelId="{5FAF9B20-5369-4116-B0DF-88A4EB42838D}">
      <dgm:prSet phldrT="[Text]" custT="1"/>
      <dgm:spPr/>
      <dgm:t>
        <a:bodyPr/>
        <a:lstStyle/>
        <a:p>
          <a:pPr rtl="1"/>
          <a:r>
            <a:rPr lang="ar-SA" sz="3200" b="1" dirty="0" smtClean="0"/>
            <a:t>الكذب والغش</a:t>
          </a:r>
          <a:endParaRPr lang="ar-EG" sz="3200" b="1" dirty="0"/>
        </a:p>
      </dgm:t>
    </dgm:pt>
    <dgm:pt modelId="{F9564D7F-EAB2-4686-9319-C3AA5B356087}" type="parTrans" cxnId="{CC71F54E-505B-4F8F-B161-5D29F9E3C767}">
      <dgm:prSet/>
      <dgm:spPr/>
      <dgm:t>
        <a:bodyPr/>
        <a:lstStyle/>
        <a:p>
          <a:pPr rtl="1"/>
          <a:endParaRPr lang="ar-EG"/>
        </a:p>
      </dgm:t>
    </dgm:pt>
    <dgm:pt modelId="{710AA731-9B41-43B1-89C4-FB9D1F8D6385}" type="sibTrans" cxnId="{CC71F54E-505B-4F8F-B161-5D29F9E3C767}">
      <dgm:prSet/>
      <dgm:spPr/>
      <dgm:t>
        <a:bodyPr/>
        <a:lstStyle/>
        <a:p>
          <a:pPr rtl="1"/>
          <a:endParaRPr lang="ar-EG"/>
        </a:p>
      </dgm:t>
    </dgm:pt>
    <dgm:pt modelId="{19E55AC9-D02F-4809-9120-15CE2BE8E0B3}">
      <dgm:prSet phldrT="[Text]" custT="1"/>
      <dgm:spPr/>
      <dgm:t>
        <a:bodyPr/>
        <a:lstStyle/>
        <a:p>
          <a:pPr algn="justLow" rtl="1"/>
          <a:r>
            <a:rPr lang="ar-SA" sz="2800" dirty="0" smtClean="0"/>
            <a:t>فقد قال رسول الله صلى الله عليه وسلم فإن صدق البيعان وبينا بورك لهما في بيعهما وإن كتما وكذبا محقت بركة بيعهما).</a:t>
          </a:r>
          <a:endParaRPr lang="ar-EG" sz="2800" dirty="0"/>
        </a:p>
      </dgm:t>
    </dgm:pt>
    <dgm:pt modelId="{84D58B3A-DEDF-40E4-98B0-8003FE9C0341}" type="parTrans" cxnId="{4FDA4D8A-27B6-4039-8968-677D8953192E}">
      <dgm:prSet/>
      <dgm:spPr/>
      <dgm:t>
        <a:bodyPr/>
        <a:lstStyle/>
        <a:p>
          <a:pPr rtl="1"/>
          <a:endParaRPr lang="ar-EG"/>
        </a:p>
      </dgm:t>
    </dgm:pt>
    <dgm:pt modelId="{37497CA7-7B90-40B4-8FB3-D8C2828D44CA}" type="sibTrans" cxnId="{4FDA4D8A-27B6-4039-8968-677D8953192E}">
      <dgm:prSet/>
      <dgm:spPr/>
      <dgm:t>
        <a:bodyPr/>
        <a:lstStyle/>
        <a:p>
          <a:pPr rtl="1"/>
          <a:endParaRPr lang="ar-EG"/>
        </a:p>
      </dgm:t>
    </dgm:pt>
    <dgm:pt modelId="{B7F6C68A-A121-4B8B-85B4-6F0CC7FFD6D6}" type="pres">
      <dgm:prSet presAssocID="{1C96E298-A08E-42E3-B2D1-EA0D9B4C6620}" presName="linear" presStyleCnt="0">
        <dgm:presLayoutVars>
          <dgm:animLvl val="lvl"/>
          <dgm:resizeHandles val="exact"/>
        </dgm:presLayoutVars>
      </dgm:prSet>
      <dgm:spPr/>
      <dgm:t>
        <a:bodyPr/>
        <a:lstStyle/>
        <a:p>
          <a:pPr rtl="1"/>
          <a:endParaRPr lang="ar-EG"/>
        </a:p>
      </dgm:t>
    </dgm:pt>
    <dgm:pt modelId="{757B5ABA-596C-4339-8850-296C24C3E293}" type="pres">
      <dgm:prSet presAssocID="{B85CC1C2-E981-4684-B728-97769C970471}" presName="parentText" presStyleLbl="node1" presStyleIdx="0" presStyleCnt="2">
        <dgm:presLayoutVars>
          <dgm:chMax val="0"/>
          <dgm:bulletEnabled val="1"/>
        </dgm:presLayoutVars>
      </dgm:prSet>
      <dgm:spPr/>
      <dgm:t>
        <a:bodyPr/>
        <a:lstStyle/>
        <a:p>
          <a:pPr rtl="1"/>
          <a:endParaRPr lang="ar-EG"/>
        </a:p>
      </dgm:t>
    </dgm:pt>
    <dgm:pt modelId="{7678E07F-3446-4449-BE4E-32ABC9197216}" type="pres">
      <dgm:prSet presAssocID="{B85CC1C2-E981-4684-B728-97769C970471}" presName="childText" presStyleLbl="revTx" presStyleIdx="0" presStyleCnt="2">
        <dgm:presLayoutVars>
          <dgm:bulletEnabled val="1"/>
        </dgm:presLayoutVars>
      </dgm:prSet>
      <dgm:spPr/>
      <dgm:t>
        <a:bodyPr/>
        <a:lstStyle/>
        <a:p>
          <a:pPr rtl="1"/>
          <a:endParaRPr lang="ar-EG"/>
        </a:p>
      </dgm:t>
    </dgm:pt>
    <dgm:pt modelId="{70049EC6-258A-4626-BF90-72C33E6E9A59}" type="pres">
      <dgm:prSet presAssocID="{5FAF9B20-5369-4116-B0DF-88A4EB42838D}" presName="parentText" presStyleLbl="node1" presStyleIdx="1" presStyleCnt="2">
        <dgm:presLayoutVars>
          <dgm:chMax val="0"/>
          <dgm:bulletEnabled val="1"/>
        </dgm:presLayoutVars>
      </dgm:prSet>
      <dgm:spPr/>
      <dgm:t>
        <a:bodyPr/>
        <a:lstStyle/>
        <a:p>
          <a:pPr rtl="1"/>
          <a:endParaRPr lang="ar-EG"/>
        </a:p>
      </dgm:t>
    </dgm:pt>
    <dgm:pt modelId="{1ADD8530-DE53-4E18-9246-20F7A27FBDE2}" type="pres">
      <dgm:prSet presAssocID="{5FAF9B20-5369-4116-B0DF-88A4EB42838D}" presName="childText" presStyleLbl="revTx" presStyleIdx="1" presStyleCnt="2">
        <dgm:presLayoutVars>
          <dgm:bulletEnabled val="1"/>
        </dgm:presLayoutVars>
      </dgm:prSet>
      <dgm:spPr/>
      <dgm:t>
        <a:bodyPr/>
        <a:lstStyle/>
        <a:p>
          <a:pPr rtl="1"/>
          <a:endParaRPr lang="ar-EG"/>
        </a:p>
      </dgm:t>
    </dgm:pt>
  </dgm:ptLst>
  <dgm:cxnLst>
    <dgm:cxn modelId="{CC71F54E-505B-4F8F-B161-5D29F9E3C767}" srcId="{1C96E298-A08E-42E3-B2D1-EA0D9B4C6620}" destId="{5FAF9B20-5369-4116-B0DF-88A4EB42838D}" srcOrd="1" destOrd="0" parTransId="{F9564D7F-EAB2-4686-9319-C3AA5B356087}" sibTransId="{710AA731-9B41-43B1-89C4-FB9D1F8D6385}"/>
    <dgm:cxn modelId="{4FDA4D8A-27B6-4039-8968-677D8953192E}" srcId="{5FAF9B20-5369-4116-B0DF-88A4EB42838D}" destId="{19E55AC9-D02F-4809-9120-15CE2BE8E0B3}" srcOrd="0" destOrd="0" parTransId="{84D58B3A-DEDF-40E4-98B0-8003FE9C0341}" sibTransId="{37497CA7-7B90-40B4-8FB3-D8C2828D44CA}"/>
    <dgm:cxn modelId="{CAA409C6-267D-4477-82AF-A5612EAEAEC6}" srcId="{B85CC1C2-E981-4684-B728-97769C970471}" destId="{63B7D03B-953E-4FE1-875F-57A44B0FD144}" srcOrd="0" destOrd="0" parTransId="{ED751B5D-7090-44F9-A20A-A6FD491BF549}" sibTransId="{0BC23078-2F1B-4BA2-9B8B-1E494D9119E1}"/>
    <dgm:cxn modelId="{C49E4603-D5D2-40A2-8D66-23A54EC5F117}" type="presOf" srcId="{1C96E298-A08E-42E3-B2D1-EA0D9B4C6620}" destId="{B7F6C68A-A121-4B8B-85B4-6F0CC7FFD6D6}" srcOrd="0" destOrd="0" presId="urn:microsoft.com/office/officeart/2005/8/layout/vList2"/>
    <dgm:cxn modelId="{2314353A-7F92-4223-96B4-4D8B2DAA077F}" type="presOf" srcId="{B85CC1C2-E981-4684-B728-97769C970471}" destId="{757B5ABA-596C-4339-8850-296C24C3E293}" srcOrd="0" destOrd="0" presId="urn:microsoft.com/office/officeart/2005/8/layout/vList2"/>
    <dgm:cxn modelId="{0311EF45-926F-436D-8241-DA86724375E1}" type="presOf" srcId="{19E55AC9-D02F-4809-9120-15CE2BE8E0B3}" destId="{1ADD8530-DE53-4E18-9246-20F7A27FBDE2}" srcOrd="0" destOrd="0" presId="urn:microsoft.com/office/officeart/2005/8/layout/vList2"/>
    <dgm:cxn modelId="{10480E3B-6B99-4E0A-9F38-8BFDA40F4F13}" srcId="{1C96E298-A08E-42E3-B2D1-EA0D9B4C6620}" destId="{B85CC1C2-E981-4684-B728-97769C970471}" srcOrd="0" destOrd="0" parTransId="{33666DB5-F224-4F96-BEFA-8914727A9BE8}" sibTransId="{BA75F636-7A76-4E63-9054-13ABFF68455D}"/>
    <dgm:cxn modelId="{1D99CC48-67F2-4D27-90FC-8B00215457A1}" type="presOf" srcId="{63B7D03B-953E-4FE1-875F-57A44B0FD144}" destId="{7678E07F-3446-4449-BE4E-32ABC9197216}" srcOrd="0" destOrd="0" presId="urn:microsoft.com/office/officeart/2005/8/layout/vList2"/>
    <dgm:cxn modelId="{988797B3-5866-48A5-99C8-C87BAB876933}" type="presOf" srcId="{5FAF9B20-5369-4116-B0DF-88A4EB42838D}" destId="{70049EC6-258A-4626-BF90-72C33E6E9A59}" srcOrd="0" destOrd="0" presId="urn:microsoft.com/office/officeart/2005/8/layout/vList2"/>
    <dgm:cxn modelId="{7E54B1C2-CB54-4632-ADC8-BAC431CA1C92}" type="presParOf" srcId="{B7F6C68A-A121-4B8B-85B4-6F0CC7FFD6D6}" destId="{757B5ABA-596C-4339-8850-296C24C3E293}" srcOrd="0" destOrd="0" presId="urn:microsoft.com/office/officeart/2005/8/layout/vList2"/>
    <dgm:cxn modelId="{E0038B22-1EED-4C5F-B35F-A97C40BD9425}" type="presParOf" srcId="{B7F6C68A-A121-4B8B-85B4-6F0CC7FFD6D6}" destId="{7678E07F-3446-4449-BE4E-32ABC9197216}" srcOrd="1" destOrd="0" presId="urn:microsoft.com/office/officeart/2005/8/layout/vList2"/>
    <dgm:cxn modelId="{6141D806-4814-4847-B3E0-0B5948B1B389}" type="presParOf" srcId="{B7F6C68A-A121-4B8B-85B4-6F0CC7FFD6D6}" destId="{70049EC6-258A-4626-BF90-72C33E6E9A59}" srcOrd="2" destOrd="0" presId="urn:microsoft.com/office/officeart/2005/8/layout/vList2"/>
    <dgm:cxn modelId="{9349025B-313D-4C22-B810-752973EDCA99}" type="presParOf" srcId="{B7F6C68A-A121-4B8B-85B4-6F0CC7FFD6D6}" destId="{1ADD8530-DE53-4E18-9246-20F7A27FBDE2}"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042598F-CCA1-4E6E-BD8A-A48F490704DC}" type="doc">
      <dgm:prSet loTypeId="urn:microsoft.com/office/officeart/2005/8/layout/hList9" loCatId="list" qsTypeId="urn:microsoft.com/office/officeart/2005/8/quickstyle/simple1" qsCatId="simple" csTypeId="urn:microsoft.com/office/officeart/2005/8/colors/colorful4" csCatId="colorful" phldr="1"/>
      <dgm:spPr/>
      <dgm:t>
        <a:bodyPr/>
        <a:lstStyle/>
        <a:p>
          <a:pPr rtl="1"/>
          <a:endParaRPr lang="ar-EG"/>
        </a:p>
      </dgm:t>
    </dgm:pt>
    <dgm:pt modelId="{76B9B913-BEB9-4C92-B521-433338963BB4}">
      <dgm:prSet phldrT="[Text]"/>
      <dgm:spPr/>
      <dgm:t>
        <a:bodyPr/>
        <a:lstStyle/>
        <a:p>
          <a:pPr rtl="1"/>
          <a:r>
            <a:rPr lang="ar-SA" smtClean="0"/>
            <a:t>الإسراف والتبذير</a:t>
          </a:r>
          <a:endParaRPr lang="ar-EG" dirty="0"/>
        </a:p>
      </dgm:t>
    </dgm:pt>
    <dgm:pt modelId="{ECA552E2-1FE3-46D4-B2B4-0433CC9EEA34}" type="parTrans" cxnId="{6CB6BDF2-4A65-4CEF-B8F1-C0956A91518D}">
      <dgm:prSet/>
      <dgm:spPr/>
      <dgm:t>
        <a:bodyPr/>
        <a:lstStyle/>
        <a:p>
          <a:pPr rtl="1"/>
          <a:endParaRPr lang="ar-EG"/>
        </a:p>
      </dgm:t>
    </dgm:pt>
    <dgm:pt modelId="{F11B68DD-7591-442A-88CF-1F6EEC978F95}" type="sibTrans" cxnId="{6CB6BDF2-4A65-4CEF-B8F1-C0956A91518D}">
      <dgm:prSet/>
      <dgm:spPr/>
      <dgm:t>
        <a:bodyPr/>
        <a:lstStyle/>
        <a:p>
          <a:pPr rtl="1"/>
          <a:endParaRPr lang="ar-EG"/>
        </a:p>
      </dgm:t>
    </dgm:pt>
    <dgm:pt modelId="{191608CC-7F55-4BB1-B3AB-32A3ACB7BE8C}">
      <dgm:prSet phldrT="[Text]"/>
      <dgm:spPr/>
      <dgm:t>
        <a:bodyPr/>
        <a:lstStyle/>
        <a:p>
          <a:pPr algn="justLow" rtl="1"/>
          <a:r>
            <a:rPr lang="ar-SA" dirty="0" smtClean="0"/>
            <a:t>لقول الله سبحانه وتعالى ولا تجعـــل يدك مغـلـولة إلى عنقك ولا تبسطها كل البسط فتقعد ملوماً </a:t>
          </a:r>
          <a:endParaRPr lang="ar-EG" dirty="0"/>
        </a:p>
      </dgm:t>
    </dgm:pt>
    <dgm:pt modelId="{C0A8B142-6A3E-4DB7-9DB0-B18EA24C9EDD}" type="parTrans" cxnId="{B3CE8706-ED97-4727-B852-71C65BDB1C82}">
      <dgm:prSet/>
      <dgm:spPr/>
      <dgm:t>
        <a:bodyPr/>
        <a:lstStyle/>
        <a:p>
          <a:pPr rtl="1"/>
          <a:endParaRPr lang="ar-EG"/>
        </a:p>
      </dgm:t>
    </dgm:pt>
    <dgm:pt modelId="{B1690719-39CD-45A2-8B42-F54A6DCD0FC2}" type="sibTrans" cxnId="{B3CE8706-ED97-4727-B852-71C65BDB1C82}">
      <dgm:prSet/>
      <dgm:spPr/>
      <dgm:t>
        <a:bodyPr/>
        <a:lstStyle/>
        <a:p>
          <a:pPr rtl="1"/>
          <a:endParaRPr lang="ar-EG"/>
        </a:p>
      </dgm:t>
    </dgm:pt>
    <dgm:pt modelId="{25435D7C-DD8E-43E0-B503-D83EFE6939F9}">
      <dgm:prSet phldrT="[Text]"/>
      <dgm:spPr/>
      <dgm:t>
        <a:bodyPr/>
        <a:lstStyle/>
        <a:p>
          <a:pPr algn="justLow" rtl="1"/>
          <a:r>
            <a:rPr lang="ar-SA" dirty="0" smtClean="0"/>
            <a:t>فقد أخبر الرسول صلى الله عليه وسلم  ( ما تلف مالاً في بر أو بحر إلا بحبس الزكاة).</a:t>
          </a:r>
          <a:endParaRPr lang="ar-EG" dirty="0"/>
        </a:p>
      </dgm:t>
    </dgm:pt>
    <dgm:pt modelId="{23EBE25A-999B-4906-B601-A3917F470627}" type="parTrans" cxnId="{A0E11120-D6AC-429A-A55F-FED7246E20E2}">
      <dgm:prSet/>
      <dgm:spPr/>
      <dgm:t>
        <a:bodyPr/>
        <a:lstStyle/>
        <a:p>
          <a:pPr rtl="1"/>
          <a:endParaRPr lang="ar-EG"/>
        </a:p>
      </dgm:t>
    </dgm:pt>
    <dgm:pt modelId="{B9C57083-E273-42F9-8DDA-C8AD2F1C7F25}" type="sibTrans" cxnId="{A0E11120-D6AC-429A-A55F-FED7246E20E2}">
      <dgm:prSet/>
      <dgm:spPr/>
      <dgm:t>
        <a:bodyPr/>
        <a:lstStyle/>
        <a:p>
          <a:pPr rtl="1"/>
          <a:endParaRPr lang="ar-EG"/>
        </a:p>
      </dgm:t>
    </dgm:pt>
    <dgm:pt modelId="{FC6DDA18-650E-4DEA-9626-D239B41CDC6D}">
      <dgm:prSet phldrT="[Text]"/>
      <dgm:spPr/>
      <dgm:t>
        <a:bodyPr/>
        <a:lstStyle/>
        <a:p>
          <a:pPr rtl="1"/>
          <a:r>
            <a:rPr lang="ar-SA" smtClean="0"/>
            <a:t>منع الزكاة</a:t>
          </a:r>
          <a:endParaRPr lang="ar-EG" dirty="0"/>
        </a:p>
      </dgm:t>
    </dgm:pt>
    <dgm:pt modelId="{D130C55E-318E-4CA3-997C-DD6262F2EC3A}" type="sibTrans" cxnId="{63A8B051-CBD2-451B-B859-A711F991748C}">
      <dgm:prSet/>
      <dgm:spPr/>
      <dgm:t>
        <a:bodyPr/>
        <a:lstStyle/>
        <a:p>
          <a:pPr rtl="1"/>
          <a:endParaRPr lang="ar-EG"/>
        </a:p>
      </dgm:t>
    </dgm:pt>
    <dgm:pt modelId="{3B787D1C-310E-4017-B7D8-2A3DDAC236E2}" type="parTrans" cxnId="{63A8B051-CBD2-451B-B859-A711F991748C}">
      <dgm:prSet/>
      <dgm:spPr/>
      <dgm:t>
        <a:bodyPr/>
        <a:lstStyle/>
        <a:p>
          <a:pPr rtl="1"/>
          <a:endParaRPr lang="ar-EG"/>
        </a:p>
      </dgm:t>
    </dgm:pt>
    <dgm:pt modelId="{8B196A65-9687-408F-9559-B22CDF944004}" type="pres">
      <dgm:prSet presAssocID="{9042598F-CCA1-4E6E-BD8A-A48F490704DC}" presName="list" presStyleCnt="0">
        <dgm:presLayoutVars>
          <dgm:dir/>
          <dgm:animLvl val="lvl"/>
        </dgm:presLayoutVars>
      </dgm:prSet>
      <dgm:spPr/>
      <dgm:t>
        <a:bodyPr/>
        <a:lstStyle/>
        <a:p>
          <a:pPr rtl="1"/>
          <a:endParaRPr lang="ar-EG"/>
        </a:p>
      </dgm:t>
    </dgm:pt>
    <dgm:pt modelId="{BFD9941D-CDF5-4F29-8A40-4EF93CB5A70F}" type="pres">
      <dgm:prSet presAssocID="{76B9B913-BEB9-4C92-B521-433338963BB4}" presName="posSpace" presStyleCnt="0"/>
      <dgm:spPr/>
      <dgm:t>
        <a:bodyPr/>
        <a:lstStyle/>
        <a:p>
          <a:pPr rtl="1"/>
          <a:endParaRPr lang="ar-EG"/>
        </a:p>
      </dgm:t>
    </dgm:pt>
    <dgm:pt modelId="{F9BFD94E-D01F-47AD-A2D9-6CF397A7F5F5}" type="pres">
      <dgm:prSet presAssocID="{76B9B913-BEB9-4C92-B521-433338963BB4}" presName="vertFlow" presStyleCnt="0"/>
      <dgm:spPr/>
      <dgm:t>
        <a:bodyPr/>
        <a:lstStyle/>
        <a:p>
          <a:pPr rtl="1"/>
          <a:endParaRPr lang="ar-EG"/>
        </a:p>
      </dgm:t>
    </dgm:pt>
    <dgm:pt modelId="{6FAEC643-C57E-4541-AEA1-F0B0BAAC4939}" type="pres">
      <dgm:prSet presAssocID="{76B9B913-BEB9-4C92-B521-433338963BB4}" presName="topSpace" presStyleCnt="0"/>
      <dgm:spPr/>
      <dgm:t>
        <a:bodyPr/>
        <a:lstStyle/>
        <a:p>
          <a:pPr rtl="1"/>
          <a:endParaRPr lang="ar-EG"/>
        </a:p>
      </dgm:t>
    </dgm:pt>
    <dgm:pt modelId="{035DA722-72E4-499F-B22E-319795B2F5C5}" type="pres">
      <dgm:prSet presAssocID="{76B9B913-BEB9-4C92-B521-433338963BB4}" presName="firstComp" presStyleCnt="0"/>
      <dgm:spPr/>
      <dgm:t>
        <a:bodyPr/>
        <a:lstStyle/>
        <a:p>
          <a:pPr rtl="1"/>
          <a:endParaRPr lang="ar-EG"/>
        </a:p>
      </dgm:t>
    </dgm:pt>
    <dgm:pt modelId="{43EF1FFE-0819-4581-8F54-F93FE9F9A56E}" type="pres">
      <dgm:prSet presAssocID="{76B9B913-BEB9-4C92-B521-433338963BB4}" presName="firstChild" presStyleLbl="bgAccFollowNode1" presStyleIdx="0" presStyleCnt="2"/>
      <dgm:spPr/>
      <dgm:t>
        <a:bodyPr/>
        <a:lstStyle/>
        <a:p>
          <a:pPr rtl="1"/>
          <a:endParaRPr lang="ar-EG"/>
        </a:p>
      </dgm:t>
    </dgm:pt>
    <dgm:pt modelId="{598B3A54-BFEE-48EE-B013-F53ADB967CCD}" type="pres">
      <dgm:prSet presAssocID="{76B9B913-BEB9-4C92-B521-433338963BB4}" presName="firstChildTx" presStyleLbl="bgAccFollowNode1" presStyleIdx="0" presStyleCnt="2">
        <dgm:presLayoutVars>
          <dgm:bulletEnabled val="1"/>
        </dgm:presLayoutVars>
      </dgm:prSet>
      <dgm:spPr/>
      <dgm:t>
        <a:bodyPr/>
        <a:lstStyle/>
        <a:p>
          <a:pPr rtl="1"/>
          <a:endParaRPr lang="ar-EG"/>
        </a:p>
      </dgm:t>
    </dgm:pt>
    <dgm:pt modelId="{A5FAD8A3-03B0-427F-8595-BD903584BA79}" type="pres">
      <dgm:prSet presAssocID="{76B9B913-BEB9-4C92-B521-433338963BB4}" presName="negSpace" presStyleCnt="0"/>
      <dgm:spPr/>
      <dgm:t>
        <a:bodyPr/>
        <a:lstStyle/>
        <a:p>
          <a:pPr rtl="1"/>
          <a:endParaRPr lang="ar-EG"/>
        </a:p>
      </dgm:t>
    </dgm:pt>
    <dgm:pt modelId="{6FA7733D-7464-4308-AC87-0F12A8A54F11}" type="pres">
      <dgm:prSet presAssocID="{76B9B913-BEB9-4C92-B521-433338963BB4}" presName="circle" presStyleLbl="node1" presStyleIdx="0" presStyleCnt="2"/>
      <dgm:spPr/>
      <dgm:t>
        <a:bodyPr/>
        <a:lstStyle/>
        <a:p>
          <a:pPr rtl="1"/>
          <a:endParaRPr lang="ar-EG"/>
        </a:p>
      </dgm:t>
    </dgm:pt>
    <dgm:pt modelId="{48FA9F85-00A1-4E0E-BCA6-8DB5513C27C4}" type="pres">
      <dgm:prSet presAssocID="{F11B68DD-7591-442A-88CF-1F6EEC978F95}" presName="transSpace" presStyleCnt="0"/>
      <dgm:spPr/>
      <dgm:t>
        <a:bodyPr/>
        <a:lstStyle/>
        <a:p>
          <a:pPr rtl="1"/>
          <a:endParaRPr lang="ar-EG"/>
        </a:p>
      </dgm:t>
    </dgm:pt>
    <dgm:pt modelId="{A3E85042-0630-4035-B6E6-ACA61E2A209B}" type="pres">
      <dgm:prSet presAssocID="{FC6DDA18-650E-4DEA-9626-D239B41CDC6D}" presName="posSpace" presStyleCnt="0"/>
      <dgm:spPr/>
      <dgm:t>
        <a:bodyPr/>
        <a:lstStyle/>
        <a:p>
          <a:pPr rtl="1"/>
          <a:endParaRPr lang="ar-EG"/>
        </a:p>
      </dgm:t>
    </dgm:pt>
    <dgm:pt modelId="{CD7EC3B9-5E8B-4CF8-B78F-6CE1A768EAE8}" type="pres">
      <dgm:prSet presAssocID="{FC6DDA18-650E-4DEA-9626-D239B41CDC6D}" presName="vertFlow" presStyleCnt="0"/>
      <dgm:spPr/>
      <dgm:t>
        <a:bodyPr/>
        <a:lstStyle/>
        <a:p>
          <a:pPr rtl="1"/>
          <a:endParaRPr lang="ar-EG"/>
        </a:p>
      </dgm:t>
    </dgm:pt>
    <dgm:pt modelId="{20010349-AF2A-469A-9C57-F50B17558E6F}" type="pres">
      <dgm:prSet presAssocID="{FC6DDA18-650E-4DEA-9626-D239B41CDC6D}" presName="topSpace" presStyleCnt="0"/>
      <dgm:spPr/>
      <dgm:t>
        <a:bodyPr/>
        <a:lstStyle/>
        <a:p>
          <a:pPr rtl="1"/>
          <a:endParaRPr lang="ar-EG"/>
        </a:p>
      </dgm:t>
    </dgm:pt>
    <dgm:pt modelId="{1459359D-2EA3-4A5A-B9FC-8C5602F039EC}" type="pres">
      <dgm:prSet presAssocID="{FC6DDA18-650E-4DEA-9626-D239B41CDC6D}" presName="firstComp" presStyleCnt="0"/>
      <dgm:spPr/>
      <dgm:t>
        <a:bodyPr/>
        <a:lstStyle/>
        <a:p>
          <a:pPr rtl="1"/>
          <a:endParaRPr lang="ar-EG"/>
        </a:p>
      </dgm:t>
    </dgm:pt>
    <dgm:pt modelId="{A00E0618-E16A-4C96-81FF-9874FBA11226}" type="pres">
      <dgm:prSet presAssocID="{FC6DDA18-650E-4DEA-9626-D239B41CDC6D}" presName="firstChild" presStyleLbl="bgAccFollowNode1" presStyleIdx="1" presStyleCnt="2"/>
      <dgm:spPr/>
      <dgm:t>
        <a:bodyPr/>
        <a:lstStyle/>
        <a:p>
          <a:pPr rtl="1"/>
          <a:endParaRPr lang="ar-EG"/>
        </a:p>
      </dgm:t>
    </dgm:pt>
    <dgm:pt modelId="{EF496C34-EE05-4592-904E-1EC2B95E2069}" type="pres">
      <dgm:prSet presAssocID="{FC6DDA18-650E-4DEA-9626-D239B41CDC6D}" presName="firstChildTx" presStyleLbl="bgAccFollowNode1" presStyleIdx="1" presStyleCnt="2">
        <dgm:presLayoutVars>
          <dgm:bulletEnabled val="1"/>
        </dgm:presLayoutVars>
      </dgm:prSet>
      <dgm:spPr/>
      <dgm:t>
        <a:bodyPr/>
        <a:lstStyle/>
        <a:p>
          <a:pPr rtl="1"/>
          <a:endParaRPr lang="ar-EG"/>
        </a:p>
      </dgm:t>
    </dgm:pt>
    <dgm:pt modelId="{2BC0506C-2A9C-49ED-9E34-97BE942BDFD1}" type="pres">
      <dgm:prSet presAssocID="{FC6DDA18-650E-4DEA-9626-D239B41CDC6D}" presName="negSpace" presStyleCnt="0"/>
      <dgm:spPr/>
      <dgm:t>
        <a:bodyPr/>
        <a:lstStyle/>
        <a:p>
          <a:pPr rtl="1"/>
          <a:endParaRPr lang="ar-EG"/>
        </a:p>
      </dgm:t>
    </dgm:pt>
    <dgm:pt modelId="{DCD142CB-EF16-4FCD-AF55-C6ED7062C2C4}" type="pres">
      <dgm:prSet presAssocID="{FC6DDA18-650E-4DEA-9626-D239B41CDC6D}" presName="circle" presStyleLbl="node1" presStyleIdx="1" presStyleCnt="2"/>
      <dgm:spPr/>
      <dgm:t>
        <a:bodyPr/>
        <a:lstStyle/>
        <a:p>
          <a:pPr rtl="1"/>
          <a:endParaRPr lang="ar-EG"/>
        </a:p>
      </dgm:t>
    </dgm:pt>
  </dgm:ptLst>
  <dgm:cxnLst>
    <dgm:cxn modelId="{6CB6BDF2-4A65-4CEF-B8F1-C0956A91518D}" srcId="{9042598F-CCA1-4E6E-BD8A-A48F490704DC}" destId="{76B9B913-BEB9-4C92-B521-433338963BB4}" srcOrd="0" destOrd="0" parTransId="{ECA552E2-1FE3-46D4-B2B4-0433CC9EEA34}" sibTransId="{F11B68DD-7591-442A-88CF-1F6EEC978F95}"/>
    <dgm:cxn modelId="{BB7302AB-EF3E-470B-ACBC-E585FCF27CDE}" type="presOf" srcId="{191608CC-7F55-4BB1-B3AB-32A3ACB7BE8C}" destId="{598B3A54-BFEE-48EE-B013-F53ADB967CCD}" srcOrd="1" destOrd="0" presId="urn:microsoft.com/office/officeart/2005/8/layout/hList9"/>
    <dgm:cxn modelId="{A0E11120-D6AC-429A-A55F-FED7246E20E2}" srcId="{FC6DDA18-650E-4DEA-9626-D239B41CDC6D}" destId="{25435D7C-DD8E-43E0-B503-D83EFE6939F9}" srcOrd="0" destOrd="0" parTransId="{23EBE25A-999B-4906-B601-A3917F470627}" sibTransId="{B9C57083-E273-42F9-8DDA-C8AD2F1C7F25}"/>
    <dgm:cxn modelId="{4CD40909-C9D3-4337-B6AF-A3B3F4227516}" type="presOf" srcId="{FC6DDA18-650E-4DEA-9626-D239B41CDC6D}" destId="{DCD142CB-EF16-4FCD-AF55-C6ED7062C2C4}" srcOrd="0" destOrd="0" presId="urn:microsoft.com/office/officeart/2005/8/layout/hList9"/>
    <dgm:cxn modelId="{CEC1B7DE-6B65-47C3-B28B-C2D97C43DD1E}" type="presOf" srcId="{25435D7C-DD8E-43E0-B503-D83EFE6939F9}" destId="{A00E0618-E16A-4C96-81FF-9874FBA11226}" srcOrd="0" destOrd="0" presId="urn:microsoft.com/office/officeart/2005/8/layout/hList9"/>
    <dgm:cxn modelId="{6EEA817D-1F17-479B-928C-D557B5CD05A8}" type="presOf" srcId="{76B9B913-BEB9-4C92-B521-433338963BB4}" destId="{6FA7733D-7464-4308-AC87-0F12A8A54F11}" srcOrd="0" destOrd="0" presId="urn:microsoft.com/office/officeart/2005/8/layout/hList9"/>
    <dgm:cxn modelId="{63A8B051-CBD2-451B-B859-A711F991748C}" srcId="{9042598F-CCA1-4E6E-BD8A-A48F490704DC}" destId="{FC6DDA18-650E-4DEA-9626-D239B41CDC6D}" srcOrd="1" destOrd="0" parTransId="{3B787D1C-310E-4017-B7D8-2A3DDAC236E2}" sibTransId="{D130C55E-318E-4CA3-997C-DD6262F2EC3A}"/>
    <dgm:cxn modelId="{B3CE8706-ED97-4727-B852-71C65BDB1C82}" srcId="{76B9B913-BEB9-4C92-B521-433338963BB4}" destId="{191608CC-7F55-4BB1-B3AB-32A3ACB7BE8C}" srcOrd="0" destOrd="0" parTransId="{C0A8B142-6A3E-4DB7-9DB0-B18EA24C9EDD}" sibTransId="{B1690719-39CD-45A2-8B42-F54A6DCD0FC2}"/>
    <dgm:cxn modelId="{2B863D51-EEA9-423E-BA6E-29E8AD88F69B}" type="presOf" srcId="{25435D7C-DD8E-43E0-B503-D83EFE6939F9}" destId="{EF496C34-EE05-4592-904E-1EC2B95E2069}" srcOrd="1" destOrd="0" presId="urn:microsoft.com/office/officeart/2005/8/layout/hList9"/>
    <dgm:cxn modelId="{5A8038E9-7E46-4F9F-8AAC-67718DD72916}" type="presOf" srcId="{9042598F-CCA1-4E6E-BD8A-A48F490704DC}" destId="{8B196A65-9687-408F-9559-B22CDF944004}" srcOrd="0" destOrd="0" presId="urn:microsoft.com/office/officeart/2005/8/layout/hList9"/>
    <dgm:cxn modelId="{6692C57C-D183-448F-91D1-AFF2CCD360F4}" type="presOf" srcId="{191608CC-7F55-4BB1-B3AB-32A3ACB7BE8C}" destId="{43EF1FFE-0819-4581-8F54-F93FE9F9A56E}" srcOrd="0" destOrd="0" presId="urn:microsoft.com/office/officeart/2005/8/layout/hList9"/>
    <dgm:cxn modelId="{AF1EEF4C-4007-46FF-9EAE-608C7E5C3030}" type="presParOf" srcId="{8B196A65-9687-408F-9559-B22CDF944004}" destId="{BFD9941D-CDF5-4F29-8A40-4EF93CB5A70F}" srcOrd="0" destOrd="0" presId="urn:microsoft.com/office/officeart/2005/8/layout/hList9"/>
    <dgm:cxn modelId="{D26712C6-7D3B-467F-A14F-4F69F13C1888}" type="presParOf" srcId="{8B196A65-9687-408F-9559-B22CDF944004}" destId="{F9BFD94E-D01F-47AD-A2D9-6CF397A7F5F5}" srcOrd="1" destOrd="0" presId="urn:microsoft.com/office/officeart/2005/8/layout/hList9"/>
    <dgm:cxn modelId="{41DA9C8C-4BB1-4203-97EA-2BDBE869B16D}" type="presParOf" srcId="{F9BFD94E-D01F-47AD-A2D9-6CF397A7F5F5}" destId="{6FAEC643-C57E-4541-AEA1-F0B0BAAC4939}" srcOrd="0" destOrd="0" presId="urn:microsoft.com/office/officeart/2005/8/layout/hList9"/>
    <dgm:cxn modelId="{7A010731-3C89-4B87-B2CF-32E73560B6DE}" type="presParOf" srcId="{F9BFD94E-D01F-47AD-A2D9-6CF397A7F5F5}" destId="{035DA722-72E4-499F-B22E-319795B2F5C5}" srcOrd="1" destOrd="0" presId="urn:microsoft.com/office/officeart/2005/8/layout/hList9"/>
    <dgm:cxn modelId="{717709FF-32D1-4347-970B-5E0C75BA3800}" type="presParOf" srcId="{035DA722-72E4-499F-B22E-319795B2F5C5}" destId="{43EF1FFE-0819-4581-8F54-F93FE9F9A56E}" srcOrd="0" destOrd="0" presId="urn:microsoft.com/office/officeart/2005/8/layout/hList9"/>
    <dgm:cxn modelId="{6AA0E279-7E3F-4BCF-802E-5CFBB6B34727}" type="presParOf" srcId="{035DA722-72E4-499F-B22E-319795B2F5C5}" destId="{598B3A54-BFEE-48EE-B013-F53ADB967CCD}" srcOrd="1" destOrd="0" presId="urn:microsoft.com/office/officeart/2005/8/layout/hList9"/>
    <dgm:cxn modelId="{0E49896F-C7C1-4D20-831D-3F5303C6BC4A}" type="presParOf" srcId="{8B196A65-9687-408F-9559-B22CDF944004}" destId="{A5FAD8A3-03B0-427F-8595-BD903584BA79}" srcOrd="2" destOrd="0" presId="urn:microsoft.com/office/officeart/2005/8/layout/hList9"/>
    <dgm:cxn modelId="{C61E1005-3A2A-4118-B519-42765098DDA8}" type="presParOf" srcId="{8B196A65-9687-408F-9559-B22CDF944004}" destId="{6FA7733D-7464-4308-AC87-0F12A8A54F11}" srcOrd="3" destOrd="0" presId="urn:microsoft.com/office/officeart/2005/8/layout/hList9"/>
    <dgm:cxn modelId="{DD636B22-8991-4312-933C-57D2A3A33570}" type="presParOf" srcId="{8B196A65-9687-408F-9559-B22CDF944004}" destId="{48FA9F85-00A1-4E0E-BCA6-8DB5513C27C4}" srcOrd="4" destOrd="0" presId="urn:microsoft.com/office/officeart/2005/8/layout/hList9"/>
    <dgm:cxn modelId="{12F7A270-4A07-46BE-97DB-D9AC05DFD8BB}" type="presParOf" srcId="{8B196A65-9687-408F-9559-B22CDF944004}" destId="{A3E85042-0630-4035-B6E6-ACA61E2A209B}" srcOrd="5" destOrd="0" presId="urn:microsoft.com/office/officeart/2005/8/layout/hList9"/>
    <dgm:cxn modelId="{3DD4FE54-1534-41A4-84D1-B3F5924D6FDD}" type="presParOf" srcId="{8B196A65-9687-408F-9559-B22CDF944004}" destId="{CD7EC3B9-5E8B-4CF8-B78F-6CE1A768EAE8}" srcOrd="6" destOrd="0" presId="urn:microsoft.com/office/officeart/2005/8/layout/hList9"/>
    <dgm:cxn modelId="{E2E54029-F94B-488E-98FF-8AD616BC761C}" type="presParOf" srcId="{CD7EC3B9-5E8B-4CF8-B78F-6CE1A768EAE8}" destId="{20010349-AF2A-469A-9C57-F50B17558E6F}" srcOrd="0" destOrd="0" presId="urn:microsoft.com/office/officeart/2005/8/layout/hList9"/>
    <dgm:cxn modelId="{878DBF19-2141-4B04-A5F8-00168085038E}" type="presParOf" srcId="{CD7EC3B9-5E8B-4CF8-B78F-6CE1A768EAE8}" destId="{1459359D-2EA3-4A5A-B9FC-8C5602F039EC}" srcOrd="1" destOrd="0" presId="urn:microsoft.com/office/officeart/2005/8/layout/hList9"/>
    <dgm:cxn modelId="{0DADC431-7A13-4DD0-875B-13E8572841BE}" type="presParOf" srcId="{1459359D-2EA3-4A5A-B9FC-8C5602F039EC}" destId="{A00E0618-E16A-4C96-81FF-9874FBA11226}" srcOrd="0" destOrd="0" presId="urn:microsoft.com/office/officeart/2005/8/layout/hList9"/>
    <dgm:cxn modelId="{FE4E77CB-2190-44B1-B5F0-8B3045ECB792}" type="presParOf" srcId="{1459359D-2EA3-4A5A-B9FC-8C5602F039EC}" destId="{EF496C34-EE05-4592-904E-1EC2B95E2069}" srcOrd="1" destOrd="0" presId="urn:microsoft.com/office/officeart/2005/8/layout/hList9"/>
    <dgm:cxn modelId="{FB22B02D-E110-40B4-AE7E-7EBD9CE390EE}" type="presParOf" srcId="{8B196A65-9687-408F-9559-B22CDF944004}" destId="{2BC0506C-2A9C-49ED-9E34-97BE942BDFD1}" srcOrd="7" destOrd="0" presId="urn:microsoft.com/office/officeart/2005/8/layout/hList9"/>
    <dgm:cxn modelId="{B0D2356A-7864-494B-8C20-42BE1393B21E}" type="presParOf" srcId="{8B196A65-9687-408F-9559-B22CDF944004}" destId="{DCD142CB-EF16-4FCD-AF55-C6ED7062C2C4}" srcOrd="8" destOrd="0" presId="urn:microsoft.com/office/officeart/2005/8/layout/hList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29E3138-41F6-4724-8ECE-F4A3DDA1BF1B}" type="doc">
      <dgm:prSet loTypeId="urn:microsoft.com/office/officeart/2009/3/layout/CircleRelationship" loCatId="relationship" qsTypeId="urn:microsoft.com/office/officeart/2005/8/quickstyle/simple4" qsCatId="simple" csTypeId="urn:microsoft.com/office/officeart/2005/8/colors/colorful3" csCatId="colorful" phldr="1"/>
      <dgm:spPr/>
      <dgm:t>
        <a:bodyPr/>
        <a:lstStyle/>
        <a:p>
          <a:pPr rtl="1"/>
          <a:endParaRPr lang="ar-EG"/>
        </a:p>
      </dgm:t>
    </dgm:pt>
    <dgm:pt modelId="{25012DF0-104A-4096-95E7-0A0029D093D0}">
      <dgm:prSet phldrT="[Text]"/>
      <dgm:spPr/>
      <dgm:t>
        <a:bodyPr/>
        <a:lstStyle/>
        <a:p>
          <a:pPr algn="ctr" rtl="1"/>
          <a:r>
            <a:rPr lang="ar-SA" smtClean="0"/>
            <a:t>وهناك قصة حقيقية قدِمت إلى المحكمة للطلاق.هناك شخص إختلس من ميزانية الدولة مبلغا وطلب من زوجته السفر معه إلى أوروبا للاستمتاع بهذا المال واخذوا إجازة وسافروا واستمتعوا بالسفر وقال الرجل ان	أكثر خلافات زوجية حدثت في هذه السفرة وعند عودتهم اختلفوا  ومن شدة الخلاف قام الرجل بطلاق 	زوجته في المطار عند إذاً المال الحرام الله لا يبارك فيه لذلك يجب أن يحرص الإنسان أن يعيش بدينار واحد حلال</a:t>
          </a:r>
          <a:endParaRPr lang="ar-EG" dirty="0"/>
        </a:p>
      </dgm:t>
    </dgm:pt>
    <dgm:pt modelId="{558BC0FE-BD13-45EC-8884-1488B642952A}" type="parTrans" cxnId="{38080C56-1E75-4AF7-BE91-5C4168F6D960}">
      <dgm:prSet/>
      <dgm:spPr/>
      <dgm:t>
        <a:bodyPr/>
        <a:lstStyle/>
        <a:p>
          <a:pPr rtl="1"/>
          <a:endParaRPr lang="ar-EG"/>
        </a:p>
      </dgm:t>
    </dgm:pt>
    <dgm:pt modelId="{E69B70AD-10A9-4FC6-9AAE-2522A9B0621E}" type="sibTrans" cxnId="{38080C56-1E75-4AF7-BE91-5C4168F6D960}">
      <dgm:prSet/>
      <dgm:spPr/>
      <dgm:t>
        <a:bodyPr/>
        <a:lstStyle/>
        <a:p>
          <a:pPr rtl="1"/>
          <a:endParaRPr lang="ar-EG"/>
        </a:p>
      </dgm:t>
    </dgm:pt>
    <dgm:pt modelId="{83E89796-91CA-401D-8186-B1759B2B0590}" type="pres">
      <dgm:prSet presAssocID="{529E3138-41F6-4724-8ECE-F4A3DDA1BF1B}" presName="Name0" presStyleCnt="0">
        <dgm:presLayoutVars>
          <dgm:chMax val="1"/>
          <dgm:chPref val="1"/>
        </dgm:presLayoutVars>
      </dgm:prSet>
      <dgm:spPr/>
      <dgm:t>
        <a:bodyPr/>
        <a:lstStyle/>
        <a:p>
          <a:pPr rtl="1"/>
          <a:endParaRPr lang="ar-EG"/>
        </a:p>
      </dgm:t>
    </dgm:pt>
    <dgm:pt modelId="{F78865A9-AA06-496C-9C6D-D3A8475A02B4}" type="pres">
      <dgm:prSet presAssocID="{25012DF0-104A-4096-95E7-0A0029D093D0}" presName="Parent" presStyleLbl="node0" presStyleIdx="0" presStyleCnt="1" custScaleX="176238" custScaleY="116822">
        <dgm:presLayoutVars>
          <dgm:chMax val="5"/>
          <dgm:chPref val="5"/>
        </dgm:presLayoutVars>
      </dgm:prSet>
      <dgm:spPr/>
      <dgm:t>
        <a:bodyPr/>
        <a:lstStyle/>
        <a:p>
          <a:pPr rtl="1"/>
          <a:endParaRPr lang="ar-EG"/>
        </a:p>
      </dgm:t>
    </dgm:pt>
    <dgm:pt modelId="{4498E819-CD8A-4FDD-90C0-7176B15B2B10}" type="pres">
      <dgm:prSet presAssocID="{25012DF0-104A-4096-95E7-0A0029D093D0}" presName="Accent1" presStyleLbl="node1" presStyleIdx="0" presStyleCnt="6" custLinFactX="14182" custLinFactNeighborX="100000" custLinFactNeighborY="-65812"/>
      <dgm:spPr/>
      <dgm:t>
        <a:bodyPr/>
        <a:lstStyle/>
        <a:p>
          <a:pPr rtl="1"/>
          <a:endParaRPr lang="ar-EG"/>
        </a:p>
      </dgm:t>
    </dgm:pt>
    <dgm:pt modelId="{BE70892F-590A-4E09-B5D9-31D798DC5B6B}" type="pres">
      <dgm:prSet presAssocID="{25012DF0-104A-4096-95E7-0A0029D093D0}" presName="Accent2" presStyleLbl="node1" presStyleIdx="1" presStyleCnt="6"/>
      <dgm:spPr/>
      <dgm:t>
        <a:bodyPr/>
        <a:lstStyle/>
        <a:p>
          <a:pPr rtl="1"/>
          <a:endParaRPr lang="ar-EG"/>
        </a:p>
      </dgm:t>
    </dgm:pt>
    <dgm:pt modelId="{C78D90C8-66B7-4EC2-AE71-F5106363B0BC}" type="pres">
      <dgm:prSet presAssocID="{25012DF0-104A-4096-95E7-0A0029D093D0}" presName="Accent3" presStyleLbl="node1" presStyleIdx="2" presStyleCnt="6"/>
      <dgm:spPr/>
      <dgm:t>
        <a:bodyPr/>
        <a:lstStyle/>
        <a:p>
          <a:pPr rtl="1"/>
          <a:endParaRPr lang="ar-EG"/>
        </a:p>
      </dgm:t>
    </dgm:pt>
    <dgm:pt modelId="{A5E1F635-D115-4A96-B2FA-2613D2D1D40D}" type="pres">
      <dgm:prSet presAssocID="{25012DF0-104A-4096-95E7-0A0029D093D0}" presName="Accent4" presStyleLbl="node1" presStyleIdx="3" presStyleCnt="6"/>
      <dgm:spPr/>
      <dgm:t>
        <a:bodyPr/>
        <a:lstStyle/>
        <a:p>
          <a:pPr rtl="1"/>
          <a:endParaRPr lang="ar-EG"/>
        </a:p>
      </dgm:t>
    </dgm:pt>
    <dgm:pt modelId="{9E831823-8D2A-4074-9165-DCDF7CEE2139}" type="pres">
      <dgm:prSet presAssocID="{25012DF0-104A-4096-95E7-0A0029D093D0}" presName="Accent5" presStyleLbl="node1" presStyleIdx="4" presStyleCnt="6" custLinFactX="-23691" custLinFactY="-8516" custLinFactNeighborX="-100000" custLinFactNeighborY="-100000"/>
      <dgm:spPr/>
      <dgm:t>
        <a:bodyPr/>
        <a:lstStyle/>
        <a:p>
          <a:pPr rtl="1"/>
          <a:endParaRPr lang="ar-EG"/>
        </a:p>
      </dgm:t>
    </dgm:pt>
    <dgm:pt modelId="{342E2140-FC9C-47F9-BA97-C411FD9B8ABF}" type="pres">
      <dgm:prSet presAssocID="{25012DF0-104A-4096-95E7-0A0029D093D0}" presName="Accent6" presStyleLbl="node1" presStyleIdx="5" presStyleCnt="6" custLinFactX="-200000" custLinFactNeighborX="-210853" custLinFactNeighborY="32945"/>
      <dgm:spPr/>
      <dgm:t>
        <a:bodyPr/>
        <a:lstStyle/>
        <a:p>
          <a:pPr rtl="1"/>
          <a:endParaRPr lang="ar-EG"/>
        </a:p>
      </dgm:t>
    </dgm:pt>
  </dgm:ptLst>
  <dgm:cxnLst>
    <dgm:cxn modelId="{A2791865-FFDE-42BF-8DB3-49F768F4EE89}" type="presOf" srcId="{25012DF0-104A-4096-95E7-0A0029D093D0}" destId="{F78865A9-AA06-496C-9C6D-D3A8475A02B4}" srcOrd="0" destOrd="0" presId="urn:microsoft.com/office/officeart/2009/3/layout/CircleRelationship"/>
    <dgm:cxn modelId="{38080C56-1E75-4AF7-BE91-5C4168F6D960}" srcId="{529E3138-41F6-4724-8ECE-F4A3DDA1BF1B}" destId="{25012DF0-104A-4096-95E7-0A0029D093D0}" srcOrd="0" destOrd="0" parTransId="{558BC0FE-BD13-45EC-8884-1488B642952A}" sibTransId="{E69B70AD-10A9-4FC6-9AAE-2522A9B0621E}"/>
    <dgm:cxn modelId="{DC5347F6-CB18-4F4D-BB73-97456EE43194}" type="presOf" srcId="{529E3138-41F6-4724-8ECE-F4A3DDA1BF1B}" destId="{83E89796-91CA-401D-8186-B1759B2B0590}" srcOrd="0" destOrd="0" presId="urn:microsoft.com/office/officeart/2009/3/layout/CircleRelationship"/>
    <dgm:cxn modelId="{C83B77A9-F7AF-46EA-B255-742BF6548B06}" type="presParOf" srcId="{83E89796-91CA-401D-8186-B1759B2B0590}" destId="{F78865A9-AA06-496C-9C6D-D3A8475A02B4}" srcOrd="0" destOrd="0" presId="urn:microsoft.com/office/officeart/2009/3/layout/CircleRelationship"/>
    <dgm:cxn modelId="{EAB87768-19EC-4E10-AD11-76BD3C9D0D0F}" type="presParOf" srcId="{83E89796-91CA-401D-8186-B1759B2B0590}" destId="{4498E819-CD8A-4FDD-90C0-7176B15B2B10}" srcOrd="1" destOrd="0" presId="urn:microsoft.com/office/officeart/2009/3/layout/CircleRelationship"/>
    <dgm:cxn modelId="{74FE465E-7A68-46F8-AC8E-CA303B235DC9}" type="presParOf" srcId="{83E89796-91CA-401D-8186-B1759B2B0590}" destId="{BE70892F-590A-4E09-B5D9-31D798DC5B6B}" srcOrd="2" destOrd="0" presId="urn:microsoft.com/office/officeart/2009/3/layout/CircleRelationship"/>
    <dgm:cxn modelId="{E05B56B9-490D-4A20-B10D-53C38CA8B56A}" type="presParOf" srcId="{83E89796-91CA-401D-8186-B1759B2B0590}" destId="{C78D90C8-66B7-4EC2-AE71-F5106363B0BC}" srcOrd="3" destOrd="0" presId="urn:microsoft.com/office/officeart/2009/3/layout/CircleRelationship"/>
    <dgm:cxn modelId="{C93D93B9-D4ED-4E09-BC81-B946177D9DC6}" type="presParOf" srcId="{83E89796-91CA-401D-8186-B1759B2B0590}" destId="{A5E1F635-D115-4A96-B2FA-2613D2D1D40D}" srcOrd="4" destOrd="0" presId="urn:microsoft.com/office/officeart/2009/3/layout/CircleRelationship"/>
    <dgm:cxn modelId="{642FB048-4329-4F83-B5FE-E753D31378EA}" type="presParOf" srcId="{83E89796-91CA-401D-8186-B1759B2B0590}" destId="{9E831823-8D2A-4074-9165-DCDF7CEE2139}" srcOrd="5" destOrd="0" presId="urn:microsoft.com/office/officeart/2009/3/layout/CircleRelationship"/>
    <dgm:cxn modelId="{C31967BC-3B4F-4752-BC91-23FBC29D43CC}" type="presParOf" srcId="{83E89796-91CA-401D-8186-B1759B2B0590}" destId="{342E2140-FC9C-47F9-BA97-C411FD9B8ABF}" srcOrd="6" destOrd="0" presId="urn:microsoft.com/office/officeart/2009/3/layout/CircleRelationship"/>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DF585678-1211-44C5-AFD2-F42985C3B06D}" type="doc">
      <dgm:prSet loTypeId="urn:microsoft.com/office/officeart/2005/8/layout/default#1" loCatId="list" qsTypeId="urn:microsoft.com/office/officeart/2005/8/quickstyle/simple1" qsCatId="simple" csTypeId="urn:microsoft.com/office/officeart/2005/8/colors/colorful4" csCatId="colorful" phldr="1"/>
      <dgm:spPr/>
      <dgm:t>
        <a:bodyPr/>
        <a:lstStyle/>
        <a:p>
          <a:pPr rtl="1"/>
          <a:endParaRPr lang="ar-EG"/>
        </a:p>
      </dgm:t>
    </dgm:pt>
    <dgm:pt modelId="{E3189F30-0B3D-4414-BBC4-A51BC263CBF0}">
      <dgm:prSet phldrT="[Text]" custT="1"/>
      <dgm:spPr/>
      <dgm:t>
        <a:bodyPr/>
        <a:lstStyle/>
        <a:p>
          <a:pPr algn="ctr" rtl="1"/>
          <a:r>
            <a:rPr lang="ar-SA" sz="2800" smtClean="0"/>
            <a:t>وهناك قصة حول ( بركة الحلال) وهذه القصة حدثت في عهد المنصور. وهناك قصة حول ( بركة الحلال) وهذه القصة حدثت في عهد المنصور.دخل رجل إسمه مقاتل وهو أحد مفسري القرآن فقال الخليفة المنصور لمقاتل يا مقاتل عظنا وانصحنا, فقال مقاتل للخليفة يا أمير المؤمنين أعظك بما رأيت أم بما سمعت, فقال الخليفة لا بل بما رأيت, فقال مقاتل يا أمير المؤمنين ان عمر بن عبد العزيز قد خلف أحد عشر ولداً وترك لهم بعد وفاته ثمانية عشر دينار, وهشام إبن عبد الملك خلف ثروة هائلة وضِياع وقصور وكان نصيب إحدى زوجاته الأربع ثمانية ألف دينار النقد غير الضياع والقصور.بمعنى أن مقاتل رأي خليفتين توفوا وخليفة أمامه ينصحه وقال مقاتل فوالله لقد رأيت بعيني هاتين في يوم واحد ولداً من أولاد عمر بن عبد العزيز يتصدق بمائة فرس في سبيل الله وولداً من أولاد هشام يسأل الناس في الطريق</a:t>
          </a:r>
          <a:endParaRPr lang="ar-EG" sz="2800" dirty="0"/>
        </a:p>
      </dgm:t>
    </dgm:pt>
    <dgm:pt modelId="{BCC560C9-1F5B-41B9-8B56-F161E467F231}" type="parTrans" cxnId="{336988AB-37D5-49A4-91C5-8F2322FF594D}">
      <dgm:prSet/>
      <dgm:spPr/>
      <dgm:t>
        <a:bodyPr/>
        <a:lstStyle/>
        <a:p>
          <a:pPr rtl="1"/>
          <a:endParaRPr lang="ar-EG"/>
        </a:p>
      </dgm:t>
    </dgm:pt>
    <dgm:pt modelId="{E7541439-5C4F-49F2-986C-34622DBA37B6}" type="sibTrans" cxnId="{336988AB-37D5-49A4-91C5-8F2322FF594D}">
      <dgm:prSet/>
      <dgm:spPr/>
      <dgm:t>
        <a:bodyPr/>
        <a:lstStyle/>
        <a:p>
          <a:pPr rtl="1"/>
          <a:endParaRPr lang="ar-EG"/>
        </a:p>
      </dgm:t>
    </dgm:pt>
    <dgm:pt modelId="{A37EE528-1F61-4068-9769-6686B00F3F60}" type="pres">
      <dgm:prSet presAssocID="{DF585678-1211-44C5-AFD2-F42985C3B06D}" presName="diagram" presStyleCnt="0">
        <dgm:presLayoutVars>
          <dgm:dir/>
          <dgm:resizeHandles val="exact"/>
        </dgm:presLayoutVars>
      </dgm:prSet>
      <dgm:spPr/>
      <dgm:t>
        <a:bodyPr/>
        <a:lstStyle/>
        <a:p>
          <a:pPr rtl="1"/>
          <a:endParaRPr lang="ar-EG"/>
        </a:p>
      </dgm:t>
    </dgm:pt>
    <dgm:pt modelId="{60C9348B-5F4F-49A4-B5CA-D4218BE3D1CA}" type="pres">
      <dgm:prSet presAssocID="{E3189F30-0B3D-4414-BBC4-A51BC263CBF0}" presName="node" presStyleLbl="node1" presStyleIdx="0" presStyleCnt="1" custLinFactNeighborX="870" custLinFactNeighborY="1327">
        <dgm:presLayoutVars>
          <dgm:bulletEnabled val="1"/>
        </dgm:presLayoutVars>
      </dgm:prSet>
      <dgm:spPr/>
      <dgm:t>
        <a:bodyPr/>
        <a:lstStyle/>
        <a:p>
          <a:pPr rtl="1"/>
          <a:endParaRPr lang="ar-EG"/>
        </a:p>
      </dgm:t>
    </dgm:pt>
  </dgm:ptLst>
  <dgm:cxnLst>
    <dgm:cxn modelId="{336988AB-37D5-49A4-91C5-8F2322FF594D}" srcId="{DF585678-1211-44C5-AFD2-F42985C3B06D}" destId="{E3189F30-0B3D-4414-BBC4-A51BC263CBF0}" srcOrd="0" destOrd="0" parTransId="{BCC560C9-1F5B-41B9-8B56-F161E467F231}" sibTransId="{E7541439-5C4F-49F2-986C-34622DBA37B6}"/>
    <dgm:cxn modelId="{AA080317-4249-4592-B5EA-86A7B1A273A6}" type="presOf" srcId="{E3189F30-0B3D-4414-BBC4-A51BC263CBF0}" destId="{60C9348B-5F4F-49A4-B5CA-D4218BE3D1CA}" srcOrd="0" destOrd="0" presId="urn:microsoft.com/office/officeart/2005/8/layout/default#1"/>
    <dgm:cxn modelId="{DF82234C-A2EA-4453-8BF2-0929B4344FB3}" type="presOf" srcId="{DF585678-1211-44C5-AFD2-F42985C3B06D}" destId="{A37EE528-1F61-4068-9769-6686B00F3F60}" srcOrd="0" destOrd="0" presId="urn:microsoft.com/office/officeart/2005/8/layout/default#1"/>
    <dgm:cxn modelId="{BE63FBF1-E8C6-4685-8060-045D8AFB72D7}" type="presParOf" srcId="{A37EE528-1F61-4068-9769-6686B00F3F60}" destId="{60C9348B-5F4F-49A4-B5CA-D4218BE3D1CA}" srcOrd="0"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EFFC0246-A5C5-433D-9622-29EB199E3AF6}" type="doc">
      <dgm:prSet loTypeId="urn:microsoft.com/office/officeart/2011/layout/HexagonRadial" loCatId="cycle" qsTypeId="urn:microsoft.com/office/officeart/2005/8/quickstyle/simple1" qsCatId="simple" csTypeId="urn:microsoft.com/office/officeart/2005/8/colors/colorful4" csCatId="colorful" phldr="1"/>
      <dgm:spPr/>
      <dgm:t>
        <a:bodyPr/>
        <a:lstStyle/>
        <a:p>
          <a:pPr rtl="1"/>
          <a:endParaRPr lang="ar-EG"/>
        </a:p>
      </dgm:t>
    </dgm:pt>
    <dgm:pt modelId="{359F7D62-0B0E-45C7-9B13-020261F1C464}">
      <dgm:prSet phldrT="[Text]" custT="1"/>
      <dgm:spPr/>
      <dgm:t>
        <a:bodyPr/>
        <a:lstStyle/>
        <a:p>
          <a:pPr rtl="1"/>
          <a:r>
            <a:rPr lang="ar-SA" sz="2400" b="1" smtClean="0"/>
            <a:t>تكليف شخص بالمتابعة</a:t>
          </a:r>
          <a:endParaRPr lang="ar-EG" sz="2400" dirty="0"/>
        </a:p>
      </dgm:t>
    </dgm:pt>
    <dgm:pt modelId="{405E5EBE-FF5D-4491-AB78-DBBCC83ABD4C}" type="parTrans" cxnId="{2B54CB8C-AA65-4AE8-879D-897C80A48432}">
      <dgm:prSet/>
      <dgm:spPr/>
      <dgm:t>
        <a:bodyPr/>
        <a:lstStyle/>
        <a:p>
          <a:pPr rtl="1"/>
          <a:endParaRPr lang="ar-EG"/>
        </a:p>
      </dgm:t>
    </dgm:pt>
    <dgm:pt modelId="{05DF7481-128F-4075-AD4F-90DD833AF1D0}" type="sibTrans" cxnId="{2B54CB8C-AA65-4AE8-879D-897C80A48432}">
      <dgm:prSet/>
      <dgm:spPr/>
      <dgm:t>
        <a:bodyPr/>
        <a:lstStyle/>
        <a:p>
          <a:pPr rtl="1"/>
          <a:endParaRPr lang="ar-EG"/>
        </a:p>
      </dgm:t>
    </dgm:pt>
    <dgm:pt modelId="{D06FE911-1F99-4F9C-B1CB-AC96730464EB}">
      <dgm:prSet phldrT="[Text]" custT="1"/>
      <dgm:spPr/>
      <dgm:t>
        <a:bodyPr/>
        <a:lstStyle/>
        <a:p>
          <a:pPr rtl="1"/>
          <a:r>
            <a:rPr lang="ar-SA" sz="2400" b="1" smtClean="0"/>
            <a:t>الكتابة</a:t>
          </a:r>
          <a:endParaRPr lang="ar-EG" sz="2400" dirty="0"/>
        </a:p>
      </dgm:t>
    </dgm:pt>
    <dgm:pt modelId="{9F797E0D-8A31-48A9-97B5-82A03ED77748}" type="parTrans" cxnId="{9E3DCD4C-F996-4E05-BBDB-5092C999752E}">
      <dgm:prSet/>
      <dgm:spPr/>
      <dgm:t>
        <a:bodyPr/>
        <a:lstStyle/>
        <a:p>
          <a:pPr rtl="1"/>
          <a:endParaRPr lang="ar-EG"/>
        </a:p>
      </dgm:t>
    </dgm:pt>
    <dgm:pt modelId="{707F26B6-D5E2-416F-962F-AC43089F6780}" type="sibTrans" cxnId="{9E3DCD4C-F996-4E05-BBDB-5092C999752E}">
      <dgm:prSet/>
      <dgm:spPr/>
      <dgm:t>
        <a:bodyPr/>
        <a:lstStyle/>
        <a:p>
          <a:pPr rtl="1"/>
          <a:endParaRPr lang="ar-EG"/>
        </a:p>
      </dgm:t>
    </dgm:pt>
    <dgm:pt modelId="{8A6F91A1-9B7A-4A31-81F0-D5E2F0A905BE}">
      <dgm:prSet phldrT="[Text]" custT="1"/>
      <dgm:spPr/>
      <dgm:t>
        <a:bodyPr/>
        <a:lstStyle/>
        <a:p>
          <a:pPr rtl="1"/>
          <a:r>
            <a:rPr lang="ar-SA" sz="2400" b="1" dirty="0" smtClean="0"/>
            <a:t>وضع دفتر خاص</a:t>
          </a:r>
          <a:endParaRPr lang="ar-EG" sz="2400" dirty="0"/>
        </a:p>
      </dgm:t>
    </dgm:pt>
    <dgm:pt modelId="{2ABF3E92-4BDB-4F1F-8F80-EF2916E0FB5D}" type="parTrans" cxnId="{15E19CB0-DA44-4DF5-B124-C95E6DD308FF}">
      <dgm:prSet/>
      <dgm:spPr/>
      <dgm:t>
        <a:bodyPr/>
        <a:lstStyle/>
        <a:p>
          <a:pPr rtl="1"/>
          <a:endParaRPr lang="ar-EG"/>
        </a:p>
      </dgm:t>
    </dgm:pt>
    <dgm:pt modelId="{1BB146AA-836A-4890-8B8C-7502565D0158}" type="sibTrans" cxnId="{15E19CB0-DA44-4DF5-B124-C95E6DD308FF}">
      <dgm:prSet/>
      <dgm:spPr/>
      <dgm:t>
        <a:bodyPr/>
        <a:lstStyle/>
        <a:p>
          <a:pPr rtl="1"/>
          <a:endParaRPr lang="ar-EG"/>
        </a:p>
      </dgm:t>
    </dgm:pt>
    <dgm:pt modelId="{74E674E0-3954-49D1-AB75-AB834317619C}">
      <dgm:prSet phldrT="[Text]" custT="1"/>
      <dgm:spPr/>
      <dgm:t>
        <a:bodyPr/>
        <a:lstStyle/>
        <a:p>
          <a:pPr rtl="1"/>
          <a:r>
            <a:rPr lang="ar-SA" sz="2400" b="1" smtClean="0"/>
            <a:t>تطوير النظام المحاسبي</a:t>
          </a:r>
          <a:endParaRPr lang="ar-EG" sz="2400" dirty="0"/>
        </a:p>
      </dgm:t>
    </dgm:pt>
    <dgm:pt modelId="{D2974856-F3BF-48C7-A215-A724F0B64410}" type="parTrans" cxnId="{8565E4A5-783F-42FB-A380-20F44A9F7577}">
      <dgm:prSet/>
      <dgm:spPr/>
      <dgm:t>
        <a:bodyPr/>
        <a:lstStyle/>
        <a:p>
          <a:pPr rtl="1"/>
          <a:endParaRPr lang="ar-EG"/>
        </a:p>
      </dgm:t>
    </dgm:pt>
    <dgm:pt modelId="{EFDB4958-79C5-4A03-87B4-B4896D33900E}" type="sibTrans" cxnId="{8565E4A5-783F-42FB-A380-20F44A9F7577}">
      <dgm:prSet/>
      <dgm:spPr/>
      <dgm:t>
        <a:bodyPr/>
        <a:lstStyle/>
        <a:p>
          <a:pPr rtl="1"/>
          <a:endParaRPr lang="ar-EG"/>
        </a:p>
      </dgm:t>
    </dgm:pt>
    <dgm:pt modelId="{3DDE4502-A8CA-4F7F-9540-A1BD2D07D61D}">
      <dgm:prSet phldrT="[Text]" custT="1"/>
      <dgm:spPr/>
      <dgm:t>
        <a:bodyPr/>
        <a:lstStyle/>
        <a:p>
          <a:pPr rtl="1"/>
          <a:r>
            <a:rPr lang="ar-SA" sz="2400" b="1" smtClean="0"/>
            <a:t>كن مرناً</a:t>
          </a:r>
          <a:endParaRPr lang="ar-EG" sz="2400" dirty="0"/>
        </a:p>
      </dgm:t>
    </dgm:pt>
    <dgm:pt modelId="{FE4FB66D-93CD-4F13-BD15-F3814CDC238B}" type="parTrans" cxnId="{5FA25AB9-507C-4260-B114-0651B1BC49E8}">
      <dgm:prSet/>
      <dgm:spPr/>
      <dgm:t>
        <a:bodyPr/>
        <a:lstStyle/>
        <a:p>
          <a:pPr rtl="1"/>
          <a:endParaRPr lang="ar-EG"/>
        </a:p>
      </dgm:t>
    </dgm:pt>
    <dgm:pt modelId="{73249B18-8F43-4412-A548-A8196C1B6783}" type="sibTrans" cxnId="{5FA25AB9-507C-4260-B114-0651B1BC49E8}">
      <dgm:prSet/>
      <dgm:spPr/>
      <dgm:t>
        <a:bodyPr/>
        <a:lstStyle/>
        <a:p>
          <a:pPr rtl="1"/>
          <a:endParaRPr lang="ar-EG"/>
        </a:p>
      </dgm:t>
    </dgm:pt>
    <dgm:pt modelId="{A9286DB9-6DC8-478D-9386-39C4F9E37426}">
      <dgm:prSet phldrT="[Text]" custT="1"/>
      <dgm:spPr/>
      <dgm:t>
        <a:bodyPr/>
        <a:lstStyle/>
        <a:p>
          <a:pPr rtl="1"/>
          <a:r>
            <a:rPr lang="ar-SA" sz="2400" b="1" smtClean="0"/>
            <a:t>تعليم الأبناء</a:t>
          </a:r>
          <a:endParaRPr lang="ar-EG" sz="2400" dirty="0"/>
        </a:p>
      </dgm:t>
    </dgm:pt>
    <dgm:pt modelId="{60D60935-03D0-429C-A5E0-F2479FE60A2B}" type="parTrans" cxnId="{CCFA37A5-6B4C-4F5A-BCF4-D7E39AA5C616}">
      <dgm:prSet/>
      <dgm:spPr/>
      <dgm:t>
        <a:bodyPr/>
        <a:lstStyle/>
        <a:p>
          <a:pPr rtl="1"/>
          <a:endParaRPr lang="ar-EG"/>
        </a:p>
      </dgm:t>
    </dgm:pt>
    <dgm:pt modelId="{BA67C750-7309-4829-B736-0BE88955AC7C}" type="sibTrans" cxnId="{CCFA37A5-6B4C-4F5A-BCF4-D7E39AA5C616}">
      <dgm:prSet/>
      <dgm:spPr/>
      <dgm:t>
        <a:bodyPr/>
        <a:lstStyle/>
        <a:p>
          <a:pPr rtl="1"/>
          <a:endParaRPr lang="ar-EG"/>
        </a:p>
      </dgm:t>
    </dgm:pt>
    <dgm:pt modelId="{592F16AC-E1C4-41F5-87AF-8F60331B0AC3}">
      <dgm:prSet phldrT="[Text]" custT="1"/>
      <dgm:spPr/>
      <dgm:t>
        <a:bodyPr/>
        <a:lstStyle/>
        <a:p>
          <a:pPr rtl="1"/>
          <a:r>
            <a:rPr lang="ar-SA" sz="2400" b="1" smtClean="0"/>
            <a:t>خطط للمستقبل</a:t>
          </a:r>
          <a:endParaRPr lang="ar-EG" sz="2400" dirty="0"/>
        </a:p>
      </dgm:t>
    </dgm:pt>
    <dgm:pt modelId="{703FEE8B-FF88-49EB-B0AC-01B0187A5997}" type="parTrans" cxnId="{6303A18C-E832-4997-9550-7DF24BA01EEB}">
      <dgm:prSet/>
      <dgm:spPr/>
      <dgm:t>
        <a:bodyPr/>
        <a:lstStyle/>
        <a:p>
          <a:pPr rtl="1"/>
          <a:endParaRPr lang="ar-EG"/>
        </a:p>
      </dgm:t>
    </dgm:pt>
    <dgm:pt modelId="{ECD66E8A-E27B-4084-BFA4-FDB9B29554E6}" type="sibTrans" cxnId="{6303A18C-E832-4997-9550-7DF24BA01EEB}">
      <dgm:prSet/>
      <dgm:spPr/>
      <dgm:t>
        <a:bodyPr/>
        <a:lstStyle/>
        <a:p>
          <a:pPr rtl="1"/>
          <a:endParaRPr lang="ar-EG"/>
        </a:p>
      </dgm:t>
    </dgm:pt>
    <dgm:pt modelId="{095C36F4-92C9-457B-8954-CD04231E3C81}" type="pres">
      <dgm:prSet presAssocID="{EFFC0246-A5C5-433D-9622-29EB199E3AF6}" presName="Name0" presStyleCnt="0">
        <dgm:presLayoutVars>
          <dgm:chMax val="1"/>
          <dgm:chPref val="1"/>
          <dgm:dir/>
          <dgm:animOne val="branch"/>
          <dgm:animLvl val="lvl"/>
        </dgm:presLayoutVars>
      </dgm:prSet>
      <dgm:spPr/>
      <dgm:t>
        <a:bodyPr/>
        <a:lstStyle/>
        <a:p>
          <a:pPr rtl="1"/>
          <a:endParaRPr lang="ar-EG"/>
        </a:p>
      </dgm:t>
    </dgm:pt>
    <dgm:pt modelId="{A3CD8A19-166B-4318-9F8C-9233CD340C9E}" type="pres">
      <dgm:prSet presAssocID="{359F7D62-0B0E-45C7-9B13-020261F1C464}" presName="Parent" presStyleLbl="node0" presStyleIdx="0" presStyleCnt="1" custScaleX="110755">
        <dgm:presLayoutVars>
          <dgm:chMax val="6"/>
          <dgm:chPref val="6"/>
        </dgm:presLayoutVars>
      </dgm:prSet>
      <dgm:spPr/>
      <dgm:t>
        <a:bodyPr/>
        <a:lstStyle/>
        <a:p>
          <a:pPr rtl="1"/>
          <a:endParaRPr lang="ar-EG"/>
        </a:p>
      </dgm:t>
    </dgm:pt>
    <dgm:pt modelId="{5252C1FE-8C85-461F-8093-0AE007C95150}" type="pres">
      <dgm:prSet presAssocID="{D06FE911-1F99-4F9C-B1CB-AC96730464EB}" presName="Accent1" presStyleCnt="0"/>
      <dgm:spPr/>
      <dgm:t>
        <a:bodyPr/>
        <a:lstStyle/>
        <a:p>
          <a:pPr rtl="1"/>
          <a:endParaRPr lang="ar-EG"/>
        </a:p>
      </dgm:t>
    </dgm:pt>
    <dgm:pt modelId="{7760E645-31EB-46AA-BE54-B596C42DF349}" type="pres">
      <dgm:prSet presAssocID="{D06FE911-1F99-4F9C-B1CB-AC96730464EB}" presName="Accent" presStyleLbl="bgShp" presStyleIdx="0" presStyleCnt="6"/>
      <dgm:spPr/>
      <dgm:t>
        <a:bodyPr/>
        <a:lstStyle/>
        <a:p>
          <a:pPr rtl="1"/>
          <a:endParaRPr lang="ar-EG"/>
        </a:p>
      </dgm:t>
    </dgm:pt>
    <dgm:pt modelId="{8DE53496-4593-4F70-ABF1-047EF8D5EB2E}" type="pres">
      <dgm:prSet presAssocID="{D06FE911-1F99-4F9C-B1CB-AC96730464EB}" presName="Child1" presStyleLbl="node1" presStyleIdx="0" presStyleCnt="6" custScaleX="110755">
        <dgm:presLayoutVars>
          <dgm:chMax val="0"/>
          <dgm:chPref val="0"/>
          <dgm:bulletEnabled val="1"/>
        </dgm:presLayoutVars>
      </dgm:prSet>
      <dgm:spPr/>
      <dgm:t>
        <a:bodyPr/>
        <a:lstStyle/>
        <a:p>
          <a:pPr rtl="1"/>
          <a:endParaRPr lang="ar-EG"/>
        </a:p>
      </dgm:t>
    </dgm:pt>
    <dgm:pt modelId="{692898CD-C4B9-474B-A52C-D9FF072B0063}" type="pres">
      <dgm:prSet presAssocID="{8A6F91A1-9B7A-4A31-81F0-D5E2F0A905BE}" presName="Accent2" presStyleCnt="0"/>
      <dgm:spPr/>
      <dgm:t>
        <a:bodyPr/>
        <a:lstStyle/>
        <a:p>
          <a:pPr rtl="1"/>
          <a:endParaRPr lang="ar-EG"/>
        </a:p>
      </dgm:t>
    </dgm:pt>
    <dgm:pt modelId="{029F68E5-C8D3-4544-8469-0E1FA7B00562}" type="pres">
      <dgm:prSet presAssocID="{8A6F91A1-9B7A-4A31-81F0-D5E2F0A905BE}" presName="Accent" presStyleLbl="bgShp" presStyleIdx="1" presStyleCnt="6"/>
      <dgm:spPr/>
      <dgm:t>
        <a:bodyPr/>
        <a:lstStyle/>
        <a:p>
          <a:pPr rtl="1"/>
          <a:endParaRPr lang="ar-EG"/>
        </a:p>
      </dgm:t>
    </dgm:pt>
    <dgm:pt modelId="{983EFCDC-F0F4-4E3A-AC1F-E425304CF145}" type="pres">
      <dgm:prSet presAssocID="{8A6F91A1-9B7A-4A31-81F0-D5E2F0A905BE}" presName="Child2" presStyleLbl="node1" presStyleIdx="1" presStyleCnt="6" custScaleX="110755">
        <dgm:presLayoutVars>
          <dgm:chMax val="0"/>
          <dgm:chPref val="0"/>
          <dgm:bulletEnabled val="1"/>
        </dgm:presLayoutVars>
      </dgm:prSet>
      <dgm:spPr/>
      <dgm:t>
        <a:bodyPr/>
        <a:lstStyle/>
        <a:p>
          <a:pPr rtl="1"/>
          <a:endParaRPr lang="ar-EG"/>
        </a:p>
      </dgm:t>
    </dgm:pt>
    <dgm:pt modelId="{9E445C1B-7558-4F52-99EC-A3A88E886EF1}" type="pres">
      <dgm:prSet presAssocID="{74E674E0-3954-49D1-AB75-AB834317619C}" presName="Accent3" presStyleCnt="0"/>
      <dgm:spPr/>
      <dgm:t>
        <a:bodyPr/>
        <a:lstStyle/>
        <a:p>
          <a:pPr rtl="1"/>
          <a:endParaRPr lang="ar-EG"/>
        </a:p>
      </dgm:t>
    </dgm:pt>
    <dgm:pt modelId="{18A62478-73B7-4572-8AEA-04A8D6F77FEF}" type="pres">
      <dgm:prSet presAssocID="{74E674E0-3954-49D1-AB75-AB834317619C}" presName="Accent" presStyleLbl="bgShp" presStyleIdx="2" presStyleCnt="6"/>
      <dgm:spPr/>
      <dgm:t>
        <a:bodyPr/>
        <a:lstStyle/>
        <a:p>
          <a:pPr rtl="1"/>
          <a:endParaRPr lang="ar-EG"/>
        </a:p>
      </dgm:t>
    </dgm:pt>
    <dgm:pt modelId="{11631F72-4667-4EE1-9913-822C660BAAF3}" type="pres">
      <dgm:prSet presAssocID="{74E674E0-3954-49D1-AB75-AB834317619C}" presName="Child3" presStyleLbl="node1" presStyleIdx="2" presStyleCnt="6" custScaleX="110755">
        <dgm:presLayoutVars>
          <dgm:chMax val="0"/>
          <dgm:chPref val="0"/>
          <dgm:bulletEnabled val="1"/>
        </dgm:presLayoutVars>
      </dgm:prSet>
      <dgm:spPr/>
      <dgm:t>
        <a:bodyPr/>
        <a:lstStyle/>
        <a:p>
          <a:pPr rtl="1"/>
          <a:endParaRPr lang="ar-EG"/>
        </a:p>
      </dgm:t>
    </dgm:pt>
    <dgm:pt modelId="{F63E3D43-A21D-45D0-9365-163EE01327BD}" type="pres">
      <dgm:prSet presAssocID="{3DDE4502-A8CA-4F7F-9540-A1BD2D07D61D}" presName="Accent4" presStyleCnt="0"/>
      <dgm:spPr/>
      <dgm:t>
        <a:bodyPr/>
        <a:lstStyle/>
        <a:p>
          <a:pPr rtl="1"/>
          <a:endParaRPr lang="ar-EG"/>
        </a:p>
      </dgm:t>
    </dgm:pt>
    <dgm:pt modelId="{FA3E25EF-4A32-48D7-AB99-06C5B76EE031}" type="pres">
      <dgm:prSet presAssocID="{3DDE4502-A8CA-4F7F-9540-A1BD2D07D61D}" presName="Accent" presStyleLbl="bgShp" presStyleIdx="3" presStyleCnt="6"/>
      <dgm:spPr/>
      <dgm:t>
        <a:bodyPr/>
        <a:lstStyle/>
        <a:p>
          <a:pPr rtl="1"/>
          <a:endParaRPr lang="ar-EG"/>
        </a:p>
      </dgm:t>
    </dgm:pt>
    <dgm:pt modelId="{375F526F-1228-498D-BFCA-C88C64D7752F}" type="pres">
      <dgm:prSet presAssocID="{3DDE4502-A8CA-4F7F-9540-A1BD2D07D61D}" presName="Child4" presStyleLbl="node1" presStyleIdx="3" presStyleCnt="6" custScaleX="110755">
        <dgm:presLayoutVars>
          <dgm:chMax val="0"/>
          <dgm:chPref val="0"/>
          <dgm:bulletEnabled val="1"/>
        </dgm:presLayoutVars>
      </dgm:prSet>
      <dgm:spPr/>
      <dgm:t>
        <a:bodyPr/>
        <a:lstStyle/>
        <a:p>
          <a:pPr rtl="1"/>
          <a:endParaRPr lang="ar-EG"/>
        </a:p>
      </dgm:t>
    </dgm:pt>
    <dgm:pt modelId="{141C934B-63BB-4B10-93AA-240069BEF504}" type="pres">
      <dgm:prSet presAssocID="{A9286DB9-6DC8-478D-9386-39C4F9E37426}" presName="Accent5" presStyleCnt="0"/>
      <dgm:spPr/>
      <dgm:t>
        <a:bodyPr/>
        <a:lstStyle/>
        <a:p>
          <a:pPr rtl="1"/>
          <a:endParaRPr lang="ar-EG"/>
        </a:p>
      </dgm:t>
    </dgm:pt>
    <dgm:pt modelId="{48DD7870-0E6A-4468-8764-F840AF864DBB}" type="pres">
      <dgm:prSet presAssocID="{A9286DB9-6DC8-478D-9386-39C4F9E37426}" presName="Accent" presStyleLbl="bgShp" presStyleIdx="4" presStyleCnt="6"/>
      <dgm:spPr/>
      <dgm:t>
        <a:bodyPr/>
        <a:lstStyle/>
        <a:p>
          <a:pPr rtl="1"/>
          <a:endParaRPr lang="ar-EG"/>
        </a:p>
      </dgm:t>
    </dgm:pt>
    <dgm:pt modelId="{ED2E7154-558F-4A8F-B219-6C8BFB700A7C}" type="pres">
      <dgm:prSet presAssocID="{A9286DB9-6DC8-478D-9386-39C4F9E37426}" presName="Child5" presStyleLbl="node1" presStyleIdx="4" presStyleCnt="6" custScaleX="110755">
        <dgm:presLayoutVars>
          <dgm:chMax val="0"/>
          <dgm:chPref val="0"/>
          <dgm:bulletEnabled val="1"/>
        </dgm:presLayoutVars>
      </dgm:prSet>
      <dgm:spPr/>
      <dgm:t>
        <a:bodyPr/>
        <a:lstStyle/>
        <a:p>
          <a:pPr rtl="1"/>
          <a:endParaRPr lang="ar-EG"/>
        </a:p>
      </dgm:t>
    </dgm:pt>
    <dgm:pt modelId="{C5BA5170-ECBF-4A9F-9BF7-5DBED12FF933}" type="pres">
      <dgm:prSet presAssocID="{592F16AC-E1C4-41F5-87AF-8F60331B0AC3}" presName="Accent6" presStyleCnt="0"/>
      <dgm:spPr/>
      <dgm:t>
        <a:bodyPr/>
        <a:lstStyle/>
        <a:p>
          <a:pPr rtl="1"/>
          <a:endParaRPr lang="ar-EG"/>
        </a:p>
      </dgm:t>
    </dgm:pt>
    <dgm:pt modelId="{8F842067-C109-4C6F-BD39-63E370B31785}" type="pres">
      <dgm:prSet presAssocID="{592F16AC-E1C4-41F5-87AF-8F60331B0AC3}" presName="Accent" presStyleLbl="bgShp" presStyleIdx="5" presStyleCnt="6"/>
      <dgm:spPr/>
      <dgm:t>
        <a:bodyPr/>
        <a:lstStyle/>
        <a:p>
          <a:pPr rtl="1"/>
          <a:endParaRPr lang="ar-EG"/>
        </a:p>
      </dgm:t>
    </dgm:pt>
    <dgm:pt modelId="{A3FF9C87-87B0-474A-AAAC-9A112E83B78D}" type="pres">
      <dgm:prSet presAssocID="{592F16AC-E1C4-41F5-87AF-8F60331B0AC3}" presName="Child6" presStyleLbl="node1" presStyleIdx="5" presStyleCnt="6" custScaleX="110755">
        <dgm:presLayoutVars>
          <dgm:chMax val="0"/>
          <dgm:chPref val="0"/>
          <dgm:bulletEnabled val="1"/>
        </dgm:presLayoutVars>
      </dgm:prSet>
      <dgm:spPr/>
      <dgm:t>
        <a:bodyPr/>
        <a:lstStyle/>
        <a:p>
          <a:pPr rtl="1"/>
          <a:endParaRPr lang="ar-EG"/>
        </a:p>
      </dgm:t>
    </dgm:pt>
  </dgm:ptLst>
  <dgm:cxnLst>
    <dgm:cxn modelId="{65D946DC-4905-49A3-A229-F830B24C8001}" type="presOf" srcId="{3DDE4502-A8CA-4F7F-9540-A1BD2D07D61D}" destId="{375F526F-1228-498D-BFCA-C88C64D7752F}" srcOrd="0" destOrd="0" presId="urn:microsoft.com/office/officeart/2011/layout/HexagonRadial"/>
    <dgm:cxn modelId="{9E3DCD4C-F996-4E05-BBDB-5092C999752E}" srcId="{359F7D62-0B0E-45C7-9B13-020261F1C464}" destId="{D06FE911-1F99-4F9C-B1CB-AC96730464EB}" srcOrd="0" destOrd="0" parTransId="{9F797E0D-8A31-48A9-97B5-82A03ED77748}" sibTransId="{707F26B6-D5E2-416F-962F-AC43089F6780}"/>
    <dgm:cxn modelId="{15E19CB0-DA44-4DF5-B124-C95E6DD308FF}" srcId="{359F7D62-0B0E-45C7-9B13-020261F1C464}" destId="{8A6F91A1-9B7A-4A31-81F0-D5E2F0A905BE}" srcOrd="1" destOrd="0" parTransId="{2ABF3E92-4BDB-4F1F-8F80-EF2916E0FB5D}" sibTransId="{1BB146AA-836A-4890-8B8C-7502565D0158}"/>
    <dgm:cxn modelId="{ECDC8132-C10A-49AD-A432-5CFAEE9BFC7C}" type="presOf" srcId="{A9286DB9-6DC8-478D-9386-39C4F9E37426}" destId="{ED2E7154-558F-4A8F-B219-6C8BFB700A7C}" srcOrd="0" destOrd="0" presId="urn:microsoft.com/office/officeart/2011/layout/HexagonRadial"/>
    <dgm:cxn modelId="{BF801D6F-6ADF-44F4-8F0E-87C6D14615E2}" type="presOf" srcId="{359F7D62-0B0E-45C7-9B13-020261F1C464}" destId="{A3CD8A19-166B-4318-9F8C-9233CD340C9E}" srcOrd="0" destOrd="0" presId="urn:microsoft.com/office/officeart/2011/layout/HexagonRadial"/>
    <dgm:cxn modelId="{2B54CB8C-AA65-4AE8-879D-897C80A48432}" srcId="{EFFC0246-A5C5-433D-9622-29EB199E3AF6}" destId="{359F7D62-0B0E-45C7-9B13-020261F1C464}" srcOrd="0" destOrd="0" parTransId="{405E5EBE-FF5D-4491-AB78-DBBCC83ABD4C}" sibTransId="{05DF7481-128F-4075-AD4F-90DD833AF1D0}"/>
    <dgm:cxn modelId="{78A82F93-9064-48D4-AFC6-610E7B66AD7D}" type="presOf" srcId="{EFFC0246-A5C5-433D-9622-29EB199E3AF6}" destId="{095C36F4-92C9-457B-8954-CD04231E3C81}" srcOrd="0" destOrd="0" presId="urn:microsoft.com/office/officeart/2011/layout/HexagonRadial"/>
    <dgm:cxn modelId="{6303A18C-E832-4997-9550-7DF24BA01EEB}" srcId="{359F7D62-0B0E-45C7-9B13-020261F1C464}" destId="{592F16AC-E1C4-41F5-87AF-8F60331B0AC3}" srcOrd="5" destOrd="0" parTransId="{703FEE8B-FF88-49EB-B0AC-01B0187A5997}" sibTransId="{ECD66E8A-E27B-4084-BFA4-FDB9B29554E6}"/>
    <dgm:cxn modelId="{5FA25AB9-507C-4260-B114-0651B1BC49E8}" srcId="{359F7D62-0B0E-45C7-9B13-020261F1C464}" destId="{3DDE4502-A8CA-4F7F-9540-A1BD2D07D61D}" srcOrd="3" destOrd="0" parTransId="{FE4FB66D-93CD-4F13-BD15-F3814CDC238B}" sibTransId="{73249B18-8F43-4412-A548-A8196C1B6783}"/>
    <dgm:cxn modelId="{04DF90A9-806A-419C-AD09-BE9C2DE27A88}" type="presOf" srcId="{D06FE911-1F99-4F9C-B1CB-AC96730464EB}" destId="{8DE53496-4593-4F70-ABF1-047EF8D5EB2E}" srcOrd="0" destOrd="0" presId="urn:microsoft.com/office/officeart/2011/layout/HexagonRadial"/>
    <dgm:cxn modelId="{09EB324D-FF10-426F-9527-F3A42A4996B4}" type="presOf" srcId="{74E674E0-3954-49D1-AB75-AB834317619C}" destId="{11631F72-4667-4EE1-9913-822C660BAAF3}" srcOrd="0" destOrd="0" presId="urn:microsoft.com/office/officeart/2011/layout/HexagonRadial"/>
    <dgm:cxn modelId="{72EBC488-47AB-497B-A7FB-F9B64630AA77}" type="presOf" srcId="{8A6F91A1-9B7A-4A31-81F0-D5E2F0A905BE}" destId="{983EFCDC-F0F4-4E3A-AC1F-E425304CF145}" srcOrd="0" destOrd="0" presId="urn:microsoft.com/office/officeart/2011/layout/HexagonRadial"/>
    <dgm:cxn modelId="{CCFA37A5-6B4C-4F5A-BCF4-D7E39AA5C616}" srcId="{359F7D62-0B0E-45C7-9B13-020261F1C464}" destId="{A9286DB9-6DC8-478D-9386-39C4F9E37426}" srcOrd="4" destOrd="0" parTransId="{60D60935-03D0-429C-A5E0-F2479FE60A2B}" sibTransId="{BA67C750-7309-4829-B736-0BE88955AC7C}"/>
    <dgm:cxn modelId="{8565E4A5-783F-42FB-A380-20F44A9F7577}" srcId="{359F7D62-0B0E-45C7-9B13-020261F1C464}" destId="{74E674E0-3954-49D1-AB75-AB834317619C}" srcOrd="2" destOrd="0" parTransId="{D2974856-F3BF-48C7-A215-A724F0B64410}" sibTransId="{EFDB4958-79C5-4A03-87B4-B4896D33900E}"/>
    <dgm:cxn modelId="{39A62B87-8314-44E1-89E4-2FCF79B178F5}" type="presOf" srcId="{592F16AC-E1C4-41F5-87AF-8F60331B0AC3}" destId="{A3FF9C87-87B0-474A-AAAC-9A112E83B78D}" srcOrd="0" destOrd="0" presId="urn:microsoft.com/office/officeart/2011/layout/HexagonRadial"/>
    <dgm:cxn modelId="{AE3F3FEE-C62E-415A-9641-97FE6F860094}" type="presParOf" srcId="{095C36F4-92C9-457B-8954-CD04231E3C81}" destId="{A3CD8A19-166B-4318-9F8C-9233CD340C9E}" srcOrd="0" destOrd="0" presId="urn:microsoft.com/office/officeart/2011/layout/HexagonRadial"/>
    <dgm:cxn modelId="{1D511186-FAD5-4F53-8C86-0FE0B135DB24}" type="presParOf" srcId="{095C36F4-92C9-457B-8954-CD04231E3C81}" destId="{5252C1FE-8C85-461F-8093-0AE007C95150}" srcOrd="1" destOrd="0" presId="urn:microsoft.com/office/officeart/2011/layout/HexagonRadial"/>
    <dgm:cxn modelId="{BDD392BB-63D6-449E-832D-CF1874F6099F}" type="presParOf" srcId="{5252C1FE-8C85-461F-8093-0AE007C95150}" destId="{7760E645-31EB-46AA-BE54-B596C42DF349}" srcOrd="0" destOrd="0" presId="urn:microsoft.com/office/officeart/2011/layout/HexagonRadial"/>
    <dgm:cxn modelId="{28FA3EBA-67F7-4D8F-BF20-54492A07F9C0}" type="presParOf" srcId="{095C36F4-92C9-457B-8954-CD04231E3C81}" destId="{8DE53496-4593-4F70-ABF1-047EF8D5EB2E}" srcOrd="2" destOrd="0" presId="urn:microsoft.com/office/officeart/2011/layout/HexagonRadial"/>
    <dgm:cxn modelId="{3B23125A-ABA9-4427-B05D-A4176F0A2D34}" type="presParOf" srcId="{095C36F4-92C9-457B-8954-CD04231E3C81}" destId="{692898CD-C4B9-474B-A52C-D9FF072B0063}" srcOrd="3" destOrd="0" presId="urn:microsoft.com/office/officeart/2011/layout/HexagonRadial"/>
    <dgm:cxn modelId="{4C01E8A4-3932-4562-B17C-D03C5180BBCC}" type="presParOf" srcId="{692898CD-C4B9-474B-A52C-D9FF072B0063}" destId="{029F68E5-C8D3-4544-8469-0E1FA7B00562}" srcOrd="0" destOrd="0" presId="urn:microsoft.com/office/officeart/2011/layout/HexagonRadial"/>
    <dgm:cxn modelId="{53E3E554-4482-4C09-B5F4-E46DAB76EC09}" type="presParOf" srcId="{095C36F4-92C9-457B-8954-CD04231E3C81}" destId="{983EFCDC-F0F4-4E3A-AC1F-E425304CF145}" srcOrd="4" destOrd="0" presId="urn:microsoft.com/office/officeart/2011/layout/HexagonRadial"/>
    <dgm:cxn modelId="{42865884-B815-4AA0-85E5-D9557F75BDE8}" type="presParOf" srcId="{095C36F4-92C9-457B-8954-CD04231E3C81}" destId="{9E445C1B-7558-4F52-99EC-A3A88E886EF1}" srcOrd="5" destOrd="0" presId="urn:microsoft.com/office/officeart/2011/layout/HexagonRadial"/>
    <dgm:cxn modelId="{611079BC-938D-4433-9052-910F502D3409}" type="presParOf" srcId="{9E445C1B-7558-4F52-99EC-A3A88E886EF1}" destId="{18A62478-73B7-4572-8AEA-04A8D6F77FEF}" srcOrd="0" destOrd="0" presId="urn:microsoft.com/office/officeart/2011/layout/HexagonRadial"/>
    <dgm:cxn modelId="{5AC62B1A-977A-431E-ADE2-6E1676B61B5A}" type="presParOf" srcId="{095C36F4-92C9-457B-8954-CD04231E3C81}" destId="{11631F72-4667-4EE1-9913-822C660BAAF3}" srcOrd="6" destOrd="0" presId="urn:microsoft.com/office/officeart/2011/layout/HexagonRadial"/>
    <dgm:cxn modelId="{79FA5DB8-16B2-4616-8E26-8F748BBC8072}" type="presParOf" srcId="{095C36F4-92C9-457B-8954-CD04231E3C81}" destId="{F63E3D43-A21D-45D0-9365-163EE01327BD}" srcOrd="7" destOrd="0" presId="urn:microsoft.com/office/officeart/2011/layout/HexagonRadial"/>
    <dgm:cxn modelId="{25DCCFCC-A4F3-465D-8CE4-FB429B0EE5E3}" type="presParOf" srcId="{F63E3D43-A21D-45D0-9365-163EE01327BD}" destId="{FA3E25EF-4A32-48D7-AB99-06C5B76EE031}" srcOrd="0" destOrd="0" presId="urn:microsoft.com/office/officeart/2011/layout/HexagonRadial"/>
    <dgm:cxn modelId="{9874F96E-870E-441E-A96E-158B14F65D25}" type="presParOf" srcId="{095C36F4-92C9-457B-8954-CD04231E3C81}" destId="{375F526F-1228-498D-BFCA-C88C64D7752F}" srcOrd="8" destOrd="0" presId="urn:microsoft.com/office/officeart/2011/layout/HexagonRadial"/>
    <dgm:cxn modelId="{9D0C45C9-A94E-413A-A4BF-8F7BB4E63ED6}" type="presParOf" srcId="{095C36F4-92C9-457B-8954-CD04231E3C81}" destId="{141C934B-63BB-4B10-93AA-240069BEF504}" srcOrd="9" destOrd="0" presId="urn:microsoft.com/office/officeart/2011/layout/HexagonRadial"/>
    <dgm:cxn modelId="{1BC95D3D-7ADA-4536-8B4E-640F9641E247}" type="presParOf" srcId="{141C934B-63BB-4B10-93AA-240069BEF504}" destId="{48DD7870-0E6A-4468-8764-F840AF864DBB}" srcOrd="0" destOrd="0" presId="urn:microsoft.com/office/officeart/2011/layout/HexagonRadial"/>
    <dgm:cxn modelId="{E110F54C-E859-4515-B452-04F238DA4422}" type="presParOf" srcId="{095C36F4-92C9-457B-8954-CD04231E3C81}" destId="{ED2E7154-558F-4A8F-B219-6C8BFB700A7C}" srcOrd="10" destOrd="0" presId="urn:microsoft.com/office/officeart/2011/layout/HexagonRadial"/>
    <dgm:cxn modelId="{9802CE3B-ED77-4408-930E-B8E9ED35B407}" type="presParOf" srcId="{095C36F4-92C9-457B-8954-CD04231E3C81}" destId="{C5BA5170-ECBF-4A9F-9BF7-5DBED12FF933}" srcOrd="11" destOrd="0" presId="urn:microsoft.com/office/officeart/2011/layout/HexagonRadial"/>
    <dgm:cxn modelId="{7E4F1C57-9D2C-4250-A4E3-C95D808541E9}" type="presParOf" srcId="{C5BA5170-ECBF-4A9F-9BF7-5DBED12FF933}" destId="{8F842067-C109-4C6F-BD39-63E370B31785}" srcOrd="0" destOrd="0" presId="urn:microsoft.com/office/officeart/2011/layout/HexagonRadial"/>
    <dgm:cxn modelId="{265EC79A-7783-4C6E-8AA1-EBD814D3A6AD}" type="presParOf" srcId="{095C36F4-92C9-457B-8954-CD04231E3C81}" destId="{A3FF9C87-87B0-474A-AAAC-9A112E83B78D}" srcOrd="12" destOrd="0" presId="urn:microsoft.com/office/officeart/2011/layout/HexagonRadial"/>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B440E8DA-633F-4306-81A4-E75BEB4682DC}" type="doc">
      <dgm:prSet loTypeId="urn:microsoft.com/office/officeart/2011/layout/CircleProcess" loCatId="process" qsTypeId="urn:microsoft.com/office/officeart/2005/8/quickstyle/simple4" qsCatId="simple" csTypeId="urn:microsoft.com/office/officeart/2005/8/colors/colorful5" csCatId="colorful" phldr="1"/>
      <dgm:spPr/>
      <dgm:t>
        <a:bodyPr/>
        <a:lstStyle/>
        <a:p>
          <a:pPr rtl="1"/>
          <a:endParaRPr lang="ar-EG"/>
        </a:p>
      </dgm:t>
    </dgm:pt>
    <dgm:pt modelId="{BD0B8597-989D-4442-9A17-C0A524455158}">
      <dgm:prSet phldrT="[Text]" custT="1"/>
      <dgm:spPr/>
      <dgm:t>
        <a:bodyPr/>
        <a:lstStyle/>
        <a:p>
          <a:pPr rtl="1"/>
          <a:r>
            <a:rPr lang="ar-SA" sz="2800" b="1" dirty="0" smtClean="0"/>
            <a:t>الاستعداد للصيف</a:t>
          </a:r>
          <a:endParaRPr lang="ar-EG" sz="2800" dirty="0"/>
        </a:p>
      </dgm:t>
    </dgm:pt>
    <dgm:pt modelId="{D9A50770-0B71-4371-8B50-CF8D54FEC6DD}" type="parTrans" cxnId="{C977F5B4-9525-47AF-860E-107B54916CCF}">
      <dgm:prSet/>
      <dgm:spPr/>
      <dgm:t>
        <a:bodyPr/>
        <a:lstStyle/>
        <a:p>
          <a:pPr rtl="1"/>
          <a:endParaRPr lang="ar-EG"/>
        </a:p>
      </dgm:t>
    </dgm:pt>
    <dgm:pt modelId="{B0DAF968-03F9-49D5-882B-F135B62F96A9}" type="sibTrans" cxnId="{C977F5B4-9525-47AF-860E-107B54916CCF}">
      <dgm:prSet/>
      <dgm:spPr/>
      <dgm:t>
        <a:bodyPr/>
        <a:lstStyle/>
        <a:p>
          <a:pPr rtl="1"/>
          <a:endParaRPr lang="ar-EG"/>
        </a:p>
      </dgm:t>
    </dgm:pt>
    <dgm:pt modelId="{542174CC-6125-4857-B20B-B65F8A5D9A99}">
      <dgm:prSet phldrT="[Text]" custT="1"/>
      <dgm:spPr/>
      <dgm:t>
        <a:bodyPr/>
        <a:lstStyle/>
        <a:p>
          <a:pPr rtl="1"/>
          <a:r>
            <a:rPr lang="ar-SA" sz="2800" b="1" smtClean="0"/>
            <a:t>إبداع في التوفير</a:t>
          </a:r>
          <a:endParaRPr lang="ar-EG" sz="2800" dirty="0"/>
        </a:p>
      </dgm:t>
    </dgm:pt>
    <dgm:pt modelId="{5A78F76D-7ACB-40C1-9986-B9580B65AFC1}" type="parTrans" cxnId="{FF4FB67B-8023-41D8-97C1-063159551C5D}">
      <dgm:prSet/>
      <dgm:spPr/>
      <dgm:t>
        <a:bodyPr/>
        <a:lstStyle/>
        <a:p>
          <a:pPr rtl="1"/>
          <a:endParaRPr lang="ar-EG"/>
        </a:p>
      </dgm:t>
    </dgm:pt>
    <dgm:pt modelId="{91792495-4FCB-4778-8017-3C44C036E060}" type="sibTrans" cxnId="{FF4FB67B-8023-41D8-97C1-063159551C5D}">
      <dgm:prSet/>
      <dgm:spPr/>
      <dgm:t>
        <a:bodyPr/>
        <a:lstStyle/>
        <a:p>
          <a:pPr rtl="1"/>
          <a:endParaRPr lang="ar-EG"/>
        </a:p>
      </dgm:t>
    </dgm:pt>
    <dgm:pt modelId="{888D8C4C-E631-4F98-9C8E-F046E2B91DF2}" type="pres">
      <dgm:prSet presAssocID="{B440E8DA-633F-4306-81A4-E75BEB4682DC}" presName="Name0" presStyleCnt="0">
        <dgm:presLayoutVars>
          <dgm:chMax val="11"/>
          <dgm:chPref val="11"/>
          <dgm:dir/>
          <dgm:resizeHandles/>
        </dgm:presLayoutVars>
      </dgm:prSet>
      <dgm:spPr/>
      <dgm:t>
        <a:bodyPr/>
        <a:lstStyle/>
        <a:p>
          <a:pPr rtl="1"/>
          <a:endParaRPr lang="ar-EG"/>
        </a:p>
      </dgm:t>
    </dgm:pt>
    <dgm:pt modelId="{2287C642-C53F-4835-A78D-48B5B4AA0034}" type="pres">
      <dgm:prSet presAssocID="{542174CC-6125-4857-B20B-B65F8A5D9A99}" presName="Accent2" presStyleCnt="0"/>
      <dgm:spPr/>
      <dgm:t>
        <a:bodyPr/>
        <a:lstStyle/>
        <a:p>
          <a:pPr rtl="1"/>
          <a:endParaRPr lang="ar-EG"/>
        </a:p>
      </dgm:t>
    </dgm:pt>
    <dgm:pt modelId="{FCBBC367-677C-42C1-ACE3-793C2737E9CE}" type="pres">
      <dgm:prSet presAssocID="{542174CC-6125-4857-B20B-B65F8A5D9A99}" presName="Accent" presStyleLbl="node1" presStyleIdx="0" presStyleCnt="2"/>
      <dgm:spPr/>
      <dgm:t>
        <a:bodyPr/>
        <a:lstStyle/>
        <a:p>
          <a:pPr rtl="1"/>
          <a:endParaRPr lang="ar-EG"/>
        </a:p>
      </dgm:t>
    </dgm:pt>
    <dgm:pt modelId="{CB7891F7-D414-46DB-8E1E-A928CD627862}" type="pres">
      <dgm:prSet presAssocID="{542174CC-6125-4857-B20B-B65F8A5D9A99}" presName="ParentBackground2" presStyleCnt="0"/>
      <dgm:spPr/>
      <dgm:t>
        <a:bodyPr/>
        <a:lstStyle/>
        <a:p>
          <a:pPr rtl="1"/>
          <a:endParaRPr lang="ar-EG"/>
        </a:p>
      </dgm:t>
    </dgm:pt>
    <dgm:pt modelId="{47830061-21F0-4169-B135-B6B0BB973CE9}" type="pres">
      <dgm:prSet presAssocID="{542174CC-6125-4857-B20B-B65F8A5D9A99}" presName="ParentBackground" presStyleLbl="fgAcc1" presStyleIdx="0" presStyleCnt="2"/>
      <dgm:spPr/>
      <dgm:t>
        <a:bodyPr/>
        <a:lstStyle/>
        <a:p>
          <a:pPr rtl="1"/>
          <a:endParaRPr lang="ar-EG"/>
        </a:p>
      </dgm:t>
    </dgm:pt>
    <dgm:pt modelId="{96EDA0B2-7D7C-4DE7-A2B4-5520A22F4474}" type="pres">
      <dgm:prSet presAssocID="{542174CC-6125-4857-B20B-B65F8A5D9A99}" presName="Parent2" presStyleLbl="revTx" presStyleIdx="0" presStyleCnt="0">
        <dgm:presLayoutVars>
          <dgm:chMax val="1"/>
          <dgm:chPref val="1"/>
          <dgm:bulletEnabled val="1"/>
        </dgm:presLayoutVars>
      </dgm:prSet>
      <dgm:spPr/>
      <dgm:t>
        <a:bodyPr/>
        <a:lstStyle/>
        <a:p>
          <a:pPr rtl="1"/>
          <a:endParaRPr lang="ar-EG"/>
        </a:p>
      </dgm:t>
    </dgm:pt>
    <dgm:pt modelId="{6C4255CC-2F0D-4C3D-AD5A-902EBC164C21}" type="pres">
      <dgm:prSet presAssocID="{BD0B8597-989D-4442-9A17-C0A524455158}" presName="Accent1" presStyleCnt="0"/>
      <dgm:spPr/>
      <dgm:t>
        <a:bodyPr/>
        <a:lstStyle/>
        <a:p>
          <a:pPr rtl="1"/>
          <a:endParaRPr lang="ar-EG"/>
        </a:p>
      </dgm:t>
    </dgm:pt>
    <dgm:pt modelId="{41DD4DD2-574D-45E0-A9AE-8812630AA889}" type="pres">
      <dgm:prSet presAssocID="{BD0B8597-989D-4442-9A17-C0A524455158}" presName="Accent" presStyleLbl="node1" presStyleIdx="1" presStyleCnt="2"/>
      <dgm:spPr/>
      <dgm:t>
        <a:bodyPr/>
        <a:lstStyle/>
        <a:p>
          <a:pPr rtl="1"/>
          <a:endParaRPr lang="ar-EG"/>
        </a:p>
      </dgm:t>
    </dgm:pt>
    <dgm:pt modelId="{A1644AAC-7770-4ACE-878E-DD0A9554C556}" type="pres">
      <dgm:prSet presAssocID="{BD0B8597-989D-4442-9A17-C0A524455158}" presName="ParentBackground1" presStyleCnt="0"/>
      <dgm:spPr/>
      <dgm:t>
        <a:bodyPr/>
        <a:lstStyle/>
        <a:p>
          <a:pPr rtl="1"/>
          <a:endParaRPr lang="ar-EG"/>
        </a:p>
      </dgm:t>
    </dgm:pt>
    <dgm:pt modelId="{6C19CF2F-2A5A-460E-8B8A-BED860BEE3AE}" type="pres">
      <dgm:prSet presAssocID="{BD0B8597-989D-4442-9A17-C0A524455158}" presName="ParentBackground" presStyleLbl="fgAcc1" presStyleIdx="1" presStyleCnt="2"/>
      <dgm:spPr/>
      <dgm:t>
        <a:bodyPr/>
        <a:lstStyle/>
        <a:p>
          <a:pPr rtl="1"/>
          <a:endParaRPr lang="ar-EG"/>
        </a:p>
      </dgm:t>
    </dgm:pt>
    <dgm:pt modelId="{59DB29AF-2F49-4BD1-AC7E-8AE81955B9D5}" type="pres">
      <dgm:prSet presAssocID="{BD0B8597-989D-4442-9A17-C0A524455158}" presName="Parent1" presStyleLbl="revTx" presStyleIdx="0" presStyleCnt="0">
        <dgm:presLayoutVars>
          <dgm:chMax val="1"/>
          <dgm:chPref val="1"/>
          <dgm:bulletEnabled val="1"/>
        </dgm:presLayoutVars>
      </dgm:prSet>
      <dgm:spPr/>
      <dgm:t>
        <a:bodyPr/>
        <a:lstStyle/>
        <a:p>
          <a:pPr rtl="1"/>
          <a:endParaRPr lang="ar-EG"/>
        </a:p>
      </dgm:t>
    </dgm:pt>
  </dgm:ptLst>
  <dgm:cxnLst>
    <dgm:cxn modelId="{38FAED6D-F766-46E8-9EB4-F906FF977B3B}" type="presOf" srcId="{BD0B8597-989D-4442-9A17-C0A524455158}" destId="{6C19CF2F-2A5A-460E-8B8A-BED860BEE3AE}" srcOrd="0" destOrd="0" presId="urn:microsoft.com/office/officeart/2011/layout/CircleProcess"/>
    <dgm:cxn modelId="{C977F5B4-9525-47AF-860E-107B54916CCF}" srcId="{B440E8DA-633F-4306-81A4-E75BEB4682DC}" destId="{BD0B8597-989D-4442-9A17-C0A524455158}" srcOrd="0" destOrd="0" parTransId="{D9A50770-0B71-4371-8B50-CF8D54FEC6DD}" sibTransId="{B0DAF968-03F9-49D5-882B-F135B62F96A9}"/>
    <dgm:cxn modelId="{FF4FB67B-8023-41D8-97C1-063159551C5D}" srcId="{B440E8DA-633F-4306-81A4-E75BEB4682DC}" destId="{542174CC-6125-4857-B20B-B65F8A5D9A99}" srcOrd="1" destOrd="0" parTransId="{5A78F76D-7ACB-40C1-9986-B9580B65AFC1}" sibTransId="{91792495-4FCB-4778-8017-3C44C036E060}"/>
    <dgm:cxn modelId="{8F41FEE4-0A07-46F7-B062-B6C50F2EC029}" type="presOf" srcId="{542174CC-6125-4857-B20B-B65F8A5D9A99}" destId="{47830061-21F0-4169-B135-B6B0BB973CE9}" srcOrd="0" destOrd="0" presId="urn:microsoft.com/office/officeart/2011/layout/CircleProcess"/>
    <dgm:cxn modelId="{7789125E-D92C-420E-BC04-62DEDC1CE88A}" type="presOf" srcId="{B440E8DA-633F-4306-81A4-E75BEB4682DC}" destId="{888D8C4C-E631-4F98-9C8E-F046E2B91DF2}" srcOrd="0" destOrd="0" presId="urn:microsoft.com/office/officeart/2011/layout/CircleProcess"/>
    <dgm:cxn modelId="{9FC5444B-041B-4412-A389-EB05B1BCA99D}" type="presOf" srcId="{BD0B8597-989D-4442-9A17-C0A524455158}" destId="{59DB29AF-2F49-4BD1-AC7E-8AE81955B9D5}" srcOrd="1" destOrd="0" presId="urn:microsoft.com/office/officeart/2011/layout/CircleProcess"/>
    <dgm:cxn modelId="{1613515F-7161-4DF4-8ADA-F206AE0B3857}" type="presOf" srcId="{542174CC-6125-4857-B20B-B65F8A5D9A99}" destId="{96EDA0B2-7D7C-4DE7-A2B4-5520A22F4474}" srcOrd="1" destOrd="0" presId="urn:microsoft.com/office/officeart/2011/layout/CircleProcess"/>
    <dgm:cxn modelId="{F7F17D48-CAE1-47E5-8AD2-B0D615B71619}" type="presParOf" srcId="{888D8C4C-E631-4F98-9C8E-F046E2B91DF2}" destId="{2287C642-C53F-4835-A78D-48B5B4AA0034}" srcOrd="0" destOrd="0" presId="urn:microsoft.com/office/officeart/2011/layout/CircleProcess"/>
    <dgm:cxn modelId="{5A3F9F94-6A3D-4FDD-A47E-C5B216B5CD5D}" type="presParOf" srcId="{2287C642-C53F-4835-A78D-48B5B4AA0034}" destId="{FCBBC367-677C-42C1-ACE3-793C2737E9CE}" srcOrd="0" destOrd="0" presId="urn:microsoft.com/office/officeart/2011/layout/CircleProcess"/>
    <dgm:cxn modelId="{23F4D12E-E0E3-4B49-8812-C7D7040D7F03}" type="presParOf" srcId="{888D8C4C-E631-4F98-9C8E-F046E2B91DF2}" destId="{CB7891F7-D414-46DB-8E1E-A928CD627862}" srcOrd="1" destOrd="0" presId="urn:microsoft.com/office/officeart/2011/layout/CircleProcess"/>
    <dgm:cxn modelId="{EE0EEA95-5E29-4EAB-80E4-B18FA1A48B94}" type="presParOf" srcId="{CB7891F7-D414-46DB-8E1E-A928CD627862}" destId="{47830061-21F0-4169-B135-B6B0BB973CE9}" srcOrd="0" destOrd="0" presId="urn:microsoft.com/office/officeart/2011/layout/CircleProcess"/>
    <dgm:cxn modelId="{5FB6C6EA-E800-4B39-A5C9-59DB4F39B5AC}" type="presParOf" srcId="{888D8C4C-E631-4F98-9C8E-F046E2B91DF2}" destId="{96EDA0B2-7D7C-4DE7-A2B4-5520A22F4474}" srcOrd="2" destOrd="0" presId="urn:microsoft.com/office/officeart/2011/layout/CircleProcess"/>
    <dgm:cxn modelId="{640540CE-799C-4087-8AEC-E37F1F70FCD0}" type="presParOf" srcId="{888D8C4C-E631-4F98-9C8E-F046E2B91DF2}" destId="{6C4255CC-2F0D-4C3D-AD5A-902EBC164C21}" srcOrd="3" destOrd="0" presId="urn:microsoft.com/office/officeart/2011/layout/CircleProcess"/>
    <dgm:cxn modelId="{D675092C-D0F9-4E66-8BE8-A0617AA49457}" type="presParOf" srcId="{6C4255CC-2F0D-4C3D-AD5A-902EBC164C21}" destId="{41DD4DD2-574D-45E0-A9AE-8812630AA889}" srcOrd="0" destOrd="0" presId="urn:microsoft.com/office/officeart/2011/layout/CircleProcess"/>
    <dgm:cxn modelId="{B855BA60-B72F-414D-9C76-C06F2C4693FE}" type="presParOf" srcId="{888D8C4C-E631-4F98-9C8E-F046E2B91DF2}" destId="{A1644AAC-7770-4ACE-878E-DD0A9554C556}" srcOrd="4" destOrd="0" presId="urn:microsoft.com/office/officeart/2011/layout/CircleProcess"/>
    <dgm:cxn modelId="{FBD81908-2F27-4FAA-85D2-24B0609DF753}" type="presParOf" srcId="{A1644AAC-7770-4ACE-878E-DD0A9554C556}" destId="{6C19CF2F-2A5A-460E-8B8A-BED860BEE3AE}" srcOrd="0" destOrd="0" presId="urn:microsoft.com/office/officeart/2011/layout/CircleProcess"/>
    <dgm:cxn modelId="{6CCDB917-91A0-43C3-89C4-4F63E50A9003}" type="presParOf" srcId="{888D8C4C-E631-4F98-9C8E-F046E2B91DF2}" destId="{59DB29AF-2F49-4BD1-AC7E-8AE81955B9D5}" srcOrd="5" destOrd="0" presId="urn:microsoft.com/office/officeart/2011/layout/Circle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6F201CFA-66B3-44DE-AA79-66B2F27880A6}" type="doc">
      <dgm:prSet loTypeId="urn:microsoft.com/office/officeart/2009/3/layout/FramedTextPicture" loCatId="picture" qsTypeId="urn:microsoft.com/office/officeart/2005/8/quickstyle/simple1" qsCatId="simple" csTypeId="urn:microsoft.com/office/officeart/2005/8/colors/colorful4" csCatId="colorful" phldr="1"/>
      <dgm:spPr/>
      <dgm:t>
        <a:bodyPr/>
        <a:lstStyle/>
        <a:p>
          <a:pPr rtl="1"/>
          <a:endParaRPr lang="ar-EG"/>
        </a:p>
      </dgm:t>
    </dgm:pt>
    <dgm:pt modelId="{A2A3CEE0-DA62-4994-A287-236D337BE440}">
      <dgm:prSet phldrT="[Text]" custT="1"/>
      <dgm:spPr/>
      <dgm:t>
        <a:bodyPr/>
        <a:lstStyle/>
        <a:p>
          <a:pPr rtl="1"/>
          <a:r>
            <a:rPr lang="ar-EG" sz="2400" dirty="0" smtClean="0"/>
            <a:t>وتهدف الدراسة إلى معرفة إجمالي الإنفاق واوجه الإنفاق في المجتمع ، ومن يتخذ قرارات الشراء في الأسره وهل تعتمد الأسره في إتخاذ قراراتها الشرائية على الإعلانات التلفازيه أو تقليد الأسر الأخرى المحيطة بهم ، وفي دراسة مشابهة قام بها مركز معلومات مجلس الوزراء في جمهورية مصر العربية ، وجد أن الأسر تنفق مايوازي 9, 44% 	من إجمالي إنفاقها على الطعام سنوياً . </a:t>
          </a:r>
          <a:endParaRPr lang="ar-EG" sz="2400" dirty="0"/>
        </a:p>
      </dgm:t>
    </dgm:pt>
    <dgm:pt modelId="{74FF2F1C-ECC6-462D-B08A-B83AD6C1EB48}" type="parTrans" cxnId="{6D3382A5-F402-499B-B355-C64DF47F5ADD}">
      <dgm:prSet/>
      <dgm:spPr/>
      <dgm:t>
        <a:bodyPr/>
        <a:lstStyle/>
        <a:p>
          <a:pPr rtl="1"/>
          <a:endParaRPr lang="ar-EG"/>
        </a:p>
      </dgm:t>
    </dgm:pt>
    <dgm:pt modelId="{712FC48A-AE74-4F19-989A-0DD018B70A0B}" type="sibTrans" cxnId="{6D3382A5-F402-499B-B355-C64DF47F5ADD}">
      <dgm:prSet/>
      <dgm:spPr/>
      <dgm:t>
        <a:bodyPr/>
        <a:lstStyle/>
        <a:p>
          <a:pPr rtl="1"/>
          <a:endParaRPr lang="ar-EG"/>
        </a:p>
      </dgm:t>
    </dgm:pt>
    <dgm:pt modelId="{D654EFA6-36EB-4907-A5EB-DF5339B71912}" type="pres">
      <dgm:prSet presAssocID="{6F201CFA-66B3-44DE-AA79-66B2F27880A6}" presName="Name0" presStyleCnt="0">
        <dgm:presLayoutVars>
          <dgm:chMax/>
          <dgm:chPref/>
          <dgm:dir/>
        </dgm:presLayoutVars>
      </dgm:prSet>
      <dgm:spPr/>
      <dgm:t>
        <a:bodyPr/>
        <a:lstStyle/>
        <a:p>
          <a:pPr rtl="1"/>
          <a:endParaRPr lang="ar-EG"/>
        </a:p>
      </dgm:t>
    </dgm:pt>
    <dgm:pt modelId="{E190D35E-6482-420E-8193-1F7AB62402DA}" type="pres">
      <dgm:prSet presAssocID="{A2A3CEE0-DA62-4994-A287-236D337BE440}" presName="composite" presStyleCnt="0">
        <dgm:presLayoutVars>
          <dgm:chMax/>
          <dgm:chPref/>
        </dgm:presLayoutVars>
      </dgm:prSet>
      <dgm:spPr/>
      <dgm:t>
        <a:bodyPr/>
        <a:lstStyle/>
        <a:p>
          <a:pPr rtl="1"/>
          <a:endParaRPr lang="ar-EG"/>
        </a:p>
      </dgm:t>
    </dgm:pt>
    <dgm:pt modelId="{D7378735-E392-4607-94DB-E724EA6440A6}" type="pres">
      <dgm:prSet presAssocID="{A2A3CEE0-DA62-4994-A287-236D337BE440}" presName="Image" presStyleLbl="bgImgPlace1" presStyleIdx="0" presStyleCnt="1"/>
      <dgm:spPr>
        <a:blipFill rotWithShape="1">
          <a:blip xmlns:r="http://schemas.openxmlformats.org/officeDocument/2006/relationships" r:embed="rId1"/>
          <a:stretch>
            <a:fillRect/>
          </a:stretch>
        </a:blipFill>
      </dgm:spPr>
      <dgm:t>
        <a:bodyPr/>
        <a:lstStyle/>
        <a:p>
          <a:pPr rtl="1"/>
          <a:endParaRPr lang="ar-EG"/>
        </a:p>
      </dgm:t>
    </dgm:pt>
    <dgm:pt modelId="{A4B9F2F8-413D-40C2-810A-B3D6E8B23424}" type="pres">
      <dgm:prSet presAssocID="{A2A3CEE0-DA62-4994-A287-236D337BE440}" presName="ParentText" presStyleLbl="revTx" presStyleIdx="0" presStyleCnt="1">
        <dgm:presLayoutVars>
          <dgm:chMax val="0"/>
          <dgm:chPref val="0"/>
          <dgm:bulletEnabled val="1"/>
        </dgm:presLayoutVars>
      </dgm:prSet>
      <dgm:spPr/>
      <dgm:t>
        <a:bodyPr/>
        <a:lstStyle/>
        <a:p>
          <a:pPr rtl="1"/>
          <a:endParaRPr lang="ar-EG"/>
        </a:p>
      </dgm:t>
    </dgm:pt>
    <dgm:pt modelId="{B164F770-4AA1-4113-8782-F711A9AB4FB2}" type="pres">
      <dgm:prSet presAssocID="{A2A3CEE0-DA62-4994-A287-236D337BE440}" presName="tlFrame" presStyleLbl="node1" presStyleIdx="0" presStyleCnt="4" custLinFactNeighborX="6403" custLinFactNeighborY="-34054"/>
      <dgm:spPr/>
      <dgm:t>
        <a:bodyPr/>
        <a:lstStyle/>
        <a:p>
          <a:pPr rtl="1"/>
          <a:endParaRPr lang="ar-EG"/>
        </a:p>
      </dgm:t>
    </dgm:pt>
    <dgm:pt modelId="{1E592669-1557-4FA7-9538-CF8EFA2FFDAC}" type="pres">
      <dgm:prSet presAssocID="{A2A3CEE0-DA62-4994-A287-236D337BE440}" presName="trFrame" presStyleLbl="node1" presStyleIdx="1" presStyleCnt="4" custLinFactNeighborX="2292" custLinFactNeighborY="-34054"/>
      <dgm:spPr/>
      <dgm:t>
        <a:bodyPr/>
        <a:lstStyle/>
        <a:p>
          <a:pPr rtl="1"/>
          <a:endParaRPr lang="ar-EG"/>
        </a:p>
      </dgm:t>
    </dgm:pt>
    <dgm:pt modelId="{62B78991-BB18-4E8A-A948-BB005E15351F}" type="pres">
      <dgm:prSet presAssocID="{A2A3CEE0-DA62-4994-A287-236D337BE440}" presName="blFrame" presStyleLbl="node1" presStyleIdx="2" presStyleCnt="4" custLinFactNeighborX="-4330" custLinFactNeighborY="7476"/>
      <dgm:spPr/>
      <dgm:t>
        <a:bodyPr/>
        <a:lstStyle/>
        <a:p>
          <a:pPr rtl="1"/>
          <a:endParaRPr lang="ar-EG"/>
        </a:p>
      </dgm:t>
    </dgm:pt>
    <dgm:pt modelId="{4F69F292-4F25-4C31-8E18-626A72D560F5}" type="pres">
      <dgm:prSet presAssocID="{A2A3CEE0-DA62-4994-A287-236D337BE440}" presName="brFrame" presStyleLbl="node1" presStyleIdx="3" presStyleCnt="4" custScaleX="85587" custScaleY="147384" custLinFactNeighborX="11279" custLinFactNeighborY="-6187"/>
      <dgm:spPr/>
      <dgm:t>
        <a:bodyPr/>
        <a:lstStyle/>
        <a:p>
          <a:pPr rtl="1"/>
          <a:endParaRPr lang="ar-EG"/>
        </a:p>
      </dgm:t>
    </dgm:pt>
  </dgm:ptLst>
  <dgm:cxnLst>
    <dgm:cxn modelId="{6D3382A5-F402-499B-B355-C64DF47F5ADD}" srcId="{6F201CFA-66B3-44DE-AA79-66B2F27880A6}" destId="{A2A3CEE0-DA62-4994-A287-236D337BE440}" srcOrd="0" destOrd="0" parTransId="{74FF2F1C-ECC6-462D-B08A-B83AD6C1EB48}" sibTransId="{712FC48A-AE74-4F19-989A-0DD018B70A0B}"/>
    <dgm:cxn modelId="{4251DB0B-ED69-440A-A199-9F8DB7A828F1}" type="presOf" srcId="{A2A3CEE0-DA62-4994-A287-236D337BE440}" destId="{A4B9F2F8-413D-40C2-810A-B3D6E8B23424}" srcOrd="0" destOrd="0" presId="urn:microsoft.com/office/officeart/2009/3/layout/FramedTextPicture"/>
    <dgm:cxn modelId="{B3628E34-F266-4EC0-99AF-3E54656A6A69}" type="presOf" srcId="{6F201CFA-66B3-44DE-AA79-66B2F27880A6}" destId="{D654EFA6-36EB-4907-A5EB-DF5339B71912}" srcOrd="0" destOrd="0" presId="urn:microsoft.com/office/officeart/2009/3/layout/FramedTextPicture"/>
    <dgm:cxn modelId="{367DB5ED-1A7A-4FC5-9AEB-1B38936E6AC8}" type="presParOf" srcId="{D654EFA6-36EB-4907-A5EB-DF5339B71912}" destId="{E190D35E-6482-420E-8193-1F7AB62402DA}" srcOrd="0" destOrd="0" presId="urn:microsoft.com/office/officeart/2009/3/layout/FramedTextPicture"/>
    <dgm:cxn modelId="{B783036C-1641-48E4-AA2E-4A133B936D5B}" type="presParOf" srcId="{E190D35E-6482-420E-8193-1F7AB62402DA}" destId="{D7378735-E392-4607-94DB-E724EA6440A6}" srcOrd="0" destOrd="0" presId="urn:microsoft.com/office/officeart/2009/3/layout/FramedTextPicture"/>
    <dgm:cxn modelId="{3E4D372E-6121-416A-BF28-1CBD5BC6FE22}" type="presParOf" srcId="{E190D35E-6482-420E-8193-1F7AB62402DA}" destId="{A4B9F2F8-413D-40C2-810A-B3D6E8B23424}" srcOrd="1" destOrd="0" presId="urn:microsoft.com/office/officeart/2009/3/layout/FramedTextPicture"/>
    <dgm:cxn modelId="{F6AFF31A-2EA7-41A4-BFC1-8E0B7668D962}" type="presParOf" srcId="{E190D35E-6482-420E-8193-1F7AB62402DA}" destId="{B164F770-4AA1-4113-8782-F711A9AB4FB2}" srcOrd="2" destOrd="0" presId="urn:microsoft.com/office/officeart/2009/3/layout/FramedTextPicture"/>
    <dgm:cxn modelId="{CE8EDF34-F432-4841-B266-5D3B121B424D}" type="presParOf" srcId="{E190D35E-6482-420E-8193-1F7AB62402DA}" destId="{1E592669-1557-4FA7-9538-CF8EFA2FFDAC}" srcOrd="3" destOrd="0" presId="urn:microsoft.com/office/officeart/2009/3/layout/FramedTextPicture"/>
    <dgm:cxn modelId="{3BD22A84-F4C9-4555-AD77-9210A95069DB}" type="presParOf" srcId="{E190D35E-6482-420E-8193-1F7AB62402DA}" destId="{62B78991-BB18-4E8A-A948-BB005E15351F}" srcOrd="4" destOrd="0" presId="urn:microsoft.com/office/officeart/2009/3/layout/FramedTextPicture"/>
    <dgm:cxn modelId="{5CEE0574-3FA2-44E5-810C-161B4A8D5EEB}" type="presParOf" srcId="{E190D35E-6482-420E-8193-1F7AB62402DA}" destId="{4F69F292-4F25-4C31-8E18-626A72D560F5}" srcOrd="5" destOrd="0" presId="urn:microsoft.com/office/officeart/2009/3/layout/FramedTextPicture"/>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AC31D1-D956-4CA5-96C5-0C7D5E04BBE7}" type="doc">
      <dgm:prSet loTypeId="urn:microsoft.com/office/officeart/2005/8/layout/radial6" loCatId="relationship" qsTypeId="urn:microsoft.com/office/officeart/2005/8/quickstyle/simple1" qsCatId="simple" csTypeId="urn:microsoft.com/office/officeart/2005/8/colors/colorful5" csCatId="colorful" phldr="1"/>
      <dgm:spPr/>
      <dgm:t>
        <a:bodyPr/>
        <a:lstStyle/>
        <a:p>
          <a:pPr rtl="1"/>
          <a:endParaRPr lang="ar-EG"/>
        </a:p>
      </dgm:t>
    </dgm:pt>
    <dgm:pt modelId="{7F85D3CD-033D-480E-9D80-0073EFFE173E}">
      <dgm:prSet phldrT="[Text]"/>
      <dgm:spPr/>
      <dgm:t>
        <a:bodyPr/>
        <a:lstStyle/>
        <a:p>
          <a:pPr rtl="1"/>
          <a:r>
            <a:rPr lang="ar-EG" smtClean="0"/>
            <a:t>مشاريع الاسرة</a:t>
          </a:r>
          <a:endParaRPr lang="ar-EG" dirty="0"/>
        </a:p>
      </dgm:t>
    </dgm:pt>
    <dgm:pt modelId="{A26C7E8C-B954-4C5A-997F-5F3F5ED5E42B}" type="parTrans" cxnId="{173E44D4-858A-47A3-9827-C3086B452DF8}">
      <dgm:prSet/>
      <dgm:spPr/>
      <dgm:t>
        <a:bodyPr/>
        <a:lstStyle/>
        <a:p>
          <a:pPr rtl="1"/>
          <a:endParaRPr lang="ar-EG"/>
        </a:p>
      </dgm:t>
    </dgm:pt>
    <dgm:pt modelId="{B65A9CCE-9E85-4164-B406-D6C613B1C2B2}" type="sibTrans" cxnId="{173E44D4-858A-47A3-9827-C3086B452DF8}">
      <dgm:prSet/>
      <dgm:spPr/>
      <dgm:t>
        <a:bodyPr/>
        <a:lstStyle/>
        <a:p>
          <a:pPr rtl="1"/>
          <a:endParaRPr lang="ar-EG"/>
        </a:p>
      </dgm:t>
    </dgm:pt>
    <dgm:pt modelId="{D3BFE5E1-8FD3-41AF-9B13-D773C3CEF857}">
      <dgm:prSet phldrT="[Text]"/>
      <dgm:spPr/>
      <dgm:t>
        <a:bodyPr/>
        <a:lstStyle/>
        <a:p>
          <a:pPr rtl="1"/>
          <a:r>
            <a:rPr lang="ar-SA" dirty="0" smtClean="0"/>
            <a:t>الرزق بمولود جديد </a:t>
          </a:r>
          <a:endParaRPr lang="ar-EG" dirty="0"/>
        </a:p>
      </dgm:t>
    </dgm:pt>
    <dgm:pt modelId="{5AD35225-4F68-4F33-8D3C-8F582851698D}" type="parTrans" cxnId="{A2880051-8C8A-468B-AECE-9C123EE220D7}">
      <dgm:prSet/>
      <dgm:spPr/>
      <dgm:t>
        <a:bodyPr/>
        <a:lstStyle/>
        <a:p>
          <a:pPr rtl="1"/>
          <a:endParaRPr lang="ar-EG"/>
        </a:p>
      </dgm:t>
    </dgm:pt>
    <dgm:pt modelId="{0806DD21-56C5-4816-B557-34B88EF5826F}" type="sibTrans" cxnId="{A2880051-8C8A-468B-AECE-9C123EE220D7}">
      <dgm:prSet/>
      <dgm:spPr/>
      <dgm:t>
        <a:bodyPr/>
        <a:lstStyle/>
        <a:p>
          <a:pPr rtl="1"/>
          <a:endParaRPr lang="ar-EG"/>
        </a:p>
      </dgm:t>
    </dgm:pt>
    <dgm:pt modelId="{11638311-21D7-431A-B1DB-4AE411059FF9}">
      <dgm:prSet phldrT="[Text]"/>
      <dgm:spPr/>
      <dgm:t>
        <a:bodyPr/>
        <a:lstStyle/>
        <a:p>
          <a:pPr rtl="1"/>
          <a:r>
            <a:rPr lang="ar-SA" dirty="0" smtClean="0"/>
            <a:t>دخول الأولاد إلى المدارس</a:t>
          </a:r>
          <a:endParaRPr lang="ar-EG" dirty="0"/>
        </a:p>
      </dgm:t>
    </dgm:pt>
    <dgm:pt modelId="{441DBDDB-3046-4BCD-8549-E582F15B41A2}" type="parTrans" cxnId="{6D52712D-B6DD-4599-AE3B-8464C61AF6CD}">
      <dgm:prSet/>
      <dgm:spPr/>
      <dgm:t>
        <a:bodyPr/>
        <a:lstStyle/>
        <a:p>
          <a:pPr rtl="1"/>
          <a:endParaRPr lang="ar-EG"/>
        </a:p>
      </dgm:t>
    </dgm:pt>
    <dgm:pt modelId="{9EF64EDD-B74E-413F-B48F-3C8F71F1E5C6}" type="sibTrans" cxnId="{6D52712D-B6DD-4599-AE3B-8464C61AF6CD}">
      <dgm:prSet/>
      <dgm:spPr/>
      <dgm:t>
        <a:bodyPr/>
        <a:lstStyle/>
        <a:p>
          <a:pPr rtl="1"/>
          <a:endParaRPr lang="ar-EG"/>
        </a:p>
      </dgm:t>
    </dgm:pt>
    <dgm:pt modelId="{509B0D9E-A77C-4490-A488-B8E764100B79}">
      <dgm:prSet phldrT="[Text]"/>
      <dgm:spPr/>
      <dgm:t>
        <a:bodyPr/>
        <a:lstStyle/>
        <a:p>
          <a:pPr rtl="1"/>
          <a:r>
            <a:rPr lang="ar-SA" dirty="0" smtClean="0"/>
            <a:t>زواج الإبن أو البنت</a:t>
          </a:r>
          <a:endParaRPr lang="ar-EG" dirty="0"/>
        </a:p>
      </dgm:t>
    </dgm:pt>
    <dgm:pt modelId="{05A4089D-391E-440E-8732-34A2F718FB10}" type="parTrans" cxnId="{270BBAA0-1326-4D3F-A6F8-6D07CEB6DDCF}">
      <dgm:prSet/>
      <dgm:spPr/>
      <dgm:t>
        <a:bodyPr/>
        <a:lstStyle/>
        <a:p>
          <a:pPr rtl="1"/>
          <a:endParaRPr lang="ar-EG"/>
        </a:p>
      </dgm:t>
    </dgm:pt>
    <dgm:pt modelId="{22944A1D-095A-483C-9E28-B9A50066CF6D}" type="sibTrans" cxnId="{270BBAA0-1326-4D3F-A6F8-6D07CEB6DDCF}">
      <dgm:prSet/>
      <dgm:spPr/>
      <dgm:t>
        <a:bodyPr/>
        <a:lstStyle/>
        <a:p>
          <a:pPr rtl="1"/>
          <a:endParaRPr lang="ar-EG"/>
        </a:p>
      </dgm:t>
    </dgm:pt>
    <dgm:pt modelId="{E021382D-5257-4C5F-9F0D-C4770FC9AF60}">
      <dgm:prSet phldrT="[Text]"/>
      <dgm:spPr/>
      <dgm:t>
        <a:bodyPr/>
        <a:lstStyle/>
        <a:p>
          <a:pPr rtl="1"/>
          <a:r>
            <a:rPr lang="ar-SA" dirty="0" smtClean="0"/>
            <a:t>شراء سيارة</a:t>
          </a:r>
          <a:endParaRPr lang="ar-EG" dirty="0"/>
        </a:p>
      </dgm:t>
    </dgm:pt>
    <dgm:pt modelId="{CEDCA160-E642-474E-BB7C-DAFD0B64166C}" type="parTrans" cxnId="{FF6367E8-9969-4660-B747-9FBC4FFE0FAC}">
      <dgm:prSet/>
      <dgm:spPr/>
      <dgm:t>
        <a:bodyPr/>
        <a:lstStyle/>
        <a:p>
          <a:pPr rtl="1"/>
          <a:endParaRPr lang="ar-EG"/>
        </a:p>
      </dgm:t>
    </dgm:pt>
    <dgm:pt modelId="{CC867807-162C-4CB5-94C9-2541FE2C2FB8}" type="sibTrans" cxnId="{FF6367E8-9969-4660-B747-9FBC4FFE0FAC}">
      <dgm:prSet/>
      <dgm:spPr/>
      <dgm:t>
        <a:bodyPr/>
        <a:lstStyle/>
        <a:p>
          <a:pPr rtl="1"/>
          <a:endParaRPr lang="ar-EG"/>
        </a:p>
      </dgm:t>
    </dgm:pt>
    <dgm:pt modelId="{92FD3219-53D0-4478-ABD6-440A3783711A}" type="pres">
      <dgm:prSet presAssocID="{34AC31D1-D956-4CA5-96C5-0C7D5E04BBE7}" presName="Name0" presStyleCnt="0">
        <dgm:presLayoutVars>
          <dgm:chMax val="1"/>
          <dgm:dir/>
          <dgm:animLvl val="ctr"/>
          <dgm:resizeHandles val="exact"/>
        </dgm:presLayoutVars>
      </dgm:prSet>
      <dgm:spPr/>
      <dgm:t>
        <a:bodyPr/>
        <a:lstStyle/>
        <a:p>
          <a:pPr rtl="1"/>
          <a:endParaRPr lang="ar-EG"/>
        </a:p>
      </dgm:t>
    </dgm:pt>
    <dgm:pt modelId="{3244A5E4-4BFC-479E-9191-FC4176FF5563}" type="pres">
      <dgm:prSet presAssocID="{7F85D3CD-033D-480E-9D80-0073EFFE173E}" presName="centerShape" presStyleLbl="node0" presStyleIdx="0" presStyleCnt="1"/>
      <dgm:spPr/>
      <dgm:t>
        <a:bodyPr/>
        <a:lstStyle/>
        <a:p>
          <a:pPr rtl="1"/>
          <a:endParaRPr lang="ar-EG"/>
        </a:p>
      </dgm:t>
    </dgm:pt>
    <dgm:pt modelId="{0C93BD1B-471A-469A-8615-0DE474A984E1}" type="pres">
      <dgm:prSet presAssocID="{D3BFE5E1-8FD3-41AF-9B13-D773C3CEF857}" presName="node" presStyleLbl="node1" presStyleIdx="0" presStyleCnt="4">
        <dgm:presLayoutVars>
          <dgm:bulletEnabled val="1"/>
        </dgm:presLayoutVars>
      </dgm:prSet>
      <dgm:spPr/>
      <dgm:t>
        <a:bodyPr/>
        <a:lstStyle/>
        <a:p>
          <a:pPr rtl="1"/>
          <a:endParaRPr lang="ar-EG"/>
        </a:p>
      </dgm:t>
    </dgm:pt>
    <dgm:pt modelId="{C42878DB-E22A-40CF-90E1-6A6DB70E5064}" type="pres">
      <dgm:prSet presAssocID="{D3BFE5E1-8FD3-41AF-9B13-D773C3CEF857}" presName="dummy" presStyleCnt="0"/>
      <dgm:spPr/>
      <dgm:t>
        <a:bodyPr/>
        <a:lstStyle/>
        <a:p>
          <a:pPr rtl="1"/>
          <a:endParaRPr lang="ar-EG"/>
        </a:p>
      </dgm:t>
    </dgm:pt>
    <dgm:pt modelId="{4D0DF305-C847-46B4-B08B-BD370F09A0FC}" type="pres">
      <dgm:prSet presAssocID="{0806DD21-56C5-4816-B557-34B88EF5826F}" presName="sibTrans" presStyleLbl="sibTrans2D1" presStyleIdx="0" presStyleCnt="4"/>
      <dgm:spPr/>
      <dgm:t>
        <a:bodyPr/>
        <a:lstStyle/>
        <a:p>
          <a:pPr rtl="1"/>
          <a:endParaRPr lang="ar-EG"/>
        </a:p>
      </dgm:t>
    </dgm:pt>
    <dgm:pt modelId="{3AE35CB0-9E51-45CA-9FEA-9FE4821DD74E}" type="pres">
      <dgm:prSet presAssocID="{11638311-21D7-431A-B1DB-4AE411059FF9}" presName="node" presStyleLbl="node1" presStyleIdx="1" presStyleCnt="4">
        <dgm:presLayoutVars>
          <dgm:bulletEnabled val="1"/>
        </dgm:presLayoutVars>
      </dgm:prSet>
      <dgm:spPr/>
      <dgm:t>
        <a:bodyPr/>
        <a:lstStyle/>
        <a:p>
          <a:pPr rtl="1"/>
          <a:endParaRPr lang="ar-EG"/>
        </a:p>
      </dgm:t>
    </dgm:pt>
    <dgm:pt modelId="{85ED4B84-7348-42E7-9A78-E88D9C2E8C54}" type="pres">
      <dgm:prSet presAssocID="{11638311-21D7-431A-B1DB-4AE411059FF9}" presName="dummy" presStyleCnt="0"/>
      <dgm:spPr/>
      <dgm:t>
        <a:bodyPr/>
        <a:lstStyle/>
        <a:p>
          <a:pPr rtl="1"/>
          <a:endParaRPr lang="ar-EG"/>
        </a:p>
      </dgm:t>
    </dgm:pt>
    <dgm:pt modelId="{3A0C55C3-DD8B-44DE-A0B7-38C1093280D5}" type="pres">
      <dgm:prSet presAssocID="{9EF64EDD-B74E-413F-B48F-3C8F71F1E5C6}" presName="sibTrans" presStyleLbl="sibTrans2D1" presStyleIdx="1" presStyleCnt="4"/>
      <dgm:spPr/>
      <dgm:t>
        <a:bodyPr/>
        <a:lstStyle/>
        <a:p>
          <a:pPr rtl="1"/>
          <a:endParaRPr lang="ar-EG"/>
        </a:p>
      </dgm:t>
    </dgm:pt>
    <dgm:pt modelId="{D2087CEC-8C39-432C-B8E5-0708F3144B6E}" type="pres">
      <dgm:prSet presAssocID="{509B0D9E-A77C-4490-A488-B8E764100B79}" presName="node" presStyleLbl="node1" presStyleIdx="2" presStyleCnt="4">
        <dgm:presLayoutVars>
          <dgm:bulletEnabled val="1"/>
        </dgm:presLayoutVars>
      </dgm:prSet>
      <dgm:spPr/>
      <dgm:t>
        <a:bodyPr/>
        <a:lstStyle/>
        <a:p>
          <a:pPr rtl="1"/>
          <a:endParaRPr lang="ar-EG"/>
        </a:p>
      </dgm:t>
    </dgm:pt>
    <dgm:pt modelId="{97E77A96-54D0-46EB-AD7A-8956A2F5A44C}" type="pres">
      <dgm:prSet presAssocID="{509B0D9E-A77C-4490-A488-B8E764100B79}" presName="dummy" presStyleCnt="0"/>
      <dgm:spPr/>
      <dgm:t>
        <a:bodyPr/>
        <a:lstStyle/>
        <a:p>
          <a:pPr rtl="1"/>
          <a:endParaRPr lang="ar-EG"/>
        </a:p>
      </dgm:t>
    </dgm:pt>
    <dgm:pt modelId="{0ED7EF37-73E4-45D4-B3DA-3D1BFB3B9EC4}" type="pres">
      <dgm:prSet presAssocID="{22944A1D-095A-483C-9E28-B9A50066CF6D}" presName="sibTrans" presStyleLbl="sibTrans2D1" presStyleIdx="2" presStyleCnt="4"/>
      <dgm:spPr/>
      <dgm:t>
        <a:bodyPr/>
        <a:lstStyle/>
        <a:p>
          <a:pPr rtl="1"/>
          <a:endParaRPr lang="ar-EG"/>
        </a:p>
      </dgm:t>
    </dgm:pt>
    <dgm:pt modelId="{86F3E181-90B5-4921-898F-D00518F0CBE2}" type="pres">
      <dgm:prSet presAssocID="{E021382D-5257-4C5F-9F0D-C4770FC9AF60}" presName="node" presStyleLbl="node1" presStyleIdx="3" presStyleCnt="4">
        <dgm:presLayoutVars>
          <dgm:bulletEnabled val="1"/>
        </dgm:presLayoutVars>
      </dgm:prSet>
      <dgm:spPr/>
      <dgm:t>
        <a:bodyPr/>
        <a:lstStyle/>
        <a:p>
          <a:pPr rtl="1"/>
          <a:endParaRPr lang="ar-EG"/>
        </a:p>
      </dgm:t>
    </dgm:pt>
    <dgm:pt modelId="{5831B43F-82B8-47F7-AD09-558CDA0C0107}" type="pres">
      <dgm:prSet presAssocID="{E021382D-5257-4C5F-9F0D-C4770FC9AF60}" presName="dummy" presStyleCnt="0"/>
      <dgm:spPr/>
      <dgm:t>
        <a:bodyPr/>
        <a:lstStyle/>
        <a:p>
          <a:pPr rtl="1"/>
          <a:endParaRPr lang="ar-EG"/>
        </a:p>
      </dgm:t>
    </dgm:pt>
    <dgm:pt modelId="{EA6CA596-324C-4065-979E-5FEE9903F9AA}" type="pres">
      <dgm:prSet presAssocID="{CC867807-162C-4CB5-94C9-2541FE2C2FB8}" presName="sibTrans" presStyleLbl="sibTrans2D1" presStyleIdx="3" presStyleCnt="4"/>
      <dgm:spPr/>
      <dgm:t>
        <a:bodyPr/>
        <a:lstStyle/>
        <a:p>
          <a:pPr rtl="1"/>
          <a:endParaRPr lang="ar-EG"/>
        </a:p>
      </dgm:t>
    </dgm:pt>
  </dgm:ptLst>
  <dgm:cxnLst>
    <dgm:cxn modelId="{18E3F093-D713-424F-B311-8B1252BC8464}" type="presOf" srcId="{CC867807-162C-4CB5-94C9-2541FE2C2FB8}" destId="{EA6CA596-324C-4065-979E-5FEE9903F9AA}" srcOrd="0" destOrd="0" presId="urn:microsoft.com/office/officeart/2005/8/layout/radial6"/>
    <dgm:cxn modelId="{67F7B630-8109-4360-9F08-701C73BAFD5D}" type="presOf" srcId="{22944A1D-095A-483C-9E28-B9A50066CF6D}" destId="{0ED7EF37-73E4-45D4-B3DA-3D1BFB3B9EC4}" srcOrd="0" destOrd="0" presId="urn:microsoft.com/office/officeart/2005/8/layout/radial6"/>
    <dgm:cxn modelId="{6D52712D-B6DD-4599-AE3B-8464C61AF6CD}" srcId="{7F85D3CD-033D-480E-9D80-0073EFFE173E}" destId="{11638311-21D7-431A-B1DB-4AE411059FF9}" srcOrd="1" destOrd="0" parTransId="{441DBDDB-3046-4BCD-8549-E582F15B41A2}" sibTransId="{9EF64EDD-B74E-413F-B48F-3C8F71F1E5C6}"/>
    <dgm:cxn modelId="{959BB362-6A7A-48A4-86D3-E7269E24E584}" type="presOf" srcId="{11638311-21D7-431A-B1DB-4AE411059FF9}" destId="{3AE35CB0-9E51-45CA-9FEA-9FE4821DD74E}" srcOrd="0" destOrd="0" presId="urn:microsoft.com/office/officeart/2005/8/layout/radial6"/>
    <dgm:cxn modelId="{A7147855-C2C4-4BDC-B2B1-E65310EBC62D}" type="presOf" srcId="{E021382D-5257-4C5F-9F0D-C4770FC9AF60}" destId="{86F3E181-90B5-4921-898F-D00518F0CBE2}" srcOrd="0" destOrd="0" presId="urn:microsoft.com/office/officeart/2005/8/layout/radial6"/>
    <dgm:cxn modelId="{88D3F336-1F70-44DA-A296-381CA2420956}" type="presOf" srcId="{34AC31D1-D956-4CA5-96C5-0C7D5E04BBE7}" destId="{92FD3219-53D0-4478-ABD6-440A3783711A}" srcOrd="0" destOrd="0" presId="urn:microsoft.com/office/officeart/2005/8/layout/radial6"/>
    <dgm:cxn modelId="{270BBAA0-1326-4D3F-A6F8-6D07CEB6DDCF}" srcId="{7F85D3CD-033D-480E-9D80-0073EFFE173E}" destId="{509B0D9E-A77C-4490-A488-B8E764100B79}" srcOrd="2" destOrd="0" parTransId="{05A4089D-391E-440E-8732-34A2F718FB10}" sibTransId="{22944A1D-095A-483C-9E28-B9A50066CF6D}"/>
    <dgm:cxn modelId="{EED08266-67B1-4E49-AADD-E7623AEB8683}" type="presOf" srcId="{0806DD21-56C5-4816-B557-34B88EF5826F}" destId="{4D0DF305-C847-46B4-B08B-BD370F09A0FC}" srcOrd="0" destOrd="0" presId="urn:microsoft.com/office/officeart/2005/8/layout/radial6"/>
    <dgm:cxn modelId="{2F29534A-7643-4F43-A8BB-219C9F4201B2}" type="presOf" srcId="{9EF64EDD-B74E-413F-B48F-3C8F71F1E5C6}" destId="{3A0C55C3-DD8B-44DE-A0B7-38C1093280D5}" srcOrd="0" destOrd="0" presId="urn:microsoft.com/office/officeart/2005/8/layout/radial6"/>
    <dgm:cxn modelId="{AAA9170C-1701-45C7-BAEF-399E0D6D644D}" type="presOf" srcId="{509B0D9E-A77C-4490-A488-B8E764100B79}" destId="{D2087CEC-8C39-432C-B8E5-0708F3144B6E}" srcOrd="0" destOrd="0" presId="urn:microsoft.com/office/officeart/2005/8/layout/radial6"/>
    <dgm:cxn modelId="{FF6367E8-9969-4660-B747-9FBC4FFE0FAC}" srcId="{7F85D3CD-033D-480E-9D80-0073EFFE173E}" destId="{E021382D-5257-4C5F-9F0D-C4770FC9AF60}" srcOrd="3" destOrd="0" parTransId="{CEDCA160-E642-474E-BB7C-DAFD0B64166C}" sibTransId="{CC867807-162C-4CB5-94C9-2541FE2C2FB8}"/>
    <dgm:cxn modelId="{95CF18A1-A397-4136-901E-465F696CEE8E}" type="presOf" srcId="{D3BFE5E1-8FD3-41AF-9B13-D773C3CEF857}" destId="{0C93BD1B-471A-469A-8615-0DE474A984E1}" srcOrd="0" destOrd="0" presId="urn:microsoft.com/office/officeart/2005/8/layout/radial6"/>
    <dgm:cxn modelId="{A2880051-8C8A-468B-AECE-9C123EE220D7}" srcId="{7F85D3CD-033D-480E-9D80-0073EFFE173E}" destId="{D3BFE5E1-8FD3-41AF-9B13-D773C3CEF857}" srcOrd="0" destOrd="0" parTransId="{5AD35225-4F68-4F33-8D3C-8F582851698D}" sibTransId="{0806DD21-56C5-4816-B557-34B88EF5826F}"/>
    <dgm:cxn modelId="{0C6E0A14-5403-4560-A8CE-EB1DCF67B174}" type="presOf" srcId="{7F85D3CD-033D-480E-9D80-0073EFFE173E}" destId="{3244A5E4-4BFC-479E-9191-FC4176FF5563}" srcOrd="0" destOrd="0" presId="urn:microsoft.com/office/officeart/2005/8/layout/radial6"/>
    <dgm:cxn modelId="{173E44D4-858A-47A3-9827-C3086B452DF8}" srcId="{34AC31D1-D956-4CA5-96C5-0C7D5E04BBE7}" destId="{7F85D3CD-033D-480E-9D80-0073EFFE173E}" srcOrd="0" destOrd="0" parTransId="{A26C7E8C-B954-4C5A-997F-5F3F5ED5E42B}" sibTransId="{B65A9CCE-9E85-4164-B406-D6C613B1C2B2}"/>
    <dgm:cxn modelId="{56C5EF07-77DF-411A-AFD8-46B190FA1485}" type="presParOf" srcId="{92FD3219-53D0-4478-ABD6-440A3783711A}" destId="{3244A5E4-4BFC-479E-9191-FC4176FF5563}" srcOrd="0" destOrd="0" presId="urn:microsoft.com/office/officeart/2005/8/layout/radial6"/>
    <dgm:cxn modelId="{B669C797-E3D2-4F87-A66A-87959F067374}" type="presParOf" srcId="{92FD3219-53D0-4478-ABD6-440A3783711A}" destId="{0C93BD1B-471A-469A-8615-0DE474A984E1}" srcOrd="1" destOrd="0" presId="urn:microsoft.com/office/officeart/2005/8/layout/radial6"/>
    <dgm:cxn modelId="{CC5B00D0-4C0A-44E6-8259-94A11CF14DC0}" type="presParOf" srcId="{92FD3219-53D0-4478-ABD6-440A3783711A}" destId="{C42878DB-E22A-40CF-90E1-6A6DB70E5064}" srcOrd="2" destOrd="0" presId="urn:microsoft.com/office/officeart/2005/8/layout/radial6"/>
    <dgm:cxn modelId="{D99315DA-2181-486C-806F-D6861931A1CC}" type="presParOf" srcId="{92FD3219-53D0-4478-ABD6-440A3783711A}" destId="{4D0DF305-C847-46B4-B08B-BD370F09A0FC}" srcOrd="3" destOrd="0" presId="urn:microsoft.com/office/officeart/2005/8/layout/radial6"/>
    <dgm:cxn modelId="{6AF876DC-C687-42B8-ADBE-03BE3F3501EA}" type="presParOf" srcId="{92FD3219-53D0-4478-ABD6-440A3783711A}" destId="{3AE35CB0-9E51-45CA-9FEA-9FE4821DD74E}" srcOrd="4" destOrd="0" presId="urn:microsoft.com/office/officeart/2005/8/layout/radial6"/>
    <dgm:cxn modelId="{5F228A33-26DE-4CD0-A3EA-3AE38785176F}" type="presParOf" srcId="{92FD3219-53D0-4478-ABD6-440A3783711A}" destId="{85ED4B84-7348-42E7-9A78-E88D9C2E8C54}" srcOrd="5" destOrd="0" presId="urn:microsoft.com/office/officeart/2005/8/layout/radial6"/>
    <dgm:cxn modelId="{D57B6C9B-8EFC-4F48-85E2-7E58C447A964}" type="presParOf" srcId="{92FD3219-53D0-4478-ABD6-440A3783711A}" destId="{3A0C55C3-DD8B-44DE-A0B7-38C1093280D5}" srcOrd="6" destOrd="0" presId="urn:microsoft.com/office/officeart/2005/8/layout/radial6"/>
    <dgm:cxn modelId="{4B4AAFC8-242B-4063-AC9D-E986E3EDC132}" type="presParOf" srcId="{92FD3219-53D0-4478-ABD6-440A3783711A}" destId="{D2087CEC-8C39-432C-B8E5-0708F3144B6E}" srcOrd="7" destOrd="0" presId="urn:microsoft.com/office/officeart/2005/8/layout/radial6"/>
    <dgm:cxn modelId="{5CFED76D-ACBE-424F-B320-B89E27C65274}" type="presParOf" srcId="{92FD3219-53D0-4478-ABD6-440A3783711A}" destId="{97E77A96-54D0-46EB-AD7A-8956A2F5A44C}" srcOrd="8" destOrd="0" presId="urn:microsoft.com/office/officeart/2005/8/layout/radial6"/>
    <dgm:cxn modelId="{71D645F4-9701-4F30-8FE0-83233B11CCEC}" type="presParOf" srcId="{92FD3219-53D0-4478-ABD6-440A3783711A}" destId="{0ED7EF37-73E4-45D4-B3DA-3D1BFB3B9EC4}" srcOrd="9" destOrd="0" presId="urn:microsoft.com/office/officeart/2005/8/layout/radial6"/>
    <dgm:cxn modelId="{0CFDEDC6-4D44-409C-B5E2-EF00A5AA3229}" type="presParOf" srcId="{92FD3219-53D0-4478-ABD6-440A3783711A}" destId="{86F3E181-90B5-4921-898F-D00518F0CBE2}" srcOrd="10" destOrd="0" presId="urn:microsoft.com/office/officeart/2005/8/layout/radial6"/>
    <dgm:cxn modelId="{B77076BF-B797-429F-9F90-A3FB42B352B8}" type="presParOf" srcId="{92FD3219-53D0-4478-ABD6-440A3783711A}" destId="{5831B43F-82B8-47F7-AD09-558CDA0C0107}" srcOrd="11" destOrd="0" presId="urn:microsoft.com/office/officeart/2005/8/layout/radial6"/>
    <dgm:cxn modelId="{B15F4EFA-FB75-44D9-9AFD-9873A201B782}" type="presParOf" srcId="{92FD3219-53D0-4478-ABD6-440A3783711A}" destId="{EA6CA596-324C-4065-979E-5FEE9903F9AA}" srcOrd="12"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BD056C49-BFE8-4433-B86F-012EB3F27944}" type="doc">
      <dgm:prSet loTypeId="urn:microsoft.com/office/officeart/2009/3/layout/CircleRelationship" loCatId="relationship" qsTypeId="urn:microsoft.com/office/officeart/2005/8/quickstyle/3d1" qsCatId="3D" csTypeId="urn:microsoft.com/office/officeart/2005/8/colors/colorful5" csCatId="colorful" phldr="1"/>
      <dgm:spPr/>
      <dgm:t>
        <a:bodyPr/>
        <a:lstStyle/>
        <a:p>
          <a:pPr rtl="1"/>
          <a:endParaRPr lang="ar-EG"/>
        </a:p>
      </dgm:t>
    </dgm:pt>
    <dgm:pt modelId="{31C2A75C-4FB9-49E6-A598-213D4E48332F}">
      <dgm:prSet phldrT="[Text]" custT="1"/>
      <dgm:spPr/>
      <dgm:t>
        <a:bodyPr/>
        <a:lstStyle/>
        <a:p>
          <a:pPr rtl="1"/>
          <a:r>
            <a:rPr lang="ar-EG" sz="2400" dirty="0" smtClean="0"/>
            <a:t>يعتبر الإستهلاك من أهم العناصر المؤثرة في المجتمع على مستوى الوحدات الكبرى والواحدات الصغرى وكأنه لزاماً 	أن يقوم الباحث بدراسة تحليلية لتأثيره على البناء الإقتصاد ي والإجتماعي في المجتمع السعود ي ، فلقد زادت	إجمالي الصادرات إلى المملكة العربية السعودية بشكل كبير في السنوات الأخيره حيث بلغت 162،558 بليون ريال	سعودي.</a:t>
          </a:r>
          <a:endParaRPr lang="ar-EG" sz="2400" dirty="0"/>
        </a:p>
      </dgm:t>
    </dgm:pt>
    <dgm:pt modelId="{EE8327DF-6E18-4688-A6BE-59C9DE67A11E}" type="parTrans" cxnId="{D68BE8AF-583A-4B5B-B2D1-A3552137E228}">
      <dgm:prSet/>
      <dgm:spPr/>
      <dgm:t>
        <a:bodyPr/>
        <a:lstStyle/>
        <a:p>
          <a:pPr rtl="1"/>
          <a:endParaRPr lang="ar-EG"/>
        </a:p>
      </dgm:t>
    </dgm:pt>
    <dgm:pt modelId="{0436F971-9F69-4EDC-BAC9-32D655936AD8}" type="sibTrans" cxnId="{D68BE8AF-583A-4B5B-B2D1-A3552137E228}">
      <dgm:prSet/>
      <dgm:spPr/>
      <dgm:t>
        <a:bodyPr/>
        <a:lstStyle/>
        <a:p>
          <a:pPr rtl="1"/>
          <a:endParaRPr lang="ar-EG"/>
        </a:p>
      </dgm:t>
    </dgm:pt>
    <dgm:pt modelId="{8B076ABC-8466-404C-BA91-13CBA453C966}" type="pres">
      <dgm:prSet presAssocID="{BD056C49-BFE8-4433-B86F-012EB3F27944}" presName="Name0" presStyleCnt="0">
        <dgm:presLayoutVars>
          <dgm:chMax val="1"/>
          <dgm:chPref val="1"/>
        </dgm:presLayoutVars>
      </dgm:prSet>
      <dgm:spPr/>
      <dgm:t>
        <a:bodyPr/>
        <a:lstStyle/>
        <a:p>
          <a:pPr rtl="1"/>
          <a:endParaRPr lang="ar-EG"/>
        </a:p>
      </dgm:t>
    </dgm:pt>
    <dgm:pt modelId="{0163FCBF-6F3D-4F25-BD1F-73D0B47193F4}" type="pres">
      <dgm:prSet presAssocID="{31C2A75C-4FB9-49E6-A598-213D4E48332F}" presName="Parent" presStyleLbl="node0" presStyleIdx="0" presStyleCnt="1" custScaleX="175248" custScaleY="116822">
        <dgm:presLayoutVars>
          <dgm:chMax val="5"/>
          <dgm:chPref val="5"/>
        </dgm:presLayoutVars>
      </dgm:prSet>
      <dgm:spPr/>
      <dgm:t>
        <a:bodyPr/>
        <a:lstStyle/>
        <a:p>
          <a:pPr rtl="1"/>
          <a:endParaRPr lang="ar-EG"/>
        </a:p>
      </dgm:t>
    </dgm:pt>
    <dgm:pt modelId="{DBFEB79D-9905-4933-A2BB-A8D3C93430A8}" type="pres">
      <dgm:prSet presAssocID="{31C2A75C-4FB9-49E6-A598-213D4E48332F}" presName="Accent1" presStyleLbl="node1" presStyleIdx="0" presStyleCnt="6"/>
      <dgm:spPr/>
      <dgm:t>
        <a:bodyPr/>
        <a:lstStyle/>
        <a:p>
          <a:pPr rtl="1"/>
          <a:endParaRPr lang="ar-EG"/>
        </a:p>
      </dgm:t>
    </dgm:pt>
    <dgm:pt modelId="{EF687135-7338-4393-B830-C99AB6984DF8}" type="pres">
      <dgm:prSet presAssocID="{31C2A75C-4FB9-49E6-A598-213D4E48332F}" presName="Accent2" presStyleLbl="node1" presStyleIdx="1" presStyleCnt="6"/>
      <dgm:spPr/>
      <dgm:t>
        <a:bodyPr/>
        <a:lstStyle/>
        <a:p>
          <a:pPr rtl="1"/>
          <a:endParaRPr lang="ar-EG"/>
        </a:p>
      </dgm:t>
    </dgm:pt>
    <dgm:pt modelId="{FDFD9133-FB15-4DFF-B688-245B12551A0F}" type="pres">
      <dgm:prSet presAssocID="{31C2A75C-4FB9-49E6-A598-213D4E48332F}" presName="Accent3" presStyleLbl="node1" presStyleIdx="2" presStyleCnt="6"/>
      <dgm:spPr/>
      <dgm:t>
        <a:bodyPr/>
        <a:lstStyle/>
        <a:p>
          <a:pPr rtl="1"/>
          <a:endParaRPr lang="ar-EG"/>
        </a:p>
      </dgm:t>
    </dgm:pt>
    <dgm:pt modelId="{49366451-CBC6-4257-869B-1F9890568955}" type="pres">
      <dgm:prSet presAssocID="{31C2A75C-4FB9-49E6-A598-213D4E48332F}" presName="Accent4" presStyleLbl="node1" presStyleIdx="3" presStyleCnt="6"/>
      <dgm:spPr/>
      <dgm:t>
        <a:bodyPr/>
        <a:lstStyle/>
        <a:p>
          <a:pPr rtl="1"/>
          <a:endParaRPr lang="ar-EG"/>
        </a:p>
      </dgm:t>
    </dgm:pt>
    <dgm:pt modelId="{D9B33AF7-610C-45B7-BE53-0078B84E9035}" type="pres">
      <dgm:prSet presAssocID="{31C2A75C-4FB9-49E6-A598-213D4E48332F}" presName="Accent5" presStyleLbl="node1" presStyleIdx="4" presStyleCnt="6" custLinFactX="-28918" custLinFactY="-47535" custLinFactNeighborX="-100000" custLinFactNeighborY="-100000"/>
      <dgm:spPr/>
      <dgm:t>
        <a:bodyPr/>
        <a:lstStyle/>
        <a:p>
          <a:pPr rtl="1"/>
          <a:endParaRPr lang="ar-EG"/>
        </a:p>
      </dgm:t>
    </dgm:pt>
    <dgm:pt modelId="{0273D8BE-179C-4DBE-9BE7-CBC009E2A946}" type="pres">
      <dgm:prSet presAssocID="{31C2A75C-4FB9-49E6-A598-213D4E48332F}" presName="Accent6" presStyleLbl="node1" presStyleIdx="5" presStyleCnt="6" custLinFactX="-184721" custLinFactY="-100000" custLinFactNeighborX="-200000" custLinFactNeighborY="-103259"/>
      <dgm:spPr/>
      <dgm:t>
        <a:bodyPr/>
        <a:lstStyle/>
        <a:p>
          <a:pPr rtl="1"/>
          <a:endParaRPr lang="ar-EG"/>
        </a:p>
      </dgm:t>
    </dgm:pt>
  </dgm:ptLst>
  <dgm:cxnLst>
    <dgm:cxn modelId="{569C35A4-BFD7-402C-9E6A-51CED7458017}" type="presOf" srcId="{BD056C49-BFE8-4433-B86F-012EB3F27944}" destId="{8B076ABC-8466-404C-BA91-13CBA453C966}" srcOrd="0" destOrd="0" presId="urn:microsoft.com/office/officeart/2009/3/layout/CircleRelationship"/>
    <dgm:cxn modelId="{38F5E265-9BF6-403C-8134-E3B749035503}" type="presOf" srcId="{31C2A75C-4FB9-49E6-A598-213D4E48332F}" destId="{0163FCBF-6F3D-4F25-BD1F-73D0B47193F4}" srcOrd="0" destOrd="0" presId="urn:microsoft.com/office/officeart/2009/3/layout/CircleRelationship"/>
    <dgm:cxn modelId="{D68BE8AF-583A-4B5B-B2D1-A3552137E228}" srcId="{BD056C49-BFE8-4433-B86F-012EB3F27944}" destId="{31C2A75C-4FB9-49E6-A598-213D4E48332F}" srcOrd="0" destOrd="0" parTransId="{EE8327DF-6E18-4688-A6BE-59C9DE67A11E}" sibTransId="{0436F971-9F69-4EDC-BAC9-32D655936AD8}"/>
    <dgm:cxn modelId="{7EB25328-39F6-4308-91F0-D06DEBBCABD0}" type="presParOf" srcId="{8B076ABC-8466-404C-BA91-13CBA453C966}" destId="{0163FCBF-6F3D-4F25-BD1F-73D0B47193F4}" srcOrd="0" destOrd="0" presId="urn:microsoft.com/office/officeart/2009/3/layout/CircleRelationship"/>
    <dgm:cxn modelId="{BCEF1F39-399C-4182-A408-CBB70309F121}" type="presParOf" srcId="{8B076ABC-8466-404C-BA91-13CBA453C966}" destId="{DBFEB79D-9905-4933-A2BB-A8D3C93430A8}" srcOrd="1" destOrd="0" presId="urn:microsoft.com/office/officeart/2009/3/layout/CircleRelationship"/>
    <dgm:cxn modelId="{47816869-BFB5-4FA2-8078-9A0FABA5FE8C}" type="presParOf" srcId="{8B076ABC-8466-404C-BA91-13CBA453C966}" destId="{EF687135-7338-4393-B830-C99AB6984DF8}" srcOrd="2" destOrd="0" presId="urn:microsoft.com/office/officeart/2009/3/layout/CircleRelationship"/>
    <dgm:cxn modelId="{0A1B5D79-195D-4B27-8C04-28621A33D7C9}" type="presParOf" srcId="{8B076ABC-8466-404C-BA91-13CBA453C966}" destId="{FDFD9133-FB15-4DFF-B688-245B12551A0F}" srcOrd="3" destOrd="0" presId="urn:microsoft.com/office/officeart/2009/3/layout/CircleRelationship"/>
    <dgm:cxn modelId="{F6AD7F42-C0F7-41C5-A3EC-E2A5FFBBD9B3}" type="presParOf" srcId="{8B076ABC-8466-404C-BA91-13CBA453C966}" destId="{49366451-CBC6-4257-869B-1F9890568955}" srcOrd="4" destOrd="0" presId="urn:microsoft.com/office/officeart/2009/3/layout/CircleRelationship"/>
    <dgm:cxn modelId="{A5730649-39B4-4EE8-A66B-A83D360EF222}" type="presParOf" srcId="{8B076ABC-8466-404C-BA91-13CBA453C966}" destId="{D9B33AF7-610C-45B7-BE53-0078B84E9035}" srcOrd="5" destOrd="0" presId="urn:microsoft.com/office/officeart/2009/3/layout/CircleRelationship"/>
    <dgm:cxn modelId="{70B1F0DE-A21F-45DB-89D5-E6AC9D0589BD}" type="presParOf" srcId="{8B076ABC-8466-404C-BA91-13CBA453C966}" destId="{0273D8BE-179C-4DBE-9BE7-CBC009E2A946}" srcOrd="6" destOrd="0" presId="urn:microsoft.com/office/officeart/2009/3/layout/CircleRelationship"/>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E7A71EAE-C916-413A-B7B3-AAA7581448E4}"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pPr rtl="1"/>
          <a:endParaRPr lang="ar-EG"/>
        </a:p>
      </dgm:t>
    </dgm:pt>
    <dgm:pt modelId="{6E9EFF40-2C46-4BF7-BB16-6C22452053BB}">
      <dgm:prSet phldrT="[Text]" custT="1"/>
      <dgm:spPr/>
      <dgm:t>
        <a:bodyPr/>
        <a:lstStyle/>
        <a:p>
          <a:pPr algn="ctr" rtl="1"/>
          <a:r>
            <a:rPr lang="ar-EG" sz="1800" b="1" u="sng" dirty="0" smtClean="0"/>
            <a:t>اولا :</a:t>
          </a:r>
          <a:r>
            <a:rPr lang="ar-EG" sz="1800" b="1" dirty="0" smtClean="0"/>
            <a:t> ترشيد الإستهلاك والبعد عن الإستهلاك الهدرى والتفاخري مسؤولية وطنية ويجب العمل على عمل دورات تدريبية وبرامج تلفازية لتوعية افراد المجتمع من الحد من الأستهلاك فقد قال الرسول صلى الله عليه وسلم ” لاتسرف ولوكنت على نهر جار </a:t>
          </a:r>
          <a:endParaRPr lang="ar-EG" sz="1800" b="1" dirty="0"/>
        </a:p>
      </dgm:t>
    </dgm:pt>
    <dgm:pt modelId="{241815DF-38E0-4EED-A3D2-639707BCAE1A}" type="parTrans" cxnId="{8B530D2F-F703-4BD9-B8E2-0230ECC21D6F}">
      <dgm:prSet/>
      <dgm:spPr/>
      <dgm:t>
        <a:bodyPr/>
        <a:lstStyle/>
        <a:p>
          <a:pPr rtl="1"/>
          <a:endParaRPr lang="ar-EG"/>
        </a:p>
      </dgm:t>
    </dgm:pt>
    <dgm:pt modelId="{FE30B48C-321E-449B-AE08-1A7460C48A5D}" type="sibTrans" cxnId="{8B530D2F-F703-4BD9-B8E2-0230ECC21D6F}">
      <dgm:prSet/>
      <dgm:spPr/>
      <dgm:t>
        <a:bodyPr/>
        <a:lstStyle/>
        <a:p>
          <a:pPr rtl="1"/>
          <a:endParaRPr lang="ar-EG"/>
        </a:p>
      </dgm:t>
    </dgm:pt>
    <dgm:pt modelId="{F10D52DC-1B6B-4A29-885B-F982431AA697}">
      <dgm:prSet phldrT="[Text]" custT="1"/>
      <dgm:spPr/>
      <dgm:t>
        <a:bodyPr/>
        <a:lstStyle/>
        <a:p>
          <a:pPr algn="ctr" rtl="1"/>
          <a:r>
            <a:rPr lang="ar-EG" sz="1800" b="1" u="sng" smtClean="0"/>
            <a:t>ثانيا :</a:t>
          </a:r>
          <a:r>
            <a:rPr lang="ar-EG" sz="1800" b="1" smtClean="0"/>
            <a:t> يعتبر القيام بعمل قائمة يالمستلزمات المنزلية والمواد المنزلية قبل الذهاب الى السوبر ماركت من الوسائل 	التى تحد من الإستهلاك الهدري ولكن الواضح من العينة انها لاتلتزم بالقائمة حتى وأن كانت تقوم بعملها وهذا مؤشر غير إيجابي </a:t>
          </a:r>
          <a:endParaRPr lang="ar-EG" sz="1800" b="1" dirty="0"/>
        </a:p>
      </dgm:t>
    </dgm:pt>
    <dgm:pt modelId="{291BC8A0-0B6F-4782-997A-9B3A81547434}" type="parTrans" cxnId="{2C8E7D81-89DD-46E5-B218-E63391A4C557}">
      <dgm:prSet/>
      <dgm:spPr/>
      <dgm:t>
        <a:bodyPr/>
        <a:lstStyle/>
        <a:p>
          <a:pPr rtl="1"/>
          <a:endParaRPr lang="ar-EG"/>
        </a:p>
      </dgm:t>
    </dgm:pt>
    <dgm:pt modelId="{CA39D8E2-62A5-4FE0-916D-EB40C19505B9}" type="sibTrans" cxnId="{2C8E7D81-89DD-46E5-B218-E63391A4C557}">
      <dgm:prSet/>
      <dgm:spPr/>
      <dgm:t>
        <a:bodyPr/>
        <a:lstStyle/>
        <a:p>
          <a:pPr rtl="1"/>
          <a:endParaRPr lang="ar-EG"/>
        </a:p>
      </dgm:t>
    </dgm:pt>
    <dgm:pt modelId="{77E373C3-6E33-418C-BA8A-E80ECD1CFF7C}">
      <dgm:prSet phldrT="[Text]" custT="1"/>
      <dgm:spPr/>
      <dgm:t>
        <a:bodyPr/>
        <a:lstStyle/>
        <a:p>
          <a:pPr algn="ctr" rtl="1"/>
          <a:r>
            <a:rPr lang="ar-EG" sz="1800" b="1" u="sng" dirty="0" smtClean="0"/>
            <a:t>ثالثاً :</a:t>
          </a:r>
          <a:r>
            <a:rPr lang="ar-EG" sz="1800" b="1" dirty="0" smtClean="0"/>
            <a:t> يستقطيع الإستهلاك على المواد الغذائية والمنزلية جزء اً كبيراً من ميزانية الأسرة حيث يترواح بين 30% و 40% من الدخل الأمر الذي يحتاج الى عمل برامج توعوية تحث على أهمية ترشيد ربة المنزل والحد من شراء المواد الغير ضرورية </a:t>
          </a:r>
          <a:endParaRPr lang="ar-EG" sz="1800" b="1" dirty="0"/>
        </a:p>
      </dgm:t>
    </dgm:pt>
    <dgm:pt modelId="{2F008BE4-AECF-491D-91C8-3CAACFBFF5BD}" type="parTrans" cxnId="{71DF6FFF-5998-4889-98E5-46245F9F24AB}">
      <dgm:prSet/>
      <dgm:spPr/>
      <dgm:t>
        <a:bodyPr/>
        <a:lstStyle/>
        <a:p>
          <a:pPr rtl="1"/>
          <a:endParaRPr lang="ar-EG"/>
        </a:p>
      </dgm:t>
    </dgm:pt>
    <dgm:pt modelId="{C9302C69-1EB1-4DD3-BF34-BA9F1B3573E9}" type="sibTrans" cxnId="{71DF6FFF-5998-4889-98E5-46245F9F24AB}">
      <dgm:prSet/>
      <dgm:spPr/>
      <dgm:t>
        <a:bodyPr/>
        <a:lstStyle/>
        <a:p>
          <a:pPr rtl="1"/>
          <a:endParaRPr lang="ar-EG"/>
        </a:p>
      </dgm:t>
    </dgm:pt>
    <dgm:pt modelId="{33FFC3E8-4ECE-4B3A-92C7-32DA36871E41}" type="pres">
      <dgm:prSet presAssocID="{E7A71EAE-C916-413A-B7B3-AAA7581448E4}" presName="Name0" presStyleCnt="0">
        <dgm:presLayoutVars>
          <dgm:chMax val="7"/>
          <dgm:chPref val="7"/>
          <dgm:dir/>
        </dgm:presLayoutVars>
      </dgm:prSet>
      <dgm:spPr/>
      <dgm:t>
        <a:bodyPr/>
        <a:lstStyle/>
        <a:p>
          <a:pPr rtl="1"/>
          <a:endParaRPr lang="ar-EG"/>
        </a:p>
      </dgm:t>
    </dgm:pt>
    <dgm:pt modelId="{31E42801-EEFA-444E-B612-665559F6723D}" type="pres">
      <dgm:prSet presAssocID="{E7A71EAE-C916-413A-B7B3-AAA7581448E4}" presName="Name1" presStyleCnt="0"/>
      <dgm:spPr/>
      <dgm:t>
        <a:bodyPr/>
        <a:lstStyle/>
        <a:p>
          <a:pPr rtl="1"/>
          <a:endParaRPr lang="ar-EG"/>
        </a:p>
      </dgm:t>
    </dgm:pt>
    <dgm:pt modelId="{215CDB92-6665-4C40-91EF-22980D32DA4E}" type="pres">
      <dgm:prSet presAssocID="{E7A71EAE-C916-413A-B7B3-AAA7581448E4}" presName="cycle" presStyleCnt="0"/>
      <dgm:spPr/>
      <dgm:t>
        <a:bodyPr/>
        <a:lstStyle/>
        <a:p>
          <a:pPr rtl="1"/>
          <a:endParaRPr lang="ar-EG"/>
        </a:p>
      </dgm:t>
    </dgm:pt>
    <dgm:pt modelId="{DB32F17D-399A-4542-A6B2-AAA40DE1E61A}" type="pres">
      <dgm:prSet presAssocID="{E7A71EAE-C916-413A-B7B3-AAA7581448E4}" presName="srcNode" presStyleLbl="node1" presStyleIdx="0" presStyleCnt="3"/>
      <dgm:spPr/>
      <dgm:t>
        <a:bodyPr/>
        <a:lstStyle/>
        <a:p>
          <a:pPr rtl="1"/>
          <a:endParaRPr lang="ar-EG"/>
        </a:p>
      </dgm:t>
    </dgm:pt>
    <dgm:pt modelId="{0A901C56-8C93-49E2-8C98-97F238A284B7}" type="pres">
      <dgm:prSet presAssocID="{E7A71EAE-C916-413A-B7B3-AAA7581448E4}" presName="conn" presStyleLbl="parChTrans1D2" presStyleIdx="0" presStyleCnt="1"/>
      <dgm:spPr/>
      <dgm:t>
        <a:bodyPr/>
        <a:lstStyle/>
        <a:p>
          <a:pPr rtl="1"/>
          <a:endParaRPr lang="ar-EG"/>
        </a:p>
      </dgm:t>
    </dgm:pt>
    <dgm:pt modelId="{869C7845-ECE3-49FB-BBAF-C1A67F87B183}" type="pres">
      <dgm:prSet presAssocID="{E7A71EAE-C916-413A-B7B3-AAA7581448E4}" presName="extraNode" presStyleLbl="node1" presStyleIdx="0" presStyleCnt="3"/>
      <dgm:spPr/>
      <dgm:t>
        <a:bodyPr/>
        <a:lstStyle/>
        <a:p>
          <a:pPr rtl="1"/>
          <a:endParaRPr lang="ar-EG"/>
        </a:p>
      </dgm:t>
    </dgm:pt>
    <dgm:pt modelId="{35A473F6-D5A1-41BD-BB09-87169337BD0B}" type="pres">
      <dgm:prSet presAssocID="{E7A71EAE-C916-413A-B7B3-AAA7581448E4}" presName="dstNode" presStyleLbl="node1" presStyleIdx="0" presStyleCnt="3"/>
      <dgm:spPr/>
      <dgm:t>
        <a:bodyPr/>
        <a:lstStyle/>
        <a:p>
          <a:pPr rtl="1"/>
          <a:endParaRPr lang="ar-EG"/>
        </a:p>
      </dgm:t>
    </dgm:pt>
    <dgm:pt modelId="{67ED26AB-74A5-4612-A545-74CCC455DE40}" type="pres">
      <dgm:prSet presAssocID="{6E9EFF40-2C46-4BF7-BB16-6C22452053BB}" presName="text_1" presStyleLbl="node1" presStyleIdx="0" presStyleCnt="3">
        <dgm:presLayoutVars>
          <dgm:bulletEnabled val="1"/>
        </dgm:presLayoutVars>
      </dgm:prSet>
      <dgm:spPr/>
      <dgm:t>
        <a:bodyPr/>
        <a:lstStyle/>
        <a:p>
          <a:pPr rtl="1"/>
          <a:endParaRPr lang="ar-EG"/>
        </a:p>
      </dgm:t>
    </dgm:pt>
    <dgm:pt modelId="{FCC1B2F2-5E8E-4396-92F4-92193416F28F}" type="pres">
      <dgm:prSet presAssocID="{6E9EFF40-2C46-4BF7-BB16-6C22452053BB}" presName="accent_1" presStyleCnt="0"/>
      <dgm:spPr/>
      <dgm:t>
        <a:bodyPr/>
        <a:lstStyle/>
        <a:p>
          <a:pPr rtl="1"/>
          <a:endParaRPr lang="ar-EG"/>
        </a:p>
      </dgm:t>
    </dgm:pt>
    <dgm:pt modelId="{45D38847-C24D-4141-82E2-E8A5B57E6097}" type="pres">
      <dgm:prSet presAssocID="{6E9EFF40-2C46-4BF7-BB16-6C22452053BB}" presName="accentRepeatNode" presStyleLbl="solidFgAcc1" presStyleIdx="0" presStyleCnt="3"/>
      <dgm:spPr/>
      <dgm:t>
        <a:bodyPr/>
        <a:lstStyle/>
        <a:p>
          <a:pPr rtl="1"/>
          <a:endParaRPr lang="ar-EG"/>
        </a:p>
      </dgm:t>
    </dgm:pt>
    <dgm:pt modelId="{19397939-36BA-4788-AD24-BA90F5753289}" type="pres">
      <dgm:prSet presAssocID="{F10D52DC-1B6B-4A29-885B-F982431AA697}" presName="text_2" presStyleLbl="node1" presStyleIdx="1" presStyleCnt="3">
        <dgm:presLayoutVars>
          <dgm:bulletEnabled val="1"/>
        </dgm:presLayoutVars>
      </dgm:prSet>
      <dgm:spPr/>
      <dgm:t>
        <a:bodyPr/>
        <a:lstStyle/>
        <a:p>
          <a:pPr rtl="1"/>
          <a:endParaRPr lang="ar-EG"/>
        </a:p>
      </dgm:t>
    </dgm:pt>
    <dgm:pt modelId="{15BDC041-F788-48B8-B661-9D694517DB61}" type="pres">
      <dgm:prSet presAssocID="{F10D52DC-1B6B-4A29-885B-F982431AA697}" presName="accent_2" presStyleCnt="0"/>
      <dgm:spPr/>
      <dgm:t>
        <a:bodyPr/>
        <a:lstStyle/>
        <a:p>
          <a:pPr rtl="1"/>
          <a:endParaRPr lang="ar-EG"/>
        </a:p>
      </dgm:t>
    </dgm:pt>
    <dgm:pt modelId="{622C2DF6-B86C-4884-897D-813D4577CA3B}" type="pres">
      <dgm:prSet presAssocID="{F10D52DC-1B6B-4A29-885B-F982431AA697}" presName="accentRepeatNode" presStyleLbl="solidFgAcc1" presStyleIdx="1" presStyleCnt="3"/>
      <dgm:spPr/>
      <dgm:t>
        <a:bodyPr/>
        <a:lstStyle/>
        <a:p>
          <a:pPr rtl="1"/>
          <a:endParaRPr lang="ar-EG"/>
        </a:p>
      </dgm:t>
    </dgm:pt>
    <dgm:pt modelId="{8345F756-D95A-44E0-80CF-3A5D5ABE66B9}" type="pres">
      <dgm:prSet presAssocID="{77E373C3-6E33-418C-BA8A-E80ECD1CFF7C}" presName="text_3" presStyleLbl="node1" presStyleIdx="2" presStyleCnt="3">
        <dgm:presLayoutVars>
          <dgm:bulletEnabled val="1"/>
        </dgm:presLayoutVars>
      </dgm:prSet>
      <dgm:spPr/>
      <dgm:t>
        <a:bodyPr/>
        <a:lstStyle/>
        <a:p>
          <a:pPr rtl="1"/>
          <a:endParaRPr lang="ar-EG"/>
        </a:p>
      </dgm:t>
    </dgm:pt>
    <dgm:pt modelId="{540852E2-DDF2-4F6F-8F3C-1649A2804193}" type="pres">
      <dgm:prSet presAssocID="{77E373C3-6E33-418C-BA8A-E80ECD1CFF7C}" presName="accent_3" presStyleCnt="0"/>
      <dgm:spPr/>
      <dgm:t>
        <a:bodyPr/>
        <a:lstStyle/>
        <a:p>
          <a:pPr rtl="1"/>
          <a:endParaRPr lang="ar-EG"/>
        </a:p>
      </dgm:t>
    </dgm:pt>
    <dgm:pt modelId="{68A160E1-D95C-447D-9D55-074F49DA8DD0}" type="pres">
      <dgm:prSet presAssocID="{77E373C3-6E33-418C-BA8A-E80ECD1CFF7C}" presName="accentRepeatNode" presStyleLbl="solidFgAcc1" presStyleIdx="2" presStyleCnt="3"/>
      <dgm:spPr/>
      <dgm:t>
        <a:bodyPr/>
        <a:lstStyle/>
        <a:p>
          <a:pPr rtl="1"/>
          <a:endParaRPr lang="ar-EG"/>
        </a:p>
      </dgm:t>
    </dgm:pt>
  </dgm:ptLst>
  <dgm:cxnLst>
    <dgm:cxn modelId="{F4BC0AB2-3B5C-4AA5-A190-45E406CBA383}" type="presOf" srcId="{E7A71EAE-C916-413A-B7B3-AAA7581448E4}" destId="{33FFC3E8-4ECE-4B3A-92C7-32DA36871E41}" srcOrd="0" destOrd="0" presId="urn:microsoft.com/office/officeart/2008/layout/VerticalCurvedList"/>
    <dgm:cxn modelId="{2DFBD3AD-4476-4342-829E-FA8259EC8ED1}" type="presOf" srcId="{6E9EFF40-2C46-4BF7-BB16-6C22452053BB}" destId="{67ED26AB-74A5-4612-A545-74CCC455DE40}" srcOrd="0" destOrd="0" presId="urn:microsoft.com/office/officeart/2008/layout/VerticalCurvedList"/>
    <dgm:cxn modelId="{2C8E7D81-89DD-46E5-B218-E63391A4C557}" srcId="{E7A71EAE-C916-413A-B7B3-AAA7581448E4}" destId="{F10D52DC-1B6B-4A29-885B-F982431AA697}" srcOrd="1" destOrd="0" parTransId="{291BC8A0-0B6F-4782-997A-9B3A81547434}" sibTransId="{CA39D8E2-62A5-4FE0-916D-EB40C19505B9}"/>
    <dgm:cxn modelId="{906DF81D-5374-4C07-A8FC-175AFCD3B223}" type="presOf" srcId="{FE30B48C-321E-449B-AE08-1A7460C48A5D}" destId="{0A901C56-8C93-49E2-8C98-97F238A284B7}" srcOrd="0" destOrd="0" presId="urn:microsoft.com/office/officeart/2008/layout/VerticalCurvedList"/>
    <dgm:cxn modelId="{BFF9B9AE-5F3B-4825-AC5B-49F4BEB7077A}" type="presOf" srcId="{F10D52DC-1B6B-4A29-885B-F982431AA697}" destId="{19397939-36BA-4788-AD24-BA90F5753289}" srcOrd="0" destOrd="0" presId="urn:microsoft.com/office/officeart/2008/layout/VerticalCurvedList"/>
    <dgm:cxn modelId="{8B530D2F-F703-4BD9-B8E2-0230ECC21D6F}" srcId="{E7A71EAE-C916-413A-B7B3-AAA7581448E4}" destId="{6E9EFF40-2C46-4BF7-BB16-6C22452053BB}" srcOrd="0" destOrd="0" parTransId="{241815DF-38E0-4EED-A3D2-639707BCAE1A}" sibTransId="{FE30B48C-321E-449B-AE08-1A7460C48A5D}"/>
    <dgm:cxn modelId="{71DF6FFF-5998-4889-98E5-46245F9F24AB}" srcId="{E7A71EAE-C916-413A-B7B3-AAA7581448E4}" destId="{77E373C3-6E33-418C-BA8A-E80ECD1CFF7C}" srcOrd="2" destOrd="0" parTransId="{2F008BE4-AECF-491D-91C8-3CAACFBFF5BD}" sibTransId="{C9302C69-1EB1-4DD3-BF34-BA9F1B3573E9}"/>
    <dgm:cxn modelId="{83790362-60A4-467C-8D70-C39BC017CD74}" type="presOf" srcId="{77E373C3-6E33-418C-BA8A-E80ECD1CFF7C}" destId="{8345F756-D95A-44E0-80CF-3A5D5ABE66B9}" srcOrd="0" destOrd="0" presId="urn:microsoft.com/office/officeart/2008/layout/VerticalCurvedList"/>
    <dgm:cxn modelId="{3A9CD4F4-75C1-4B09-8F8C-A419F034F639}" type="presParOf" srcId="{33FFC3E8-4ECE-4B3A-92C7-32DA36871E41}" destId="{31E42801-EEFA-444E-B612-665559F6723D}" srcOrd="0" destOrd="0" presId="urn:microsoft.com/office/officeart/2008/layout/VerticalCurvedList"/>
    <dgm:cxn modelId="{764B3D2E-021F-4692-AAA6-1B46AE3DF419}" type="presParOf" srcId="{31E42801-EEFA-444E-B612-665559F6723D}" destId="{215CDB92-6665-4C40-91EF-22980D32DA4E}" srcOrd="0" destOrd="0" presId="urn:microsoft.com/office/officeart/2008/layout/VerticalCurvedList"/>
    <dgm:cxn modelId="{2E67B216-0B78-4E06-927A-1A2F26EE3D04}" type="presParOf" srcId="{215CDB92-6665-4C40-91EF-22980D32DA4E}" destId="{DB32F17D-399A-4542-A6B2-AAA40DE1E61A}" srcOrd="0" destOrd="0" presId="urn:microsoft.com/office/officeart/2008/layout/VerticalCurvedList"/>
    <dgm:cxn modelId="{62773B7B-6ECA-4EDE-BB57-49C7B20207EE}" type="presParOf" srcId="{215CDB92-6665-4C40-91EF-22980D32DA4E}" destId="{0A901C56-8C93-49E2-8C98-97F238A284B7}" srcOrd="1" destOrd="0" presId="urn:microsoft.com/office/officeart/2008/layout/VerticalCurvedList"/>
    <dgm:cxn modelId="{BA210143-800C-4470-8D37-466AFD0E6AAB}" type="presParOf" srcId="{215CDB92-6665-4C40-91EF-22980D32DA4E}" destId="{869C7845-ECE3-49FB-BBAF-C1A67F87B183}" srcOrd="2" destOrd="0" presId="urn:microsoft.com/office/officeart/2008/layout/VerticalCurvedList"/>
    <dgm:cxn modelId="{1CB106EF-E0F5-4F7D-98FB-5B6B0B3C848C}" type="presParOf" srcId="{215CDB92-6665-4C40-91EF-22980D32DA4E}" destId="{35A473F6-D5A1-41BD-BB09-87169337BD0B}" srcOrd="3" destOrd="0" presId="urn:microsoft.com/office/officeart/2008/layout/VerticalCurvedList"/>
    <dgm:cxn modelId="{49EC141D-A866-48C5-BAE9-BA8CF455E29D}" type="presParOf" srcId="{31E42801-EEFA-444E-B612-665559F6723D}" destId="{67ED26AB-74A5-4612-A545-74CCC455DE40}" srcOrd="1" destOrd="0" presId="urn:microsoft.com/office/officeart/2008/layout/VerticalCurvedList"/>
    <dgm:cxn modelId="{62729A66-7A47-4C0A-9928-62CCA9AF9F6E}" type="presParOf" srcId="{31E42801-EEFA-444E-B612-665559F6723D}" destId="{FCC1B2F2-5E8E-4396-92F4-92193416F28F}" srcOrd="2" destOrd="0" presId="urn:microsoft.com/office/officeart/2008/layout/VerticalCurvedList"/>
    <dgm:cxn modelId="{8B878A3E-A20E-4A99-BC7F-4D4DAA994ADF}" type="presParOf" srcId="{FCC1B2F2-5E8E-4396-92F4-92193416F28F}" destId="{45D38847-C24D-4141-82E2-E8A5B57E6097}" srcOrd="0" destOrd="0" presId="urn:microsoft.com/office/officeart/2008/layout/VerticalCurvedList"/>
    <dgm:cxn modelId="{BDA401BB-76DF-42E9-88C7-D2A44FDAA900}" type="presParOf" srcId="{31E42801-EEFA-444E-B612-665559F6723D}" destId="{19397939-36BA-4788-AD24-BA90F5753289}" srcOrd="3" destOrd="0" presId="urn:microsoft.com/office/officeart/2008/layout/VerticalCurvedList"/>
    <dgm:cxn modelId="{882C26BC-5053-4D1C-B600-AC42B4755E66}" type="presParOf" srcId="{31E42801-EEFA-444E-B612-665559F6723D}" destId="{15BDC041-F788-48B8-B661-9D694517DB61}" srcOrd="4" destOrd="0" presId="urn:microsoft.com/office/officeart/2008/layout/VerticalCurvedList"/>
    <dgm:cxn modelId="{3259D500-1405-42CE-AF32-2FC69D5D0C69}" type="presParOf" srcId="{15BDC041-F788-48B8-B661-9D694517DB61}" destId="{622C2DF6-B86C-4884-897D-813D4577CA3B}" srcOrd="0" destOrd="0" presId="urn:microsoft.com/office/officeart/2008/layout/VerticalCurvedList"/>
    <dgm:cxn modelId="{43759A5D-FE45-4325-AB64-50310A277C3C}" type="presParOf" srcId="{31E42801-EEFA-444E-B612-665559F6723D}" destId="{8345F756-D95A-44E0-80CF-3A5D5ABE66B9}" srcOrd="5" destOrd="0" presId="urn:microsoft.com/office/officeart/2008/layout/VerticalCurvedList"/>
    <dgm:cxn modelId="{A8C2695B-83B6-4BBE-9579-4EA71CD96C2F}" type="presParOf" srcId="{31E42801-EEFA-444E-B612-665559F6723D}" destId="{540852E2-DDF2-4F6F-8F3C-1649A2804193}" srcOrd="6" destOrd="0" presId="urn:microsoft.com/office/officeart/2008/layout/VerticalCurvedList"/>
    <dgm:cxn modelId="{F5C5943A-C0B9-43A4-815F-2AB2D332FD9A}" type="presParOf" srcId="{540852E2-DDF2-4F6F-8F3C-1649A2804193}" destId="{68A160E1-D95C-447D-9D55-074F49DA8DD0}"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C63A04FF-362C-4DE7-A36A-3F2035E261AD}"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pPr rtl="1"/>
          <a:endParaRPr lang="ar-EG"/>
        </a:p>
      </dgm:t>
    </dgm:pt>
    <dgm:pt modelId="{36A0394E-B70D-415E-9C84-A847D9F4A014}">
      <dgm:prSet phldrT="[Text]" custT="1"/>
      <dgm:spPr/>
      <dgm:t>
        <a:bodyPr/>
        <a:lstStyle/>
        <a:p>
          <a:pPr algn="ctr" rtl="1"/>
          <a:r>
            <a:rPr lang="ar-EG" sz="1800" b="1" u="sng" dirty="0" smtClean="0"/>
            <a:t>رابعاً :</a:t>
          </a:r>
          <a:r>
            <a:rPr lang="ar-EG" sz="1800" b="1" dirty="0" smtClean="0"/>
            <a:t> إتجاه أفراد المجتمع الى عدم الإكتفاء بالوجبات المطهيه داخل المنزل ، وشراء الوجبات السريعة بشكل أصبح يمثل عبء على الأسره وعلى صحة أفراد الأسره حيث أنتشرت البدانه المتوسطه والقاتله وكذلك الأمراض المصاحبه لها من إرتفاع نسبة السكر في الدم </a:t>
          </a:r>
          <a:endParaRPr lang="ar-EG" sz="1800" b="1" dirty="0"/>
        </a:p>
      </dgm:t>
    </dgm:pt>
    <dgm:pt modelId="{60CCF61E-FD26-4CFF-ACB2-DE1E3BB29C08}" type="parTrans" cxnId="{D2DB1E6A-209A-4240-B367-EAC8E41EA18B}">
      <dgm:prSet/>
      <dgm:spPr/>
      <dgm:t>
        <a:bodyPr/>
        <a:lstStyle/>
        <a:p>
          <a:pPr rtl="1"/>
          <a:endParaRPr lang="ar-EG"/>
        </a:p>
      </dgm:t>
    </dgm:pt>
    <dgm:pt modelId="{D3922861-2229-478C-A942-D02D7017B466}" type="sibTrans" cxnId="{D2DB1E6A-209A-4240-B367-EAC8E41EA18B}">
      <dgm:prSet/>
      <dgm:spPr/>
      <dgm:t>
        <a:bodyPr/>
        <a:lstStyle/>
        <a:p>
          <a:pPr rtl="1"/>
          <a:endParaRPr lang="ar-EG"/>
        </a:p>
      </dgm:t>
    </dgm:pt>
    <dgm:pt modelId="{1428EE8E-9B48-4056-BCD4-9002A8BF800D}">
      <dgm:prSet phldrT="[Text]" custT="1"/>
      <dgm:spPr/>
      <dgm:t>
        <a:bodyPr/>
        <a:lstStyle/>
        <a:p>
          <a:pPr algn="ctr" rtl="1"/>
          <a:r>
            <a:rPr lang="ar-EG" sz="1800" b="1" u="sng" dirty="0" smtClean="0"/>
            <a:t>خامساً :</a:t>
          </a:r>
          <a:r>
            <a:rPr lang="ar-EG" sz="1800" b="1" dirty="0" smtClean="0"/>
            <a:t> أصبحت المواد الغذائية ، الأكل في المطاعم والوجبات السريعة العمالة المنزلية ، رسوم الهواتف النقاله يستهلك جزءاً كبيراً من الراتب والميزانية الشهرية ولابد أن تقف الأسره السعوديه موقفاً واقعياً يعمل على تخصيص 	وترشيد الصرف الغير ضروري في هذه البنود </a:t>
          </a:r>
          <a:endParaRPr lang="ar-EG" sz="1800" b="1" dirty="0"/>
        </a:p>
      </dgm:t>
    </dgm:pt>
    <dgm:pt modelId="{29CB0960-0B58-4E47-B3B7-101E601F8CFD}" type="parTrans" cxnId="{E989E8D3-8885-4D4A-85F9-B632A2F8ABC5}">
      <dgm:prSet/>
      <dgm:spPr/>
      <dgm:t>
        <a:bodyPr/>
        <a:lstStyle/>
        <a:p>
          <a:pPr rtl="1"/>
          <a:endParaRPr lang="ar-EG"/>
        </a:p>
      </dgm:t>
    </dgm:pt>
    <dgm:pt modelId="{E122E6AA-DC71-4535-A3FE-1C5351E0BF5D}" type="sibTrans" cxnId="{E989E8D3-8885-4D4A-85F9-B632A2F8ABC5}">
      <dgm:prSet/>
      <dgm:spPr/>
      <dgm:t>
        <a:bodyPr/>
        <a:lstStyle/>
        <a:p>
          <a:pPr rtl="1"/>
          <a:endParaRPr lang="ar-EG"/>
        </a:p>
      </dgm:t>
    </dgm:pt>
    <dgm:pt modelId="{7B864595-191B-42AA-97A9-B2777D61EBD0}">
      <dgm:prSet phldrT="[Text]" custT="1"/>
      <dgm:spPr/>
      <dgm:t>
        <a:bodyPr/>
        <a:lstStyle/>
        <a:p>
          <a:pPr algn="ctr" rtl="1"/>
          <a:r>
            <a:rPr lang="ar-EG" sz="1800" b="1" u="sng" dirty="0" smtClean="0"/>
            <a:t>سادساً :</a:t>
          </a:r>
          <a:r>
            <a:rPr lang="ar-EG" sz="1800" b="1" dirty="0" smtClean="0"/>
            <a:t> يجب أن تقوم الدوله بعمل مشاريع عقارية حكومية أو خاصة لتسهيل شراء منزل للمواطنين بالتقسيط 	وبدون فوائد . بدلاً من المنازل المؤجرة أن نسبه كبيره من المواطنين السعوديين تسكن في سكن مؤجر والذي ارتفعت اسعاره بشكل واضح وبدون سبب في الأونه الأخيره.</a:t>
          </a:r>
          <a:endParaRPr lang="ar-EG" sz="1800" b="1" dirty="0"/>
        </a:p>
      </dgm:t>
    </dgm:pt>
    <dgm:pt modelId="{7745061C-446E-4ABB-9F88-8D37137CDF65}" type="parTrans" cxnId="{B2E90211-3FF6-49A0-BF6E-20193CFE9D0C}">
      <dgm:prSet/>
      <dgm:spPr/>
      <dgm:t>
        <a:bodyPr/>
        <a:lstStyle/>
        <a:p>
          <a:pPr rtl="1"/>
          <a:endParaRPr lang="ar-EG"/>
        </a:p>
      </dgm:t>
    </dgm:pt>
    <dgm:pt modelId="{26E585AE-0D9B-433C-8794-0C24E1BD1092}" type="sibTrans" cxnId="{B2E90211-3FF6-49A0-BF6E-20193CFE9D0C}">
      <dgm:prSet/>
      <dgm:spPr/>
      <dgm:t>
        <a:bodyPr/>
        <a:lstStyle/>
        <a:p>
          <a:pPr rtl="1"/>
          <a:endParaRPr lang="ar-EG"/>
        </a:p>
      </dgm:t>
    </dgm:pt>
    <dgm:pt modelId="{29DE1834-9FDC-4906-8976-81D42EC7CF60}" type="pres">
      <dgm:prSet presAssocID="{C63A04FF-362C-4DE7-A36A-3F2035E261AD}" presName="Name0" presStyleCnt="0">
        <dgm:presLayoutVars>
          <dgm:chMax val="7"/>
          <dgm:chPref val="7"/>
          <dgm:dir/>
        </dgm:presLayoutVars>
      </dgm:prSet>
      <dgm:spPr/>
      <dgm:t>
        <a:bodyPr/>
        <a:lstStyle/>
        <a:p>
          <a:pPr rtl="1"/>
          <a:endParaRPr lang="ar-EG"/>
        </a:p>
      </dgm:t>
    </dgm:pt>
    <dgm:pt modelId="{4483FF2E-558A-4B3B-8705-AEBB03EA153B}" type="pres">
      <dgm:prSet presAssocID="{C63A04FF-362C-4DE7-A36A-3F2035E261AD}" presName="Name1" presStyleCnt="0"/>
      <dgm:spPr/>
      <dgm:t>
        <a:bodyPr/>
        <a:lstStyle/>
        <a:p>
          <a:pPr rtl="1"/>
          <a:endParaRPr lang="ar-EG"/>
        </a:p>
      </dgm:t>
    </dgm:pt>
    <dgm:pt modelId="{6F8AD14E-62A0-4C68-8971-4FD5209ED5FE}" type="pres">
      <dgm:prSet presAssocID="{C63A04FF-362C-4DE7-A36A-3F2035E261AD}" presName="cycle" presStyleCnt="0"/>
      <dgm:spPr/>
      <dgm:t>
        <a:bodyPr/>
        <a:lstStyle/>
        <a:p>
          <a:pPr rtl="1"/>
          <a:endParaRPr lang="ar-EG"/>
        </a:p>
      </dgm:t>
    </dgm:pt>
    <dgm:pt modelId="{3A2F6FCE-58D7-4A6A-BE74-8D3EF15C176A}" type="pres">
      <dgm:prSet presAssocID="{C63A04FF-362C-4DE7-A36A-3F2035E261AD}" presName="srcNode" presStyleLbl="node1" presStyleIdx="0" presStyleCnt="3"/>
      <dgm:spPr/>
      <dgm:t>
        <a:bodyPr/>
        <a:lstStyle/>
        <a:p>
          <a:pPr rtl="1"/>
          <a:endParaRPr lang="ar-EG"/>
        </a:p>
      </dgm:t>
    </dgm:pt>
    <dgm:pt modelId="{C0F9F328-6864-4DF5-BAEC-461E17E7434D}" type="pres">
      <dgm:prSet presAssocID="{C63A04FF-362C-4DE7-A36A-3F2035E261AD}" presName="conn" presStyleLbl="parChTrans1D2" presStyleIdx="0" presStyleCnt="1"/>
      <dgm:spPr/>
      <dgm:t>
        <a:bodyPr/>
        <a:lstStyle/>
        <a:p>
          <a:pPr rtl="1"/>
          <a:endParaRPr lang="ar-EG"/>
        </a:p>
      </dgm:t>
    </dgm:pt>
    <dgm:pt modelId="{E4AC57C2-F42B-4661-904B-27AA64C81F49}" type="pres">
      <dgm:prSet presAssocID="{C63A04FF-362C-4DE7-A36A-3F2035E261AD}" presName="extraNode" presStyleLbl="node1" presStyleIdx="0" presStyleCnt="3"/>
      <dgm:spPr/>
      <dgm:t>
        <a:bodyPr/>
        <a:lstStyle/>
        <a:p>
          <a:pPr rtl="1"/>
          <a:endParaRPr lang="ar-EG"/>
        </a:p>
      </dgm:t>
    </dgm:pt>
    <dgm:pt modelId="{43F320E2-5B69-4DF7-980D-84EA78589508}" type="pres">
      <dgm:prSet presAssocID="{C63A04FF-362C-4DE7-A36A-3F2035E261AD}" presName="dstNode" presStyleLbl="node1" presStyleIdx="0" presStyleCnt="3"/>
      <dgm:spPr/>
      <dgm:t>
        <a:bodyPr/>
        <a:lstStyle/>
        <a:p>
          <a:pPr rtl="1"/>
          <a:endParaRPr lang="ar-EG"/>
        </a:p>
      </dgm:t>
    </dgm:pt>
    <dgm:pt modelId="{251678BA-8266-4F8F-BFA0-BF244D83CED6}" type="pres">
      <dgm:prSet presAssocID="{36A0394E-B70D-415E-9C84-A847D9F4A014}" presName="text_1" presStyleLbl="node1" presStyleIdx="0" presStyleCnt="3">
        <dgm:presLayoutVars>
          <dgm:bulletEnabled val="1"/>
        </dgm:presLayoutVars>
      </dgm:prSet>
      <dgm:spPr/>
      <dgm:t>
        <a:bodyPr/>
        <a:lstStyle/>
        <a:p>
          <a:pPr rtl="1"/>
          <a:endParaRPr lang="ar-EG"/>
        </a:p>
      </dgm:t>
    </dgm:pt>
    <dgm:pt modelId="{490958FB-D7C4-4AA8-910E-A6829EE060E4}" type="pres">
      <dgm:prSet presAssocID="{36A0394E-B70D-415E-9C84-A847D9F4A014}" presName="accent_1" presStyleCnt="0"/>
      <dgm:spPr/>
      <dgm:t>
        <a:bodyPr/>
        <a:lstStyle/>
        <a:p>
          <a:pPr rtl="1"/>
          <a:endParaRPr lang="ar-EG"/>
        </a:p>
      </dgm:t>
    </dgm:pt>
    <dgm:pt modelId="{C09DA8C3-1CFF-4504-B82B-DDDCD6F0A5AA}" type="pres">
      <dgm:prSet presAssocID="{36A0394E-B70D-415E-9C84-A847D9F4A014}" presName="accentRepeatNode" presStyleLbl="solidFgAcc1" presStyleIdx="0" presStyleCnt="3"/>
      <dgm:spPr/>
      <dgm:t>
        <a:bodyPr/>
        <a:lstStyle/>
        <a:p>
          <a:pPr rtl="1"/>
          <a:endParaRPr lang="ar-EG"/>
        </a:p>
      </dgm:t>
    </dgm:pt>
    <dgm:pt modelId="{1C955DE1-552B-49FE-9AF2-2D2C6875510B}" type="pres">
      <dgm:prSet presAssocID="{1428EE8E-9B48-4056-BCD4-9002A8BF800D}" presName="text_2" presStyleLbl="node1" presStyleIdx="1" presStyleCnt="3">
        <dgm:presLayoutVars>
          <dgm:bulletEnabled val="1"/>
        </dgm:presLayoutVars>
      </dgm:prSet>
      <dgm:spPr/>
      <dgm:t>
        <a:bodyPr/>
        <a:lstStyle/>
        <a:p>
          <a:pPr rtl="1"/>
          <a:endParaRPr lang="ar-EG"/>
        </a:p>
      </dgm:t>
    </dgm:pt>
    <dgm:pt modelId="{7B50E009-E299-4A16-B3B1-D6F282DD4C13}" type="pres">
      <dgm:prSet presAssocID="{1428EE8E-9B48-4056-BCD4-9002A8BF800D}" presName="accent_2" presStyleCnt="0"/>
      <dgm:spPr/>
      <dgm:t>
        <a:bodyPr/>
        <a:lstStyle/>
        <a:p>
          <a:pPr rtl="1"/>
          <a:endParaRPr lang="ar-EG"/>
        </a:p>
      </dgm:t>
    </dgm:pt>
    <dgm:pt modelId="{D72B5B74-5917-4CF9-A36E-EE46743F8654}" type="pres">
      <dgm:prSet presAssocID="{1428EE8E-9B48-4056-BCD4-9002A8BF800D}" presName="accentRepeatNode" presStyleLbl="solidFgAcc1" presStyleIdx="1" presStyleCnt="3"/>
      <dgm:spPr/>
      <dgm:t>
        <a:bodyPr/>
        <a:lstStyle/>
        <a:p>
          <a:pPr rtl="1"/>
          <a:endParaRPr lang="ar-EG"/>
        </a:p>
      </dgm:t>
    </dgm:pt>
    <dgm:pt modelId="{DCCD4E29-2FD0-4691-8773-DB60746C55DF}" type="pres">
      <dgm:prSet presAssocID="{7B864595-191B-42AA-97A9-B2777D61EBD0}" presName="text_3" presStyleLbl="node1" presStyleIdx="2" presStyleCnt="3">
        <dgm:presLayoutVars>
          <dgm:bulletEnabled val="1"/>
        </dgm:presLayoutVars>
      </dgm:prSet>
      <dgm:spPr/>
      <dgm:t>
        <a:bodyPr/>
        <a:lstStyle/>
        <a:p>
          <a:pPr rtl="1"/>
          <a:endParaRPr lang="ar-EG"/>
        </a:p>
      </dgm:t>
    </dgm:pt>
    <dgm:pt modelId="{23D3A776-CF76-40CE-AF22-B248C1EE0494}" type="pres">
      <dgm:prSet presAssocID="{7B864595-191B-42AA-97A9-B2777D61EBD0}" presName="accent_3" presStyleCnt="0"/>
      <dgm:spPr/>
      <dgm:t>
        <a:bodyPr/>
        <a:lstStyle/>
        <a:p>
          <a:pPr rtl="1"/>
          <a:endParaRPr lang="ar-EG"/>
        </a:p>
      </dgm:t>
    </dgm:pt>
    <dgm:pt modelId="{A2E65525-F361-402A-9A5A-B71C91DB8DBC}" type="pres">
      <dgm:prSet presAssocID="{7B864595-191B-42AA-97A9-B2777D61EBD0}" presName="accentRepeatNode" presStyleLbl="solidFgAcc1" presStyleIdx="2" presStyleCnt="3"/>
      <dgm:spPr/>
      <dgm:t>
        <a:bodyPr/>
        <a:lstStyle/>
        <a:p>
          <a:pPr rtl="1"/>
          <a:endParaRPr lang="ar-EG"/>
        </a:p>
      </dgm:t>
    </dgm:pt>
  </dgm:ptLst>
  <dgm:cxnLst>
    <dgm:cxn modelId="{929045C1-74C0-4872-988C-069E656F187E}" type="presOf" srcId="{1428EE8E-9B48-4056-BCD4-9002A8BF800D}" destId="{1C955DE1-552B-49FE-9AF2-2D2C6875510B}" srcOrd="0" destOrd="0" presId="urn:microsoft.com/office/officeart/2008/layout/VerticalCurvedList"/>
    <dgm:cxn modelId="{B2E90211-3FF6-49A0-BF6E-20193CFE9D0C}" srcId="{C63A04FF-362C-4DE7-A36A-3F2035E261AD}" destId="{7B864595-191B-42AA-97A9-B2777D61EBD0}" srcOrd="2" destOrd="0" parTransId="{7745061C-446E-4ABB-9F88-8D37137CDF65}" sibTransId="{26E585AE-0D9B-433C-8794-0C24E1BD1092}"/>
    <dgm:cxn modelId="{E989E8D3-8885-4D4A-85F9-B632A2F8ABC5}" srcId="{C63A04FF-362C-4DE7-A36A-3F2035E261AD}" destId="{1428EE8E-9B48-4056-BCD4-9002A8BF800D}" srcOrd="1" destOrd="0" parTransId="{29CB0960-0B58-4E47-B3B7-101E601F8CFD}" sibTransId="{E122E6AA-DC71-4535-A3FE-1C5351E0BF5D}"/>
    <dgm:cxn modelId="{B7BFD4D7-8E6D-41D4-BCA0-89C372FDF485}" type="presOf" srcId="{7B864595-191B-42AA-97A9-B2777D61EBD0}" destId="{DCCD4E29-2FD0-4691-8773-DB60746C55DF}" srcOrd="0" destOrd="0" presId="urn:microsoft.com/office/officeart/2008/layout/VerticalCurvedList"/>
    <dgm:cxn modelId="{D2DB1E6A-209A-4240-B367-EAC8E41EA18B}" srcId="{C63A04FF-362C-4DE7-A36A-3F2035E261AD}" destId="{36A0394E-B70D-415E-9C84-A847D9F4A014}" srcOrd="0" destOrd="0" parTransId="{60CCF61E-FD26-4CFF-ACB2-DE1E3BB29C08}" sibTransId="{D3922861-2229-478C-A942-D02D7017B466}"/>
    <dgm:cxn modelId="{613331F6-DE6D-47C8-84C4-C8DE62CB5ED6}" type="presOf" srcId="{D3922861-2229-478C-A942-D02D7017B466}" destId="{C0F9F328-6864-4DF5-BAEC-461E17E7434D}" srcOrd="0" destOrd="0" presId="urn:microsoft.com/office/officeart/2008/layout/VerticalCurvedList"/>
    <dgm:cxn modelId="{3045F0A8-D4FC-41E8-8A2F-1362F776C492}" type="presOf" srcId="{C63A04FF-362C-4DE7-A36A-3F2035E261AD}" destId="{29DE1834-9FDC-4906-8976-81D42EC7CF60}" srcOrd="0" destOrd="0" presId="urn:microsoft.com/office/officeart/2008/layout/VerticalCurvedList"/>
    <dgm:cxn modelId="{CD5C9D9D-92F2-4596-A758-1A2FE78E84AB}" type="presOf" srcId="{36A0394E-B70D-415E-9C84-A847D9F4A014}" destId="{251678BA-8266-4F8F-BFA0-BF244D83CED6}" srcOrd="0" destOrd="0" presId="urn:microsoft.com/office/officeart/2008/layout/VerticalCurvedList"/>
    <dgm:cxn modelId="{2D7B4B49-A875-49B3-9FA7-C145F71ADF8A}" type="presParOf" srcId="{29DE1834-9FDC-4906-8976-81D42EC7CF60}" destId="{4483FF2E-558A-4B3B-8705-AEBB03EA153B}" srcOrd="0" destOrd="0" presId="urn:microsoft.com/office/officeart/2008/layout/VerticalCurvedList"/>
    <dgm:cxn modelId="{D7943B5E-25E0-475C-8982-468FA90945EF}" type="presParOf" srcId="{4483FF2E-558A-4B3B-8705-AEBB03EA153B}" destId="{6F8AD14E-62A0-4C68-8971-4FD5209ED5FE}" srcOrd="0" destOrd="0" presId="urn:microsoft.com/office/officeart/2008/layout/VerticalCurvedList"/>
    <dgm:cxn modelId="{55A3FE6A-BE56-4842-B8E9-FAD09C6E96A5}" type="presParOf" srcId="{6F8AD14E-62A0-4C68-8971-4FD5209ED5FE}" destId="{3A2F6FCE-58D7-4A6A-BE74-8D3EF15C176A}" srcOrd="0" destOrd="0" presId="urn:microsoft.com/office/officeart/2008/layout/VerticalCurvedList"/>
    <dgm:cxn modelId="{456613EC-9F19-4E80-B936-99A3EDA8016D}" type="presParOf" srcId="{6F8AD14E-62A0-4C68-8971-4FD5209ED5FE}" destId="{C0F9F328-6864-4DF5-BAEC-461E17E7434D}" srcOrd="1" destOrd="0" presId="urn:microsoft.com/office/officeart/2008/layout/VerticalCurvedList"/>
    <dgm:cxn modelId="{AD2C1265-97B6-47F7-AAA5-B729576CE373}" type="presParOf" srcId="{6F8AD14E-62A0-4C68-8971-4FD5209ED5FE}" destId="{E4AC57C2-F42B-4661-904B-27AA64C81F49}" srcOrd="2" destOrd="0" presId="urn:microsoft.com/office/officeart/2008/layout/VerticalCurvedList"/>
    <dgm:cxn modelId="{BC03FEFD-A065-4FFE-94F5-CB9DD06E2D9A}" type="presParOf" srcId="{6F8AD14E-62A0-4C68-8971-4FD5209ED5FE}" destId="{43F320E2-5B69-4DF7-980D-84EA78589508}" srcOrd="3" destOrd="0" presId="urn:microsoft.com/office/officeart/2008/layout/VerticalCurvedList"/>
    <dgm:cxn modelId="{11AAE6D2-1E4F-4615-B279-AABEE3B0951A}" type="presParOf" srcId="{4483FF2E-558A-4B3B-8705-AEBB03EA153B}" destId="{251678BA-8266-4F8F-BFA0-BF244D83CED6}" srcOrd="1" destOrd="0" presId="urn:microsoft.com/office/officeart/2008/layout/VerticalCurvedList"/>
    <dgm:cxn modelId="{7957515C-E084-413C-B69F-78CF6EFA7E1A}" type="presParOf" srcId="{4483FF2E-558A-4B3B-8705-AEBB03EA153B}" destId="{490958FB-D7C4-4AA8-910E-A6829EE060E4}" srcOrd="2" destOrd="0" presId="urn:microsoft.com/office/officeart/2008/layout/VerticalCurvedList"/>
    <dgm:cxn modelId="{93225ED7-E781-4379-B18E-CC6C81129097}" type="presParOf" srcId="{490958FB-D7C4-4AA8-910E-A6829EE060E4}" destId="{C09DA8C3-1CFF-4504-B82B-DDDCD6F0A5AA}" srcOrd="0" destOrd="0" presId="urn:microsoft.com/office/officeart/2008/layout/VerticalCurvedList"/>
    <dgm:cxn modelId="{9ACD7825-9AF9-4C9A-BBEC-3966A1D4D1D6}" type="presParOf" srcId="{4483FF2E-558A-4B3B-8705-AEBB03EA153B}" destId="{1C955DE1-552B-49FE-9AF2-2D2C6875510B}" srcOrd="3" destOrd="0" presId="urn:microsoft.com/office/officeart/2008/layout/VerticalCurvedList"/>
    <dgm:cxn modelId="{9822E781-9495-4A1A-9CFC-3FAEEB2BD165}" type="presParOf" srcId="{4483FF2E-558A-4B3B-8705-AEBB03EA153B}" destId="{7B50E009-E299-4A16-B3B1-D6F282DD4C13}" srcOrd="4" destOrd="0" presId="urn:microsoft.com/office/officeart/2008/layout/VerticalCurvedList"/>
    <dgm:cxn modelId="{CE4532EE-643C-4C41-86EC-8883A0FAFF95}" type="presParOf" srcId="{7B50E009-E299-4A16-B3B1-D6F282DD4C13}" destId="{D72B5B74-5917-4CF9-A36E-EE46743F8654}" srcOrd="0" destOrd="0" presId="urn:microsoft.com/office/officeart/2008/layout/VerticalCurvedList"/>
    <dgm:cxn modelId="{D0B8631C-44E5-43D5-94C5-A2D1D84A4504}" type="presParOf" srcId="{4483FF2E-558A-4B3B-8705-AEBB03EA153B}" destId="{DCCD4E29-2FD0-4691-8773-DB60746C55DF}" srcOrd="5" destOrd="0" presId="urn:microsoft.com/office/officeart/2008/layout/VerticalCurvedList"/>
    <dgm:cxn modelId="{48578BA0-403A-4F12-A138-6F142B212C7A}" type="presParOf" srcId="{4483FF2E-558A-4B3B-8705-AEBB03EA153B}" destId="{23D3A776-CF76-40CE-AF22-B248C1EE0494}" srcOrd="6" destOrd="0" presId="urn:microsoft.com/office/officeart/2008/layout/VerticalCurvedList"/>
    <dgm:cxn modelId="{7D4680FC-FBAB-46D4-A0D0-D2B6D499C9EA}" type="presParOf" srcId="{23D3A776-CF76-40CE-AF22-B248C1EE0494}" destId="{A2E65525-F361-402A-9A5A-B71C91DB8DBC}"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F1EE13AF-5963-41E1-99A1-3CB03A8077FF}" type="doc">
      <dgm:prSet loTypeId="urn:microsoft.com/office/officeart/2008/layout/AscendingPictureAccentProcess" loCatId="picture" qsTypeId="urn:microsoft.com/office/officeart/2005/8/quickstyle/simple1" qsCatId="simple" csTypeId="urn:microsoft.com/office/officeart/2005/8/colors/colorful1#5" csCatId="colorful" phldr="1"/>
      <dgm:spPr/>
      <dgm:t>
        <a:bodyPr/>
        <a:lstStyle/>
        <a:p>
          <a:pPr rtl="1"/>
          <a:endParaRPr lang="ar-EG"/>
        </a:p>
      </dgm:t>
    </dgm:pt>
    <dgm:pt modelId="{DF03CC66-7246-482C-8EEC-96485393E94D}">
      <dgm:prSet phldrT="[Text]" custT="1"/>
      <dgm:spPr/>
      <dgm:t>
        <a:bodyPr/>
        <a:lstStyle/>
        <a:p>
          <a:pPr algn="justLow" rtl="1"/>
          <a:r>
            <a:rPr lang="ar-EG" sz="2400" b="1" u="sng" dirty="0" smtClean="0"/>
            <a:t>سابعاً:</a:t>
          </a:r>
          <a:r>
            <a:rPr lang="ar-EG" sz="2400" dirty="0" smtClean="0"/>
            <a:t> العمل على تحسين مستوى الأماكن السياحية داخل المملكه العربية السعودية والحد من أسعارها التى في كثير من الأحيان تكون غير منطقية وعامل طرد للسائح الراغب في الإستماع بالسياحة الداخلية وخاصة فى ظل الأوبئه التى أجتاجت العالم وأصبح من المرغوب فيه قضاء الإجازه السنوية داخل البلاد </a:t>
          </a:r>
          <a:r>
            <a:rPr lang="ar-EG" sz="1800" dirty="0" smtClean="0"/>
            <a:t>.</a:t>
          </a:r>
          <a:endParaRPr lang="ar-EG" sz="1800" dirty="0"/>
        </a:p>
      </dgm:t>
    </dgm:pt>
    <dgm:pt modelId="{F9FBE43D-4D12-40A5-ABDA-B9A2F42DF95A}" type="parTrans" cxnId="{9C6DE532-1D2C-4271-87C8-58F4663DD35C}">
      <dgm:prSet/>
      <dgm:spPr/>
      <dgm:t>
        <a:bodyPr/>
        <a:lstStyle/>
        <a:p>
          <a:pPr rtl="1"/>
          <a:endParaRPr lang="ar-EG"/>
        </a:p>
      </dgm:t>
    </dgm:pt>
    <dgm:pt modelId="{5FEB41FC-98E2-421B-BD22-6FC1239F5C90}" type="sibTrans" cxnId="{9C6DE532-1D2C-4271-87C8-58F4663DD35C}">
      <dgm:prSet/>
      <dgm:spPr/>
      <dgm:t>
        <a:bodyPr/>
        <a:lstStyle/>
        <a:p>
          <a:pPr rtl="1"/>
          <a:endParaRPr lang="ar-EG"/>
        </a:p>
      </dgm:t>
    </dgm:pt>
    <dgm:pt modelId="{3797B95B-50B7-4AFB-8959-99F3ACEED48C}" type="pres">
      <dgm:prSet presAssocID="{F1EE13AF-5963-41E1-99A1-3CB03A8077FF}" presName="Name0" presStyleCnt="0">
        <dgm:presLayoutVars>
          <dgm:chMax val="7"/>
          <dgm:chPref val="7"/>
          <dgm:dir/>
        </dgm:presLayoutVars>
      </dgm:prSet>
      <dgm:spPr/>
      <dgm:t>
        <a:bodyPr/>
        <a:lstStyle/>
        <a:p>
          <a:pPr rtl="1"/>
          <a:endParaRPr lang="ar-EG"/>
        </a:p>
      </dgm:t>
    </dgm:pt>
    <dgm:pt modelId="{35AC95DE-A909-45E0-887F-A61CB7B477F4}" type="pres">
      <dgm:prSet presAssocID="{DF03CC66-7246-482C-8EEC-96485393E94D}" presName="parTx1" presStyleLbl="node1" presStyleIdx="0" presStyleCnt="1" custScaleX="129641" custScaleY="236153"/>
      <dgm:spPr/>
      <dgm:t>
        <a:bodyPr/>
        <a:lstStyle/>
        <a:p>
          <a:pPr rtl="1"/>
          <a:endParaRPr lang="ar-EG"/>
        </a:p>
      </dgm:t>
    </dgm:pt>
    <dgm:pt modelId="{B66284ED-BEA3-4A2E-9A55-CAE1A5D6F768}" type="pres">
      <dgm:prSet presAssocID="{5FEB41FC-98E2-421B-BD22-6FC1239F5C90}" presName="picture1" presStyleCnt="0"/>
      <dgm:spPr/>
      <dgm:t>
        <a:bodyPr/>
        <a:lstStyle/>
        <a:p>
          <a:pPr rtl="1"/>
          <a:endParaRPr lang="ar-EG"/>
        </a:p>
      </dgm:t>
    </dgm:pt>
    <dgm:pt modelId="{DE1CD0AC-8C60-4147-A5C6-18E8174E63EE}" type="pres">
      <dgm:prSet presAssocID="{5FEB41FC-98E2-421B-BD22-6FC1239F5C90}" presName="imageRepeatNode" presStyleLbl="fgImgPlace1" presStyleIdx="0" presStyleCnt="1" custScaleX="85967" custScaleY="88950" custLinFactNeighborX="-9680" custLinFactNeighborY="-13720"/>
      <dgm:spPr/>
      <dgm:t>
        <a:bodyPr/>
        <a:lstStyle/>
        <a:p>
          <a:pPr rtl="1"/>
          <a:endParaRPr lang="ar-EG"/>
        </a:p>
      </dgm:t>
    </dgm:pt>
  </dgm:ptLst>
  <dgm:cxnLst>
    <dgm:cxn modelId="{F919725D-909D-4E40-9E54-A9BFA5FFB00A}" type="presOf" srcId="{5FEB41FC-98E2-421B-BD22-6FC1239F5C90}" destId="{DE1CD0AC-8C60-4147-A5C6-18E8174E63EE}" srcOrd="0" destOrd="0" presId="urn:microsoft.com/office/officeart/2008/layout/AscendingPictureAccentProcess"/>
    <dgm:cxn modelId="{193F7DEF-B300-48EC-A7F2-B53ABCA7B572}" type="presOf" srcId="{F1EE13AF-5963-41E1-99A1-3CB03A8077FF}" destId="{3797B95B-50B7-4AFB-8959-99F3ACEED48C}" srcOrd="0" destOrd="0" presId="urn:microsoft.com/office/officeart/2008/layout/AscendingPictureAccentProcess"/>
    <dgm:cxn modelId="{9C6DE532-1D2C-4271-87C8-58F4663DD35C}" srcId="{F1EE13AF-5963-41E1-99A1-3CB03A8077FF}" destId="{DF03CC66-7246-482C-8EEC-96485393E94D}" srcOrd="0" destOrd="0" parTransId="{F9FBE43D-4D12-40A5-ABDA-B9A2F42DF95A}" sibTransId="{5FEB41FC-98E2-421B-BD22-6FC1239F5C90}"/>
    <dgm:cxn modelId="{F01D5152-93F0-4E8A-B29A-3C5CC20DE247}" type="presOf" srcId="{DF03CC66-7246-482C-8EEC-96485393E94D}" destId="{35AC95DE-A909-45E0-887F-A61CB7B477F4}" srcOrd="0" destOrd="0" presId="urn:microsoft.com/office/officeart/2008/layout/AscendingPictureAccentProcess"/>
    <dgm:cxn modelId="{1BA67A0A-19A3-4E7D-93BC-40AAF3AE6E6A}" type="presParOf" srcId="{3797B95B-50B7-4AFB-8959-99F3ACEED48C}" destId="{35AC95DE-A909-45E0-887F-A61CB7B477F4}" srcOrd="0" destOrd="0" presId="urn:microsoft.com/office/officeart/2008/layout/AscendingPictureAccentProcess"/>
    <dgm:cxn modelId="{BD645DEB-C155-458B-B5E1-AAF6AFC2054B}" type="presParOf" srcId="{3797B95B-50B7-4AFB-8959-99F3ACEED48C}" destId="{B66284ED-BEA3-4A2E-9A55-CAE1A5D6F768}" srcOrd="1" destOrd="0" presId="urn:microsoft.com/office/officeart/2008/layout/AscendingPictureAccentProcess"/>
    <dgm:cxn modelId="{67DC07FC-10C8-4124-ADD3-B585F915D669}" type="presParOf" srcId="{B66284ED-BEA3-4A2E-9A55-CAE1A5D6F768}" destId="{DE1CD0AC-8C60-4147-A5C6-18E8174E63EE}" srcOrd="0" destOrd="0" presId="urn:microsoft.com/office/officeart/2008/layout/AscendingPictureAccent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0A022327-FFB4-477B-A96A-1A6B5804BE9C}" type="doc">
      <dgm:prSet loTypeId="urn:microsoft.com/office/officeart/2009/3/layout/FramedTextPicture" loCatId="picture" qsTypeId="urn:microsoft.com/office/officeart/2005/8/quickstyle/simple1" qsCatId="simple" csTypeId="urn:microsoft.com/office/officeart/2005/8/colors/colorful5" csCatId="colorful" phldr="1"/>
      <dgm:spPr/>
      <dgm:t>
        <a:bodyPr/>
        <a:lstStyle/>
        <a:p>
          <a:pPr rtl="1"/>
          <a:endParaRPr lang="ar-EG"/>
        </a:p>
      </dgm:t>
    </dgm:pt>
    <dgm:pt modelId="{319EC2C4-5790-4D3B-8F56-3927C0454AFB}">
      <dgm:prSet phldrT="[Text]"/>
      <dgm:spPr/>
      <dgm:t>
        <a:bodyPr/>
        <a:lstStyle/>
        <a:p>
          <a:pPr rtl="1"/>
          <a:r>
            <a:rPr lang="ar-EG" dirty="0" smtClean="0"/>
            <a:t>الراتب، لن يكفي. مهما زاد ومهما تحسن، لن يكفي. ومهما وصل راتبك لحدود كنت تحلم بها، ستجد أن الراحة أو الحرية الاقتصادية التي كنت تبحث عنها غير متحققة.</a:t>
          </a:r>
          <a:endParaRPr lang="ar-EG" dirty="0"/>
        </a:p>
      </dgm:t>
    </dgm:pt>
    <dgm:pt modelId="{1C77E952-A7B7-49C2-8E19-B3638D4A56E3}" type="parTrans" cxnId="{E2852C6A-0945-4708-AA64-F70470D9FCA1}">
      <dgm:prSet/>
      <dgm:spPr/>
      <dgm:t>
        <a:bodyPr/>
        <a:lstStyle/>
        <a:p>
          <a:pPr rtl="1"/>
          <a:endParaRPr lang="ar-EG"/>
        </a:p>
      </dgm:t>
    </dgm:pt>
    <dgm:pt modelId="{DFBFD74E-2F37-43CA-9C3E-A31306B0070E}" type="sibTrans" cxnId="{E2852C6A-0945-4708-AA64-F70470D9FCA1}">
      <dgm:prSet/>
      <dgm:spPr/>
      <dgm:t>
        <a:bodyPr/>
        <a:lstStyle/>
        <a:p>
          <a:pPr rtl="1"/>
          <a:endParaRPr lang="ar-EG"/>
        </a:p>
      </dgm:t>
    </dgm:pt>
    <dgm:pt modelId="{574AEBA9-AA81-4008-A71D-D0A73BD3505E}" type="pres">
      <dgm:prSet presAssocID="{0A022327-FFB4-477B-A96A-1A6B5804BE9C}" presName="Name0" presStyleCnt="0">
        <dgm:presLayoutVars>
          <dgm:chMax/>
          <dgm:chPref/>
          <dgm:dir/>
        </dgm:presLayoutVars>
      </dgm:prSet>
      <dgm:spPr/>
      <dgm:t>
        <a:bodyPr/>
        <a:lstStyle/>
        <a:p>
          <a:pPr rtl="1"/>
          <a:endParaRPr lang="ar-EG"/>
        </a:p>
      </dgm:t>
    </dgm:pt>
    <dgm:pt modelId="{0E01CEC3-5F2C-4452-B310-B5A44D8D6942}" type="pres">
      <dgm:prSet presAssocID="{319EC2C4-5790-4D3B-8F56-3927C0454AFB}" presName="composite" presStyleCnt="0">
        <dgm:presLayoutVars>
          <dgm:chMax/>
          <dgm:chPref/>
        </dgm:presLayoutVars>
      </dgm:prSet>
      <dgm:spPr/>
      <dgm:t>
        <a:bodyPr/>
        <a:lstStyle/>
        <a:p>
          <a:pPr rtl="1"/>
          <a:endParaRPr lang="ar-EG"/>
        </a:p>
      </dgm:t>
    </dgm:pt>
    <dgm:pt modelId="{D496F9C0-5DC1-4B09-8540-685486476E7B}" type="pres">
      <dgm:prSet presAssocID="{319EC2C4-5790-4D3B-8F56-3927C0454AFB}" presName="Image" presStyleLbl="bgImgPlace1" presStyleIdx="0" presStyleCnt="1"/>
      <dgm:spPr>
        <a:blipFill rotWithShape="1">
          <a:blip xmlns:r="http://schemas.openxmlformats.org/officeDocument/2006/relationships" r:embed="rId1"/>
          <a:stretch>
            <a:fillRect/>
          </a:stretch>
        </a:blipFill>
      </dgm:spPr>
      <dgm:t>
        <a:bodyPr/>
        <a:lstStyle/>
        <a:p>
          <a:pPr rtl="1"/>
          <a:endParaRPr lang="ar-EG"/>
        </a:p>
      </dgm:t>
    </dgm:pt>
    <dgm:pt modelId="{94EF5494-4575-4A54-8873-300EE77577EF}" type="pres">
      <dgm:prSet presAssocID="{319EC2C4-5790-4D3B-8F56-3927C0454AFB}" presName="ParentText" presStyleLbl="revTx" presStyleIdx="0" presStyleCnt="1">
        <dgm:presLayoutVars>
          <dgm:chMax val="0"/>
          <dgm:chPref val="0"/>
          <dgm:bulletEnabled val="1"/>
        </dgm:presLayoutVars>
      </dgm:prSet>
      <dgm:spPr/>
      <dgm:t>
        <a:bodyPr/>
        <a:lstStyle/>
        <a:p>
          <a:pPr rtl="1"/>
          <a:endParaRPr lang="ar-EG"/>
        </a:p>
      </dgm:t>
    </dgm:pt>
    <dgm:pt modelId="{64F8FE5C-387E-47C8-8B0F-0C9631A50A52}" type="pres">
      <dgm:prSet presAssocID="{319EC2C4-5790-4D3B-8F56-3927C0454AFB}" presName="tlFrame" presStyleLbl="node1" presStyleIdx="0" presStyleCnt="4"/>
      <dgm:spPr/>
      <dgm:t>
        <a:bodyPr/>
        <a:lstStyle/>
        <a:p>
          <a:pPr rtl="1"/>
          <a:endParaRPr lang="ar-EG"/>
        </a:p>
      </dgm:t>
    </dgm:pt>
    <dgm:pt modelId="{60AD6F87-A58D-444C-8553-7AC677055EEA}" type="pres">
      <dgm:prSet presAssocID="{319EC2C4-5790-4D3B-8F56-3927C0454AFB}" presName="trFrame" presStyleLbl="node1" presStyleIdx="1" presStyleCnt="4"/>
      <dgm:spPr/>
      <dgm:t>
        <a:bodyPr/>
        <a:lstStyle/>
        <a:p>
          <a:pPr rtl="1"/>
          <a:endParaRPr lang="ar-EG"/>
        </a:p>
      </dgm:t>
    </dgm:pt>
    <dgm:pt modelId="{5ADAC59B-D7A3-47D6-8A7F-2E1828B824DE}" type="pres">
      <dgm:prSet presAssocID="{319EC2C4-5790-4D3B-8F56-3927C0454AFB}" presName="blFrame" presStyleLbl="node1" presStyleIdx="2" presStyleCnt="4"/>
      <dgm:spPr/>
      <dgm:t>
        <a:bodyPr/>
        <a:lstStyle/>
        <a:p>
          <a:pPr rtl="1"/>
          <a:endParaRPr lang="ar-EG"/>
        </a:p>
      </dgm:t>
    </dgm:pt>
    <dgm:pt modelId="{EA5779B2-8DB7-4F46-B41E-CCC423EFB2D2}" type="pres">
      <dgm:prSet presAssocID="{319EC2C4-5790-4D3B-8F56-3927C0454AFB}" presName="brFrame" presStyleLbl="node1" presStyleIdx="3" presStyleCnt="4"/>
      <dgm:spPr/>
      <dgm:t>
        <a:bodyPr/>
        <a:lstStyle/>
        <a:p>
          <a:pPr rtl="1"/>
          <a:endParaRPr lang="ar-EG"/>
        </a:p>
      </dgm:t>
    </dgm:pt>
  </dgm:ptLst>
  <dgm:cxnLst>
    <dgm:cxn modelId="{7457DE39-2E43-4899-9E69-1568BAB37224}" type="presOf" srcId="{319EC2C4-5790-4D3B-8F56-3927C0454AFB}" destId="{94EF5494-4575-4A54-8873-300EE77577EF}" srcOrd="0" destOrd="0" presId="urn:microsoft.com/office/officeart/2009/3/layout/FramedTextPicture"/>
    <dgm:cxn modelId="{45590ED0-3A10-4C00-A91F-DD8DED651605}" type="presOf" srcId="{0A022327-FFB4-477B-A96A-1A6B5804BE9C}" destId="{574AEBA9-AA81-4008-A71D-D0A73BD3505E}" srcOrd="0" destOrd="0" presId="urn:microsoft.com/office/officeart/2009/3/layout/FramedTextPicture"/>
    <dgm:cxn modelId="{E2852C6A-0945-4708-AA64-F70470D9FCA1}" srcId="{0A022327-FFB4-477B-A96A-1A6B5804BE9C}" destId="{319EC2C4-5790-4D3B-8F56-3927C0454AFB}" srcOrd="0" destOrd="0" parTransId="{1C77E952-A7B7-49C2-8E19-B3638D4A56E3}" sibTransId="{DFBFD74E-2F37-43CA-9C3E-A31306B0070E}"/>
    <dgm:cxn modelId="{D96ED144-34C7-4BF3-A26B-2BA6B6CA2E1D}" type="presParOf" srcId="{574AEBA9-AA81-4008-A71D-D0A73BD3505E}" destId="{0E01CEC3-5F2C-4452-B310-B5A44D8D6942}" srcOrd="0" destOrd="0" presId="urn:microsoft.com/office/officeart/2009/3/layout/FramedTextPicture"/>
    <dgm:cxn modelId="{0152B499-C94E-489C-8161-67F34AE95F75}" type="presParOf" srcId="{0E01CEC3-5F2C-4452-B310-B5A44D8D6942}" destId="{D496F9C0-5DC1-4B09-8540-685486476E7B}" srcOrd="0" destOrd="0" presId="urn:microsoft.com/office/officeart/2009/3/layout/FramedTextPicture"/>
    <dgm:cxn modelId="{3E84F5A5-45FB-45FE-8823-660FF1E8C451}" type="presParOf" srcId="{0E01CEC3-5F2C-4452-B310-B5A44D8D6942}" destId="{94EF5494-4575-4A54-8873-300EE77577EF}" srcOrd="1" destOrd="0" presId="urn:microsoft.com/office/officeart/2009/3/layout/FramedTextPicture"/>
    <dgm:cxn modelId="{9DEBBB9C-7617-4C54-B8E1-8F1674D71459}" type="presParOf" srcId="{0E01CEC3-5F2C-4452-B310-B5A44D8D6942}" destId="{64F8FE5C-387E-47C8-8B0F-0C9631A50A52}" srcOrd="2" destOrd="0" presId="urn:microsoft.com/office/officeart/2009/3/layout/FramedTextPicture"/>
    <dgm:cxn modelId="{E9F0427E-546C-432F-A8E3-C4179CD8D5EC}" type="presParOf" srcId="{0E01CEC3-5F2C-4452-B310-B5A44D8D6942}" destId="{60AD6F87-A58D-444C-8553-7AC677055EEA}" srcOrd="3" destOrd="0" presId="urn:microsoft.com/office/officeart/2009/3/layout/FramedTextPicture"/>
    <dgm:cxn modelId="{413AE7F8-238B-4DBA-BBA6-02F272754665}" type="presParOf" srcId="{0E01CEC3-5F2C-4452-B310-B5A44D8D6942}" destId="{5ADAC59B-D7A3-47D6-8A7F-2E1828B824DE}" srcOrd="4" destOrd="0" presId="urn:microsoft.com/office/officeart/2009/3/layout/FramedTextPicture"/>
    <dgm:cxn modelId="{66427AB6-7872-44CE-A77C-EAB21647A14A}" type="presParOf" srcId="{0E01CEC3-5F2C-4452-B310-B5A44D8D6942}" destId="{EA5779B2-8DB7-4F46-B41E-CCC423EFB2D2}" srcOrd="5" destOrd="0" presId="urn:microsoft.com/office/officeart/2009/3/layout/FramedTextPicture"/>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64B29F7B-7994-4342-8486-F25A1BA4280E}" type="doc">
      <dgm:prSet loTypeId="urn:microsoft.com/office/officeart/2005/8/layout/radial4" loCatId="relationship" qsTypeId="urn:microsoft.com/office/officeart/2005/8/quickstyle/simple1" qsCatId="simple" csTypeId="urn:microsoft.com/office/officeart/2005/8/colors/colorful3" csCatId="colorful" phldr="1"/>
      <dgm:spPr/>
      <dgm:t>
        <a:bodyPr/>
        <a:lstStyle/>
        <a:p>
          <a:pPr rtl="1"/>
          <a:endParaRPr lang="ar-EG"/>
        </a:p>
      </dgm:t>
    </dgm:pt>
    <dgm:pt modelId="{7C09D927-43A6-40F3-8708-DBE1AFA46E7E}">
      <dgm:prSet phldrT="[Text]"/>
      <dgm:spPr/>
      <dgm:t>
        <a:bodyPr/>
        <a:lstStyle/>
        <a:p>
          <a:pPr rtl="0"/>
          <a:r>
            <a:rPr kumimoji="0" lang="ar-EG" b="1" i="0" u="none" strike="noStrike" cap="none" normalizeH="0" baseline="0" smtClean="0">
              <a:ln/>
              <a:effectLst/>
              <a:latin typeface="Arial" panose="020B0604020202020204" pitchFamily="34" charset="0"/>
            </a:rPr>
            <a:t>الاستنتاج</a:t>
          </a:r>
          <a:endParaRPr lang="ar-EG" dirty="0"/>
        </a:p>
      </dgm:t>
    </dgm:pt>
    <dgm:pt modelId="{AD658F2C-11C0-4059-8E3C-357CE78C6561}" type="parTrans" cxnId="{75027E08-37B0-4384-916C-B73B93F3EE75}">
      <dgm:prSet/>
      <dgm:spPr/>
      <dgm:t>
        <a:bodyPr/>
        <a:lstStyle/>
        <a:p>
          <a:pPr rtl="1"/>
          <a:endParaRPr lang="ar-EG"/>
        </a:p>
      </dgm:t>
    </dgm:pt>
    <dgm:pt modelId="{003CC441-BC29-4ACE-A0F3-C40B17D828FF}" type="sibTrans" cxnId="{75027E08-37B0-4384-916C-B73B93F3EE75}">
      <dgm:prSet/>
      <dgm:spPr/>
      <dgm:t>
        <a:bodyPr/>
        <a:lstStyle/>
        <a:p>
          <a:pPr rtl="1"/>
          <a:endParaRPr lang="ar-EG"/>
        </a:p>
      </dgm:t>
    </dgm:pt>
    <dgm:pt modelId="{31B9DE46-ABE8-4B8E-BD89-1F6397A6DF0B}">
      <dgm:prSet phldrT="[Text]"/>
      <dgm:spPr/>
      <dgm:t>
        <a:bodyPr/>
        <a:lstStyle/>
        <a:p>
          <a:pPr rtl="1"/>
          <a:r>
            <a:rPr lang="ar-EG" b="1" smtClean="0"/>
            <a:t>هنا نصل للاستنتاج التالي</a:t>
          </a:r>
          <a:r>
            <a:rPr lang="ar-EG" smtClean="0"/>
            <a:t>: لعله من الأفضل إن أردنا أن “نعيش” بأن نغير وحدة القياس من “الدخل” إلى “التكلفة”. بمعنى أن تسأل</a:t>
          </a:r>
          <a:r>
            <a:rPr lang="ar-EG" b="1" smtClean="0"/>
            <a:t> “كم تكلفة حياتك؟”. </a:t>
          </a:r>
          <a:endParaRPr lang="ar-EG" dirty="0"/>
        </a:p>
      </dgm:t>
    </dgm:pt>
    <dgm:pt modelId="{D91AE055-2F08-44A8-A590-3DEA6F561812}" type="parTrans" cxnId="{196B2703-B119-440D-AECE-4D8254CA4690}">
      <dgm:prSet/>
      <dgm:spPr/>
      <dgm:t>
        <a:bodyPr/>
        <a:lstStyle/>
        <a:p>
          <a:pPr rtl="1"/>
          <a:endParaRPr lang="ar-EG"/>
        </a:p>
      </dgm:t>
    </dgm:pt>
    <dgm:pt modelId="{56F2CFB4-4152-424D-91CF-8CB83A464708}" type="sibTrans" cxnId="{196B2703-B119-440D-AECE-4D8254CA4690}">
      <dgm:prSet/>
      <dgm:spPr/>
      <dgm:t>
        <a:bodyPr/>
        <a:lstStyle/>
        <a:p>
          <a:pPr rtl="1"/>
          <a:endParaRPr lang="ar-EG"/>
        </a:p>
      </dgm:t>
    </dgm:pt>
    <dgm:pt modelId="{7F1BEFD9-4F18-4088-8D86-2E087EBBB5B0}">
      <dgm:prSet phldrT="[Text]"/>
      <dgm:spPr/>
      <dgm:t>
        <a:bodyPr/>
        <a:lstStyle/>
        <a:p>
          <a:pPr rtl="1"/>
          <a:r>
            <a:rPr lang="ar-EG" smtClean="0"/>
            <a:t>إذا قمت بهذا. إذا عرفت كم تحب أن تكون تكلفة حياتك ستزداد درجة تحكمك في الادخار.</a:t>
          </a:r>
          <a:endParaRPr lang="ar-EG" dirty="0"/>
        </a:p>
      </dgm:t>
    </dgm:pt>
    <dgm:pt modelId="{93CACA76-8EA7-4B77-BF6A-EB96B0F99835}" type="parTrans" cxnId="{F6FA3465-69C4-4532-BD63-B7E27F82CA31}">
      <dgm:prSet/>
      <dgm:spPr/>
      <dgm:t>
        <a:bodyPr/>
        <a:lstStyle/>
        <a:p>
          <a:pPr rtl="1"/>
          <a:endParaRPr lang="ar-EG"/>
        </a:p>
      </dgm:t>
    </dgm:pt>
    <dgm:pt modelId="{26972136-A5F8-4C29-977A-A2E0B919B768}" type="sibTrans" cxnId="{F6FA3465-69C4-4532-BD63-B7E27F82CA31}">
      <dgm:prSet/>
      <dgm:spPr/>
      <dgm:t>
        <a:bodyPr/>
        <a:lstStyle/>
        <a:p>
          <a:pPr rtl="1"/>
          <a:endParaRPr lang="ar-EG"/>
        </a:p>
      </dgm:t>
    </dgm:pt>
    <dgm:pt modelId="{BE7AFADF-08C8-404F-B7D3-5DD3D41A5195}">
      <dgm:prSet phldrT="[Text]"/>
      <dgm:spPr/>
      <dgm:t>
        <a:bodyPr/>
        <a:lstStyle/>
        <a:p>
          <a:pPr rtl="1"/>
          <a:r>
            <a:rPr lang="ar-EG" smtClean="0"/>
            <a:t>فالموضوع أصلاً ليس “ادخار” بقدر ماهو “تحرر”. أي أن يتحول الصرف عندنا من معادلة مرتبطة بالدخل لمعادلة مرتبطة بالاحتياج.</a:t>
          </a:r>
          <a:endParaRPr lang="ar-EG" dirty="0"/>
        </a:p>
      </dgm:t>
    </dgm:pt>
    <dgm:pt modelId="{457E3C8A-CA89-4272-A8D2-BF4561AE8764}" type="parTrans" cxnId="{8D8B91B8-2CB3-4C54-98A7-403250D21D9E}">
      <dgm:prSet/>
      <dgm:spPr/>
      <dgm:t>
        <a:bodyPr/>
        <a:lstStyle/>
        <a:p>
          <a:pPr rtl="1"/>
          <a:endParaRPr lang="ar-EG"/>
        </a:p>
      </dgm:t>
    </dgm:pt>
    <dgm:pt modelId="{B81A9F0C-360A-4A94-B783-09AA0A281F0A}" type="sibTrans" cxnId="{8D8B91B8-2CB3-4C54-98A7-403250D21D9E}">
      <dgm:prSet/>
      <dgm:spPr/>
      <dgm:t>
        <a:bodyPr/>
        <a:lstStyle/>
        <a:p>
          <a:pPr rtl="1"/>
          <a:endParaRPr lang="ar-EG"/>
        </a:p>
      </dgm:t>
    </dgm:pt>
    <dgm:pt modelId="{5A20C412-3177-412C-9BFD-9A57CBFCD0B2}">
      <dgm:prSet/>
      <dgm:spPr/>
      <dgm:t>
        <a:bodyPr/>
        <a:lstStyle/>
        <a:p>
          <a:pPr rtl="1"/>
          <a:endParaRPr lang="ar-EG"/>
        </a:p>
      </dgm:t>
    </dgm:pt>
    <dgm:pt modelId="{771FC9DF-9489-4090-83F3-4515134FFE31}" type="parTrans" cxnId="{FEAB1EE2-AFD2-4A95-9F29-65EA6E65D63E}">
      <dgm:prSet/>
      <dgm:spPr/>
      <dgm:t>
        <a:bodyPr/>
        <a:lstStyle/>
        <a:p>
          <a:pPr rtl="1"/>
          <a:endParaRPr lang="ar-EG"/>
        </a:p>
      </dgm:t>
    </dgm:pt>
    <dgm:pt modelId="{02C54F22-7244-4510-95D0-6B1918F1D34B}" type="sibTrans" cxnId="{FEAB1EE2-AFD2-4A95-9F29-65EA6E65D63E}">
      <dgm:prSet/>
      <dgm:spPr/>
      <dgm:t>
        <a:bodyPr/>
        <a:lstStyle/>
        <a:p>
          <a:pPr rtl="1"/>
          <a:endParaRPr lang="ar-EG"/>
        </a:p>
      </dgm:t>
    </dgm:pt>
    <dgm:pt modelId="{EE516E15-3B16-45A6-B553-99EBE8CFCAC1}" type="pres">
      <dgm:prSet presAssocID="{64B29F7B-7994-4342-8486-F25A1BA4280E}" presName="cycle" presStyleCnt="0">
        <dgm:presLayoutVars>
          <dgm:chMax val="1"/>
          <dgm:dir/>
          <dgm:animLvl val="ctr"/>
          <dgm:resizeHandles val="exact"/>
        </dgm:presLayoutVars>
      </dgm:prSet>
      <dgm:spPr/>
      <dgm:t>
        <a:bodyPr/>
        <a:lstStyle/>
        <a:p>
          <a:pPr rtl="1"/>
          <a:endParaRPr lang="ar-EG"/>
        </a:p>
      </dgm:t>
    </dgm:pt>
    <dgm:pt modelId="{559B4A92-5BE2-4A9F-91F5-8A9D3213734D}" type="pres">
      <dgm:prSet presAssocID="{7C09D927-43A6-40F3-8708-DBE1AFA46E7E}" presName="centerShape" presStyleLbl="node0" presStyleIdx="0" presStyleCnt="1"/>
      <dgm:spPr/>
      <dgm:t>
        <a:bodyPr/>
        <a:lstStyle/>
        <a:p>
          <a:pPr rtl="1"/>
          <a:endParaRPr lang="ar-EG"/>
        </a:p>
      </dgm:t>
    </dgm:pt>
    <dgm:pt modelId="{B60FE789-7946-4174-B5C5-830CD81CEF7E}" type="pres">
      <dgm:prSet presAssocID="{D91AE055-2F08-44A8-A590-3DEA6F561812}" presName="parTrans" presStyleLbl="bgSibTrans2D1" presStyleIdx="0" presStyleCnt="3"/>
      <dgm:spPr/>
      <dgm:t>
        <a:bodyPr/>
        <a:lstStyle/>
        <a:p>
          <a:pPr rtl="1"/>
          <a:endParaRPr lang="ar-EG"/>
        </a:p>
      </dgm:t>
    </dgm:pt>
    <dgm:pt modelId="{2BAE0482-AE63-42C1-A444-06BFBA3D1BFF}" type="pres">
      <dgm:prSet presAssocID="{31B9DE46-ABE8-4B8E-BD89-1F6397A6DF0B}" presName="node" presStyleLbl="node1" presStyleIdx="0" presStyleCnt="3">
        <dgm:presLayoutVars>
          <dgm:bulletEnabled val="1"/>
        </dgm:presLayoutVars>
      </dgm:prSet>
      <dgm:spPr/>
      <dgm:t>
        <a:bodyPr/>
        <a:lstStyle/>
        <a:p>
          <a:pPr rtl="1"/>
          <a:endParaRPr lang="ar-EG"/>
        </a:p>
      </dgm:t>
    </dgm:pt>
    <dgm:pt modelId="{F389E39D-DD4B-4F86-B6E3-964DF64244DC}" type="pres">
      <dgm:prSet presAssocID="{93CACA76-8EA7-4B77-BF6A-EB96B0F99835}" presName="parTrans" presStyleLbl="bgSibTrans2D1" presStyleIdx="1" presStyleCnt="3"/>
      <dgm:spPr/>
      <dgm:t>
        <a:bodyPr/>
        <a:lstStyle/>
        <a:p>
          <a:pPr rtl="1"/>
          <a:endParaRPr lang="ar-EG"/>
        </a:p>
      </dgm:t>
    </dgm:pt>
    <dgm:pt modelId="{433012B6-7519-4C42-9585-015324C2D49C}" type="pres">
      <dgm:prSet presAssocID="{7F1BEFD9-4F18-4088-8D86-2E087EBBB5B0}" presName="node" presStyleLbl="node1" presStyleIdx="1" presStyleCnt="3">
        <dgm:presLayoutVars>
          <dgm:bulletEnabled val="1"/>
        </dgm:presLayoutVars>
      </dgm:prSet>
      <dgm:spPr/>
      <dgm:t>
        <a:bodyPr/>
        <a:lstStyle/>
        <a:p>
          <a:pPr rtl="1"/>
          <a:endParaRPr lang="ar-EG"/>
        </a:p>
      </dgm:t>
    </dgm:pt>
    <dgm:pt modelId="{EB3FAA8C-CA47-478B-A75D-A3E27E805363}" type="pres">
      <dgm:prSet presAssocID="{457E3C8A-CA89-4272-A8D2-BF4561AE8764}" presName="parTrans" presStyleLbl="bgSibTrans2D1" presStyleIdx="2" presStyleCnt="3"/>
      <dgm:spPr/>
      <dgm:t>
        <a:bodyPr/>
        <a:lstStyle/>
        <a:p>
          <a:pPr rtl="1"/>
          <a:endParaRPr lang="ar-EG"/>
        </a:p>
      </dgm:t>
    </dgm:pt>
    <dgm:pt modelId="{4C86F0C4-3F45-4970-94ED-6AC653A51E1B}" type="pres">
      <dgm:prSet presAssocID="{BE7AFADF-08C8-404F-B7D3-5DD3D41A5195}" presName="node" presStyleLbl="node1" presStyleIdx="2" presStyleCnt="3">
        <dgm:presLayoutVars>
          <dgm:bulletEnabled val="1"/>
        </dgm:presLayoutVars>
      </dgm:prSet>
      <dgm:spPr/>
      <dgm:t>
        <a:bodyPr/>
        <a:lstStyle/>
        <a:p>
          <a:pPr rtl="1"/>
          <a:endParaRPr lang="ar-EG"/>
        </a:p>
      </dgm:t>
    </dgm:pt>
  </dgm:ptLst>
  <dgm:cxnLst>
    <dgm:cxn modelId="{4B64CB92-A2CE-4290-B842-F1049D537B5A}" type="presOf" srcId="{93CACA76-8EA7-4B77-BF6A-EB96B0F99835}" destId="{F389E39D-DD4B-4F86-B6E3-964DF64244DC}" srcOrd="0" destOrd="0" presId="urn:microsoft.com/office/officeart/2005/8/layout/radial4"/>
    <dgm:cxn modelId="{03BC130E-D45A-4AE6-9035-895D5EF07D3A}" type="presOf" srcId="{457E3C8A-CA89-4272-A8D2-BF4561AE8764}" destId="{EB3FAA8C-CA47-478B-A75D-A3E27E805363}" srcOrd="0" destOrd="0" presId="urn:microsoft.com/office/officeart/2005/8/layout/radial4"/>
    <dgm:cxn modelId="{287F6C27-F502-4221-B832-C4F9E41F4CE2}" type="presOf" srcId="{D91AE055-2F08-44A8-A590-3DEA6F561812}" destId="{B60FE789-7946-4174-B5C5-830CD81CEF7E}" srcOrd="0" destOrd="0" presId="urn:microsoft.com/office/officeart/2005/8/layout/radial4"/>
    <dgm:cxn modelId="{196B2703-B119-440D-AECE-4D8254CA4690}" srcId="{7C09D927-43A6-40F3-8708-DBE1AFA46E7E}" destId="{31B9DE46-ABE8-4B8E-BD89-1F6397A6DF0B}" srcOrd="0" destOrd="0" parTransId="{D91AE055-2F08-44A8-A590-3DEA6F561812}" sibTransId="{56F2CFB4-4152-424D-91CF-8CB83A464708}"/>
    <dgm:cxn modelId="{E0B52050-4EBB-479D-9B37-BA08F86621FF}" type="presOf" srcId="{64B29F7B-7994-4342-8486-F25A1BA4280E}" destId="{EE516E15-3B16-45A6-B553-99EBE8CFCAC1}" srcOrd="0" destOrd="0" presId="urn:microsoft.com/office/officeart/2005/8/layout/radial4"/>
    <dgm:cxn modelId="{7A6A4543-1FE0-4665-9CAB-433D5A2DA2DD}" type="presOf" srcId="{BE7AFADF-08C8-404F-B7D3-5DD3D41A5195}" destId="{4C86F0C4-3F45-4970-94ED-6AC653A51E1B}" srcOrd="0" destOrd="0" presId="urn:microsoft.com/office/officeart/2005/8/layout/radial4"/>
    <dgm:cxn modelId="{4C2F2840-F01F-4513-9FD5-C25475983334}" type="presOf" srcId="{31B9DE46-ABE8-4B8E-BD89-1F6397A6DF0B}" destId="{2BAE0482-AE63-42C1-A444-06BFBA3D1BFF}" srcOrd="0" destOrd="0" presId="urn:microsoft.com/office/officeart/2005/8/layout/radial4"/>
    <dgm:cxn modelId="{062ABCDD-BA76-408A-A4B9-373D5C2AC15C}" type="presOf" srcId="{7C09D927-43A6-40F3-8708-DBE1AFA46E7E}" destId="{559B4A92-5BE2-4A9F-91F5-8A9D3213734D}" srcOrd="0" destOrd="0" presId="urn:microsoft.com/office/officeart/2005/8/layout/radial4"/>
    <dgm:cxn modelId="{F6FA3465-69C4-4532-BD63-B7E27F82CA31}" srcId="{7C09D927-43A6-40F3-8708-DBE1AFA46E7E}" destId="{7F1BEFD9-4F18-4088-8D86-2E087EBBB5B0}" srcOrd="1" destOrd="0" parTransId="{93CACA76-8EA7-4B77-BF6A-EB96B0F99835}" sibTransId="{26972136-A5F8-4C29-977A-A2E0B919B768}"/>
    <dgm:cxn modelId="{8D8B91B8-2CB3-4C54-98A7-403250D21D9E}" srcId="{7C09D927-43A6-40F3-8708-DBE1AFA46E7E}" destId="{BE7AFADF-08C8-404F-B7D3-5DD3D41A5195}" srcOrd="2" destOrd="0" parTransId="{457E3C8A-CA89-4272-A8D2-BF4561AE8764}" sibTransId="{B81A9F0C-360A-4A94-B783-09AA0A281F0A}"/>
    <dgm:cxn modelId="{FEAB1EE2-AFD2-4A95-9F29-65EA6E65D63E}" srcId="{64B29F7B-7994-4342-8486-F25A1BA4280E}" destId="{5A20C412-3177-412C-9BFD-9A57CBFCD0B2}" srcOrd="1" destOrd="0" parTransId="{771FC9DF-9489-4090-83F3-4515134FFE31}" sibTransId="{02C54F22-7244-4510-95D0-6B1918F1D34B}"/>
    <dgm:cxn modelId="{FB357086-5052-4CB1-885B-B67392BCEEE2}" type="presOf" srcId="{7F1BEFD9-4F18-4088-8D86-2E087EBBB5B0}" destId="{433012B6-7519-4C42-9585-015324C2D49C}" srcOrd="0" destOrd="0" presId="urn:microsoft.com/office/officeart/2005/8/layout/radial4"/>
    <dgm:cxn modelId="{75027E08-37B0-4384-916C-B73B93F3EE75}" srcId="{64B29F7B-7994-4342-8486-F25A1BA4280E}" destId="{7C09D927-43A6-40F3-8708-DBE1AFA46E7E}" srcOrd="0" destOrd="0" parTransId="{AD658F2C-11C0-4059-8E3C-357CE78C6561}" sibTransId="{003CC441-BC29-4ACE-A0F3-C40B17D828FF}"/>
    <dgm:cxn modelId="{67EF89FE-94D1-4CC3-9C3E-4A23306E2447}" type="presParOf" srcId="{EE516E15-3B16-45A6-B553-99EBE8CFCAC1}" destId="{559B4A92-5BE2-4A9F-91F5-8A9D3213734D}" srcOrd="0" destOrd="0" presId="urn:microsoft.com/office/officeart/2005/8/layout/radial4"/>
    <dgm:cxn modelId="{BAC45A6E-CEA3-46E9-ACED-4BF581C63329}" type="presParOf" srcId="{EE516E15-3B16-45A6-B553-99EBE8CFCAC1}" destId="{B60FE789-7946-4174-B5C5-830CD81CEF7E}" srcOrd="1" destOrd="0" presId="urn:microsoft.com/office/officeart/2005/8/layout/radial4"/>
    <dgm:cxn modelId="{8BF6064A-46A1-444C-8038-7ED6794A823E}" type="presParOf" srcId="{EE516E15-3B16-45A6-B553-99EBE8CFCAC1}" destId="{2BAE0482-AE63-42C1-A444-06BFBA3D1BFF}" srcOrd="2" destOrd="0" presId="urn:microsoft.com/office/officeart/2005/8/layout/radial4"/>
    <dgm:cxn modelId="{481EA693-485B-46D3-9A88-59690FA66B05}" type="presParOf" srcId="{EE516E15-3B16-45A6-B553-99EBE8CFCAC1}" destId="{F389E39D-DD4B-4F86-B6E3-964DF64244DC}" srcOrd="3" destOrd="0" presId="urn:microsoft.com/office/officeart/2005/8/layout/radial4"/>
    <dgm:cxn modelId="{E7010D01-F70A-471B-8ABD-313EC195FAF3}" type="presParOf" srcId="{EE516E15-3B16-45A6-B553-99EBE8CFCAC1}" destId="{433012B6-7519-4C42-9585-015324C2D49C}" srcOrd="4" destOrd="0" presId="urn:microsoft.com/office/officeart/2005/8/layout/radial4"/>
    <dgm:cxn modelId="{3A8D6AEF-8C5D-4164-96E0-75E640797F3A}" type="presParOf" srcId="{EE516E15-3B16-45A6-B553-99EBE8CFCAC1}" destId="{EB3FAA8C-CA47-478B-A75D-A3E27E805363}" srcOrd="5" destOrd="0" presId="urn:microsoft.com/office/officeart/2005/8/layout/radial4"/>
    <dgm:cxn modelId="{47F700D1-8141-4DAA-B06A-42AE89387723}" type="presParOf" srcId="{EE516E15-3B16-45A6-B553-99EBE8CFCAC1}" destId="{4C86F0C4-3F45-4970-94ED-6AC653A51E1B}" srcOrd="6"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A437A392-1734-4BEF-A35C-73E6B062342E}" type="doc">
      <dgm:prSet loTypeId="urn:diagrams.loki3.com/TabbedArc+Icon" loCatId="relationship" qsTypeId="urn:microsoft.com/office/officeart/2005/8/quickstyle/simple5" qsCatId="simple" csTypeId="urn:microsoft.com/office/officeart/2005/8/colors/colorful4" csCatId="colorful" phldr="1"/>
      <dgm:spPr/>
    </dgm:pt>
    <dgm:pt modelId="{2DA56EA4-A704-4FC6-96EA-71E6384BE42D}">
      <dgm:prSet phldrT="[Text]" custT="1"/>
      <dgm:spPr/>
      <dgm:t>
        <a:bodyPr/>
        <a:lstStyle/>
        <a:p>
          <a:pPr rtl="1"/>
          <a:r>
            <a:rPr lang="ar-EG" sz="2000" smtClean="0"/>
            <a:t>تأتي أيها الراتب «الحبيب» من بابٍ واحد، لكنك سرعان ما تخرج 	من أبوابٍ أخرى لا أستطيع أن أعدّها! </a:t>
          </a:r>
          <a:r>
            <a:rPr lang="ar-EG" sz="1600" smtClean="0"/>
            <a:t>«</a:t>
          </a:r>
          <a:endParaRPr lang="ar-EG" sz="1600" dirty="0"/>
        </a:p>
      </dgm:t>
    </dgm:pt>
    <dgm:pt modelId="{8FCBAEB7-D1F3-455C-8182-682AE2F1EB2F}" type="parTrans" cxnId="{04B88906-E437-4B42-89A8-8DDDE98FF694}">
      <dgm:prSet/>
      <dgm:spPr/>
      <dgm:t>
        <a:bodyPr/>
        <a:lstStyle/>
        <a:p>
          <a:pPr rtl="1"/>
          <a:endParaRPr lang="ar-EG"/>
        </a:p>
      </dgm:t>
    </dgm:pt>
    <dgm:pt modelId="{DB939206-1312-4A41-9AD0-D48E50CA47EA}" type="sibTrans" cxnId="{04B88906-E437-4B42-89A8-8DDDE98FF694}">
      <dgm:prSet/>
      <dgm:spPr/>
      <dgm:t>
        <a:bodyPr/>
        <a:lstStyle/>
        <a:p>
          <a:pPr rtl="1"/>
          <a:endParaRPr lang="ar-EG"/>
        </a:p>
      </dgm:t>
    </dgm:pt>
    <dgm:pt modelId="{6E76B8D4-8340-43FE-B173-E6AA0FA874BA}">
      <dgm:prSet phldrT="[Text]" custT="1"/>
      <dgm:spPr/>
      <dgm:t>
        <a:bodyPr/>
        <a:lstStyle/>
        <a:p>
          <a:pPr rtl="1"/>
          <a:r>
            <a:rPr lang="ar-EG" sz="2000" b="1" smtClean="0"/>
            <a:t>أيها «الحبيب» الجاحد!</a:t>
          </a:r>
          <a:r>
            <a:rPr lang="ar-EG" sz="2000" smtClean="0"/>
            <a:t> أستفيقُ لأجل عينيك صباح كل يوم «مُغبر»، أسابق اللحظات لحظةً لحظة للوفاء بموعدك، تختطفُ غفلتي عن عداد السرعة «الشقي» برق «ساهر</a:t>
          </a:r>
          <a:r>
            <a:rPr lang="ar-EG" sz="1600" smtClean="0"/>
            <a:t>»، </a:t>
          </a:r>
          <a:endParaRPr lang="ar-EG" sz="1600" dirty="0"/>
        </a:p>
      </dgm:t>
    </dgm:pt>
    <dgm:pt modelId="{8B5512CB-E461-4106-AAF7-2327D2DE01EA}" type="parTrans" cxnId="{3090E347-962C-48F2-8CAC-F16EBA6A4DCE}">
      <dgm:prSet/>
      <dgm:spPr/>
      <dgm:t>
        <a:bodyPr/>
        <a:lstStyle/>
        <a:p>
          <a:pPr rtl="1"/>
          <a:endParaRPr lang="ar-EG"/>
        </a:p>
      </dgm:t>
    </dgm:pt>
    <dgm:pt modelId="{5C7344F6-17C2-479D-904D-D50420C3C3C2}" type="sibTrans" cxnId="{3090E347-962C-48F2-8CAC-F16EBA6A4DCE}">
      <dgm:prSet/>
      <dgm:spPr/>
      <dgm:t>
        <a:bodyPr/>
        <a:lstStyle/>
        <a:p>
          <a:pPr rtl="1"/>
          <a:endParaRPr lang="ar-EG"/>
        </a:p>
      </dgm:t>
    </dgm:pt>
    <dgm:pt modelId="{DC73704D-A11C-4D75-8F0E-B4DCAD3DB030}">
      <dgm:prSet phldrT="[Text]" custT="1"/>
      <dgm:spPr/>
      <dgm:t>
        <a:bodyPr/>
        <a:lstStyle/>
        <a:p>
          <a:pPr rtl="1"/>
          <a:r>
            <a:rPr lang="ar-EG" sz="1800" dirty="0" smtClean="0"/>
            <a:t>هل أستطيع أن أتجاهل أو أنسى صاحب العينين الحمراوين؟! الواقف كالأسدِ خلف طاولة السوبرماركت وصاحبها 	في الباطن الشاه بندر الهندي، لأتنازل عمّا تبقّى منك لفاتورته المكتظة بخطوطه وأرقامه غير المدققة من مراقب الضمير</a:t>
          </a:r>
          <a:endParaRPr lang="ar-EG" sz="1800" dirty="0"/>
        </a:p>
      </dgm:t>
    </dgm:pt>
    <dgm:pt modelId="{7868BDF3-9CAF-472A-AF18-B9BFB4AC9E6A}" type="parTrans" cxnId="{32114F1E-6F11-4C9B-9ED5-313F857F943B}">
      <dgm:prSet/>
      <dgm:spPr/>
      <dgm:t>
        <a:bodyPr/>
        <a:lstStyle/>
        <a:p>
          <a:pPr rtl="1"/>
          <a:endParaRPr lang="ar-EG"/>
        </a:p>
      </dgm:t>
    </dgm:pt>
    <dgm:pt modelId="{4D5DF0D8-948E-4611-BABE-9C0666818870}" type="sibTrans" cxnId="{32114F1E-6F11-4C9B-9ED5-313F857F943B}">
      <dgm:prSet/>
      <dgm:spPr/>
      <dgm:t>
        <a:bodyPr/>
        <a:lstStyle/>
        <a:p>
          <a:pPr rtl="1"/>
          <a:endParaRPr lang="ar-EG"/>
        </a:p>
      </dgm:t>
    </dgm:pt>
    <dgm:pt modelId="{9A7D3E54-8F10-4F9A-90E5-F1F73016AB95}" type="pres">
      <dgm:prSet presAssocID="{A437A392-1734-4BEF-A35C-73E6B062342E}" presName="Name0" presStyleCnt="0">
        <dgm:presLayoutVars>
          <dgm:dir/>
          <dgm:resizeHandles val="exact"/>
        </dgm:presLayoutVars>
      </dgm:prSet>
      <dgm:spPr/>
    </dgm:pt>
    <dgm:pt modelId="{29C65FE2-CB4F-4BD5-83E1-B10B7B84A08A}" type="pres">
      <dgm:prSet presAssocID="{2DA56EA4-A704-4FC6-96EA-71E6384BE42D}" presName="twoplus" presStyleLbl="node1" presStyleIdx="0" presStyleCnt="3">
        <dgm:presLayoutVars>
          <dgm:bulletEnabled val="1"/>
        </dgm:presLayoutVars>
      </dgm:prSet>
      <dgm:spPr/>
      <dgm:t>
        <a:bodyPr/>
        <a:lstStyle/>
        <a:p>
          <a:pPr rtl="1"/>
          <a:endParaRPr lang="ar-EG"/>
        </a:p>
      </dgm:t>
    </dgm:pt>
    <dgm:pt modelId="{ED371996-C35D-4387-B718-F38EB8CE9F48}" type="pres">
      <dgm:prSet presAssocID="{6E76B8D4-8340-43FE-B173-E6AA0FA874BA}" presName="twoplus" presStyleLbl="node1" presStyleIdx="1" presStyleCnt="3" custScaleY="114469">
        <dgm:presLayoutVars>
          <dgm:bulletEnabled val="1"/>
        </dgm:presLayoutVars>
      </dgm:prSet>
      <dgm:spPr/>
      <dgm:t>
        <a:bodyPr/>
        <a:lstStyle/>
        <a:p>
          <a:pPr rtl="1"/>
          <a:endParaRPr lang="ar-EG"/>
        </a:p>
      </dgm:t>
    </dgm:pt>
    <dgm:pt modelId="{9F885D50-86E6-4382-AECE-BCAE4A7FFCCF}" type="pres">
      <dgm:prSet presAssocID="{DC73704D-A11C-4D75-8F0E-B4DCAD3DB030}" presName="twoplus" presStyleLbl="node1" presStyleIdx="2" presStyleCnt="3" custScaleY="124693">
        <dgm:presLayoutVars>
          <dgm:bulletEnabled val="1"/>
        </dgm:presLayoutVars>
      </dgm:prSet>
      <dgm:spPr/>
      <dgm:t>
        <a:bodyPr/>
        <a:lstStyle/>
        <a:p>
          <a:pPr rtl="1"/>
          <a:endParaRPr lang="ar-EG"/>
        </a:p>
      </dgm:t>
    </dgm:pt>
  </dgm:ptLst>
  <dgm:cxnLst>
    <dgm:cxn modelId="{3090E347-962C-48F2-8CAC-F16EBA6A4DCE}" srcId="{A437A392-1734-4BEF-A35C-73E6B062342E}" destId="{6E76B8D4-8340-43FE-B173-E6AA0FA874BA}" srcOrd="1" destOrd="0" parTransId="{8B5512CB-E461-4106-AAF7-2327D2DE01EA}" sibTransId="{5C7344F6-17C2-479D-904D-D50420C3C3C2}"/>
    <dgm:cxn modelId="{6DBE2438-5C68-4B02-8635-5DC0FF61DA61}" type="presOf" srcId="{2DA56EA4-A704-4FC6-96EA-71E6384BE42D}" destId="{29C65FE2-CB4F-4BD5-83E1-B10B7B84A08A}" srcOrd="0" destOrd="0" presId="urn:diagrams.loki3.com/TabbedArc+Icon"/>
    <dgm:cxn modelId="{1B4CEE8A-4F00-4651-9CAC-65C29E227729}" type="presOf" srcId="{DC73704D-A11C-4D75-8F0E-B4DCAD3DB030}" destId="{9F885D50-86E6-4382-AECE-BCAE4A7FFCCF}" srcOrd="0" destOrd="0" presId="urn:diagrams.loki3.com/TabbedArc+Icon"/>
    <dgm:cxn modelId="{C02F2238-BBA3-44C0-A313-8B12F8F626CC}" type="presOf" srcId="{A437A392-1734-4BEF-A35C-73E6B062342E}" destId="{9A7D3E54-8F10-4F9A-90E5-F1F73016AB95}" srcOrd="0" destOrd="0" presId="urn:diagrams.loki3.com/TabbedArc+Icon"/>
    <dgm:cxn modelId="{04B88906-E437-4B42-89A8-8DDDE98FF694}" srcId="{A437A392-1734-4BEF-A35C-73E6B062342E}" destId="{2DA56EA4-A704-4FC6-96EA-71E6384BE42D}" srcOrd="0" destOrd="0" parTransId="{8FCBAEB7-D1F3-455C-8182-682AE2F1EB2F}" sibTransId="{DB939206-1312-4A41-9AD0-D48E50CA47EA}"/>
    <dgm:cxn modelId="{B945F260-9C14-400F-87EA-A6343CBD6B2E}" type="presOf" srcId="{6E76B8D4-8340-43FE-B173-E6AA0FA874BA}" destId="{ED371996-C35D-4387-B718-F38EB8CE9F48}" srcOrd="0" destOrd="0" presId="urn:diagrams.loki3.com/TabbedArc+Icon"/>
    <dgm:cxn modelId="{32114F1E-6F11-4C9B-9ED5-313F857F943B}" srcId="{A437A392-1734-4BEF-A35C-73E6B062342E}" destId="{DC73704D-A11C-4D75-8F0E-B4DCAD3DB030}" srcOrd="2" destOrd="0" parTransId="{7868BDF3-9CAF-472A-AF18-B9BFB4AC9E6A}" sibTransId="{4D5DF0D8-948E-4611-BABE-9C0666818870}"/>
    <dgm:cxn modelId="{8812964D-0893-4632-A81A-268F78658751}" type="presParOf" srcId="{9A7D3E54-8F10-4F9A-90E5-F1F73016AB95}" destId="{29C65FE2-CB4F-4BD5-83E1-B10B7B84A08A}" srcOrd="0" destOrd="0" presId="urn:diagrams.loki3.com/TabbedArc+Icon"/>
    <dgm:cxn modelId="{5B7A01B3-B076-4047-B228-7D425F7679BF}" type="presParOf" srcId="{9A7D3E54-8F10-4F9A-90E5-F1F73016AB95}" destId="{ED371996-C35D-4387-B718-F38EB8CE9F48}" srcOrd="1" destOrd="0" presId="urn:diagrams.loki3.com/TabbedArc+Icon"/>
    <dgm:cxn modelId="{06C79352-ECDF-48B3-8562-D6ADA9439C89}" type="presParOf" srcId="{9A7D3E54-8F10-4F9A-90E5-F1F73016AB95}" destId="{9F885D50-86E6-4382-AECE-BCAE4A7FFCCF}" srcOrd="2" destOrd="0" presId="urn:diagrams.loki3.com/TabbedArc+Icon"/>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ABB1FA2A-FB5C-41FC-B01D-496AF20E235C}" type="doc">
      <dgm:prSet loTypeId="urn:microsoft.com/office/officeart/2005/8/layout/pList1#1" loCatId="list" qsTypeId="urn:microsoft.com/office/officeart/2005/8/quickstyle/simple1" qsCatId="simple" csTypeId="urn:microsoft.com/office/officeart/2005/8/colors/accent1_2" csCatId="accent1" phldr="1"/>
      <dgm:spPr/>
      <dgm:t>
        <a:bodyPr/>
        <a:lstStyle/>
        <a:p>
          <a:pPr rtl="1"/>
          <a:endParaRPr lang="ar-EG"/>
        </a:p>
      </dgm:t>
    </dgm:pt>
    <dgm:pt modelId="{00A02938-C1C9-41DF-B2F0-6D9AE0EE60A9}">
      <dgm:prSet phldrT="[Text]" custT="1"/>
      <dgm:spPr/>
      <dgm:t>
        <a:bodyPr/>
        <a:lstStyle/>
        <a:p>
          <a:pPr algn="justLow" rtl="1"/>
          <a:r>
            <a:rPr lang="ar-EG" sz="2000" b="1" dirty="0" smtClean="0"/>
            <a:t>كشف تقرير أن 29% من السعوديين يتأثرون بالعلامة التجارية 	عند اتخاذهم قراراتهم الشرائية. وأوضح تقرير إرنست ويونغ حول تغيرات سلوك العملاء في منطقة الشرق الأوسط وشمال إفريقيا لعام 2012 أن 25% من المشاركين في الاستطلاع بالمملكة المتحدة والولايات المتحدة أن العلامة التجارية تؤثر على قراراتهم الشرائية، مقارنةً مع 31% في الإمارات و 33% في البحرين 	و34% في الأردن و 35% في سلطنة عُمان.</a:t>
          </a:r>
          <a:endParaRPr lang="ar-EG" sz="2000" b="1" dirty="0"/>
        </a:p>
      </dgm:t>
    </dgm:pt>
    <dgm:pt modelId="{A81FAAED-C360-4A9C-A8E2-60CF436740AF}" type="parTrans" cxnId="{BE45CABA-B133-4362-9624-DBB834562A8B}">
      <dgm:prSet/>
      <dgm:spPr/>
      <dgm:t>
        <a:bodyPr/>
        <a:lstStyle/>
        <a:p>
          <a:pPr rtl="1"/>
          <a:endParaRPr lang="ar-EG"/>
        </a:p>
      </dgm:t>
    </dgm:pt>
    <dgm:pt modelId="{B68C1742-CC91-4AF1-B363-82B5D3798DC2}" type="sibTrans" cxnId="{BE45CABA-B133-4362-9624-DBB834562A8B}">
      <dgm:prSet/>
      <dgm:spPr/>
      <dgm:t>
        <a:bodyPr/>
        <a:lstStyle/>
        <a:p>
          <a:pPr rtl="1"/>
          <a:endParaRPr lang="ar-EG"/>
        </a:p>
      </dgm:t>
    </dgm:pt>
    <dgm:pt modelId="{C2895A2E-0D66-4B15-8445-ECA2DB662170}" type="pres">
      <dgm:prSet presAssocID="{ABB1FA2A-FB5C-41FC-B01D-496AF20E235C}" presName="Name0" presStyleCnt="0">
        <dgm:presLayoutVars>
          <dgm:dir/>
          <dgm:resizeHandles val="exact"/>
        </dgm:presLayoutVars>
      </dgm:prSet>
      <dgm:spPr/>
      <dgm:t>
        <a:bodyPr/>
        <a:lstStyle/>
        <a:p>
          <a:pPr rtl="1"/>
          <a:endParaRPr lang="ar-EG"/>
        </a:p>
      </dgm:t>
    </dgm:pt>
    <dgm:pt modelId="{71FEF3FC-860C-4741-91E8-465661E7F35C}" type="pres">
      <dgm:prSet presAssocID="{00A02938-C1C9-41DF-B2F0-6D9AE0EE60A9}" presName="compNode" presStyleCnt="0"/>
      <dgm:spPr/>
    </dgm:pt>
    <dgm:pt modelId="{DE0F86C4-4022-4111-A8AE-8C6BFB3822E4}" type="pres">
      <dgm:prSet presAssocID="{00A02938-C1C9-41DF-B2F0-6D9AE0EE60A9}" presName="pictRect" presStyleLbl="node1" presStyleIdx="0" presStyleCnt="1" custScaleY="62574" custLinFactNeighborX="567" custLinFactNeighborY="18639"/>
      <dgm:spPr>
        <a:blipFill rotWithShape="1">
          <a:blip xmlns:r="http://schemas.openxmlformats.org/officeDocument/2006/relationships" r:embed="rId1"/>
          <a:stretch>
            <a:fillRect/>
          </a:stretch>
        </a:blipFill>
      </dgm:spPr>
    </dgm:pt>
    <dgm:pt modelId="{696A3D6D-A997-47F0-A4AD-97C1334E3304}" type="pres">
      <dgm:prSet presAssocID="{00A02938-C1C9-41DF-B2F0-6D9AE0EE60A9}" presName="textRect" presStyleLbl="revTx" presStyleIdx="0" presStyleCnt="1" custScaleX="110246" custScaleY="100269">
        <dgm:presLayoutVars>
          <dgm:bulletEnabled val="1"/>
        </dgm:presLayoutVars>
      </dgm:prSet>
      <dgm:spPr/>
      <dgm:t>
        <a:bodyPr/>
        <a:lstStyle/>
        <a:p>
          <a:pPr rtl="1"/>
          <a:endParaRPr lang="ar-EG"/>
        </a:p>
      </dgm:t>
    </dgm:pt>
  </dgm:ptLst>
  <dgm:cxnLst>
    <dgm:cxn modelId="{1984A351-8B87-4967-98DE-0F11EC7CCEE2}" type="presOf" srcId="{ABB1FA2A-FB5C-41FC-B01D-496AF20E235C}" destId="{C2895A2E-0D66-4B15-8445-ECA2DB662170}" srcOrd="0" destOrd="0" presId="urn:microsoft.com/office/officeart/2005/8/layout/pList1#1"/>
    <dgm:cxn modelId="{0DD235B8-AC3E-4FF2-B57D-DCFE01C1DDE1}" type="presOf" srcId="{00A02938-C1C9-41DF-B2F0-6D9AE0EE60A9}" destId="{696A3D6D-A997-47F0-A4AD-97C1334E3304}" srcOrd="0" destOrd="0" presId="urn:microsoft.com/office/officeart/2005/8/layout/pList1#1"/>
    <dgm:cxn modelId="{BE45CABA-B133-4362-9624-DBB834562A8B}" srcId="{ABB1FA2A-FB5C-41FC-B01D-496AF20E235C}" destId="{00A02938-C1C9-41DF-B2F0-6D9AE0EE60A9}" srcOrd="0" destOrd="0" parTransId="{A81FAAED-C360-4A9C-A8E2-60CF436740AF}" sibTransId="{B68C1742-CC91-4AF1-B363-82B5D3798DC2}"/>
    <dgm:cxn modelId="{A7E834C3-157B-4CAC-941E-4052FFA1025C}" type="presParOf" srcId="{C2895A2E-0D66-4B15-8445-ECA2DB662170}" destId="{71FEF3FC-860C-4741-91E8-465661E7F35C}" srcOrd="0" destOrd="0" presId="urn:microsoft.com/office/officeart/2005/8/layout/pList1#1"/>
    <dgm:cxn modelId="{1927842F-02A7-465C-A937-7078974F0E56}" type="presParOf" srcId="{71FEF3FC-860C-4741-91E8-465661E7F35C}" destId="{DE0F86C4-4022-4111-A8AE-8C6BFB3822E4}" srcOrd="0" destOrd="0" presId="urn:microsoft.com/office/officeart/2005/8/layout/pList1#1"/>
    <dgm:cxn modelId="{318D6686-095B-46BC-BDBD-8262404AB215}" type="presParOf" srcId="{71FEF3FC-860C-4741-91E8-465661E7F35C}" destId="{696A3D6D-A997-47F0-A4AD-97C1334E3304}" srcOrd="1" destOrd="0" presId="urn:microsoft.com/office/officeart/2005/8/layout/pList1#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5C8F4880-875C-439C-AF2E-2F2A618A69C5}" type="doc">
      <dgm:prSet loTypeId="urn:microsoft.com/office/officeart/2005/8/layout/hList7#1" loCatId="list" qsTypeId="urn:microsoft.com/office/officeart/2005/8/quickstyle/simple1" qsCatId="simple" csTypeId="urn:microsoft.com/office/officeart/2005/8/colors/colorful1#6" csCatId="colorful" phldr="1"/>
      <dgm:spPr/>
    </dgm:pt>
    <dgm:pt modelId="{D61AA6EE-4B53-4251-8A4E-446BC8874758}">
      <dgm:prSet phldrT="[Text]" custT="1"/>
      <dgm:spPr/>
      <dgm:t>
        <a:bodyPr/>
        <a:lstStyle/>
        <a:p>
          <a:pPr rtl="1"/>
          <a:r>
            <a:rPr lang="ar-EG" sz="2400" b="1" u="sng" smtClean="0"/>
            <a:t>النفقات لا تتناسب والدخل ومعظمها على كماليات</a:t>
          </a:r>
          <a:endParaRPr lang="en-US" sz="2400" smtClean="0"/>
        </a:p>
        <a:p>
          <a:pPr rtl="1"/>
          <a:r>
            <a:rPr lang="ar-EG" sz="2400" smtClean="0"/>
            <a:t>الإسراف أصبح إحدى سمات المجتمع وتحدياً يواجه العديد من الأسر، خاصة أن أحدث الإحصاءات بالدولة تشير إلى أن40% من الأسر لا يتناسب دخلها مع معدل إنفاقها، وأن 60% منها مقترضة، فالترف أصبح إحدى العادات المتجذرة في المجتمع 	الحديث، </a:t>
          </a:r>
          <a:endParaRPr lang="en-US" sz="2400" smtClean="0"/>
        </a:p>
        <a:p>
          <a:pPr rtl="1"/>
          <a:r>
            <a:rPr lang="ar-EG" sz="2400" smtClean="0"/>
            <a:t>مثال رقية أحمد</a:t>
          </a:r>
          <a:endParaRPr lang="ar-EG" sz="2400" dirty="0"/>
        </a:p>
      </dgm:t>
    </dgm:pt>
    <dgm:pt modelId="{50F50C4B-F1F3-491A-AE39-25F3EC5D4514}" type="parTrans" cxnId="{130AAA33-2420-42A5-9906-DB1E333092E7}">
      <dgm:prSet/>
      <dgm:spPr/>
      <dgm:t>
        <a:bodyPr/>
        <a:lstStyle/>
        <a:p>
          <a:pPr rtl="1"/>
          <a:endParaRPr lang="ar-EG"/>
        </a:p>
      </dgm:t>
    </dgm:pt>
    <dgm:pt modelId="{33D7A3DB-BA55-4089-BDF3-A78FDDF966A0}" type="sibTrans" cxnId="{130AAA33-2420-42A5-9906-DB1E333092E7}">
      <dgm:prSet/>
      <dgm:spPr/>
      <dgm:t>
        <a:bodyPr/>
        <a:lstStyle/>
        <a:p>
          <a:pPr rtl="1"/>
          <a:endParaRPr lang="ar-EG"/>
        </a:p>
      </dgm:t>
    </dgm:pt>
    <dgm:pt modelId="{9A06793A-05FC-48C1-A5BE-8CBCEFE260F2}" type="pres">
      <dgm:prSet presAssocID="{5C8F4880-875C-439C-AF2E-2F2A618A69C5}" presName="Name0" presStyleCnt="0">
        <dgm:presLayoutVars>
          <dgm:dir/>
          <dgm:resizeHandles val="exact"/>
        </dgm:presLayoutVars>
      </dgm:prSet>
      <dgm:spPr/>
    </dgm:pt>
    <dgm:pt modelId="{7F6DA6E7-0AAA-4EE6-B418-115EB6CC63C0}" type="pres">
      <dgm:prSet presAssocID="{5C8F4880-875C-439C-AF2E-2F2A618A69C5}" presName="fgShape" presStyleLbl="fgShp" presStyleIdx="0" presStyleCnt="1"/>
      <dgm:spPr/>
    </dgm:pt>
    <dgm:pt modelId="{2775CC4A-333E-47F8-846F-C113F7E3593D}" type="pres">
      <dgm:prSet presAssocID="{5C8F4880-875C-439C-AF2E-2F2A618A69C5}" presName="linComp" presStyleCnt="0"/>
      <dgm:spPr/>
    </dgm:pt>
    <dgm:pt modelId="{D5BD6AAC-65EC-41E4-AA34-4AA2D997D583}" type="pres">
      <dgm:prSet presAssocID="{D61AA6EE-4B53-4251-8A4E-446BC8874758}" presName="compNode" presStyleCnt="0"/>
      <dgm:spPr/>
    </dgm:pt>
    <dgm:pt modelId="{DB2BE82E-54C7-40C6-B54F-2AFB8E84A003}" type="pres">
      <dgm:prSet presAssocID="{D61AA6EE-4B53-4251-8A4E-446BC8874758}" presName="bkgdShape" presStyleLbl="node1" presStyleIdx="0" presStyleCnt="1"/>
      <dgm:spPr/>
      <dgm:t>
        <a:bodyPr/>
        <a:lstStyle/>
        <a:p>
          <a:pPr rtl="1"/>
          <a:endParaRPr lang="ar-EG"/>
        </a:p>
      </dgm:t>
    </dgm:pt>
    <dgm:pt modelId="{04406830-3844-4754-A7AB-C2181A6E609F}" type="pres">
      <dgm:prSet presAssocID="{D61AA6EE-4B53-4251-8A4E-446BC8874758}" presName="nodeTx" presStyleLbl="node1" presStyleIdx="0" presStyleCnt="1">
        <dgm:presLayoutVars>
          <dgm:bulletEnabled val="1"/>
        </dgm:presLayoutVars>
      </dgm:prSet>
      <dgm:spPr/>
      <dgm:t>
        <a:bodyPr/>
        <a:lstStyle/>
        <a:p>
          <a:pPr rtl="1"/>
          <a:endParaRPr lang="ar-EG"/>
        </a:p>
      </dgm:t>
    </dgm:pt>
    <dgm:pt modelId="{D32790DF-FA8C-4F0E-8279-7ECE7DDDE5BC}" type="pres">
      <dgm:prSet presAssocID="{D61AA6EE-4B53-4251-8A4E-446BC8874758}" presName="invisiNode" presStyleLbl="node1" presStyleIdx="0" presStyleCnt="1"/>
      <dgm:spPr/>
    </dgm:pt>
    <dgm:pt modelId="{57C0F292-DF22-4183-B51F-3CFCA960B9C1}" type="pres">
      <dgm:prSet presAssocID="{D61AA6EE-4B53-4251-8A4E-446BC8874758}" presName="imagNode" presStyleLbl="fgImgPlace1" presStyleIdx="0" presStyleCnt="1" custScaleX="116216" custLinFactNeighborX="2703" custLinFactNeighborY="-9009"/>
      <dgm:spPr>
        <a:blipFill rotWithShape="1">
          <a:blip xmlns:r="http://schemas.openxmlformats.org/officeDocument/2006/relationships" r:embed="rId1"/>
          <a:stretch>
            <a:fillRect/>
          </a:stretch>
        </a:blipFill>
      </dgm:spPr>
    </dgm:pt>
  </dgm:ptLst>
  <dgm:cxnLst>
    <dgm:cxn modelId="{B189D8E3-4C9D-4803-AB04-3FBB870E4917}" type="presOf" srcId="{5C8F4880-875C-439C-AF2E-2F2A618A69C5}" destId="{9A06793A-05FC-48C1-A5BE-8CBCEFE260F2}" srcOrd="0" destOrd="0" presId="urn:microsoft.com/office/officeart/2005/8/layout/hList7#1"/>
    <dgm:cxn modelId="{C3A11A1D-F5A4-4806-91EE-EE8725284EEA}" type="presOf" srcId="{D61AA6EE-4B53-4251-8A4E-446BC8874758}" destId="{04406830-3844-4754-A7AB-C2181A6E609F}" srcOrd="1" destOrd="0" presId="urn:microsoft.com/office/officeart/2005/8/layout/hList7#1"/>
    <dgm:cxn modelId="{130AAA33-2420-42A5-9906-DB1E333092E7}" srcId="{5C8F4880-875C-439C-AF2E-2F2A618A69C5}" destId="{D61AA6EE-4B53-4251-8A4E-446BC8874758}" srcOrd="0" destOrd="0" parTransId="{50F50C4B-F1F3-491A-AE39-25F3EC5D4514}" sibTransId="{33D7A3DB-BA55-4089-BDF3-A78FDDF966A0}"/>
    <dgm:cxn modelId="{E067C9C0-54A7-4A06-9E5C-804CDA3572F2}" type="presOf" srcId="{D61AA6EE-4B53-4251-8A4E-446BC8874758}" destId="{DB2BE82E-54C7-40C6-B54F-2AFB8E84A003}" srcOrd="0" destOrd="0" presId="urn:microsoft.com/office/officeart/2005/8/layout/hList7#1"/>
    <dgm:cxn modelId="{31DAAB37-7E87-46D3-9973-DEB5E4FBA13F}" type="presParOf" srcId="{9A06793A-05FC-48C1-A5BE-8CBCEFE260F2}" destId="{7F6DA6E7-0AAA-4EE6-B418-115EB6CC63C0}" srcOrd="0" destOrd="0" presId="urn:microsoft.com/office/officeart/2005/8/layout/hList7#1"/>
    <dgm:cxn modelId="{57347A3D-5E5A-4DC8-8E1B-DE1C6F96CC05}" type="presParOf" srcId="{9A06793A-05FC-48C1-A5BE-8CBCEFE260F2}" destId="{2775CC4A-333E-47F8-846F-C113F7E3593D}" srcOrd="1" destOrd="0" presId="urn:microsoft.com/office/officeart/2005/8/layout/hList7#1"/>
    <dgm:cxn modelId="{39488491-56F6-4976-B56D-694F20C3280E}" type="presParOf" srcId="{2775CC4A-333E-47F8-846F-C113F7E3593D}" destId="{D5BD6AAC-65EC-41E4-AA34-4AA2D997D583}" srcOrd="0" destOrd="0" presId="urn:microsoft.com/office/officeart/2005/8/layout/hList7#1"/>
    <dgm:cxn modelId="{413D0A5C-F5E1-46E8-BC1C-B11C103ABF8C}" type="presParOf" srcId="{D5BD6AAC-65EC-41E4-AA34-4AA2D997D583}" destId="{DB2BE82E-54C7-40C6-B54F-2AFB8E84A003}" srcOrd="0" destOrd="0" presId="urn:microsoft.com/office/officeart/2005/8/layout/hList7#1"/>
    <dgm:cxn modelId="{45027847-17D8-4F1A-81D3-F3FEA45C1981}" type="presParOf" srcId="{D5BD6AAC-65EC-41E4-AA34-4AA2D997D583}" destId="{04406830-3844-4754-A7AB-C2181A6E609F}" srcOrd="1" destOrd="0" presId="urn:microsoft.com/office/officeart/2005/8/layout/hList7#1"/>
    <dgm:cxn modelId="{E3DCBD0E-6CC0-45DC-8934-0B5CEFFA5BAF}" type="presParOf" srcId="{D5BD6AAC-65EC-41E4-AA34-4AA2D997D583}" destId="{D32790DF-FA8C-4F0E-8279-7ECE7DDDE5BC}" srcOrd="2" destOrd="0" presId="urn:microsoft.com/office/officeart/2005/8/layout/hList7#1"/>
    <dgm:cxn modelId="{0DF9FE2E-0313-4834-96B4-9C4252033860}" type="presParOf" srcId="{D5BD6AAC-65EC-41E4-AA34-4AA2D997D583}" destId="{57C0F292-DF22-4183-B51F-3CFCA960B9C1}" srcOrd="3" destOrd="0" presId="urn:microsoft.com/office/officeart/2005/8/layout/hList7#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F53617E7-A79D-45F9-B664-5DEFF2C0B1CF}" type="doc">
      <dgm:prSet loTypeId="urn:microsoft.com/office/officeart/2005/8/layout/pList1#2" loCatId="list" qsTypeId="urn:microsoft.com/office/officeart/2005/8/quickstyle/simple1" qsCatId="simple" csTypeId="urn:microsoft.com/office/officeart/2005/8/colors/accent1_2" csCatId="accent1" phldr="1"/>
      <dgm:spPr/>
      <dgm:t>
        <a:bodyPr/>
        <a:lstStyle/>
        <a:p>
          <a:pPr rtl="1"/>
          <a:endParaRPr lang="ar-EG"/>
        </a:p>
      </dgm:t>
    </dgm:pt>
    <dgm:pt modelId="{EF448848-3316-449C-A5B1-2CDDD28156FC}">
      <dgm:prSet phldrT="[Text]" custT="1"/>
      <dgm:spPr/>
      <dgm:t>
        <a:bodyPr/>
        <a:lstStyle/>
        <a:p>
          <a:pPr algn="r" rtl="1"/>
          <a:r>
            <a:rPr lang="ar-EG" sz="3600" b="1" u="sng" dirty="0" smtClean="0"/>
            <a:t>درس من ألمانيا:</a:t>
          </a:r>
          <a:endParaRPr lang="ar-EG" sz="3600" dirty="0"/>
        </a:p>
      </dgm:t>
    </dgm:pt>
    <dgm:pt modelId="{65936052-4040-4D56-8268-14D7750B7E33}" type="parTrans" cxnId="{11F55480-8AF8-4DA9-A41B-FC0B42103640}">
      <dgm:prSet/>
      <dgm:spPr/>
      <dgm:t>
        <a:bodyPr/>
        <a:lstStyle/>
        <a:p>
          <a:pPr rtl="1"/>
          <a:endParaRPr lang="ar-EG"/>
        </a:p>
      </dgm:t>
    </dgm:pt>
    <dgm:pt modelId="{962C392E-D011-4788-944D-993711CFDB39}" type="sibTrans" cxnId="{11F55480-8AF8-4DA9-A41B-FC0B42103640}">
      <dgm:prSet/>
      <dgm:spPr/>
      <dgm:t>
        <a:bodyPr/>
        <a:lstStyle/>
        <a:p>
          <a:pPr rtl="1"/>
          <a:endParaRPr lang="ar-EG"/>
        </a:p>
      </dgm:t>
    </dgm:pt>
    <dgm:pt modelId="{7BC88EA7-7269-4C2A-806D-7810C1BBCBE4}">
      <dgm:prSet custT="1"/>
      <dgm:spPr/>
      <dgm:t>
        <a:bodyPr/>
        <a:lstStyle/>
        <a:p>
          <a:pPr algn="ctr" rtl="1"/>
          <a:r>
            <a:rPr lang="ar-EG" sz="3200" dirty="0" smtClean="0"/>
            <a:t>“</a:t>
          </a:r>
          <a:r>
            <a:rPr lang="ar-EG" sz="2800" dirty="0" smtClean="0"/>
            <a:t>المال ملكك لكن الموارد ملك المجتمع”</a:t>
          </a:r>
          <a:endParaRPr lang="en-US" sz="2800" dirty="0"/>
        </a:p>
      </dgm:t>
    </dgm:pt>
    <dgm:pt modelId="{60D4736B-2CB0-40E0-9C85-F333261A6456}" type="parTrans" cxnId="{71D812C8-C467-446D-A38E-D312597F6E4F}">
      <dgm:prSet/>
      <dgm:spPr/>
      <dgm:t>
        <a:bodyPr/>
        <a:lstStyle/>
        <a:p>
          <a:pPr rtl="1"/>
          <a:endParaRPr lang="ar-EG"/>
        </a:p>
      </dgm:t>
    </dgm:pt>
    <dgm:pt modelId="{315964A9-4C19-4A5C-8380-C323894325A6}" type="sibTrans" cxnId="{71D812C8-C467-446D-A38E-D312597F6E4F}">
      <dgm:prSet/>
      <dgm:spPr/>
      <dgm:t>
        <a:bodyPr/>
        <a:lstStyle/>
        <a:p>
          <a:pPr rtl="1"/>
          <a:endParaRPr lang="ar-EG"/>
        </a:p>
      </dgm:t>
    </dgm:pt>
    <dgm:pt modelId="{5563965B-F4AC-41CE-8662-BF23DFD14688}" type="pres">
      <dgm:prSet presAssocID="{F53617E7-A79D-45F9-B664-5DEFF2C0B1CF}" presName="Name0" presStyleCnt="0">
        <dgm:presLayoutVars>
          <dgm:dir/>
          <dgm:resizeHandles val="exact"/>
        </dgm:presLayoutVars>
      </dgm:prSet>
      <dgm:spPr/>
      <dgm:t>
        <a:bodyPr/>
        <a:lstStyle/>
        <a:p>
          <a:pPr rtl="1"/>
          <a:endParaRPr lang="ar-EG"/>
        </a:p>
      </dgm:t>
    </dgm:pt>
    <dgm:pt modelId="{1D154C8F-437F-4C12-85F2-A80EFEBC6BFA}" type="pres">
      <dgm:prSet presAssocID="{EF448848-3316-449C-A5B1-2CDDD28156FC}" presName="compNode" presStyleCnt="0"/>
      <dgm:spPr/>
    </dgm:pt>
    <dgm:pt modelId="{92EB3735-6248-417D-B7C3-8693AAB07593}" type="pres">
      <dgm:prSet presAssocID="{EF448848-3316-449C-A5B1-2CDDD28156FC}" presName="pictRect" presStyleLbl="node1" presStyleIdx="0" presStyleCnt="1"/>
      <dgm:spPr>
        <a:blipFill rotWithShape="1">
          <a:blip xmlns:r="http://schemas.openxmlformats.org/officeDocument/2006/relationships" r:embed="rId1"/>
          <a:stretch>
            <a:fillRect/>
          </a:stretch>
        </a:blipFill>
      </dgm:spPr>
    </dgm:pt>
    <dgm:pt modelId="{1A539B61-9A34-48AD-BE52-A1B9EC816A66}" type="pres">
      <dgm:prSet presAssocID="{EF448848-3316-449C-A5B1-2CDDD28156FC}" presName="textRect" presStyleLbl="revTx" presStyleIdx="0" presStyleCnt="1" custScaleX="146110">
        <dgm:presLayoutVars>
          <dgm:bulletEnabled val="1"/>
        </dgm:presLayoutVars>
      </dgm:prSet>
      <dgm:spPr/>
      <dgm:t>
        <a:bodyPr/>
        <a:lstStyle/>
        <a:p>
          <a:pPr rtl="1"/>
          <a:endParaRPr lang="ar-EG"/>
        </a:p>
      </dgm:t>
    </dgm:pt>
  </dgm:ptLst>
  <dgm:cxnLst>
    <dgm:cxn modelId="{6C185DCB-31C0-433D-BBCA-682EDABEB8C7}" type="presOf" srcId="{F53617E7-A79D-45F9-B664-5DEFF2C0B1CF}" destId="{5563965B-F4AC-41CE-8662-BF23DFD14688}" srcOrd="0" destOrd="0" presId="urn:microsoft.com/office/officeart/2005/8/layout/pList1#2"/>
    <dgm:cxn modelId="{71455F76-94CF-4F08-9D9F-CB0A1A7F6411}" type="presOf" srcId="{EF448848-3316-449C-A5B1-2CDDD28156FC}" destId="{1A539B61-9A34-48AD-BE52-A1B9EC816A66}" srcOrd="0" destOrd="0" presId="urn:microsoft.com/office/officeart/2005/8/layout/pList1#2"/>
    <dgm:cxn modelId="{71D812C8-C467-446D-A38E-D312597F6E4F}" srcId="{EF448848-3316-449C-A5B1-2CDDD28156FC}" destId="{7BC88EA7-7269-4C2A-806D-7810C1BBCBE4}" srcOrd="0" destOrd="0" parTransId="{60D4736B-2CB0-40E0-9C85-F333261A6456}" sibTransId="{315964A9-4C19-4A5C-8380-C323894325A6}"/>
    <dgm:cxn modelId="{B805FF46-4CF0-4F49-A94B-629FE0CDBB1F}" type="presOf" srcId="{7BC88EA7-7269-4C2A-806D-7810C1BBCBE4}" destId="{1A539B61-9A34-48AD-BE52-A1B9EC816A66}" srcOrd="0" destOrd="1" presId="urn:microsoft.com/office/officeart/2005/8/layout/pList1#2"/>
    <dgm:cxn modelId="{11F55480-8AF8-4DA9-A41B-FC0B42103640}" srcId="{F53617E7-A79D-45F9-B664-5DEFF2C0B1CF}" destId="{EF448848-3316-449C-A5B1-2CDDD28156FC}" srcOrd="0" destOrd="0" parTransId="{65936052-4040-4D56-8268-14D7750B7E33}" sibTransId="{962C392E-D011-4788-944D-993711CFDB39}"/>
    <dgm:cxn modelId="{50AE0554-C9EF-4E4C-B9F0-B2040B70CF9A}" type="presParOf" srcId="{5563965B-F4AC-41CE-8662-BF23DFD14688}" destId="{1D154C8F-437F-4C12-85F2-A80EFEBC6BFA}" srcOrd="0" destOrd="0" presId="urn:microsoft.com/office/officeart/2005/8/layout/pList1#2"/>
    <dgm:cxn modelId="{DFBB072E-CA2B-4EDA-8943-090EC54E3D05}" type="presParOf" srcId="{1D154C8F-437F-4C12-85F2-A80EFEBC6BFA}" destId="{92EB3735-6248-417D-B7C3-8693AAB07593}" srcOrd="0" destOrd="0" presId="urn:microsoft.com/office/officeart/2005/8/layout/pList1#2"/>
    <dgm:cxn modelId="{1FF10351-90C7-4DB0-9B6B-6893C5ED2C56}" type="presParOf" srcId="{1D154C8F-437F-4C12-85F2-A80EFEBC6BFA}" destId="{1A539B61-9A34-48AD-BE52-A1B9EC816A66}" srcOrd="1" destOrd="0" presId="urn:microsoft.com/office/officeart/2005/8/layout/pList1#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C515BE-22B4-4456-A8C3-4BA2EBB6BA53}" type="doc">
      <dgm:prSet loTypeId="urn:microsoft.com/office/officeart/2005/8/layout/cycle3" loCatId="cycle" qsTypeId="urn:microsoft.com/office/officeart/2005/8/quickstyle/simple1" qsCatId="simple" csTypeId="urn:microsoft.com/office/officeart/2005/8/colors/colorful4" csCatId="colorful" phldr="1"/>
      <dgm:spPr/>
      <dgm:t>
        <a:bodyPr/>
        <a:lstStyle/>
        <a:p>
          <a:pPr rtl="1"/>
          <a:endParaRPr lang="ar-EG"/>
        </a:p>
      </dgm:t>
    </dgm:pt>
    <dgm:pt modelId="{597A27C3-CA90-4A7D-B8E9-12DEA1BE499E}">
      <dgm:prSet phldrT="[Text]"/>
      <dgm:spPr/>
      <dgm:t>
        <a:bodyPr/>
        <a:lstStyle/>
        <a:p>
          <a:pPr rtl="1"/>
          <a:r>
            <a:rPr lang="ar-SA" dirty="0" smtClean="0"/>
            <a:t>أ- </a:t>
          </a:r>
          <a:r>
            <a:rPr lang="ar-SA" b="1" dirty="0" smtClean="0"/>
            <a:t>تامين مستقبل العائلة.</a:t>
          </a:r>
          <a:endParaRPr lang="ar-EG" dirty="0"/>
        </a:p>
      </dgm:t>
    </dgm:pt>
    <dgm:pt modelId="{1DE3B535-8097-417E-B732-27301BFF8589}" type="parTrans" cxnId="{81F1FB22-ACEC-42A7-8C0F-BF5EC2098756}">
      <dgm:prSet/>
      <dgm:spPr/>
      <dgm:t>
        <a:bodyPr/>
        <a:lstStyle/>
        <a:p>
          <a:pPr rtl="1"/>
          <a:endParaRPr lang="ar-EG"/>
        </a:p>
      </dgm:t>
    </dgm:pt>
    <dgm:pt modelId="{EB9B8996-5ACA-4B9D-8D79-6D40DF05DE51}" type="sibTrans" cxnId="{81F1FB22-ACEC-42A7-8C0F-BF5EC2098756}">
      <dgm:prSet/>
      <dgm:spPr/>
      <dgm:t>
        <a:bodyPr/>
        <a:lstStyle/>
        <a:p>
          <a:pPr rtl="1"/>
          <a:endParaRPr lang="ar-EG"/>
        </a:p>
      </dgm:t>
    </dgm:pt>
    <dgm:pt modelId="{A14BD9C6-F3CD-4AFC-81FB-1F996E7F0D9B}">
      <dgm:prSet phldrT="[Text]"/>
      <dgm:spPr/>
      <dgm:t>
        <a:bodyPr/>
        <a:lstStyle/>
        <a:p>
          <a:pPr rtl="1"/>
          <a:r>
            <a:rPr lang="ar-SA" dirty="0" smtClean="0"/>
            <a:t>ب- </a:t>
          </a:r>
          <a:r>
            <a:rPr lang="ar-SA" b="1" dirty="0" smtClean="0"/>
            <a:t>تقليل نسية المفاجآت المستقبلية </a:t>
          </a:r>
          <a:r>
            <a:rPr lang="ar-SA" dirty="0" smtClean="0"/>
            <a:t>. </a:t>
          </a:r>
          <a:endParaRPr lang="ar-EG" dirty="0"/>
        </a:p>
      </dgm:t>
    </dgm:pt>
    <dgm:pt modelId="{0534CC8B-EDB2-4B52-A162-13707424C750}" type="parTrans" cxnId="{58271A09-67C9-43AA-97D2-ADF1FAB1660A}">
      <dgm:prSet/>
      <dgm:spPr/>
      <dgm:t>
        <a:bodyPr/>
        <a:lstStyle/>
        <a:p>
          <a:pPr rtl="1"/>
          <a:endParaRPr lang="ar-EG"/>
        </a:p>
      </dgm:t>
    </dgm:pt>
    <dgm:pt modelId="{80430432-3DAF-44FB-9A6D-0615D35CC854}" type="sibTrans" cxnId="{58271A09-67C9-43AA-97D2-ADF1FAB1660A}">
      <dgm:prSet/>
      <dgm:spPr/>
      <dgm:t>
        <a:bodyPr/>
        <a:lstStyle/>
        <a:p>
          <a:pPr rtl="1"/>
          <a:endParaRPr lang="ar-EG"/>
        </a:p>
      </dgm:t>
    </dgm:pt>
    <dgm:pt modelId="{1E4899EB-D8B7-497F-B24E-1E0CECBDE781}">
      <dgm:prSet phldrT="[Text]"/>
      <dgm:spPr/>
      <dgm:t>
        <a:bodyPr/>
        <a:lstStyle/>
        <a:p>
          <a:pPr rtl="1"/>
          <a:r>
            <a:rPr lang="ar-SA" dirty="0" smtClean="0"/>
            <a:t>ج-</a:t>
          </a:r>
          <a:r>
            <a:rPr lang="ar-SA" b="1" dirty="0" smtClean="0"/>
            <a:t>لاتجعل الزوجين يعيشون في فوضى مالية</a:t>
          </a:r>
          <a:endParaRPr lang="ar-EG" dirty="0"/>
        </a:p>
      </dgm:t>
    </dgm:pt>
    <dgm:pt modelId="{B880FB4D-DCBC-45F1-831A-361EDAE92B47}" type="parTrans" cxnId="{45FE8D80-CF06-4B8E-A097-5E039AEB14E0}">
      <dgm:prSet/>
      <dgm:spPr/>
      <dgm:t>
        <a:bodyPr/>
        <a:lstStyle/>
        <a:p>
          <a:pPr rtl="1"/>
          <a:endParaRPr lang="ar-EG"/>
        </a:p>
      </dgm:t>
    </dgm:pt>
    <dgm:pt modelId="{83981DCF-E0DF-4321-BD80-86D55283C2F1}" type="sibTrans" cxnId="{45FE8D80-CF06-4B8E-A097-5E039AEB14E0}">
      <dgm:prSet/>
      <dgm:spPr/>
      <dgm:t>
        <a:bodyPr/>
        <a:lstStyle/>
        <a:p>
          <a:pPr rtl="1"/>
          <a:endParaRPr lang="ar-EG"/>
        </a:p>
      </dgm:t>
    </dgm:pt>
    <dgm:pt modelId="{FE9F830E-8093-4F17-BC0E-A51E3D5EE42D}">
      <dgm:prSet phldrT="[Text]"/>
      <dgm:spPr/>
      <dgm:t>
        <a:bodyPr/>
        <a:lstStyle/>
        <a:p>
          <a:pPr rtl="1"/>
          <a:r>
            <a:rPr lang="ar-SA" dirty="0" smtClean="0"/>
            <a:t>د -</a:t>
          </a:r>
          <a:r>
            <a:rPr lang="ar-SA" b="1" dirty="0" smtClean="0"/>
            <a:t>تساعد في إتخاذ القرارات</a:t>
          </a:r>
          <a:endParaRPr lang="ar-EG" dirty="0"/>
        </a:p>
      </dgm:t>
    </dgm:pt>
    <dgm:pt modelId="{A8A90877-71CF-4BE3-8CC4-DFBD517E1302}" type="parTrans" cxnId="{8573A7A7-8FF4-4546-AB33-55ADE3A37E00}">
      <dgm:prSet/>
      <dgm:spPr/>
      <dgm:t>
        <a:bodyPr/>
        <a:lstStyle/>
        <a:p>
          <a:pPr rtl="1"/>
          <a:endParaRPr lang="ar-EG"/>
        </a:p>
      </dgm:t>
    </dgm:pt>
    <dgm:pt modelId="{C448EFB7-A139-40BB-AFB4-272DDEBF5EA8}" type="sibTrans" cxnId="{8573A7A7-8FF4-4546-AB33-55ADE3A37E00}">
      <dgm:prSet/>
      <dgm:spPr/>
      <dgm:t>
        <a:bodyPr/>
        <a:lstStyle/>
        <a:p>
          <a:pPr rtl="1"/>
          <a:endParaRPr lang="ar-EG"/>
        </a:p>
      </dgm:t>
    </dgm:pt>
    <dgm:pt modelId="{42C2256F-AD1D-404B-A28E-DDCD8F8CB284}">
      <dgm:prSet phldrT="[Text]"/>
      <dgm:spPr/>
      <dgm:t>
        <a:bodyPr/>
        <a:lstStyle/>
        <a:p>
          <a:pPr rtl="1"/>
          <a:r>
            <a:rPr lang="ar-SA" dirty="0" smtClean="0"/>
            <a:t>هـ - </a:t>
          </a:r>
          <a:r>
            <a:rPr lang="ar-SA" b="1" dirty="0" smtClean="0"/>
            <a:t>يعرف الزوج والزوجة أولويات التصرف</a:t>
          </a:r>
          <a:endParaRPr lang="ar-EG" dirty="0"/>
        </a:p>
      </dgm:t>
    </dgm:pt>
    <dgm:pt modelId="{355BD820-C2F7-48C2-92AF-00F443571F70}" type="parTrans" cxnId="{8E73337C-A067-4D3D-8DBE-D2B0CB14BF6D}">
      <dgm:prSet/>
      <dgm:spPr/>
      <dgm:t>
        <a:bodyPr/>
        <a:lstStyle/>
        <a:p>
          <a:pPr rtl="1"/>
          <a:endParaRPr lang="ar-EG"/>
        </a:p>
      </dgm:t>
    </dgm:pt>
    <dgm:pt modelId="{DAD715D3-D0F1-4B30-8214-17287947F4B5}" type="sibTrans" cxnId="{8E73337C-A067-4D3D-8DBE-D2B0CB14BF6D}">
      <dgm:prSet/>
      <dgm:spPr/>
      <dgm:t>
        <a:bodyPr/>
        <a:lstStyle/>
        <a:p>
          <a:pPr rtl="1"/>
          <a:endParaRPr lang="ar-EG"/>
        </a:p>
      </dgm:t>
    </dgm:pt>
    <dgm:pt modelId="{1E62B14E-90B3-4466-9691-AD7AA33239E8}" type="pres">
      <dgm:prSet presAssocID="{17C515BE-22B4-4456-A8C3-4BA2EBB6BA53}" presName="Name0" presStyleCnt="0">
        <dgm:presLayoutVars>
          <dgm:dir/>
          <dgm:resizeHandles val="exact"/>
        </dgm:presLayoutVars>
      </dgm:prSet>
      <dgm:spPr/>
      <dgm:t>
        <a:bodyPr/>
        <a:lstStyle/>
        <a:p>
          <a:pPr rtl="1"/>
          <a:endParaRPr lang="ar-EG"/>
        </a:p>
      </dgm:t>
    </dgm:pt>
    <dgm:pt modelId="{1F377A16-BF0F-4A46-B93A-6CF470F54F9B}" type="pres">
      <dgm:prSet presAssocID="{17C515BE-22B4-4456-A8C3-4BA2EBB6BA53}" presName="cycle" presStyleCnt="0"/>
      <dgm:spPr/>
      <dgm:t>
        <a:bodyPr/>
        <a:lstStyle/>
        <a:p>
          <a:pPr rtl="1"/>
          <a:endParaRPr lang="ar-EG"/>
        </a:p>
      </dgm:t>
    </dgm:pt>
    <dgm:pt modelId="{F9254153-2016-4AD8-A9F9-4E16E9973897}" type="pres">
      <dgm:prSet presAssocID="{597A27C3-CA90-4A7D-B8E9-12DEA1BE499E}" presName="nodeFirstNode" presStyleLbl="node1" presStyleIdx="0" presStyleCnt="5" custRadScaleRad="100038" custRadScaleInc="25">
        <dgm:presLayoutVars>
          <dgm:bulletEnabled val="1"/>
        </dgm:presLayoutVars>
      </dgm:prSet>
      <dgm:spPr/>
      <dgm:t>
        <a:bodyPr/>
        <a:lstStyle/>
        <a:p>
          <a:pPr rtl="1"/>
          <a:endParaRPr lang="ar-EG"/>
        </a:p>
      </dgm:t>
    </dgm:pt>
    <dgm:pt modelId="{8488498F-C4A2-41AF-BAA4-2359A6F17E01}" type="pres">
      <dgm:prSet presAssocID="{EB9B8996-5ACA-4B9D-8D79-6D40DF05DE51}" presName="sibTransFirstNode" presStyleLbl="bgShp" presStyleIdx="0" presStyleCnt="1"/>
      <dgm:spPr/>
      <dgm:t>
        <a:bodyPr/>
        <a:lstStyle/>
        <a:p>
          <a:pPr rtl="1"/>
          <a:endParaRPr lang="ar-EG"/>
        </a:p>
      </dgm:t>
    </dgm:pt>
    <dgm:pt modelId="{C8826B41-A9A1-4040-97FF-0759C2FA1BB7}" type="pres">
      <dgm:prSet presAssocID="{A14BD9C6-F3CD-4AFC-81FB-1F996E7F0D9B}" presName="nodeFollowingNodes" presStyleLbl="node1" presStyleIdx="1" presStyleCnt="5">
        <dgm:presLayoutVars>
          <dgm:bulletEnabled val="1"/>
        </dgm:presLayoutVars>
      </dgm:prSet>
      <dgm:spPr/>
      <dgm:t>
        <a:bodyPr/>
        <a:lstStyle/>
        <a:p>
          <a:pPr rtl="1"/>
          <a:endParaRPr lang="ar-EG"/>
        </a:p>
      </dgm:t>
    </dgm:pt>
    <dgm:pt modelId="{D08439E0-11AC-4057-BDF2-F7FEAB396878}" type="pres">
      <dgm:prSet presAssocID="{1E4899EB-D8B7-497F-B24E-1E0CECBDE781}" presName="nodeFollowingNodes" presStyleLbl="node1" presStyleIdx="2" presStyleCnt="5">
        <dgm:presLayoutVars>
          <dgm:bulletEnabled val="1"/>
        </dgm:presLayoutVars>
      </dgm:prSet>
      <dgm:spPr/>
      <dgm:t>
        <a:bodyPr/>
        <a:lstStyle/>
        <a:p>
          <a:pPr rtl="1"/>
          <a:endParaRPr lang="ar-EG"/>
        </a:p>
      </dgm:t>
    </dgm:pt>
    <dgm:pt modelId="{3BB3B7A8-AE1E-4006-83B4-E740E400C93D}" type="pres">
      <dgm:prSet presAssocID="{FE9F830E-8093-4F17-BC0E-A51E3D5EE42D}" presName="nodeFollowingNodes" presStyleLbl="node1" presStyleIdx="3" presStyleCnt="5">
        <dgm:presLayoutVars>
          <dgm:bulletEnabled val="1"/>
        </dgm:presLayoutVars>
      </dgm:prSet>
      <dgm:spPr/>
      <dgm:t>
        <a:bodyPr/>
        <a:lstStyle/>
        <a:p>
          <a:pPr rtl="1"/>
          <a:endParaRPr lang="ar-EG"/>
        </a:p>
      </dgm:t>
    </dgm:pt>
    <dgm:pt modelId="{E44D5BBC-211D-4BE1-9060-07D490EBA1ED}" type="pres">
      <dgm:prSet presAssocID="{42C2256F-AD1D-404B-A28E-DDCD8F8CB284}" presName="nodeFollowingNodes" presStyleLbl="node1" presStyleIdx="4" presStyleCnt="5">
        <dgm:presLayoutVars>
          <dgm:bulletEnabled val="1"/>
        </dgm:presLayoutVars>
      </dgm:prSet>
      <dgm:spPr/>
      <dgm:t>
        <a:bodyPr/>
        <a:lstStyle/>
        <a:p>
          <a:pPr rtl="1"/>
          <a:endParaRPr lang="ar-EG"/>
        </a:p>
      </dgm:t>
    </dgm:pt>
  </dgm:ptLst>
  <dgm:cxnLst>
    <dgm:cxn modelId="{F39F2F20-3442-42FD-9B57-59A0284CF05E}" type="presOf" srcId="{597A27C3-CA90-4A7D-B8E9-12DEA1BE499E}" destId="{F9254153-2016-4AD8-A9F9-4E16E9973897}" srcOrd="0" destOrd="0" presId="urn:microsoft.com/office/officeart/2005/8/layout/cycle3"/>
    <dgm:cxn modelId="{AAA6A80E-7D59-452B-925E-E66CD9B3BD67}" type="presOf" srcId="{42C2256F-AD1D-404B-A28E-DDCD8F8CB284}" destId="{E44D5BBC-211D-4BE1-9060-07D490EBA1ED}" srcOrd="0" destOrd="0" presId="urn:microsoft.com/office/officeart/2005/8/layout/cycle3"/>
    <dgm:cxn modelId="{8573A7A7-8FF4-4546-AB33-55ADE3A37E00}" srcId="{17C515BE-22B4-4456-A8C3-4BA2EBB6BA53}" destId="{FE9F830E-8093-4F17-BC0E-A51E3D5EE42D}" srcOrd="3" destOrd="0" parTransId="{A8A90877-71CF-4BE3-8CC4-DFBD517E1302}" sibTransId="{C448EFB7-A139-40BB-AFB4-272DDEBF5EA8}"/>
    <dgm:cxn modelId="{43FCE153-E0FD-43F5-BE60-F36E9C8AA120}" type="presOf" srcId="{1E4899EB-D8B7-497F-B24E-1E0CECBDE781}" destId="{D08439E0-11AC-4057-BDF2-F7FEAB396878}" srcOrd="0" destOrd="0" presId="urn:microsoft.com/office/officeart/2005/8/layout/cycle3"/>
    <dgm:cxn modelId="{58271A09-67C9-43AA-97D2-ADF1FAB1660A}" srcId="{17C515BE-22B4-4456-A8C3-4BA2EBB6BA53}" destId="{A14BD9C6-F3CD-4AFC-81FB-1F996E7F0D9B}" srcOrd="1" destOrd="0" parTransId="{0534CC8B-EDB2-4B52-A162-13707424C750}" sibTransId="{80430432-3DAF-44FB-9A6D-0615D35CC854}"/>
    <dgm:cxn modelId="{45FE8D80-CF06-4B8E-A097-5E039AEB14E0}" srcId="{17C515BE-22B4-4456-A8C3-4BA2EBB6BA53}" destId="{1E4899EB-D8B7-497F-B24E-1E0CECBDE781}" srcOrd="2" destOrd="0" parTransId="{B880FB4D-DCBC-45F1-831A-361EDAE92B47}" sibTransId="{83981DCF-E0DF-4321-BD80-86D55283C2F1}"/>
    <dgm:cxn modelId="{F1A636AE-FDA9-4B05-8734-E3B208E63C36}" type="presOf" srcId="{EB9B8996-5ACA-4B9D-8D79-6D40DF05DE51}" destId="{8488498F-C4A2-41AF-BAA4-2359A6F17E01}" srcOrd="0" destOrd="0" presId="urn:microsoft.com/office/officeart/2005/8/layout/cycle3"/>
    <dgm:cxn modelId="{8FCBF7EA-F744-4A6B-B67C-CF1FFE9F7364}" type="presOf" srcId="{FE9F830E-8093-4F17-BC0E-A51E3D5EE42D}" destId="{3BB3B7A8-AE1E-4006-83B4-E740E400C93D}" srcOrd="0" destOrd="0" presId="urn:microsoft.com/office/officeart/2005/8/layout/cycle3"/>
    <dgm:cxn modelId="{8E73337C-A067-4D3D-8DBE-D2B0CB14BF6D}" srcId="{17C515BE-22B4-4456-A8C3-4BA2EBB6BA53}" destId="{42C2256F-AD1D-404B-A28E-DDCD8F8CB284}" srcOrd="4" destOrd="0" parTransId="{355BD820-C2F7-48C2-92AF-00F443571F70}" sibTransId="{DAD715D3-D0F1-4B30-8214-17287947F4B5}"/>
    <dgm:cxn modelId="{0DF4F13F-287F-4894-AF91-F94648515E53}" type="presOf" srcId="{17C515BE-22B4-4456-A8C3-4BA2EBB6BA53}" destId="{1E62B14E-90B3-4466-9691-AD7AA33239E8}" srcOrd="0" destOrd="0" presId="urn:microsoft.com/office/officeart/2005/8/layout/cycle3"/>
    <dgm:cxn modelId="{AC838469-441A-4BF9-8D07-0378789468B9}" type="presOf" srcId="{A14BD9C6-F3CD-4AFC-81FB-1F996E7F0D9B}" destId="{C8826B41-A9A1-4040-97FF-0759C2FA1BB7}" srcOrd="0" destOrd="0" presId="urn:microsoft.com/office/officeart/2005/8/layout/cycle3"/>
    <dgm:cxn modelId="{81F1FB22-ACEC-42A7-8C0F-BF5EC2098756}" srcId="{17C515BE-22B4-4456-A8C3-4BA2EBB6BA53}" destId="{597A27C3-CA90-4A7D-B8E9-12DEA1BE499E}" srcOrd="0" destOrd="0" parTransId="{1DE3B535-8097-417E-B732-27301BFF8589}" sibTransId="{EB9B8996-5ACA-4B9D-8D79-6D40DF05DE51}"/>
    <dgm:cxn modelId="{094965C2-1A5E-40E4-9342-6E9DB86ED886}" type="presParOf" srcId="{1E62B14E-90B3-4466-9691-AD7AA33239E8}" destId="{1F377A16-BF0F-4A46-B93A-6CF470F54F9B}" srcOrd="0" destOrd="0" presId="urn:microsoft.com/office/officeart/2005/8/layout/cycle3"/>
    <dgm:cxn modelId="{C55C7B15-6449-4A84-B968-4FBEB7BB1E7F}" type="presParOf" srcId="{1F377A16-BF0F-4A46-B93A-6CF470F54F9B}" destId="{F9254153-2016-4AD8-A9F9-4E16E9973897}" srcOrd="0" destOrd="0" presId="urn:microsoft.com/office/officeart/2005/8/layout/cycle3"/>
    <dgm:cxn modelId="{9BAD3E03-3872-4CFD-8F94-7F15639C085C}" type="presParOf" srcId="{1F377A16-BF0F-4A46-B93A-6CF470F54F9B}" destId="{8488498F-C4A2-41AF-BAA4-2359A6F17E01}" srcOrd="1" destOrd="0" presId="urn:microsoft.com/office/officeart/2005/8/layout/cycle3"/>
    <dgm:cxn modelId="{A9CD3A9A-7D63-4A21-B471-B52FE556A8FB}" type="presParOf" srcId="{1F377A16-BF0F-4A46-B93A-6CF470F54F9B}" destId="{C8826B41-A9A1-4040-97FF-0759C2FA1BB7}" srcOrd="2" destOrd="0" presId="urn:microsoft.com/office/officeart/2005/8/layout/cycle3"/>
    <dgm:cxn modelId="{8538EE97-2625-42F4-A9F7-B8E27D6B6E92}" type="presParOf" srcId="{1F377A16-BF0F-4A46-B93A-6CF470F54F9B}" destId="{D08439E0-11AC-4057-BDF2-F7FEAB396878}" srcOrd="3" destOrd="0" presId="urn:microsoft.com/office/officeart/2005/8/layout/cycle3"/>
    <dgm:cxn modelId="{A5612E09-4100-4CEA-8D61-D7335E556FAA}" type="presParOf" srcId="{1F377A16-BF0F-4A46-B93A-6CF470F54F9B}" destId="{3BB3B7A8-AE1E-4006-83B4-E740E400C93D}" srcOrd="4" destOrd="0" presId="urn:microsoft.com/office/officeart/2005/8/layout/cycle3"/>
    <dgm:cxn modelId="{5FAD8A3C-9AB4-43F6-89F7-67DC89A36CDE}" type="presParOf" srcId="{1F377A16-BF0F-4A46-B93A-6CF470F54F9B}" destId="{E44D5BBC-211D-4BE1-9060-07D490EBA1ED}" srcOrd="5" destOrd="0" presId="urn:microsoft.com/office/officeart/2005/8/layout/cycle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4F9839AC-FB70-445B-8500-79A20E8DB667}" type="doc">
      <dgm:prSet loTypeId="urn:microsoft.com/office/officeart/2008/layout/VerticalCurvedList" loCatId="list" qsTypeId="urn:microsoft.com/office/officeart/2005/8/quickstyle/simple4" qsCatId="simple" csTypeId="urn:microsoft.com/office/officeart/2005/8/colors/colorful4" csCatId="colorful" phldr="1"/>
      <dgm:spPr/>
      <dgm:t>
        <a:bodyPr/>
        <a:lstStyle/>
        <a:p>
          <a:pPr rtl="1"/>
          <a:endParaRPr lang="ar-EG"/>
        </a:p>
      </dgm:t>
    </dgm:pt>
    <dgm:pt modelId="{F697DFB9-7129-4182-95F3-7B7EF6915837}">
      <dgm:prSet phldrT="[Text]" custT="1"/>
      <dgm:spPr/>
      <dgm:t>
        <a:bodyPr/>
        <a:lstStyle/>
        <a:p>
          <a:pPr algn="ctr" rtl="1"/>
          <a:r>
            <a:rPr lang="ar-EG" sz="2000" dirty="0" smtClean="0"/>
            <a:t> أن تذهب لإحضار الطلبات الأساسية مرة كل شهر أو مرتين على الأكثر، وتكون كميات الطلبات ونوعياتها مكتوبة فى ورقة حتى لا تنسى الزوجة المطلوب إحضاره</a:t>
          </a:r>
          <a:endParaRPr lang="ar-EG" sz="2000" dirty="0"/>
        </a:p>
      </dgm:t>
    </dgm:pt>
    <dgm:pt modelId="{83AFEA49-64E4-4839-B1FC-D5A11A6BFCB5}" type="parTrans" cxnId="{15CB9F8F-5B0C-4E3D-B92A-830550079D92}">
      <dgm:prSet/>
      <dgm:spPr/>
      <dgm:t>
        <a:bodyPr/>
        <a:lstStyle/>
        <a:p>
          <a:pPr rtl="1"/>
          <a:endParaRPr lang="ar-EG"/>
        </a:p>
      </dgm:t>
    </dgm:pt>
    <dgm:pt modelId="{FB46E176-F0E1-49EA-B27C-923D490F01EB}" type="sibTrans" cxnId="{15CB9F8F-5B0C-4E3D-B92A-830550079D92}">
      <dgm:prSet/>
      <dgm:spPr/>
      <dgm:t>
        <a:bodyPr/>
        <a:lstStyle/>
        <a:p>
          <a:pPr rtl="1"/>
          <a:endParaRPr lang="ar-EG"/>
        </a:p>
      </dgm:t>
    </dgm:pt>
    <dgm:pt modelId="{B09B0BD3-AAAA-4C43-AF08-9AD49300F389}">
      <dgm:prSet phldrT="[Text]" custT="1"/>
      <dgm:spPr/>
      <dgm:t>
        <a:bodyPr/>
        <a:lstStyle/>
        <a:p>
          <a:pPr algn="ctr" rtl="1"/>
          <a:r>
            <a:rPr lang="ar-EG" sz="2000" dirty="0" smtClean="0"/>
            <a:t> من المفترض أن تجد ربة المنزل بعض الأشياء عند تسوقها لم تكن فى حسبانها، ولكنها فضلت تجريبها مثلا، وهذا التصرف مقبول إذا التزمت الزوجة بزيادة فى الميزانية فى حدود 10% إلى 20%</a:t>
          </a:r>
          <a:endParaRPr lang="ar-EG" sz="2000" dirty="0"/>
        </a:p>
      </dgm:t>
    </dgm:pt>
    <dgm:pt modelId="{8E2F805C-0899-4D10-AE73-E034BFB8F657}" type="parTrans" cxnId="{2F38256B-BB61-4299-A3BC-E1C4ECFCE4B8}">
      <dgm:prSet/>
      <dgm:spPr/>
      <dgm:t>
        <a:bodyPr/>
        <a:lstStyle/>
        <a:p>
          <a:pPr rtl="1"/>
          <a:endParaRPr lang="ar-EG"/>
        </a:p>
      </dgm:t>
    </dgm:pt>
    <dgm:pt modelId="{06C4BDF2-BFEE-4AE6-B501-AFB00927715B}" type="sibTrans" cxnId="{2F38256B-BB61-4299-A3BC-E1C4ECFCE4B8}">
      <dgm:prSet/>
      <dgm:spPr/>
      <dgm:t>
        <a:bodyPr/>
        <a:lstStyle/>
        <a:p>
          <a:pPr rtl="1"/>
          <a:endParaRPr lang="ar-EG"/>
        </a:p>
      </dgm:t>
    </dgm:pt>
    <dgm:pt modelId="{AC90C2E3-3EED-4F44-A632-92A44A968EAE}">
      <dgm:prSet phldrT="[Text]" custT="1"/>
      <dgm:spPr/>
      <dgm:t>
        <a:bodyPr/>
        <a:lstStyle/>
        <a:p>
          <a:pPr algn="ctr" rtl="1"/>
          <a:r>
            <a:rPr lang="ar-EG" sz="2000" dirty="0" smtClean="0"/>
            <a:t>تحرص الأم على عدم اصطحاب أطفالها معها لأنهم مدعاة لخرق الميزانية، ولكن إذا كان من الضرورى أن يتواجدوا معها فعليها أن توضح لهم الحدود المسموح بها فى الشراء لكل واحد منهم.</a:t>
          </a:r>
          <a:endParaRPr lang="ar-EG" sz="2000" dirty="0"/>
        </a:p>
      </dgm:t>
    </dgm:pt>
    <dgm:pt modelId="{119C3B85-CA68-4DE3-8E13-D5DF468E9AE2}" type="parTrans" cxnId="{5F4F2C27-F325-41C4-A318-71202B5E97E8}">
      <dgm:prSet/>
      <dgm:spPr/>
      <dgm:t>
        <a:bodyPr/>
        <a:lstStyle/>
        <a:p>
          <a:pPr rtl="1"/>
          <a:endParaRPr lang="ar-EG"/>
        </a:p>
      </dgm:t>
    </dgm:pt>
    <dgm:pt modelId="{3DFFD4DC-6CBC-4B4C-86CE-CF959EC35941}" type="sibTrans" cxnId="{5F4F2C27-F325-41C4-A318-71202B5E97E8}">
      <dgm:prSet/>
      <dgm:spPr/>
      <dgm:t>
        <a:bodyPr/>
        <a:lstStyle/>
        <a:p>
          <a:pPr rtl="1"/>
          <a:endParaRPr lang="ar-EG"/>
        </a:p>
      </dgm:t>
    </dgm:pt>
    <dgm:pt modelId="{E4B5958E-25D4-4D98-BBE5-59BD6BB344AB}" type="pres">
      <dgm:prSet presAssocID="{4F9839AC-FB70-445B-8500-79A20E8DB667}" presName="Name0" presStyleCnt="0">
        <dgm:presLayoutVars>
          <dgm:chMax val="7"/>
          <dgm:chPref val="7"/>
          <dgm:dir/>
        </dgm:presLayoutVars>
      </dgm:prSet>
      <dgm:spPr/>
      <dgm:t>
        <a:bodyPr/>
        <a:lstStyle/>
        <a:p>
          <a:pPr rtl="1"/>
          <a:endParaRPr lang="ar-EG"/>
        </a:p>
      </dgm:t>
    </dgm:pt>
    <dgm:pt modelId="{068DCB42-3D77-41B7-88BC-C001E6F71A88}" type="pres">
      <dgm:prSet presAssocID="{4F9839AC-FB70-445B-8500-79A20E8DB667}" presName="Name1" presStyleCnt="0"/>
      <dgm:spPr/>
      <dgm:t>
        <a:bodyPr/>
        <a:lstStyle/>
        <a:p>
          <a:pPr rtl="1"/>
          <a:endParaRPr lang="ar-EG"/>
        </a:p>
      </dgm:t>
    </dgm:pt>
    <dgm:pt modelId="{64F7B0ED-869D-44E0-91E3-3B273F490BA2}" type="pres">
      <dgm:prSet presAssocID="{4F9839AC-FB70-445B-8500-79A20E8DB667}" presName="cycle" presStyleCnt="0"/>
      <dgm:spPr/>
      <dgm:t>
        <a:bodyPr/>
        <a:lstStyle/>
        <a:p>
          <a:pPr rtl="1"/>
          <a:endParaRPr lang="ar-EG"/>
        </a:p>
      </dgm:t>
    </dgm:pt>
    <dgm:pt modelId="{A7C1165A-9B07-4F6E-BC4D-C25FDEFDF837}" type="pres">
      <dgm:prSet presAssocID="{4F9839AC-FB70-445B-8500-79A20E8DB667}" presName="srcNode" presStyleLbl="node1" presStyleIdx="0" presStyleCnt="3"/>
      <dgm:spPr/>
      <dgm:t>
        <a:bodyPr/>
        <a:lstStyle/>
        <a:p>
          <a:pPr rtl="1"/>
          <a:endParaRPr lang="ar-EG"/>
        </a:p>
      </dgm:t>
    </dgm:pt>
    <dgm:pt modelId="{ED01F676-5169-4AE1-9124-9714647E9BFD}" type="pres">
      <dgm:prSet presAssocID="{4F9839AC-FB70-445B-8500-79A20E8DB667}" presName="conn" presStyleLbl="parChTrans1D2" presStyleIdx="0" presStyleCnt="1"/>
      <dgm:spPr/>
      <dgm:t>
        <a:bodyPr/>
        <a:lstStyle/>
        <a:p>
          <a:pPr rtl="1"/>
          <a:endParaRPr lang="ar-EG"/>
        </a:p>
      </dgm:t>
    </dgm:pt>
    <dgm:pt modelId="{47EEF2C2-19B2-4F88-B86B-4AF0B0D8CE07}" type="pres">
      <dgm:prSet presAssocID="{4F9839AC-FB70-445B-8500-79A20E8DB667}" presName="extraNode" presStyleLbl="node1" presStyleIdx="0" presStyleCnt="3"/>
      <dgm:spPr/>
      <dgm:t>
        <a:bodyPr/>
        <a:lstStyle/>
        <a:p>
          <a:pPr rtl="1"/>
          <a:endParaRPr lang="ar-EG"/>
        </a:p>
      </dgm:t>
    </dgm:pt>
    <dgm:pt modelId="{346706EE-4BB0-49EE-8B9C-C554D503D272}" type="pres">
      <dgm:prSet presAssocID="{4F9839AC-FB70-445B-8500-79A20E8DB667}" presName="dstNode" presStyleLbl="node1" presStyleIdx="0" presStyleCnt="3"/>
      <dgm:spPr/>
      <dgm:t>
        <a:bodyPr/>
        <a:lstStyle/>
        <a:p>
          <a:pPr rtl="1"/>
          <a:endParaRPr lang="ar-EG"/>
        </a:p>
      </dgm:t>
    </dgm:pt>
    <dgm:pt modelId="{E224EFB7-4E90-4961-B1A3-C46C78C857CF}" type="pres">
      <dgm:prSet presAssocID="{F697DFB9-7129-4182-95F3-7B7EF6915837}" presName="text_1" presStyleLbl="node1" presStyleIdx="0" presStyleCnt="3">
        <dgm:presLayoutVars>
          <dgm:bulletEnabled val="1"/>
        </dgm:presLayoutVars>
      </dgm:prSet>
      <dgm:spPr/>
      <dgm:t>
        <a:bodyPr/>
        <a:lstStyle/>
        <a:p>
          <a:pPr rtl="1"/>
          <a:endParaRPr lang="ar-EG"/>
        </a:p>
      </dgm:t>
    </dgm:pt>
    <dgm:pt modelId="{5376E549-7325-4F02-A480-27B90DC82FBE}" type="pres">
      <dgm:prSet presAssocID="{F697DFB9-7129-4182-95F3-7B7EF6915837}" presName="accent_1" presStyleCnt="0"/>
      <dgm:spPr/>
      <dgm:t>
        <a:bodyPr/>
        <a:lstStyle/>
        <a:p>
          <a:pPr rtl="1"/>
          <a:endParaRPr lang="ar-EG"/>
        </a:p>
      </dgm:t>
    </dgm:pt>
    <dgm:pt modelId="{E6EA684D-DA8F-4DA4-8828-093D6F9D9E81}" type="pres">
      <dgm:prSet presAssocID="{F697DFB9-7129-4182-95F3-7B7EF6915837}" presName="accentRepeatNode" presStyleLbl="solidFgAcc1" presStyleIdx="0" presStyleCnt="3"/>
      <dgm:spPr/>
      <dgm:t>
        <a:bodyPr/>
        <a:lstStyle/>
        <a:p>
          <a:pPr rtl="1"/>
          <a:endParaRPr lang="ar-EG"/>
        </a:p>
      </dgm:t>
    </dgm:pt>
    <dgm:pt modelId="{DE62C96D-ACD1-42B4-88F4-13DEBFAC7665}" type="pres">
      <dgm:prSet presAssocID="{B09B0BD3-AAAA-4C43-AF08-9AD49300F389}" presName="text_2" presStyleLbl="node1" presStyleIdx="1" presStyleCnt="3">
        <dgm:presLayoutVars>
          <dgm:bulletEnabled val="1"/>
        </dgm:presLayoutVars>
      </dgm:prSet>
      <dgm:spPr/>
      <dgm:t>
        <a:bodyPr/>
        <a:lstStyle/>
        <a:p>
          <a:pPr rtl="1"/>
          <a:endParaRPr lang="ar-EG"/>
        </a:p>
      </dgm:t>
    </dgm:pt>
    <dgm:pt modelId="{7ED4B0CD-922C-4D5D-8993-54FB0A55D142}" type="pres">
      <dgm:prSet presAssocID="{B09B0BD3-AAAA-4C43-AF08-9AD49300F389}" presName="accent_2" presStyleCnt="0"/>
      <dgm:spPr/>
      <dgm:t>
        <a:bodyPr/>
        <a:lstStyle/>
        <a:p>
          <a:pPr rtl="1"/>
          <a:endParaRPr lang="ar-EG"/>
        </a:p>
      </dgm:t>
    </dgm:pt>
    <dgm:pt modelId="{4F5DD210-7753-4D5D-BC4E-37C5D5EFC36F}" type="pres">
      <dgm:prSet presAssocID="{B09B0BD3-AAAA-4C43-AF08-9AD49300F389}" presName="accentRepeatNode" presStyleLbl="solidFgAcc1" presStyleIdx="1" presStyleCnt="3"/>
      <dgm:spPr/>
      <dgm:t>
        <a:bodyPr/>
        <a:lstStyle/>
        <a:p>
          <a:pPr rtl="1"/>
          <a:endParaRPr lang="ar-EG"/>
        </a:p>
      </dgm:t>
    </dgm:pt>
    <dgm:pt modelId="{8D1B1613-6BC6-4DD2-B485-B6ADA077A02E}" type="pres">
      <dgm:prSet presAssocID="{AC90C2E3-3EED-4F44-A632-92A44A968EAE}" presName="text_3" presStyleLbl="node1" presStyleIdx="2" presStyleCnt="3">
        <dgm:presLayoutVars>
          <dgm:bulletEnabled val="1"/>
        </dgm:presLayoutVars>
      </dgm:prSet>
      <dgm:spPr/>
      <dgm:t>
        <a:bodyPr/>
        <a:lstStyle/>
        <a:p>
          <a:pPr rtl="1"/>
          <a:endParaRPr lang="ar-EG"/>
        </a:p>
      </dgm:t>
    </dgm:pt>
    <dgm:pt modelId="{46C0FAC9-7ECD-4060-9C5F-A334538F0EDA}" type="pres">
      <dgm:prSet presAssocID="{AC90C2E3-3EED-4F44-A632-92A44A968EAE}" presName="accent_3" presStyleCnt="0"/>
      <dgm:spPr/>
      <dgm:t>
        <a:bodyPr/>
        <a:lstStyle/>
        <a:p>
          <a:pPr rtl="1"/>
          <a:endParaRPr lang="ar-EG"/>
        </a:p>
      </dgm:t>
    </dgm:pt>
    <dgm:pt modelId="{9CE06534-FEE2-4C8B-B3EC-8FF4FA3A9A5F}" type="pres">
      <dgm:prSet presAssocID="{AC90C2E3-3EED-4F44-A632-92A44A968EAE}" presName="accentRepeatNode" presStyleLbl="solidFgAcc1" presStyleIdx="2" presStyleCnt="3"/>
      <dgm:spPr/>
      <dgm:t>
        <a:bodyPr/>
        <a:lstStyle/>
        <a:p>
          <a:pPr rtl="1"/>
          <a:endParaRPr lang="ar-EG"/>
        </a:p>
      </dgm:t>
    </dgm:pt>
  </dgm:ptLst>
  <dgm:cxnLst>
    <dgm:cxn modelId="{36F856FB-97E4-47C4-95FB-58585F172C2F}" type="presOf" srcId="{AC90C2E3-3EED-4F44-A632-92A44A968EAE}" destId="{8D1B1613-6BC6-4DD2-B485-B6ADA077A02E}" srcOrd="0" destOrd="0" presId="urn:microsoft.com/office/officeart/2008/layout/VerticalCurvedList"/>
    <dgm:cxn modelId="{AC2A9185-5F2E-4CE6-82A7-848899E4205F}" type="presOf" srcId="{FB46E176-F0E1-49EA-B27C-923D490F01EB}" destId="{ED01F676-5169-4AE1-9124-9714647E9BFD}" srcOrd="0" destOrd="0" presId="urn:microsoft.com/office/officeart/2008/layout/VerticalCurvedList"/>
    <dgm:cxn modelId="{FE6D8887-ED5D-4DCC-B534-254D6E2A3B58}" type="presOf" srcId="{B09B0BD3-AAAA-4C43-AF08-9AD49300F389}" destId="{DE62C96D-ACD1-42B4-88F4-13DEBFAC7665}" srcOrd="0" destOrd="0" presId="urn:microsoft.com/office/officeart/2008/layout/VerticalCurvedList"/>
    <dgm:cxn modelId="{5F4F2C27-F325-41C4-A318-71202B5E97E8}" srcId="{4F9839AC-FB70-445B-8500-79A20E8DB667}" destId="{AC90C2E3-3EED-4F44-A632-92A44A968EAE}" srcOrd="2" destOrd="0" parTransId="{119C3B85-CA68-4DE3-8E13-D5DF468E9AE2}" sibTransId="{3DFFD4DC-6CBC-4B4C-86CE-CF959EC35941}"/>
    <dgm:cxn modelId="{2F38256B-BB61-4299-A3BC-E1C4ECFCE4B8}" srcId="{4F9839AC-FB70-445B-8500-79A20E8DB667}" destId="{B09B0BD3-AAAA-4C43-AF08-9AD49300F389}" srcOrd="1" destOrd="0" parTransId="{8E2F805C-0899-4D10-AE73-E034BFB8F657}" sibTransId="{06C4BDF2-BFEE-4AE6-B501-AFB00927715B}"/>
    <dgm:cxn modelId="{15CB9F8F-5B0C-4E3D-B92A-830550079D92}" srcId="{4F9839AC-FB70-445B-8500-79A20E8DB667}" destId="{F697DFB9-7129-4182-95F3-7B7EF6915837}" srcOrd="0" destOrd="0" parTransId="{83AFEA49-64E4-4839-B1FC-D5A11A6BFCB5}" sibTransId="{FB46E176-F0E1-49EA-B27C-923D490F01EB}"/>
    <dgm:cxn modelId="{E9E0782C-7F73-4D58-9918-BA4C1BC520B4}" type="presOf" srcId="{4F9839AC-FB70-445B-8500-79A20E8DB667}" destId="{E4B5958E-25D4-4D98-BBE5-59BD6BB344AB}" srcOrd="0" destOrd="0" presId="urn:microsoft.com/office/officeart/2008/layout/VerticalCurvedList"/>
    <dgm:cxn modelId="{896F9F75-EB57-461E-8CD1-91F04256D3B7}" type="presOf" srcId="{F697DFB9-7129-4182-95F3-7B7EF6915837}" destId="{E224EFB7-4E90-4961-B1A3-C46C78C857CF}" srcOrd="0" destOrd="0" presId="urn:microsoft.com/office/officeart/2008/layout/VerticalCurvedList"/>
    <dgm:cxn modelId="{0E18925C-489E-4E56-B7E2-85F425E095F3}" type="presParOf" srcId="{E4B5958E-25D4-4D98-BBE5-59BD6BB344AB}" destId="{068DCB42-3D77-41B7-88BC-C001E6F71A88}" srcOrd="0" destOrd="0" presId="urn:microsoft.com/office/officeart/2008/layout/VerticalCurvedList"/>
    <dgm:cxn modelId="{9220CD9E-D96C-4BB9-912E-A375B49E9BB4}" type="presParOf" srcId="{068DCB42-3D77-41B7-88BC-C001E6F71A88}" destId="{64F7B0ED-869D-44E0-91E3-3B273F490BA2}" srcOrd="0" destOrd="0" presId="urn:microsoft.com/office/officeart/2008/layout/VerticalCurvedList"/>
    <dgm:cxn modelId="{5FE80899-EBC3-4EEE-BFD8-D0C9E93A4BB8}" type="presParOf" srcId="{64F7B0ED-869D-44E0-91E3-3B273F490BA2}" destId="{A7C1165A-9B07-4F6E-BC4D-C25FDEFDF837}" srcOrd="0" destOrd="0" presId="urn:microsoft.com/office/officeart/2008/layout/VerticalCurvedList"/>
    <dgm:cxn modelId="{F5942520-1C36-44D2-98B9-2FC893BB17CB}" type="presParOf" srcId="{64F7B0ED-869D-44E0-91E3-3B273F490BA2}" destId="{ED01F676-5169-4AE1-9124-9714647E9BFD}" srcOrd="1" destOrd="0" presId="urn:microsoft.com/office/officeart/2008/layout/VerticalCurvedList"/>
    <dgm:cxn modelId="{576B1489-6182-43EC-9DC1-597B1C4E35FF}" type="presParOf" srcId="{64F7B0ED-869D-44E0-91E3-3B273F490BA2}" destId="{47EEF2C2-19B2-4F88-B86B-4AF0B0D8CE07}" srcOrd="2" destOrd="0" presId="urn:microsoft.com/office/officeart/2008/layout/VerticalCurvedList"/>
    <dgm:cxn modelId="{0B841631-82A3-4A0B-B05D-BAEBF4F0E5DB}" type="presParOf" srcId="{64F7B0ED-869D-44E0-91E3-3B273F490BA2}" destId="{346706EE-4BB0-49EE-8B9C-C554D503D272}" srcOrd="3" destOrd="0" presId="urn:microsoft.com/office/officeart/2008/layout/VerticalCurvedList"/>
    <dgm:cxn modelId="{C087CD9D-8CAE-4E2D-A96A-FDD2CEF26E65}" type="presParOf" srcId="{068DCB42-3D77-41B7-88BC-C001E6F71A88}" destId="{E224EFB7-4E90-4961-B1A3-C46C78C857CF}" srcOrd="1" destOrd="0" presId="urn:microsoft.com/office/officeart/2008/layout/VerticalCurvedList"/>
    <dgm:cxn modelId="{7473A2C5-DB07-46BB-AE79-B567A7D576F9}" type="presParOf" srcId="{068DCB42-3D77-41B7-88BC-C001E6F71A88}" destId="{5376E549-7325-4F02-A480-27B90DC82FBE}" srcOrd="2" destOrd="0" presId="urn:microsoft.com/office/officeart/2008/layout/VerticalCurvedList"/>
    <dgm:cxn modelId="{FA6DE39B-C686-41F9-AC8E-7659CD7034E1}" type="presParOf" srcId="{5376E549-7325-4F02-A480-27B90DC82FBE}" destId="{E6EA684D-DA8F-4DA4-8828-093D6F9D9E81}" srcOrd="0" destOrd="0" presId="urn:microsoft.com/office/officeart/2008/layout/VerticalCurvedList"/>
    <dgm:cxn modelId="{FF65E728-CAF1-4220-90E7-08B8D2743E82}" type="presParOf" srcId="{068DCB42-3D77-41B7-88BC-C001E6F71A88}" destId="{DE62C96D-ACD1-42B4-88F4-13DEBFAC7665}" srcOrd="3" destOrd="0" presId="urn:microsoft.com/office/officeart/2008/layout/VerticalCurvedList"/>
    <dgm:cxn modelId="{AB7A8C3E-2F68-490C-A159-FB2BE16C63EC}" type="presParOf" srcId="{068DCB42-3D77-41B7-88BC-C001E6F71A88}" destId="{7ED4B0CD-922C-4D5D-8993-54FB0A55D142}" srcOrd="4" destOrd="0" presId="urn:microsoft.com/office/officeart/2008/layout/VerticalCurvedList"/>
    <dgm:cxn modelId="{7AE9AD41-5E3B-4F91-90BB-C82A63C5E9EB}" type="presParOf" srcId="{7ED4B0CD-922C-4D5D-8993-54FB0A55D142}" destId="{4F5DD210-7753-4D5D-BC4E-37C5D5EFC36F}" srcOrd="0" destOrd="0" presId="urn:microsoft.com/office/officeart/2008/layout/VerticalCurvedList"/>
    <dgm:cxn modelId="{BE1E4DE9-6391-456C-A517-E034AAD1E100}" type="presParOf" srcId="{068DCB42-3D77-41B7-88BC-C001E6F71A88}" destId="{8D1B1613-6BC6-4DD2-B485-B6ADA077A02E}" srcOrd="5" destOrd="0" presId="urn:microsoft.com/office/officeart/2008/layout/VerticalCurvedList"/>
    <dgm:cxn modelId="{7763311D-9CBC-4ABA-A5AC-D9F8A71B2410}" type="presParOf" srcId="{068DCB42-3D77-41B7-88BC-C001E6F71A88}" destId="{46C0FAC9-7ECD-4060-9C5F-A334538F0EDA}" srcOrd="6" destOrd="0" presId="urn:microsoft.com/office/officeart/2008/layout/VerticalCurvedList"/>
    <dgm:cxn modelId="{506F8D57-B1DE-4273-8AEC-9F56DF1F6762}" type="presParOf" srcId="{46C0FAC9-7ECD-4060-9C5F-A334538F0EDA}" destId="{9CE06534-FEE2-4C8B-B3EC-8FF4FA3A9A5F}"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A3E95E24-3D6F-4B2A-9860-1B94EE283584}"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pPr rtl="1"/>
          <a:endParaRPr lang="ar-EG"/>
        </a:p>
      </dgm:t>
    </dgm:pt>
    <dgm:pt modelId="{D4EFBA7A-F8A1-4324-90C0-10BF46D61D99}">
      <dgm:prSet phldrT="[Text]" custT="1"/>
      <dgm:spPr/>
      <dgm:t>
        <a:bodyPr/>
        <a:lstStyle/>
        <a:p>
          <a:pPr algn="justLow" rtl="1"/>
          <a:r>
            <a:rPr lang="ar-EG" sz="2000" dirty="0" smtClean="0"/>
            <a:t>يمكن توجيه شراء لعب الأطفال والحلوى والقصص من باب المكافآت مثل مكافأة النجاح.</a:t>
          </a:r>
          <a:endParaRPr lang="ar-EG" sz="2000" dirty="0"/>
        </a:p>
      </dgm:t>
    </dgm:pt>
    <dgm:pt modelId="{EF5453EE-2DC8-4370-BFF4-B379E82AEED6}" type="parTrans" cxnId="{2B069905-ED14-429F-A923-51EB277E1833}">
      <dgm:prSet/>
      <dgm:spPr/>
      <dgm:t>
        <a:bodyPr/>
        <a:lstStyle/>
        <a:p>
          <a:pPr rtl="1"/>
          <a:endParaRPr lang="ar-EG"/>
        </a:p>
      </dgm:t>
    </dgm:pt>
    <dgm:pt modelId="{52C666AA-AA90-4B12-B475-3344545B117B}" type="sibTrans" cxnId="{2B069905-ED14-429F-A923-51EB277E1833}">
      <dgm:prSet/>
      <dgm:spPr/>
      <dgm:t>
        <a:bodyPr/>
        <a:lstStyle/>
        <a:p>
          <a:pPr rtl="1"/>
          <a:endParaRPr lang="ar-EG"/>
        </a:p>
      </dgm:t>
    </dgm:pt>
    <dgm:pt modelId="{27F235CE-2F81-4390-8CD8-2B8DA78C02F3}">
      <dgm:prSet phldrT="[Text]" custT="1"/>
      <dgm:spPr/>
      <dgm:t>
        <a:bodyPr/>
        <a:lstStyle/>
        <a:p>
          <a:pPr algn="justLow" rtl="1"/>
          <a:r>
            <a:rPr lang="ar-EG" sz="2000" dirty="0" smtClean="0"/>
            <a:t>على الزوجة المدبرة أن تذهب إلى محلات الجملة للتسوق منها، والاستفادة من العروض الدائمة التى توفر مبلغا مناسبا فى ميزانية الأسرة.</a:t>
          </a:r>
          <a:endParaRPr lang="ar-EG" sz="2000" dirty="0"/>
        </a:p>
      </dgm:t>
    </dgm:pt>
    <dgm:pt modelId="{5CE489CE-BEDB-4A88-B0BE-36133FC0C664}" type="parTrans" cxnId="{22B66B67-B04A-4A0C-9177-4EAE75135B71}">
      <dgm:prSet/>
      <dgm:spPr/>
      <dgm:t>
        <a:bodyPr/>
        <a:lstStyle/>
        <a:p>
          <a:pPr rtl="1"/>
          <a:endParaRPr lang="ar-EG"/>
        </a:p>
      </dgm:t>
    </dgm:pt>
    <dgm:pt modelId="{0FDCA89B-C1C5-4CD8-B5F4-3166EF9C43B5}" type="sibTrans" cxnId="{22B66B67-B04A-4A0C-9177-4EAE75135B71}">
      <dgm:prSet/>
      <dgm:spPr/>
      <dgm:t>
        <a:bodyPr/>
        <a:lstStyle/>
        <a:p>
          <a:pPr rtl="1"/>
          <a:endParaRPr lang="ar-EG"/>
        </a:p>
      </dgm:t>
    </dgm:pt>
    <dgm:pt modelId="{26399E90-0DFA-4314-828F-D01ABC6C9891}">
      <dgm:prSet phldrT="[Text]" custT="1"/>
      <dgm:spPr/>
      <dgm:t>
        <a:bodyPr/>
        <a:lstStyle/>
        <a:p>
          <a:pPr algn="justLow" rtl="1"/>
          <a:r>
            <a:rPr lang="ar-EG" sz="2000" dirty="0" smtClean="0"/>
            <a:t>هناك قاعدة اقتصادية معروفة وهى عدم شراء الأشياء فى الموسم الخاص بها، فلا داعى لشراء السخان فى فصل الشتاء أو المروحة فى فصل الصيف وهكذا، فإن ثمن الأشياء قد يكون مرتفعا بعض الشىء عن شرائه فى غير موسمه.</a:t>
          </a:r>
          <a:endParaRPr lang="ar-EG" sz="2000" dirty="0"/>
        </a:p>
      </dgm:t>
    </dgm:pt>
    <dgm:pt modelId="{0EEA4029-093E-469D-88C2-2EABCD2187A0}" type="parTrans" cxnId="{C16CEC5F-BDD8-4439-8327-5D54A7B86306}">
      <dgm:prSet/>
      <dgm:spPr/>
      <dgm:t>
        <a:bodyPr/>
        <a:lstStyle/>
        <a:p>
          <a:pPr rtl="1"/>
          <a:endParaRPr lang="ar-EG"/>
        </a:p>
      </dgm:t>
    </dgm:pt>
    <dgm:pt modelId="{E9B06EAD-1B11-4FFE-871B-A38879561364}" type="sibTrans" cxnId="{C16CEC5F-BDD8-4439-8327-5D54A7B86306}">
      <dgm:prSet/>
      <dgm:spPr/>
      <dgm:t>
        <a:bodyPr/>
        <a:lstStyle/>
        <a:p>
          <a:pPr rtl="1"/>
          <a:endParaRPr lang="ar-EG"/>
        </a:p>
      </dgm:t>
    </dgm:pt>
    <dgm:pt modelId="{04F116BD-F08C-4487-A189-ADFD44B1E1C6}" type="pres">
      <dgm:prSet presAssocID="{A3E95E24-3D6F-4B2A-9860-1B94EE283584}" presName="outerComposite" presStyleCnt="0">
        <dgm:presLayoutVars>
          <dgm:chMax val="5"/>
          <dgm:dir/>
          <dgm:resizeHandles val="exact"/>
        </dgm:presLayoutVars>
      </dgm:prSet>
      <dgm:spPr/>
      <dgm:t>
        <a:bodyPr/>
        <a:lstStyle/>
        <a:p>
          <a:pPr rtl="1"/>
          <a:endParaRPr lang="ar-EG"/>
        </a:p>
      </dgm:t>
    </dgm:pt>
    <dgm:pt modelId="{8E8ADBE8-868E-4CE6-9BCF-B3E24B824EF7}" type="pres">
      <dgm:prSet presAssocID="{A3E95E24-3D6F-4B2A-9860-1B94EE283584}" presName="dummyMaxCanvas" presStyleCnt="0">
        <dgm:presLayoutVars/>
      </dgm:prSet>
      <dgm:spPr/>
      <dgm:t>
        <a:bodyPr/>
        <a:lstStyle/>
        <a:p>
          <a:pPr rtl="1"/>
          <a:endParaRPr lang="ar-EG"/>
        </a:p>
      </dgm:t>
    </dgm:pt>
    <dgm:pt modelId="{4754D861-BF64-468F-8D9F-7AC6BAA6EEAC}" type="pres">
      <dgm:prSet presAssocID="{A3E95E24-3D6F-4B2A-9860-1B94EE283584}" presName="ThreeNodes_1" presStyleLbl="node1" presStyleIdx="0" presStyleCnt="3">
        <dgm:presLayoutVars>
          <dgm:bulletEnabled val="1"/>
        </dgm:presLayoutVars>
      </dgm:prSet>
      <dgm:spPr/>
      <dgm:t>
        <a:bodyPr/>
        <a:lstStyle/>
        <a:p>
          <a:pPr rtl="1"/>
          <a:endParaRPr lang="ar-EG"/>
        </a:p>
      </dgm:t>
    </dgm:pt>
    <dgm:pt modelId="{CD4D1FF0-488E-4486-93BF-06905D80B440}" type="pres">
      <dgm:prSet presAssocID="{A3E95E24-3D6F-4B2A-9860-1B94EE283584}" presName="ThreeNodes_2" presStyleLbl="node1" presStyleIdx="1" presStyleCnt="3">
        <dgm:presLayoutVars>
          <dgm:bulletEnabled val="1"/>
        </dgm:presLayoutVars>
      </dgm:prSet>
      <dgm:spPr/>
      <dgm:t>
        <a:bodyPr/>
        <a:lstStyle/>
        <a:p>
          <a:pPr rtl="1"/>
          <a:endParaRPr lang="ar-EG"/>
        </a:p>
      </dgm:t>
    </dgm:pt>
    <dgm:pt modelId="{BF9C56F2-EFAE-49C9-AD17-5E280765B89E}" type="pres">
      <dgm:prSet presAssocID="{A3E95E24-3D6F-4B2A-9860-1B94EE283584}" presName="ThreeNodes_3" presStyleLbl="node1" presStyleIdx="2" presStyleCnt="3" custScaleX="105882" custScaleY="116495">
        <dgm:presLayoutVars>
          <dgm:bulletEnabled val="1"/>
        </dgm:presLayoutVars>
      </dgm:prSet>
      <dgm:spPr/>
      <dgm:t>
        <a:bodyPr/>
        <a:lstStyle/>
        <a:p>
          <a:pPr rtl="1"/>
          <a:endParaRPr lang="ar-EG"/>
        </a:p>
      </dgm:t>
    </dgm:pt>
    <dgm:pt modelId="{89787F58-8368-464C-A880-7367B287A243}" type="pres">
      <dgm:prSet presAssocID="{A3E95E24-3D6F-4B2A-9860-1B94EE283584}" presName="ThreeConn_1-2" presStyleLbl="fgAccFollowNode1" presStyleIdx="0" presStyleCnt="2">
        <dgm:presLayoutVars>
          <dgm:bulletEnabled val="1"/>
        </dgm:presLayoutVars>
      </dgm:prSet>
      <dgm:spPr/>
      <dgm:t>
        <a:bodyPr/>
        <a:lstStyle/>
        <a:p>
          <a:pPr rtl="1"/>
          <a:endParaRPr lang="ar-EG"/>
        </a:p>
      </dgm:t>
    </dgm:pt>
    <dgm:pt modelId="{6D8FE82E-1A7F-421F-9A3E-7E6E1D5FF73E}" type="pres">
      <dgm:prSet presAssocID="{A3E95E24-3D6F-4B2A-9860-1B94EE283584}" presName="ThreeConn_2-3" presStyleLbl="fgAccFollowNode1" presStyleIdx="1" presStyleCnt="2">
        <dgm:presLayoutVars>
          <dgm:bulletEnabled val="1"/>
        </dgm:presLayoutVars>
      </dgm:prSet>
      <dgm:spPr/>
      <dgm:t>
        <a:bodyPr/>
        <a:lstStyle/>
        <a:p>
          <a:pPr rtl="1"/>
          <a:endParaRPr lang="ar-EG"/>
        </a:p>
      </dgm:t>
    </dgm:pt>
    <dgm:pt modelId="{82D1464D-C79E-41D0-ABBF-83E73BFD6101}" type="pres">
      <dgm:prSet presAssocID="{A3E95E24-3D6F-4B2A-9860-1B94EE283584}" presName="ThreeNodes_1_text" presStyleLbl="node1" presStyleIdx="2" presStyleCnt="3">
        <dgm:presLayoutVars>
          <dgm:bulletEnabled val="1"/>
        </dgm:presLayoutVars>
      </dgm:prSet>
      <dgm:spPr/>
      <dgm:t>
        <a:bodyPr/>
        <a:lstStyle/>
        <a:p>
          <a:pPr rtl="1"/>
          <a:endParaRPr lang="ar-EG"/>
        </a:p>
      </dgm:t>
    </dgm:pt>
    <dgm:pt modelId="{7E63660B-1BE4-4583-AC7D-B20E0577C14B}" type="pres">
      <dgm:prSet presAssocID="{A3E95E24-3D6F-4B2A-9860-1B94EE283584}" presName="ThreeNodes_2_text" presStyleLbl="node1" presStyleIdx="2" presStyleCnt="3">
        <dgm:presLayoutVars>
          <dgm:bulletEnabled val="1"/>
        </dgm:presLayoutVars>
      </dgm:prSet>
      <dgm:spPr/>
      <dgm:t>
        <a:bodyPr/>
        <a:lstStyle/>
        <a:p>
          <a:pPr rtl="1"/>
          <a:endParaRPr lang="ar-EG"/>
        </a:p>
      </dgm:t>
    </dgm:pt>
    <dgm:pt modelId="{8448DB95-C507-49B1-BB65-35EF15001AAE}" type="pres">
      <dgm:prSet presAssocID="{A3E95E24-3D6F-4B2A-9860-1B94EE283584}" presName="ThreeNodes_3_text" presStyleLbl="node1" presStyleIdx="2" presStyleCnt="3">
        <dgm:presLayoutVars>
          <dgm:bulletEnabled val="1"/>
        </dgm:presLayoutVars>
      </dgm:prSet>
      <dgm:spPr/>
      <dgm:t>
        <a:bodyPr/>
        <a:lstStyle/>
        <a:p>
          <a:pPr rtl="1"/>
          <a:endParaRPr lang="ar-EG"/>
        </a:p>
      </dgm:t>
    </dgm:pt>
  </dgm:ptLst>
  <dgm:cxnLst>
    <dgm:cxn modelId="{2B069905-ED14-429F-A923-51EB277E1833}" srcId="{A3E95E24-3D6F-4B2A-9860-1B94EE283584}" destId="{D4EFBA7A-F8A1-4324-90C0-10BF46D61D99}" srcOrd="0" destOrd="0" parTransId="{EF5453EE-2DC8-4370-BFF4-B379E82AEED6}" sibTransId="{52C666AA-AA90-4B12-B475-3344545B117B}"/>
    <dgm:cxn modelId="{7AAE794A-217B-44FB-824D-303D373B02C6}" type="presOf" srcId="{52C666AA-AA90-4B12-B475-3344545B117B}" destId="{89787F58-8368-464C-A880-7367B287A243}" srcOrd="0" destOrd="0" presId="urn:microsoft.com/office/officeart/2005/8/layout/vProcess5"/>
    <dgm:cxn modelId="{91554A90-2AF5-4958-AB78-5750F6E5F8A5}" type="presOf" srcId="{27F235CE-2F81-4390-8CD8-2B8DA78C02F3}" destId="{7E63660B-1BE4-4583-AC7D-B20E0577C14B}" srcOrd="1" destOrd="0" presId="urn:microsoft.com/office/officeart/2005/8/layout/vProcess5"/>
    <dgm:cxn modelId="{755B021C-0B5A-4CEB-91A7-AF455A96BAF9}" type="presOf" srcId="{0FDCA89B-C1C5-4CD8-B5F4-3166EF9C43B5}" destId="{6D8FE82E-1A7F-421F-9A3E-7E6E1D5FF73E}" srcOrd="0" destOrd="0" presId="urn:microsoft.com/office/officeart/2005/8/layout/vProcess5"/>
    <dgm:cxn modelId="{8142D5DA-2CFD-488C-8A44-DA9E0EC56B08}" type="presOf" srcId="{A3E95E24-3D6F-4B2A-9860-1B94EE283584}" destId="{04F116BD-F08C-4487-A189-ADFD44B1E1C6}" srcOrd="0" destOrd="0" presId="urn:microsoft.com/office/officeart/2005/8/layout/vProcess5"/>
    <dgm:cxn modelId="{27085706-EE07-45BE-852C-E5C7CC5A89B4}" type="presOf" srcId="{26399E90-0DFA-4314-828F-D01ABC6C9891}" destId="{8448DB95-C507-49B1-BB65-35EF15001AAE}" srcOrd="1" destOrd="0" presId="urn:microsoft.com/office/officeart/2005/8/layout/vProcess5"/>
    <dgm:cxn modelId="{22B66B67-B04A-4A0C-9177-4EAE75135B71}" srcId="{A3E95E24-3D6F-4B2A-9860-1B94EE283584}" destId="{27F235CE-2F81-4390-8CD8-2B8DA78C02F3}" srcOrd="1" destOrd="0" parTransId="{5CE489CE-BEDB-4A88-B0BE-36133FC0C664}" sibTransId="{0FDCA89B-C1C5-4CD8-B5F4-3166EF9C43B5}"/>
    <dgm:cxn modelId="{427359C4-1A39-440D-90A4-A5DE3CC6C0F4}" type="presOf" srcId="{D4EFBA7A-F8A1-4324-90C0-10BF46D61D99}" destId="{4754D861-BF64-468F-8D9F-7AC6BAA6EEAC}" srcOrd="0" destOrd="0" presId="urn:microsoft.com/office/officeart/2005/8/layout/vProcess5"/>
    <dgm:cxn modelId="{C16CEC5F-BDD8-4439-8327-5D54A7B86306}" srcId="{A3E95E24-3D6F-4B2A-9860-1B94EE283584}" destId="{26399E90-0DFA-4314-828F-D01ABC6C9891}" srcOrd="2" destOrd="0" parTransId="{0EEA4029-093E-469D-88C2-2EABCD2187A0}" sibTransId="{E9B06EAD-1B11-4FFE-871B-A38879561364}"/>
    <dgm:cxn modelId="{F9CAF0A5-0511-421B-972C-9B5A78FE3E20}" type="presOf" srcId="{27F235CE-2F81-4390-8CD8-2B8DA78C02F3}" destId="{CD4D1FF0-488E-4486-93BF-06905D80B440}" srcOrd="0" destOrd="0" presId="urn:microsoft.com/office/officeart/2005/8/layout/vProcess5"/>
    <dgm:cxn modelId="{CAAD6F0C-924C-4CEF-88E0-E930DE854A4B}" type="presOf" srcId="{26399E90-0DFA-4314-828F-D01ABC6C9891}" destId="{BF9C56F2-EFAE-49C9-AD17-5E280765B89E}" srcOrd="0" destOrd="0" presId="urn:microsoft.com/office/officeart/2005/8/layout/vProcess5"/>
    <dgm:cxn modelId="{947254F3-12E7-4881-932C-5718D6DB929A}" type="presOf" srcId="{D4EFBA7A-F8A1-4324-90C0-10BF46D61D99}" destId="{82D1464D-C79E-41D0-ABBF-83E73BFD6101}" srcOrd="1" destOrd="0" presId="urn:microsoft.com/office/officeart/2005/8/layout/vProcess5"/>
    <dgm:cxn modelId="{91759767-2ECA-4A59-B123-E646772F575C}" type="presParOf" srcId="{04F116BD-F08C-4487-A189-ADFD44B1E1C6}" destId="{8E8ADBE8-868E-4CE6-9BCF-B3E24B824EF7}" srcOrd="0" destOrd="0" presId="urn:microsoft.com/office/officeart/2005/8/layout/vProcess5"/>
    <dgm:cxn modelId="{51D791D6-7496-4C32-AD12-3FAF1D5387DF}" type="presParOf" srcId="{04F116BD-F08C-4487-A189-ADFD44B1E1C6}" destId="{4754D861-BF64-468F-8D9F-7AC6BAA6EEAC}" srcOrd="1" destOrd="0" presId="urn:microsoft.com/office/officeart/2005/8/layout/vProcess5"/>
    <dgm:cxn modelId="{4A5BE002-D6E1-472E-8A22-EBB7CCF51319}" type="presParOf" srcId="{04F116BD-F08C-4487-A189-ADFD44B1E1C6}" destId="{CD4D1FF0-488E-4486-93BF-06905D80B440}" srcOrd="2" destOrd="0" presId="urn:microsoft.com/office/officeart/2005/8/layout/vProcess5"/>
    <dgm:cxn modelId="{1AEE8BAB-AA2C-4570-A815-3B4C6562C97B}" type="presParOf" srcId="{04F116BD-F08C-4487-A189-ADFD44B1E1C6}" destId="{BF9C56F2-EFAE-49C9-AD17-5E280765B89E}" srcOrd="3" destOrd="0" presId="urn:microsoft.com/office/officeart/2005/8/layout/vProcess5"/>
    <dgm:cxn modelId="{95D26BE4-E631-4054-921B-EBC9A3FCE523}" type="presParOf" srcId="{04F116BD-F08C-4487-A189-ADFD44B1E1C6}" destId="{89787F58-8368-464C-A880-7367B287A243}" srcOrd="4" destOrd="0" presId="urn:microsoft.com/office/officeart/2005/8/layout/vProcess5"/>
    <dgm:cxn modelId="{833EC5CE-58D2-4347-ABD2-06E458FE510B}" type="presParOf" srcId="{04F116BD-F08C-4487-A189-ADFD44B1E1C6}" destId="{6D8FE82E-1A7F-421F-9A3E-7E6E1D5FF73E}" srcOrd="5" destOrd="0" presId="urn:microsoft.com/office/officeart/2005/8/layout/vProcess5"/>
    <dgm:cxn modelId="{1CFCEAAC-A2E1-45D6-B0EC-E703E28A7B46}" type="presParOf" srcId="{04F116BD-F08C-4487-A189-ADFD44B1E1C6}" destId="{82D1464D-C79E-41D0-ABBF-83E73BFD6101}" srcOrd="6" destOrd="0" presId="urn:microsoft.com/office/officeart/2005/8/layout/vProcess5"/>
    <dgm:cxn modelId="{1FBB3C75-DD86-49FE-A4D0-6C7EDD9F85B3}" type="presParOf" srcId="{04F116BD-F08C-4487-A189-ADFD44B1E1C6}" destId="{7E63660B-1BE4-4583-AC7D-B20E0577C14B}" srcOrd="7" destOrd="0" presId="urn:microsoft.com/office/officeart/2005/8/layout/vProcess5"/>
    <dgm:cxn modelId="{0DFC7CFC-5719-401F-9AC4-365F53014FC8}" type="presParOf" srcId="{04F116BD-F08C-4487-A189-ADFD44B1E1C6}" destId="{8448DB95-C507-49B1-BB65-35EF15001AAE}"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DF56E491-2F5E-4EF0-A2F1-703D8333F243}"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pPr rtl="1"/>
          <a:endParaRPr lang="ar-EG"/>
        </a:p>
      </dgm:t>
    </dgm:pt>
    <dgm:pt modelId="{30A59658-4B7D-4EF9-973E-534F64684D4F}">
      <dgm:prSet phldrT="[Text]" custT="1"/>
      <dgm:spPr/>
      <dgm:t>
        <a:bodyPr/>
        <a:lstStyle/>
        <a:p>
          <a:pPr algn="justLow" rtl="1"/>
          <a:r>
            <a:rPr lang="ar-EG" sz="1800" b="1" dirty="0" smtClean="0"/>
            <a:t>إذا كان هناك موسم والأسرة تريد التسوق مثل دخول المدارس، فيمكن أن تتوجه الأم إلى مكتبات الفجالة على سبيل المثال لشراء المستلزمات الدراسية منها، فكلما كان التسوق من محال الجملة المتخصصة فى البضائع التى تريد الأسرة شراءها فإن ذلك يوفر كثيرا فى الميزانية</a:t>
          </a:r>
          <a:endParaRPr lang="ar-EG" sz="1800" b="1" dirty="0"/>
        </a:p>
      </dgm:t>
    </dgm:pt>
    <dgm:pt modelId="{AF04B457-DC85-42C0-9710-6E3AB2659CB1}" type="parTrans" cxnId="{92607BFA-5AA9-4071-81C3-B9E15EF50D84}">
      <dgm:prSet/>
      <dgm:spPr/>
      <dgm:t>
        <a:bodyPr/>
        <a:lstStyle/>
        <a:p>
          <a:pPr rtl="1"/>
          <a:endParaRPr lang="ar-EG"/>
        </a:p>
      </dgm:t>
    </dgm:pt>
    <dgm:pt modelId="{9436DE04-95A5-4772-B57A-2756146FB5D9}" type="sibTrans" cxnId="{92607BFA-5AA9-4071-81C3-B9E15EF50D84}">
      <dgm:prSet/>
      <dgm:spPr/>
      <dgm:t>
        <a:bodyPr/>
        <a:lstStyle/>
        <a:p>
          <a:pPr rtl="1"/>
          <a:endParaRPr lang="ar-EG"/>
        </a:p>
      </dgm:t>
    </dgm:pt>
    <dgm:pt modelId="{6EAAE7F0-BAF6-4112-998B-4C2B74F5DC03}">
      <dgm:prSet phldrT="[Text]" custT="1"/>
      <dgm:spPr/>
      <dgm:t>
        <a:bodyPr/>
        <a:lstStyle/>
        <a:p>
          <a:pPr algn="justLow" rtl="1"/>
          <a:r>
            <a:rPr lang="ar-EG" sz="1800" b="1" dirty="0" smtClean="0"/>
            <a:t>بالنسبة “لكسوة الشتاء والصيف” يمكن شراؤها فى فترات التخفيضات، وهنا يجب توجيه الشراء للملابس الأساسية التى يحتاجها الإنسان وليس من باب “البلوزة دى حلوة وخلاص”.</a:t>
          </a:r>
          <a:endParaRPr lang="ar-EG" sz="1800" b="1" dirty="0"/>
        </a:p>
      </dgm:t>
    </dgm:pt>
    <dgm:pt modelId="{10ACBA86-1397-4BEC-BB81-F31D25A0A5E7}" type="parTrans" cxnId="{736265ED-9ECA-430D-8A2D-9B061C763969}">
      <dgm:prSet/>
      <dgm:spPr/>
      <dgm:t>
        <a:bodyPr/>
        <a:lstStyle/>
        <a:p>
          <a:pPr rtl="1"/>
          <a:endParaRPr lang="ar-EG"/>
        </a:p>
      </dgm:t>
    </dgm:pt>
    <dgm:pt modelId="{F2B16D81-B4D8-460C-9C14-F57A8C4B78D0}" type="sibTrans" cxnId="{736265ED-9ECA-430D-8A2D-9B061C763969}">
      <dgm:prSet/>
      <dgm:spPr/>
      <dgm:t>
        <a:bodyPr/>
        <a:lstStyle/>
        <a:p>
          <a:pPr rtl="1"/>
          <a:endParaRPr lang="ar-EG"/>
        </a:p>
      </dgm:t>
    </dgm:pt>
    <dgm:pt modelId="{F13AEFF4-088E-4DC9-9302-9824C89DA1F7}">
      <dgm:prSet phldrT="[Text]" custT="1"/>
      <dgm:spPr/>
      <dgm:t>
        <a:bodyPr/>
        <a:lstStyle/>
        <a:p>
          <a:pPr algn="justLow" rtl="1"/>
          <a:r>
            <a:rPr lang="ar-EG" sz="1800" b="1" smtClean="0"/>
            <a:t>هناك </a:t>
          </a:r>
          <a:r>
            <a:rPr lang="ar-EG" sz="1800" b="1" dirty="0" smtClean="0"/>
            <a:t>بند انتشر فى الفترة الأخيرة بين الأسر المصرية وهو التعود على “شراء الوجبات الجاهزة أو العشاء خارج المنزل، وهذا البند باب لا يغلق إذا ما التزمت ربة المنزل بتقنينه فيكون مثلا مرة أو مرتين فى الشهر، وإذا كانت العزومة فى مكان مرهق ماديا فى مرة فيمكن تعويض ذلك فى المرة التى تليها بالاقتصاد فى النفقات والعزومة تكون فى مكان بسيط، المهم تغيير الجو والخروج من جدران البيت التى تثير الرتابة.</a:t>
          </a:r>
          <a:endParaRPr lang="ar-EG" sz="1800" b="1" dirty="0"/>
        </a:p>
      </dgm:t>
    </dgm:pt>
    <dgm:pt modelId="{8C43B890-2909-4405-A7E5-F6F0E2F78DF2}" type="parTrans" cxnId="{46182974-E1A7-4C38-93D7-1B0EFF569B60}">
      <dgm:prSet/>
      <dgm:spPr/>
      <dgm:t>
        <a:bodyPr/>
        <a:lstStyle/>
        <a:p>
          <a:pPr rtl="1"/>
          <a:endParaRPr lang="ar-EG"/>
        </a:p>
      </dgm:t>
    </dgm:pt>
    <dgm:pt modelId="{EC834BC5-4064-49B0-89B6-9DC43B94655B}" type="sibTrans" cxnId="{46182974-E1A7-4C38-93D7-1B0EFF569B60}">
      <dgm:prSet/>
      <dgm:spPr/>
      <dgm:t>
        <a:bodyPr/>
        <a:lstStyle/>
        <a:p>
          <a:pPr rtl="1"/>
          <a:endParaRPr lang="ar-EG"/>
        </a:p>
      </dgm:t>
    </dgm:pt>
    <dgm:pt modelId="{2BB13249-F45D-4EF3-9EB8-47B5D25BB616}" type="pres">
      <dgm:prSet presAssocID="{DF56E491-2F5E-4EF0-A2F1-703D8333F243}" presName="Name0" presStyleCnt="0">
        <dgm:presLayoutVars>
          <dgm:chMax val="7"/>
          <dgm:chPref val="7"/>
          <dgm:dir/>
        </dgm:presLayoutVars>
      </dgm:prSet>
      <dgm:spPr/>
      <dgm:t>
        <a:bodyPr/>
        <a:lstStyle/>
        <a:p>
          <a:pPr rtl="1"/>
          <a:endParaRPr lang="ar-EG"/>
        </a:p>
      </dgm:t>
    </dgm:pt>
    <dgm:pt modelId="{7201E060-3819-4D5C-AB07-3A15703FBC43}" type="pres">
      <dgm:prSet presAssocID="{DF56E491-2F5E-4EF0-A2F1-703D8333F243}" presName="Name1" presStyleCnt="0"/>
      <dgm:spPr/>
      <dgm:t>
        <a:bodyPr/>
        <a:lstStyle/>
        <a:p>
          <a:pPr rtl="1"/>
          <a:endParaRPr lang="ar-EG"/>
        </a:p>
      </dgm:t>
    </dgm:pt>
    <dgm:pt modelId="{2C2192B2-2C52-4D9F-87F7-06224E330896}" type="pres">
      <dgm:prSet presAssocID="{DF56E491-2F5E-4EF0-A2F1-703D8333F243}" presName="cycle" presStyleCnt="0"/>
      <dgm:spPr/>
      <dgm:t>
        <a:bodyPr/>
        <a:lstStyle/>
        <a:p>
          <a:pPr rtl="1"/>
          <a:endParaRPr lang="ar-EG"/>
        </a:p>
      </dgm:t>
    </dgm:pt>
    <dgm:pt modelId="{F8F89883-5F5D-4A19-B205-DD98DA6F24CD}" type="pres">
      <dgm:prSet presAssocID="{DF56E491-2F5E-4EF0-A2F1-703D8333F243}" presName="srcNode" presStyleLbl="node1" presStyleIdx="0" presStyleCnt="3"/>
      <dgm:spPr/>
      <dgm:t>
        <a:bodyPr/>
        <a:lstStyle/>
        <a:p>
          <a:pPr rtl="1"/>
          <a:endParaRPr lang="ar-EG"/>
        </a:p>
      </dgm:t>
    </dgm:pt>
    <dgm:pt modelId="{6EE7421D-83F7-4CA1-BF4E-C1F0DE27D917}" type="pres">
      <dgm:prSet presAssocID="{DF56E491-2F5E-4EF0-A2F1-703D8333F243}" presName="conn" presStyleLbl="parChTrans1D2" presStyleIdx="0" presStyleCnt="1"/>
      <dgm:spPr/>
      <dgm:t>
        <a:bodyPr/>
        <a:lstStyle/>
        <a:p>
          <a:pPr rtl="1"/>
          <a:endParaRPr lang="ar-EG"/>
        </a:p>
      </dgm:t>
    </dgm:pt>
    <dgm:pt modelId="{8322092B-F581-49D7-947B-9C9C22312547}" type="pres">
      <dgm:prSet presAssocID="{DF56E491-2F5E-4EF0-A2F1-703D8333F243}" presName="extraNode" presStyleLbl="node1" presStyleIdx="0" presStyleCnt="3"/>
      <dgm:spPr/>
      <dgm:t>
        <a:bodyPr/>
        <a:lstStyle/>
        <a:p>
          <a:pPr rtl="1"/>
          <a:endParaRPr lang="ar-EG"/>
        </a:p>
      </dgm:t>
    </dgm:pt>
    <dgm:pt modelId="{E33A022B-EF55-4E82-BF33-F79F2C291E1B}" type="pres">
      <dgm:prSet presAssocID="{DF56E491-2F5E-4EF0-A2F1-703D8333F243}" presName="dstNode" presStyleLbl="node1" presStyleIdx="0" presStyleCnt="3"/>
      <dgm:spPr/>
      <dgm:t>
        <a:bodyPr/>
        <a:lstStyle/>
        <a:p>
          <a:pPr rtl="1"/>
          <a:endParaRPr lang="ar-EG"/>
        </a:p>
      </dgm:t>
    </dgm:pt>
    <dgm:pt modelId="{0A6E4AF3-8011-415F-A0EB-3A673940990D}" type="pres">
      <dgm:prSet presAssocID="{30A59658-4B7D-4EF9-973E-534F64684D4F}" presName="text_1" presStyleLbl="node1" presStyleIdx="0" presStyleCnt="3" custScaleY="117476">
        <dgm:presLayoutVars>
          <dgm:bulletEnabled val="1"/>
        </dgm:presLayoutVars>
      </dgm:prSet>
      <dgm:spPr/>
      <dgm:t>
        <a:bodyPr/>
        <a:lstStyle/>
        <a:p>
          <a:pPr rtl="1"/>
          <a:endParaRPr lang="ar-EG"/>
        </a:p>
      </dgm:t>
    </dgm:pt>
    <dgm:pt modelId="{91711E30-9392-42CA-94DD-69FE4433DFA8}" type="pres">
      <dgm:prSet presAssocID="{30A59658-4B7D-4EF9-973E-534F64684D4F}" presName="accent_1" presStyleCnt="0"/>
      <dgm:spPr/>
      <dgm:t>
        <a:bodyPr/>
        <a:lstStyle/>
        <a:p>
          <a:pPr rtl="1"/>
          <a:endParaRPr lang="ar-EG"/>
        </a:p>
      </dgm:t>
    </dgm:pt>
    <dgm:pt modelId="{ECA35C27-980C-4E42-BF68-EA97280A9C26}" type="pres">
      <dgm:prSet presAssocID="{30A59658-4B7D-4EF9-973E-534F64684D4F}" presName="accentRepeatNode" presStyleLbl="solidFgAcc1" presStyleIdx="0" presStyleCnt="3"/>
      <dgm:spPr/>
      <dgm:t>
        <a:bodyPr/>
        <a:lstStyle/>
        <a:p>
          <a:pPr rtl="1"/>
          <a:endParaRPr lang="ar-EG"/>
        </a:p>
      </dgm:t>
    </dgm:pt>
    <dgm:pt modelId="{19927B8A-D306-4534-A070-53B59744AF76}" type="pres">
      <dgm:prSet presAssocID="{6EAAE7F0-BAF6-4112-998B-4C2B74F5DC03}" presName="text_2" presStyleLbl="node1" presStyleIdx="1" presStyleCnt="3" custScaleY="121359">
        <dgm:presLayoutVars>
          <dgm:bulletEnabled val="1"/>
        </dgm:presLayoutVars>
      </dgm:prSet>
      <dgm:spPr/>
      <dgm:t>
        <a:bodyPr/>
        <a:lstStyle/>
        <a:p>
          <a:pPr rtl="1"/>
          <a:endParaRPr lang="ar-EG"/>
        </a:p>
      </dgm:t>
    </dgm:pt>
    <dgm:pt modelId="{29A2593E-4BDE-4227-86CE-E5EA5054CFB4}" type="pres">
      <dgm:prSet presAssocID="{6EAAE7F0-BAF6-4112-998B-4C2B74F5DC03}" presName="accent_2" presStyleCnt="0"/>
      <dgm:spPr/>
      <dgm:t>
        <a:bodyPr/>
        <a:lstStyle/>
        <a:p>
          <a:pPr rtl="1"/>
          <a:endParaRPr lang="ar-EG"/>
        </a:p>
      </dgm:t>
    </dgm:pt>
    <dgm:pt modelId="{354B8F6F-8563-4621-98A8-3D44DDD319A8}" type="pres">
      <dgm:prSet presAssocID="{6EAAE7F0-BAF6-4112-998B-4C2B74F5DC03}" presName="accentRepeatNode" presStyleLbl="solidFgAcc1" presStyleIdx="1" presStyleCnt="3"/>
      <dgm:spPr/>
      <dgm:t>
        <a:bodyPr/>
        <a:lstStyle/>
        <a:p>
          <a:pPr rtl="1"/>
          <a:endParaRPr lang="ar-EG"/>
        </a:p>
      </dgm:t>
    </dgm:pt>
    <dgm:pt modelId="{0D59F2A4-7925-488E-9CCC-9E2A0ED283BF}" type="pres">
      <dgm:prSet presAssocID="{F13AEFF4-088E-4DC9-9302-9824C89DA1F7}" presName="text_3" presStyleLbl="node1" presStyleIdx="2" presStyleCnt="3" custScaleY="158252" custLinFactNeighborX="555" custLinFactNeighborY="-2913">
        <dgm:presLayoutVars>
          <dgm:bulletEnabled val="1"/>
        </dgm:presLayoutVars>
      </dgm:prSet>
      <dgm:spPr/>
      <dgm:t>
        <a:bodyPr/>
        <a:lstStyle/>
        <a:p>
          <a:pPr rtl="1"/>
          <a:endParaRPr lang="ar-EG"/>
        </a:p>
      </dgm:t>
    </dgm:pt>
    <dgm:pt modelId="{1C2F481C-E347-4F74-8826-16725BE55AEF}" type="pres">
      <dgm:prSet presAssocID="{F13AEFF4-088E-4DC9-9302-9824C89DA1F7}" presName="accent_3" presStyleCnt="0"/>
      <dgm:spPr/>
      <dgm:t>
        <a:bodyPr/>
        <a:lstStyle/>
        <a:p>
          <a:pPr rtl="1"/>
          <a:endParaRPr lang="ar-EG"/>
        </a:p>
      </dgm:t>
    </dgm:pt>
    <dgm:pt modelId="{9E74B38C-300B-427E-8A13-D35D30423F82}" type="pres">
      <dgm:prSet presAssocID="{F13AEFF4-088E-4DC9-9302-9824C89DA1F7}" presName="accentRepeatNode" presStyleLbl="solidFgAcc1" presStyleIdx="2" presStyleCnt="3"/>
      <dgm:spPr/>
      <dgm:t>
        <a:bodyPr/>
        <a:lstStyle/>
        <a:p>
          <a:pPr rtl="1"/>
          <a:endParaRPr lang="ar-EG"/>
        </a:p>
      </dgm:t>
    </dgm:pt>
  </dgm:ptLst>
  <dgm:cxnLst>
    <dgm:cxn modelId="{CB8C505B-4545-4678-B7AD-D22B4BBE2015}" type="presOf" srcId="{30A59658-4B7D-4EF9-973E-534F64684D4F}" destId="{0A6E4AF3-8011-415F-A0EB-3A673940990D}" srcOrd="0" destOrd="0" presId="urn:microsoft.com/office/officeart/2008/layout/VerticalCurvedList"/>
    <dgm:cxn modelId="{112D7BA0-191B-4C2F-812A-218488E8971B}" type="presOf" srcId="{DF56E491-2F5E-4EF0-A2F1-703D8333F243}" destId="{2BB13249-F45D-4EF3-9EB8-47B5D25BB616}" srcOrd="0" destOrd="0" presId="urn:microsoft.com/office/officeart/2008/layout/VerticalCurvedList"/>
    <dgm:cxn modelId="{80E554B5-3D3C-48D3-8CAB-3E8E93BC9260}" type="presOf" srcId="{F13AEFF4-088E-4DC9-9302-9824C89DA1F7}" destId="{0D59F2A4-7925-488E-9CCC-9E2A0ED283BF}" srcOrd="0" destOrd="0" presId="urn:microsoft.com/office/officeart/2008/layout/VerticalCurvedList"/>
    <dgm:cxn modelId="{A2FF9D91-9071-496E-B894-30FCE8430CF8}" type="presOf" srcId="{9436DE04-95A5-4772-B57A-2756146FB5D9}" destId="{6EE7421D-83F7-4CA1-BF4E-C1F0DE27D917}" srcOrd="0" destOrd="0" presId="urn:microsoft.com/office/officeart/2008/layout/VerticalCurvedList"/>
    <dgm:cxn modelId="{DB517DF5-9680-44BB-AE77-DF91A938E025}" type="presOf" srcId="{6EAAE7F0-BAF6-4112-998B-4C2B74F5DC03}" destId="{19927B8A-D306-4534-A070-53B59744AF76}" srcOrd="0" destOrd="0" presId="urn:microsoft.com/office/officeart/2008/layout/VerticalCurvedList"/>
    <dgm:cxn modelId="{736265ED-9ECA-430D-8A2D-9B061C763969}" srcId="{DF56E491-2F5E-4EF0-A2F1-703D8333F243}" destId="{6EAAE7F0-BAF6-4112-998B-4C2B74F5DC03}" srcOrd="1" destOrd="0" parTransId="{10ACBA86-1397-4BEC-BB81-F31D25A0A5E7}" sibTransId="{F2B16D81-B4D8-460C-9C14-F57A8C4B78D0}"/>
    <dgm:cxn modelId="{92607BFA-5AA9-4071-81C3-B9E15EF50D84}" srcId="{DF56E491-2F5E-4EF0-A2F1-703D8333F243}" destId="{30A59658-4B7D-4EF9-973E-534F64684D4F}" srcOrd="0" destOrd="0" parTransId="{AF04B457-DC85-42C0-9710-6E3AB2659CB1}" sibTransId="{9436DE04-95A5-4772-B57A-2756146FB5D9}"/>
    <dgm:cxn modelId="{46182974-E1A7-4C38-93D7-1B0EFF569B60}" srcId="{DF56E491-2F5E-4EF0-A2F1-703D8333F243}" destId="{F13AEFF4-088E-4DC9-9302-9824C89DA1F7}" srcOrd="2" destOrd="0" parTransId="{8C43B890-2909-4405-A7E5-F6F0E2F78DF2}" sibTransId="{EC834BC5-4064-49B0-89B6-9DC43B94655B}"/>
    <dgm:cxn modelId="{66671C54-715A-49EA-9DB7-5764984766FC}" type="presParOf" srcId="{2BB13249-F45D-4EF3-9EB8-47B5D25BB616}" destId="{7201E060-3819-4D5C-AB07-3A15703FBC43}" srcOrd="0" destOrd="0" presId="urn:microsoft.com/office/officeart/2008/layout/VerticalCurvedList"/>
    <dgm:cxn modelId="{304590C2-F27C-4F35-A019-363F17BBD34C}" type="presParOf" srcId="{7201E060-3819-4D5C-AB07-3A15703FBC43}" destId="{2C2192B2-2C52-4D9F-87F7-06224E330896}" srcOrd="0" destOrd="0" presId="urn:microsoft.com/office/officeart/2008/layout/VerticalCurvedList"/>
    <dgm:cxn modelId="{23F359D0-4B88-4A84-837C-BD0AD09941B3}" type="presParOf" srcId="{2C2192B2-2C52-4D9F-87F7-06224E330896}" destId="{F8F89883-5F5D-4A19-B205-DD98DA6F24CD}" srcOrd="0" destOrd="0" presId="urn:microsoft.com/office/officeart/2008/layout/VerticalCurvedList"/>
    <dgm:cxn modelId="{87E3AC1C-96C8-445B-9BBE-33AA204AC35F}" type="presParOf" srcId="{2C2192B2-2C52-4D9F-87F7-06224E330896}" destId="{6EE7421D-83F7-4CA1-BF4E-C1F0DE27D917}" srcOrd="1" destOrd="0" presId="urn:microsoft.com/office/officeart/2008/layout/VerticalCurvedList"/>
    <dgm:cxn modelId="{E60BF3D4-A296-420C-B911-1C551064747A}" type="presParOf" srcId="{2C2192B2-2C52-4D9F-87F7-06224E330896}" destId="{8322092B-F581-49D7-947B-9C9C22312547}" srcOrd="2" destOrd="0" presId="urn:microsoft.com/office/officeart/2008/layout/VerticalCurvedList"/>
    <dgm:cxn modelId="{1518E126-9BBE-4971-B712-19A3FED791E7}" type="presParOf" srcId="{2C2192B2-2C52-4D9F-87F7-06224E330896}" destId="{E33A022B-EF55-4E82-BF33-F79F2C291E1B}" srcOrd="3" destOrd="0" presId="urn:microsoft.com/office/officeart/2008/layout/VerticalCurvedList"/>
    <dgm:cxn modelId="{D7F96423-981D-44F8-9D29-6B06CDD49BC0}" type="presParOf" srcId="{7201E060-3819-4D5C-AB07-3A15703FBC43}" destId="{0A6E4AF3-8011-415F-A0EB-3A673940990D}" srcOrd="1" destOrd="0" presId="urn:microsoft.com/office/officeart/2008/layout/VerticalCurvedList"/>
    <dgm:cxn modelId="{3CDD858A-7F30-4555-AA5A-20B747D18C16}" type="presParOf" srcId="{7201E060-3819-4D5C-AB07-3A15703FBC43}" destId="{91711E30-9392-42CA-94DD-69FE4433DFA8}" srcOrd="2" destOrd="0" presId="urn:microsoft.com/office/officeart/2008/layout/VerticalCurvedList"/>
    <dgm:cxn modelId="{A4E8B6D2-8001-4955-9A40-FC6DA1223B3E}" type="presParOf" srcId="{91711E30-9392-42CA-94DD-69FE4433DFA8}" destId="{ECA35C27-980C-4E42-BF68-EA97280A9C26}" srcOrd="0" destOrd="0" presId="urn:microsoft.com/office/officeart/2008/layout/VerticalCurvedList"/>
    <dgm:cxn modelId="{978592FB-4059-4292-A495-08F90B9E5801}" type="presParOf" srcId="{7201E060-3819-4D5C-AB07-3A15703FBC43}" destId="{19927B8A-D306-4534-A070-53B59744AF76}" srcOrd="3" destOrd="0" presId="urn:microsoft.com/office/officeart/2008/layout/VerticalCurvedList"/>
    <dgm:cxn modelId="{5ABFD37E-50B1-400A-85A0-49291F369790}" type="presParOf" srcId="{7201E060-3819-4D5C-AB07-3A15703FBC43}" destId="{29A2593E-4BDE-4227-86CE-E5EA5054CFB4}" srcOrd="4" destOrd="0" presId="urn:microsoft.com/office/officeart/2008/layout/VerticalCurvedList"/>
    <dgm:cxn modelId="{97EA24E7-CB9E-45D3-B80B-CC10D244EC2B}" type="presParOf" srcId="{29A2593E-4BDE-4227-86CE-E5EA5054CFB4}" destId="{354B8F6F-8563-4621-98A8-3D44DDD319A8}" srcOrd="0" destOrd="0" presId="urn:microsoft.com/office/officeart/2008/layout/VerticalCurvedList"/>
    <dgm:cxn modelId="{AAF9457A-CA15-4211-8FCD-024348DABAED}" type="presParOf" srcId="{7201E060-3819-4D5C-AB07-3A15703FBC43}" destId="{0D59F2A4-7925-488E-9CCC-9E2A0ED283BF}" srcOrd="5" destOrd="0" presId="urn:microsoft.com/office/officeart/2008/layout/VerticalCurvedList"/>
    <dgm:cxn modelId="{5EB10F12-6A82-4787-88FD-85158AAE55D1}" type="presParOf" srcId="{7201E060-3819-4D5C-AB07-3A15703FBC43}" destId="{1C2F481C-E347-4F74-8826-16725BE55AEF}" srcOrd="6" destOrd="0" presId="urn:microsoft.com/office/officeart/2008/layout/VerticalCurvedList"/>
    <dgm:cxn modelId="{F8E7ECAE-593E-408B-8DA2-8E003F8C5AD2}" type="presParOf" srcId="{1C2F481C-E347-4F74-8826-16725BE55AEF}" destId="{9E74B38C-300B-427E-8A13-D35D30423F82}"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F08D19F0-4E18-4030-B585-DC7BF855BA54}"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pPr rtl="1"/>
          <a:endParaRPr lang="ar-EG"/>
        </a:p>
      </dgm:t>
    </dgm:pt>
    <dgm:pt modelId="{BA140203-7B43-4413-A35C-B0EA559DCCBB}">
      <dgm:prSet phldrT="[Text]" custT="1"/>
      <dgm:spPr>
        <a:xfrm>
          <a:off x="2448763" y="1743579"/>
          <a:ext cx="3330244" cy="2057033"/>
        </a:xfrm>
        <a:prstGeom prst="rect">
          <a:avLst/>
        </a:prstGeom>
        <a:noFill/>
        <a:ln>
          <a:noFill/>
        </a:ln>
        <a:effectLst/>
      </dgm:spPr>
      <dgm:t>
        <a:bodyPr/>
        <a:lstStyle/>
        <a:p>
          <a:pPr algn="just" rtl="1"/>
          <a:r>
            <a:rPr lang="ar-EG" sz="2000" b="1" dirty="0" smtClean="0">
              <a:solidFill>
                <a:srgbClr val="C00000"/>
              </a:solidFill>
              <a:latin typeface="Simplified Arabic" panose="02020603050405020304" pitchFamily="18" charset="-78"/>
              <a:ea typeface="+mn-ea"/>
              <a:cs typeface="Simplified Arabic" panose="02020603050405020304" pitchFamily="18" charset="-78"/>
            </a:rPr>
            <a:t>ويقصد بموارد الأسرة جميع إمكاناتها البشرية وغير البشرية المتاحة لها, والتي تستخدمها أو تستفيد منها في إشباع حاجاتها المتعددة وبلوغ رغباتها وتحقيق أهدافها. ورغم أن هذه الموارد متشابهة إلا أنها سواء زادت أو قلت فلها إمكانياتها المحدودة, ويعتمد كل منها على الآخر</a:t>
          </a:r>
          <a:endParaRPr lang="ar-EG" sz="2000" b="1" dirty="0">
            <a:solidFill>
              <a:srgbClr val="C00000"/>
            </a:solidFill>
            <a:latin typeface="Simplified Arabic" panose="02020603050405020304" pitchFamily="18" charset="-78"/>
            <a:ea typeface="+mn-ea"/>
            <a:cs typeface="Simplified Arabic" panose="02020603050405020304" pitchFamily="18" charset="-78"/>
          </a:endParaRPr>
        </a:p>
      </dgm:t>
    </dgm:pt>
    <dgm:pt modelId="{17FABEC7-9F40-42F5-A483-FF9ABB4AD6AF}" type="parTrans" cxnId="{7F907B19-FDDA-4A6A-84E0-7D961B63CCEE}">
      <dgm:prSet/>
      <dgm:spPr/>
      <dgm:t>
        <a:bodyPr/>
        <a:lstStyle/>
        <a:p>
          <a:pPr rtl="1"/>
          <a:endParaRPr lang="ar-EG"/>
        </a:p>
      </dgm:t>
    </dgm:pt>
    <dgm:pt modelId="{7DE4851E-B0A3-49E4-8F56-D0331687DA72}" type="sibTrans" cxnId="{7F907B19-FDDA-4A6A-84E0-7D961B63CCEE}">
      <dgm:prSet/>
      <dgm:spPr/>
      <dgm:t>
        <a:bodyPr/>
        <a:lstStyle/>
        <a:p>
          <a:pPr rtl="1"/>
          <a:endParaRPr lang="ar-EG"/>
        </a:p>
      </dgm:t>
    </dgm:pt>
    <dgm:pt modelId="{D83658B0-56B2-42A0-935D-5C6EF328477F}" type="pres">
      <dgm:prSet presAssocID="{F08D19F0-4E18-4030-B585-DC7BF855BA54}" presName="Name0" presStyleCnt="0">
        <dgm:presLayoutVars>
          <dgm:chMax/>
          <dgm:chPref/>
          <dgm:dir/>
        </dgm:presLayoutVars>
      </dgm:prSet>
      <dgm:spPr/>
      <dgm:t>
        <a:bodyPr/>
        <a:lstStyle/>
        <a:p>
          <a:pPr rtl="1"/>
          <a:endParaRPr lang="ar-EG"/>
        </a:p>
      </dgm:t>
    </dgm:pt>
    <dgm:pt modelId="{65C01253-FC15-428E-B354-5FC640AB2957}" type="pres">
      <dgm:prSet presAssocID="{BA140203-7B43-4413-A35C-B0EA559DCCBB}" presName="composite" presStyleCnt="0">
        <dgm:presLayoutVars>
          <dgm:chMax/>
          <dgm:chPref/>
        </dgm:presLayoutVars>
      </dgm:prSet>
      <dgm:spPr/>
    </dgm:pt>
    <dgm:pt modelId="{78ACDCAA-1263-416C-86EB-67069543D337}" type="pres">
      <dgm:prSet presAssocID="{BA140203-7B43-4413-A35C-B0EA559DCCBB}" presName="Image" presStyleLbl="bgImgPlace1" presStyleIdx="0" presStyleCnt="1" custLinFactNeighborX="-13203"/>
      <dgm:spPr>
        <a:xfrm>
          <a:off x="0" y="23962"/>
          <a:ext cx="2350617" cy="1567072"/>
        </a:xfrm>
        <a:prstGeom prst="rect">
          <a:avLst/>
        </a:prstGeom>
        <a:blipFill rotWithShape="1">
          <a:blip xmlns:r="http://schemas.openxmlformats.org/officeDocument/2006/relationships" r:embed="rId1"/>
          <a:stretch>
            <a:fillRect/>
          </a:stretch>
        </a:blipFill>
        <a:ln w="25400" cap="flat" cmpd="sng" algn="ctr">
          <a:solidFill>
            <a:sysClr val="window" lastClr="FFFFFF">
              <a:hueOff val="0"/>
              <a:satOff val="0"/>
              <a:lumOff val="0"/>
              <a:alphaOff val="0"/>
            </a:sysClr>
          </a:solidFill>
          <a:prstDash val="solid"/>
        </a:ln>
        <a:effectLst/>
      </dgm:spPr>
    </dgm:pt>
    <dgm:pt modelId="{2B785342-DCC2-4699-8DF2-AF7FEF87C5B5}" type="pres">
      <dgm:prSet presAssocID="{BA140203-7B43-4413-A35C-B0EA559DCCBB}" presName="ParentText" presStyleLbl="revTx" presStyleIdx="0" presStyleCnt="1" custScaleY="109049" custLinFactNeighborY="2652">
        <dgm:presLayoutVars>
          <dgm:chMax val="0"/>
          <dgm:chPref val="0"/>
          <dgm:bulletEnabled val="1"/>
        </dgm:presLayoutVars>
      </dgm:prSet>
      <dgm:spPr/>
      <dgm:t>
        <a:bodyPr/>
        <a:lstStyle/>
        <a:p>
          <a:pPr rtl="1"/>
          <a:endParaRPr lang="ar-EG"/>
        </a:p>
      </dgm:t>
    </dgm:pt>
    <dgm:pt modelId="{D27DD994-5DC7-45A7-9879-4BD8EA338BE0}" type="pres">
      <dgm:prSet presAssocID="{BA140203-7B43-4413-A35C-B0EA559DCCBB}" presName="tlFrame" presStyleLbl="node1" presStyleIdx="0" presStyleCnt="4"/>
      <dgm:spPr>
        <a:xfrm>
          <a:off x="2154936" y="1395452"/>
          <a:ext cx="799795" cy="800002"/>
        </a:xfrm>
        <a:prstGeom prst="halfFrame">
          <a:avLst>
            <a:gd name="adj1" fmla="val 25770"/>
            <a:gd name="adj2" fmla="val 2577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75A5DD20-2AF0-43DC-9020-27EDE3E8B691}" type="pres">
      <dgm:prSet presAssocID="{BA140203-7B43-4413-A35C-B0EA559DCCBB}" presName="trFrame" presStyleLbl="node1" presStyleIdx="1" presStyleCnt="4"/>
      <dgm:spPr>
        <a:xfrm rot="5400000">
          <a:off x="5296101" y="1395555"/>
          <a:ext cx="800002" cy="799795"/>
        </a:xfrm>
        <a:prstGeom prst="halfFrame">
          <a:avLst>
            <a:gd name="adj1" fmla="val 25770"/>
            <a:gd name="adj2" fmla="val 2577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31D5B87E-9F92-4563-9328-888101ABAF10}" type="pres">
      <dgm:prSet presAssocID="{BA140203-7B43-4413-A35C-B0EA559DCCBB}" presName="blFrame" presStyleLbl="node1" presStyleIdx="2" presStyleCnt="4"/>
      <dgm:spPr>
        <a:xfrm rot="16200000">
          <a:off x="2154832" y="3240138"/>
          <a:ext cx="800002" cy="799795"/>
        </a:xfrm>
        <a:prstGeom prst="halfFrame">
          <a:avLst>
            <a:gd name="adj1" fmla="val 25770"/>
            <a:gd name="adj2" fmla="val 2577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D8DED91B-B685-4F8E-901C-E31011EA5215}" type="pres">
      <dgm:prSet presAssocID="{BA140203-7B43-4413-A35C-B0EA559DCCBB}" presName="brFrame" presStyleLbl="node1" presStyleIdx="3" presStyleCnt="4"/>
      <dgm:spPr>
        <a:xfrm rot="10800000">
          <a:off x="5296204" y="3240035"/>
          <a:ext cx="799795" cy="800002"/>
        </a:xfrm>
        <a:prstGeom prst="halfFrame">
          <a:avLst>
            <a:gd name="adj1" fmla="val 25770"/>
            <a:gd name="adj2" fmla="val 2577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pt>
  </dgm:ptLst>
  <dgm:cxnLst>
    <dgm:cxn modelId="{7F907B19-FDDA-4A6A-84E0-7D961B63CCEE}" srcId="{F08D19F0-4E18-4030-B585-DC7BF855BA54}" destId="{BA140203-7B43-4413-A35C-B0EA559DCCBB}" srcOrd="0" destOrd="0" parTransId="{17FABEC7-9F40-42F5-A483-FF9ABB4AD6AF}" sibTransId="{7DE4851E-B0A3-49E4-8F56-D0331687DA72}"/>
    <dgm:cxn modelId="{709669A2-135E-4CD6-AD71-BD655111D7E7}" type="presOf" srcId="{BA140203-7B43-4413-A35C-B0EA559DCCBB}" destId="{2B785342-DCC2-4699-8DF2-AF7FEF87C5B5}" srcOrd="0" destOrd="0" presId="urn:microsoft.com/office/officeart/2009/3/layout/FramedTextPicture"/>
    <dgm:cxn modelId="{D3A47375-5E47-4E09-B8FA-1E953EA5A9E9}" type="presOf" srcId="{F08D19F0-4E18-4030-B585-DC7BF855BA54}" destId="{D83658B0-56B2-42A0-935D-5C6EF328477F}" srcOrd="0" destOrd="0" presId="urn:microsoft.com/office/officeart/2009/3/layout/FramedTextPicture"/>
    <dgm:cxn modelId="{71EC9BFB-AC0A-4EB9-8F63-3E5FBB6D3ED3}" type="presParOf" srcId="{D83658B0-56B2-42A0-935D-5C6EF328477F}" destId="{65C01253-FC15-428E-B354-5FC640AB2957}" srcOrd="0" destOrd="0" presId="urn:microsoft.com/office/officeart/2009/3/layout/FramedTextPicture"/>
    <dgm:cxn modelId="{19197CAB-A824-4A63-AFC0-840C16DF47DF}" type="presParOf" srcId="{65C01253-FC15-428E-B354-5FC640AB2957}" destId="{78ACDCAA-1263-416C-86EB-67069543D337}" srcOrd="0" destOrd="0" presId="urn:microsoft.com/office/officeart/2009/3/layout/FramedTextPicture"/>
    <dgm:cxn modelId="{7A014C3B-41E7-4B90-89AE-F1AC4C496EAC}" type="presParOf" srcId="{65C01253-FC15-428E-B354-5FC640AB2957}" destId="{2B785342-DCC2-4699-8DF2-AF7FEF87C5B5}" srcOrd="1" destOrd="0" presId="urn:microsoft.com/office/officeart/2009/3/layout/FramedTextPicture"/>
    <dgm:cxn modelId="{02416CEB-2F5B-4A14-B959-B39E3999D044}" type="presParOf" srcId="{65C01253-FC15-428E-B354-5FC640AB2957}" destId="{D27DD994-5DC7-45A7-9879-4BD8EA338BE0}" srcOrd="2" destOrd="0" presId="urn:microsoft.com/office/officeart/2009/3/layout/FramedTextPicture"/>
    <dgm:cxn modelId="{0C49410A-0EC8-4660-B0FB-9375F57B81DB}" type="presParOf" srcId="{65C01253-FC15-428E-B354-5FC640AB2957}" destId="{75A5DD20-2AF0-43DC-9020-27EDE3E8B691}" srcOrd="3" destOrd="0" presId="urn:microsoft.com/office/officeart/2009/3/layout/FramedTextPicture"/>
    <dgm:cxn modelId="{310A263B-C8D6-4B16-81FF-B42FDF36F175}" type="presParOf" srcId="{65C01253-FC15-428E-B354-5FC640AB2957}" destId="{31D5B87E-9F92-4563-9328-888101ABAF10}" srcOrd="4" destOrd="0" presId="urn:microsoft.com/office/officeart/2009/3/layout/FramedTextPicture"/>
    <dgm:cxn modelId="{8AB99858-AB92-44AC-8AD2-76E34CB62420}" type="presParOf" srcId="{65C01253-FC15-428E-B354-5FC640AB2957}" destId="{D8DED91B-B685-4F8E-901C-E31011EA5215}" srcOrd="5" destOrd="0" presId="urn:microsoft.com/office/officeart/2009/3/layout/FramedTextPicture"/>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E7C6DD91-DE15-4D77-8C81-701E53FEFAC3}" type="doc">
      <dgm:prSet loTypeId="urn:microsoft.com/office/officeart/2005/8/layout/rings+Icon" loCatId="relationship" qsTypeId="urn:microsoft.com/office/officeart/2005/8/quickstyle/3d1" qsCatId="3D" csTypeId="urn:microsoft.com/office/officeart/2005/8/colors/colorful5" csCatId="colorful" phldr="1"/>
      <dgm:spPr/>
    </dgm:pt>
    <dgm:pt modelId="{7A043B93-36F1-47FC-86FC-A4C2C2CCF1BC}">
      <dgm:prSet phldrT="[Text]" custT="1"/>
      <dgm:spPr/>
      <dgm:t>
        <a:bodyPr/>
        <a:lstStyle/>
        <a:p>
          <a:pPr rtl="1"/>
          <a:r>
            <a:rPr lang="ar-EG" sz="2400" b="1" dirty="0" smtClean="0">
              <a:solidFill>
                <a:srgbClr val="002060"/>
              </a:solidFill>
              <a:latin typeface="Simplified Arabic" panose="02020603050405020304" pitchFamily="18" charset="-78"/>
              <a:cs typeface="Simplified Arabic" panose="02020603050405020304" pitchFamily="18" charset="-78"/>
            </a:rPr>
            <a:t>خدمات الأمن والعدالة </a:t>
          </a:r>
          <a:endParaRPr lang="ar-EG" sz="2400" b="1" dirty="0">
            <a:solidFill>
              <a:srgbClr val="002060"/>
            </a:solidFill>
            <a:latin typeface="Simplified Arabic" panose="02020603050405020304" pitchFamily="18" charset="-78"/>
            <a:cs typeface="Simplified Arabic" panose="02020603050405020304" pitchFamily="18" charset="-78"/>
          </a:endParaRPr>
        </a:p>
      </dgm:t>
    </dgm:pt>
    <dgm:pt modelId="{8CC739BC-880A-4E02-BA3D-28A1A5612A90}" type="parTrans" cxnId="{6C97EAC8-A613-41A2-89A4-DB9F8BF749EF}">
      <dgm:prSet/>
      <dgm:spPr/>
      <dgm:t>
        <a:bodyPr/>
        <a:lstStyle/>
        <a:p>
          <a:pPr rtl="1"/>
          <a:endParaRPr lang="ar-EG"/>
        </a:p>
      </dgm:t>
    </dgm:pt>
    <dgm:pt modelId="{E1973B4B-3D17-4EE9-A7A6-CBB0B9F142E0}" type="sibTrans" cxnId="{6C97EAC8-A613-41A2-89A4-DB9F8BF749EF}">
      <dgm:prSet/>
      <dgm:spPr/>
      <dgm:t>
        <a:bodyPr/>
        <a:lstStyle/>
        <a:p>
          <a:pPr rtl="1"/>
          <a:endParaRPr lang="ar-EG"/>
        </a:p>
      </dgm:t>
    </dgm:pt>
    <dgm:pt modelId="{696B02B6-55DB-459B-B551-8D191067C4EA}">
      <dgm:prSet phldrT="[Text]" custT="1"/>
      <dgm:spPr/>
      <dgm:t>
        <a:bodyPr/>
        <a:lstStyle/>
        <a:p>
          <a:pPr rtl="1"/>
          <a:r>
            <a:rPr lang="ar-EG" sz="2400" b="1" dirty="0" smtClean="0">
              <a:solidFill>
                <a:srgbClr val="002060"/>
              </a:solidFill>
              <a:latin typeface="Simplified Arabic" panose="02020603050405020304" pitchFamily="18" charset="-78"/>
              <a:cs typeface="Simplified Arabic" panose="02020603050405020304" pitchFamily="18" charset="-78"/>
            </a:rPr>
            <a:t>الخدمات الترفيهية</a:t>
          </a:r>
          <a:endParaRPr lang="ar-EG" sz="2400" b="1" dirty="0">
            <a:solidFill>
              <a:srgbClr val="002060"/>
            </a:solidFill>
            <a:latin typeface="Simplified Arabic" panose="02020603050405020304" pitchFamily="18" charset="-78"/>
            <a:cs typeface="Simplified Arabic" panose="02020603050405020304" pitchFamily="18" charset="-78"/>
          </a:endParaRPr>
        </a:p>
      </dgm:t>
    </dgm:pt>
    <dgm:pt modelId="{037D2786-95AA-4D78-8D63-F6B744DF3127}" type="parTrans" cxnId="{404211D6-2087-4B4C-8E5D-8F6674DA3E98}">
      <dgm:prSet/>
      <dgm:spPr/>
      <dgm:t>
        <a:bodyPr/>
        <a:lstStyle/>
        <a:p>
          <a:pPr rtl="1"/>
          <a:endParaRPr lang="ar-EG"/>
        </a:p>
      </dgm:t>
    </dgm:pt>
    <dgm:pt modelId="{4F6D248D-9038-4318-B10A-B785FAFC2190}" type="sibTrans" cxnId="{404211D6-2087-4B4C-8E5D-8F6674DA3E98}">
      <dgm:prSet/>
      <dgm:spPr/>
      <dgm:t>
        <a:bodyPr/>
        <a:lstStyle/>
        <a:p>
          <a:pPr rtl="1"/>
          <a:endParaRPr lang="ar-EG"/>
        </a:p>
      </dgm:t>
    </dgm:pt>
    <dgm:pt modelId="{14CB4638-A3A1-4EB4-A4A3-B40EFD306846}">
      <dgm:prSet phldrT="[Text]" custT="1"/>
      <dgm:spPr/>
      <dgm:t>
        <a:bodyPr/>
        <a:lstStyle/>
        <a:p>
          <a:pPr rtl="1"/>
          <a:r>
            <a:rPr lang="ar-EG" sz="2400" b="1" dirty="0" smtClean="0">
              <a:solidFill>
                <a:srgbClr val="002060"/>
              </a:solidFill>
              <a:latin typeface="Simplified Arabic" panose="02020603050405020304" pitchFamily="18" charset="-78"/>
              <a:cs typeface="Simplified Arabic" panose="02020603050405020304" pitchFamily="18" charset="-78"/>
            </a:rPr>
            <a:t>خدمات الإسكان والمرافق العامة</a:t>
          </a:r>
          <a:endParaRPr lang="ar-EG" sz="2400" b="1" dirty="0">
            <a:solidFill>
              <a:srgbClr val="002060"/>
            </a:solidFill>
            <a:latin typeface="Simplified Arabic" panose="02020603050405020304" pitchFamily="18" charset="-78"/>
            <a:cs typeface="Simplified Arabic" panose="02020603050405020304" pitchFamily="18" charset="-78"/>
          </a:endParaRPr>
        </a:p>
      </dgm:t>
    </dgm:pt>
    <dgm:pt modelId="{1FFD9A63-1936-4762-BE42-6AD4AA035446}" type="parTrans" cxnId="{EE365474-E7BB-48E5-A03A-836F2AC5BECB}">
      <dgm:prSet/>
      <dgm:spPr/>
      <dgm:t>
        <a:bodyPr/>
        <a:lstStyle/>
        <a:p>
          <a:pPr rtl="1"/>
          <a:endParaRPr lang="ar-EG"/>
        </a:p>
      </dgm:t>
    </dgm:pt>
    <dgm:pt modelId="{F96FB788-0B11-4B28-9A45-19A5138F396C}" type="sibTrans" cxnId="{EE365474-E7BB-48E5-A03A-836F2AC5BECB}">
      <dgm:prSet/>
      <dgm:spPr/>
      <dgm:t>
        <a:bodyPr/>
        <a:lstStyle/>
        <a:p>
          <a:pPr rtl="1"/>
          <a:endParaRPr lang="ar-EG"/>
        </a:p>
      </dgm:t>
    </dgm:pt>
    <dgm:pt modelId="{5F25C8F2-C123-4DDC-96B6-047979D3FC52}">
      <dgm:prSet phldrT="[Text]" custT="1"/>
      <dgm:spPr/>
      <dgm:t>
        <a:bodyPr/>
        <a:lstStyle/>
        <a:p>
          <a:pPr rtl="1"/>
          <a:r>
            <a:rPr lang="ar-EG" sz="2400" b="1" dirty="0" smtClean="0">
              <a:solidFill>
                <a:srgbClr val="002060"/>
              </a:solidFill>
              <a:latin typeface="Simplified Arabic" panose="02020603050405020304" pitchFamily="18" charset="-78"/>
              <a:cs typeface="Simplified Arabic" panose="02020603050405020304" pitchFamily="18" charset="-78"/>
            </a:rPr>
            <a:t>الخدمات التعليمية</a:t>
          </a:r>
          <a:endParaRPr lang="ar-EG" sz="2400" b="1" dirty="0">
            <a:solidFill>
              <a:srgbClr val="002060"/>
            </a:solidFill>
            <a:latin typeface="Simplified Arabic" panose="02020603050405020304" pitchFamily="18" charset="-78"/>
            <a:cs typeface="Simplified Arabic" panose="02020603050405020304" pitchFamily="18" charset="-78"/>
          </a:endParaRPr>
        </a:p>
      </dgm:t>
    </dgm:pt>
    <dgm:pt modelId="{9CD45F52-E8B6-431F-AB27-C377F82AC9D4}" type="parTrans" cxnId="{827A4457-8B4E-4AFA-9EB0-20232925EAFF}">
      <dgm:prSet/>
      <dgm:spPr/>
      <dgm:t>
        <a:bodyPr/>
        <a:lstStyle/>
        <a:p>
          <a:pPr rtl="1"/>
          <a:endParaRPr lang="ar-EG"/>
        </a:p>
      </dgm:t>
    </dgm:pt>
    <dgm:pt modelId="{355AE910-491A-450F-B18A-B2CEBCA6F027}" type="sibTrans" cxnId="{827A4457-8B4E-4AFA-9EB0-20232925EAFF}">
      <dgm:prSet/>
      <dgm:spPr/>
      <dgm:t>
        <a:bodyPr/>
        <a:lstStyle/>
        <a:p>
          <a:pPr rtl="1"/>
          <a:endParaRPr lang="ar-EG"/>
        </a:p>
      </dgm:t>
    </dgm:pt>
    <dgm:pt modelId="{DB5A3DBE-BC19-4422-8F2D-946871DD3861}">
      <dgm:prSet phldrT="[Text]" custT="1"/>
      <dgm:spPr/>
      <dgm:t>
        <a:bodyPr/>
        <a:lstStyle/>
        <a:p>
          <a:pPr rtl="1"/>
          <a:r>
            <a:rPr lang="ar-EG" sz="2400" b="1" dirty="0" smtClean="0">
              <a:solidFill>
                <a:srgbClr val="002060"/>
              </a:solidFill>
              <a:latin typeface="Simplified Arabic" panose="02020603050405020304" pitchFamily="18" charset="-78"/>
              <a:cs typeface="Simplified Arabic" panose="02020603050405020304" pitchFamily="18" charset="-78"/>
            </a:rPr>
            <a:t>الخدمات الصحية</a:t>
          </a:r>
          <a:endParaRPr lang="ar-EG" sz="2400" b="1" dirty="0">
            <a:solidFill>
              <a:srgbClr val="002060"/>
            </a:solidFill>
            <a:latin typeface="Simplified Arabic" panose="02020603050405020304" pitchFamily="18" charset="-78"/>
            <a:cs typeface="Simplified Arabic" panose="02020603050405020304" pitchFamily="18" charset="-78"/>
          </a:endParaRPr>
        </a:p>
      </dgm:t>
    </dgm:pt>
    <dgm:pt modelId="{037FD665-7B3B-4383-AE1A-6837E1FAAE32}" type="parTrans" cxnId="{8B0DC3C3-3185-45DC-AC7C-2951CA9131FB}">
      <dgm:prSet/>
      <dgm:spPr/>
      <dgm:t>
        <a:bodyPr/>
        <a:lstStyle/>
        <a:p>
          <a:pPr rtl="1"/>
          <a:endParaRPr lang="ar-EG"/>
        </a:p>
      </dgm:t>
    </dgm:pt>
    <dgm:pt modelId="{665DCABA-1D8C-46DD-AD17-AE738ECEF679}" type="sibTrans" cxnId="{8B0DC3C3-3185-45DC-AC7C-2951CA9131FB}">
      <dgm:prSet/>
      <dgm:spPr/>
      <dgm:t>
        <a:bodyPr/>
        <a:lstStyle/>
        <a:p>
          <a:pPr rtl="1"/>
          <a:endParaRPr lang="ar-EG"/>
        </a:p>
      </dgm:t>
    </dgm:pt>
    <dgm:pt modelId="{5FECAEC9-42C6-4E73-B528-79C71D216BE9}" type="pres">
      <dgm:prSet presAssocID="{E7C6DD91-DE15-4D77-8C81-701E53FEFAC3}" presName="Name0" presStyleCnt="0">
        <dgm:presLayoutVars>
          <dgm:chMax val="7"/>
          <dgm:dir/>
          <dgm:resizeHandles val="exact"/>
        </dgm:presLayoutVars>
      </dgm:prSet>
      <dgm:spPr/>
    </dgm:pt>
    <dgm:pt modelId="{06E8D63B-2D2A-4319-A4DC-3BFD88E4F5CB}" type="pres">
      <dgm:prSet presAssocID="{E7C6DD91-DE15-4D77-8C81-701E53FEFAC3}" presName="ellipse1" presStyleLbl="vennNode1" presStyleIdx="0" presStyleCnt="5">
        <dgm:presLayoutVars>
          <dgm:bulletEnabled val="1"/>
        </dgm:presLayoutVars>
      </dgm:prSet>
      <dgm:spPr/>
      <dgm:t>
        <a:bodyPr/>
        <a:lstStyle/>
        <a:p>
          <a:pPr rtl="1"/>
          <a:endParaRPr lang="ar-EG"/>
        </a:p>
      </dgm:t>
    </dgm:pt>
    <dgm:pt modelId="{A3440BFA-53E5-47D4-9680-16BBD9FBE1E7}" type="pres">
      <dgm:prSet presAssocID="{E7C6DD91-DE15-4D77-8C81-701E53FEFAC3}" presName="ellipse2" presStyleLbl="vennNode1" presStyleIdx="1" presStyleCnt="5">
        <dgm:presLayoutVars>
          <dgm:bulletEnabled val="1"/>
        </dgm:presLayoutVars>
      </dgm:prSet>
      <dgm:spPr/>
      <dgm:t>
        <a:bodyPr/>
        <a:lstStyle/>
        <a:p>
          <a:pPr rtl="1"/>
          <a:endParaRPr lang="ar-EG"/>
        </a:p>
      </dgm:t>
    </dgm:pt>
    <dgm:pt modelId="{C1FDFB0D-E966-419D-80F3-4339F02DF77D}" type="pres">
      <dgm:prSet presAssocID="{E7C6DD91-DE15-4D77-8C81-701E53FEFAC3}" presName="ellipse3" presStyleLbl="vennNode1" presStyleIdx="2" presStyleCnt="5">
        <dgm:presLayoutVars>
          <dgm:bulletEnabled val="1"/>
        </dgm:presLayoutVars>
      </dgm:prSet>
      <dgm:spPr/>
      <dgm:t>
        <a:bodyPr/>
        <a:lstStyle/>
        <a:p>
          <a:pPr rtl="1"/>
          <a:endParaRPr lang="ar-EG"/>
        </a:p>
      </dgm:t>
    </dgm:pt>
    <dgm:pt modelId="{B2847CE2-31D8-4E45-A8B3-C5B04F865FD7}" type="pres">
      <dgm:prSet presAssocID="{E7C6DD91-DE15-4D77-8C81-701E53FEFAC3}" presName="ellipse4" presStyleLbl="vennNode1" presStyleIdx="3" presStyleCnt="5">
        <dgm:presLayoutVars>
          <dgm:bulletEnabled val="1"/>
        </dgm:presLayoutVars>
      </dgm:prSet>
      <dgm:spPr/>
      <dgm:t>
        <a:bodyPr/>
        <a:lstStyle/>
        <a:p>
          <a:pPr rtl="1"/>
          <a:endParaRPr lang="ar-EG"/>
        </a:p>
      </dgm:t>
    </dgm:pt>
    <dgm:pt modelId="{5EF40B35-3D9D-43CD-AF09-F67AE56D24DD}" type="pres">
      <dgm:prSet presAssocID="{E7C6DD91-DE15-4D77-8C81-701E53FEFAC3}" presName="ellipse5" presStyleLbl="vennNode1" presStyleIdx="4" presStyleCnt="5">
        <dgm:presLayoutVars>
          <dgm:bulletEnabled val="1"/>
        </dgm:presLayoutVars>
      </dgm:prSet>
      <dgm:spPr/>
      <dgm:t>
        <a:bodyPr/>
        <a:lstStyle/>
        <a:p>
          <a:pPr rtl="1"/>
          <a:endParaRPr lang="ar-EG"/>
        </a:p>
      </dgm:t>
    </dgm:pt>
  </dgm:ptLst>
  <dgm:cxnLst>
    <dgm:cxn modelId="{827A4457-8B4E-4AFA-9EB0-20232925EAFF}" srcId="{E7C6DD91-DE15-4D77-8C81-701E53FEFAC3}" destId="{5F25C8F2-C123-4DDC-96B6-047979D3FC52}" srcOrd="4" destOrd="0" parTransId="{9CD45F52-E8B6-431F-AB27-C377F82AC9D4}" sibTransId="{355AE910-491A-450F-B18A-B2CEBCA6F027}"/>
    <dgm:cxn modelId="{6C97EAC8-A613-41A2-89A4-DB9F8BF749EF}" srcId="{E7C6DD91-DE15-4D77-8C81-701E53FEFAC3}" destId="{7A043B93-36F1-47FC-86FC-A4C2C2CCF1BC}" srcOrd="0" destOrd="0" parTransId="{8CC739BC-880A-4E02-BA3D-28A1A5612A90}" sibTransId="{E1973B4B-3D17-4EE9-A7A6-CBB0B9F142E0}"/>
    <dgm:cxn modelId="{8B0DC3C3-3185-45DC-AC7C-2951CA9131FB}" srcId="{E7C6DD91-DE15-4D77-8C81-701E53FEFAC3}" destId="{DB5A3DBE-BC19-4422-8F2D-946871DD3861}" srcOrd="3" destOrd="0" parTransId="{037FD665-7B3B-4383-AE1A-6837E1FAAE32}" sibTransId="{665DCABA-1D8C-46DD-AD17-AE738ECEF679}"/>
    <dgm:cxn modelId="{AA72FA94-A4C2-4A07-B8BA-E13F82EDD3C9}" type="presOf" srcId="{E7C6DD91-DE15-4D77-8C81-701E53FEFAC3}" destId="{5FECAEC9-42C6-4E73-B528-79C71D216BE9}" srcOrd="0" destOrd="0" presId="urn:microsoft.com/office/officeart/2005/8/layout/rings+Icon"/>
    <dgm:cxn modelId="{F505FC59-BD4F-4FCE-BDDC-883289FEA61E}" type="presOf" srcId="{DB5A3DBE-BC19-4422-8F2D-946871DD3861}" destId="{B2847CE2-31D8-4E45-A8B3-C5B04F865FD7}" srcOrd="0" destOrd="0" presId="urn:microsoft.com/office/officeart/2005/8/layout/rings+Icon"/>
    <dgm:cxn modelId="{423C4B98-D2F8-4CDF-8668-511BF383254D}" type="presOf" srcId="{696B02B6-55DB-459B-B551-8D191067C4EA}" destId="{A3440BFA-53E5-47D4-9680-16BBD9FBE1E7}" srcOrd="0" destOrd="0" presId="urn:microsoft.com/office/officeart/2005/8/layout/rings+Icon"/>
    <dgm:cxn modelId="{404211D6-2087-4B4C-8E5D-8F6674DA3E98}" srcId="{E7C6DD91-DE15-4D77-8C81-701E53FEFAC3}" destId="{696B02B6-55DB-459B-B551-8D191067C4EA}" srcOrd="1" destOrd="0" parTransId="{037D2786-95AA-4D78-8D63-F6B744DF3127}" sibTransId="{4F6D248D-9038-4318-B10A-B785FAFC2190}"/>
    <dgm:cxn modelId="{EE365474-E7BB-48E5-A03A-836F2AC5BECB}" srcId="{E7C6DD91-DE15-4D77-8C81-701E53FEFAC3}" destId="{14CB4638-A3A1-4EB4-A4A3-B40EFD306846}" srcOrd="2" destOrd="0" parTransId="{1FFD9A63-1936-4762-BE42-6AD4AA035446}" sibTransId="{F96FB788-0B11-4B28-9A45-19A5138F396C}"/>
    <dgm:cxn modelId="{C7DBEAE3-B2E6-40A8-BCB3-F9C3A0CBD109}" type="presOf" srcId="{14CB4638-A3A1-4EB4-A4A3-B40EFD306846}" destId="{C1FDFB0D-E966-419D-80F3-4339F02DF77D}" srcOrd="0" destOrd="0" presId="urn:microsoft.com/office/officeart/2005/8/layout/rings+Icon"/>
    <dgm:cxn modelId="{7FED5ABE-427F-428A-9AF7-E39168189B5E}" type="presOf" srcId="{5F25C8F2-C123-4DDC-96B6-047979D3FC52}" destId="{5EF40B35-3D9D-43CD-AF09-F67AE56D24DD}" srcOrd="0" destOrd="0" presId="urn:microsoft.com/office/officeart/2005/8/layout/rings+Icon"/>
    <dgm:cxn modelId="{33B9FF07-0C60-4E15-AEA8-B3619405183A}" type="presOf" srcId="{7A043B93-36F1-47FC-86FC-A4C2C2CCF1BC}" destId="{06E8D63B-2D2A-4319-A4DC-3BFD88E4F5CB}" srcOrd="0" destOrd="0" presId="urn:microsoft.com/office/officeart/2005/8/layout/rings+Icon"/>
    <dgm:cxn modelId="{11332EDC-F94F-4443-AF69-D8CEB69FDF5F}" type="presParOf" srcId="{5FECAEC9-42C6-4E73-B528-79C71D216BE9}" destId="{06E8D63B-2D2A-4319-A4DC-3BFD88E4F5CB}" srcOrd="0" destOrd="0" presId="urn:microsoft.com/office/officeart/2005/8/layout/rings+Icon"/>
    <dgm:cxn modelId="{E777C320-CD86-47B1-A605-5DD3CAC95692}" type="presParOf" srcId="{5FECAEC9-42C6-4E73-B528-79C71D216BE9}" destId="{A3440BFA-53E5-47D4-9680-16BBD9FBE1E7}" srcOrd="1" destOrd="0" presId="urn:microsoft.com/office/officeart/2005/8/layout/rings+Icon"/>
    <dgm:cxn modelId="{388620B3-4F56-43CE-862A-D22526E4A922}" type="presParOf" srcId="{5FECAEC9-42C6-4E73-B528-79C71D216BE9}" destId="{C1FDFB0D-E966-419D-80F3-4339F02DF77D}" srcOrd="2" destOrd="0" presId="urn:microsoft.com/office/officeart/2005/8/layout/rings+Icon"/>
    <dgm:cxn modelId="{8D74F3B4-126B-4FB1-943A-59BAD3B41788}" type="presParOf" srcId="{5FECAEC9-42C6-4E73-B528-79C71D216BE9}" destId="{B2847CE2-31D8-4E45-A8B3-C5B04F865FD7}" srcOrd="3" destOrd="0" presId="urn:microsoft.com/office/officeart/2005/8/layout/rings+Icon"/>
    <dgm:cxn modelId="{2F5C4B69-FF0C-4D52-9EE6-7D90446587BA}" type="presParOf" srcId="{5FECAEC9-42C6-4E73-B528-79C71D216BE9}" destId="{5EF40B35-3D9D-43CD-AF09-F67AE56D24DD}" srcOrd="4" destOrd="0" presId="urn:microsoft.com/office/officeart/2005/8/layout/rings+Icon"/>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E7C6DD91-DE15-4D77-8C81-701E53FEFAC3}" type="doc">
      <dgm:prSet loTypeId="urn:microsoft.com/office/officeart/2005/8/layout/rings+Icon" loCatId="relationship" qsTypeId="urn:microsoft.com/office/officeart/2005/8/quickstyle/3d1" qsCatId="3D" csTypeId="urn:microsoft.com/office/officeart/2005/8/colors/colorful5" csCatId="colorful" phldr="1"/>
      <dgm:spPr/>
    </dgm:pt>
    <dgm:pt modelId="{7A043B93-36F1-47FC-86FC-A4C2C2CCF1BC}">
      <dgm:prSet phldrT="[Text]" custT="1"/>
      <dgm:spPr/>
      <dgm:t>
        <a:bodyPr/>
        <a:lstStyle/>
        <a:p>
          <a:pPr rtl="1"/>
          <a:r>
            <a:rPr lang="ar-EG" sz="2400" b="1" smtClean="0">
              <a:solidFill>
                <a:srgbClr val="002060"/>
              </a:solidFill>
              <a:latin typeface="Simplified Arabic" panose="02020603050405020304" pitchFamily="18" charset="-78"/>
              <a:cs typeface="Simplified Arabic" panose="02020603050405020304" pitchFamily="18" charset="-78"/>
            </a:rPr>
            <a:t>الموارد المترابطة </a:t>
          </a:r>
          <a:endParaRPr lang="ar-EG" sz="2400" b="1" dirty="0">
            <a:solidFill>
              <a:srgbClr val="002060"/>
            </a:solidFill>
            <a:latin typeface="Simplified Arabic" panose="02020603050405020304" pitchFamily="18" charset="-78"/>
            <a:cs typeface="Simplified Arabic" panose="02020603050405020304" pitchFamily="18" charset="-78"/>
          </a:endParaRPr>
        </a:p>
      </dgm:t>
    </dgm:pt>
    <dgm:pt modelId="{8CC739BC-880A-4E02-BA3D-28A1A5612A90}" type="parTrans" cxnId="{6C97EAC8-A613-41A2-89A4-DB9F8BF749EF}">
      <dgm:prSet/>
      <dgm:spPr/>
      <dgm:t>
        <a:bodyPr/>
        <a:lstStyle/>
        <a:p>
          <a:pPr rtl="1"/>
          <a:endParaRPr lang="ar-EG"/>
        </a:p>
      </dgm:t>
    </dgm:pt>
    <dgm:pt modelId="{E1973B4B-3D17-4EE9-A7A6-CBB0B9F142E0}" type="sibTrans" cxnId="{6C97EAC8-A613-41A2-89A4-DB9F8BF749EF}">
      <dgm:prSet/>
      <dgm:spPr/>
      <dgm:t>
        <a:bodyPr/>
        <a:lstStyle/>
        <a:p>
          <a:pPr rtl="1"/>
          <a:endParaRPr lang="ar-EG"/>
        </a:p>
      </dgm:t>
    </dgm:pt>
    <dgm:pt modelId="{696B02B6-55DB-459B-B551-8D191067C4EA}">
      <dgm:prSet phldrT="[Text]" custT="1"/>
      <dgm:spPr/>
      <dgm:t>
        <a:bodyPr/>
        <a:lstStyle/>
        <a:p>
          <a:pPr rtl="1"/>
          <a:r>
            <a:rPr lang="ar-EG" sz="2400" b="1" dirty="0" smtClean="0">
              <a:solidFill>
                <a:srgbClr val="002060"/>
              </a:solidFill>
              <a:latin typeface="Simplified Arabic" panose="02020603050405020304" pitchFamily="18" charset="-78"/>
              <a:cs typeface="Simplified Arabic" panose="02020603050405020304" pitchFamily="18" charset="-78"/>
            </a:rPr>
            <a:t>الميول والاتجاهات </a:t>
          </a:r>
          <a:endParaRPr lang="ar-EG" sz="2400" b="1" dirty="0">
            <a:solidFill>
              <a:srgbClr val="002060"/>
            </a:solidFill>
            <a:latin typeface="Simplified Arabic" panose="02020603050405020304" pitchFamily="18" charset="-78"/>
            <a:cs typeface="Simplified Arabic" panose="02020603050405020304" pitchFamily="18" charset="-78"/>
          </a:endParaRPr>
        </a:p>
      </dgm:t>
    </dgm:pt>
    <dgm:pt modelId="{037D2786-95AA-4D78-8D63-F6B744DF3127}" type="parTrans" cxnId="{404211D6-2087-4B4C-8E5D-8F6674DA3E98}">
      <dgm:prSet/>
      <dgm:spPr/>
      <dgm:t>
        <a:bodyPr/>
        <a:lstStyle/>
        <a:p>
          <a:pPr rtl="1"/>
          <a:endParaRPr lang="ar-EG"/>
        </a:p>
      </dgm:t>
    </dgm:pt>
    <dgm:pt modelId="{4F6D248D-9038-4318-B10A-B785FAFC2190}" type="sibTrans" cxnId="{404211D6-2087-4B4C-8E5D-8F6674DA3E98}">
      <dgm:prSet/>
      <dgm:spPr/>
      <dgm:t>
        <a:bodyPr/>
        <a:lstStyle/>
        <a:p>
          <a:pPr rtl="1"/>
          <a:endParaRPr lang="ar-EG"/>
        </a:p>
      </dgm:t>
    </dgm:pt>
    <dgm:pt modelId="{14CB4638-A3A1-4EB4-A4A3-B40EFD306846}">
      <dgm:prSet phldrT="[Text]" custT="1"/>
      <dgm:spPr/>
      <dgm:t>
        <a:bodyPr/>
        <a:lstStyle/>
        <a:p>
          <a:pPr rtl="1"/>
          <a:r>
            <a:rPr lang="ar-EG" sz="2400" b="1" dirty="0" smtClean="0">
              <a:solidFill>
                <a:srgbClr val="002060"/>
              </a:solidFill>
              <a:latin typeface="Simplified Arabic" panose="02020603050405020304" pitchFamily="18" charset="-78"/>
              <a:cs typeface="Simplified Arabic" panose="02020603050405020304" pitchFamily="18" charset="-78"/>
            </a:rPr>
            <a:t>المهارات </a:t>
          </a:r>
          <a:endParaRPr lang="ar-EG" sz="2400" b="1" dirty="0">
            <a:solidFill>
              <a:srgbClr val="002060"/>
            </a:solidFill>
            <a:latin typeface="Simplified Arabic" panose="02020603050405020304" pitchFamily="18" charset="-78"/>
            <a:cs typeface="Simplified Arabic" panose="02020603050405020304" pitchFamily="18" charset="-78"/>
          </a:endParaRPr>
        </a:p>
      </dgm:t>
    </dgm:pt>
    <dgm:pt modelId="{1FFD9A63-1936-4762-BE42-6AD4AA035446}" type="parTrans" cxnId="{EE365474-E7BB-48E5-A03A-836F2AC5BECB}">
      <dgm:prSet/>
      <dgm:spPr/>
      <dgm:t>
        <a:bodyPr/>
        <a:lstStyle/>
        <a:p>
          <a:pPr rtl="1"/>
          <a:endParaRPr lang="ar-EG"/>
        </a:p>
      </dgm:t>
    </dgm:pt>
    <dgm:pt modelId="{F96FB788-0B11-4B28-9A45-19A5138F396C}" type="sibTrans" cxnId="{EE365474-E7BB-48E5-A03A-836F2AC5BECB}">
      <dgm:prSet/>
      <dgm:spPr/>
      <dgm:t>
        <a:bodyPr/>
        <a:lstStyle/>
        <a:p>
          <a:pPr rtl="1"/>
          <a:endParaRPr lang="ar-EG"/>
        </a:p>
      </dgm:t>
    </dgm:pt>
    <dgm:pt modelId="{5F25C8F2-C123-4DDC-96B6-047979D3FC52}">
      <dgm:prSet phldrT="[Text]" custT="1"/>
      <dgm:spPr/>
      <dgm:t>
        <a:bodyPr/>
        <a:lstStyle/>
        <a:p>
          <a:pPr rtl="1"/>
          <a:r>
            <a:rPr lang="ar-EG" sz="2400" b="1" dirty="0" smtClean="0">
              <a:solidFill>
                <a:srgbClr val="002060"/>
              </a:solidFill>
              <a:latin typeface="Simplified Arabic" panose="02020603050405020304" pitchFamily="18" charset="-78"/>
              <a:cs typeface="Simplified Arabic" panose="02020603050405020304" pitchFamily="18" charset="-78"/>
            </a:rPr>
            <a:t>الطاقة والجهد </a:t>
          </a:r>
          <a:endParaRPr lang="ar-EG" sz="2400" b="1" dirty="0">
            <a:solidFill>
              <a:srgbClr val="002060"/>
            </a:solidFill>
            <a:latin typeface="Simplified Arabic" panose="02020603050405020304" pitchFamily="18" charset="-78"/>
            <a:cs typeface="Simplified Arabic" panose="02020603050405020304" pitchFamily="18" charset="-78"/>
          </a:endParaRPr>
        </a:p>
      </dgm:t>
    </dgm:pt>
    <dgm:pt modelId="{9CD45F52-E8B6-431F-AB27-C377F82AC9D4}" type="parTrans" cxnId="{827A4457-8B4E-4AFA-9EB0-20232925EAFF}">
      <dgm:prSet/>
      <dgm:spPr/>
      <dgm:t>
        <a:bodyPr/>
        <a:lstStyle/>
        <a:p>
          <a:pPr rtl="1"/>
          <a:endParaRPr lang="ar-EG"/>
        </a:p>
      </dgm:t>
    </dgm:pt>
    <dgm:pt modelId="{355AE910-491A-450F-B18A-B2CEBCA6F027}" type="sibTrans" cxnId="{827A4457-8B4E-4AFA-9EB0-20232925EAFF}">
      <dgm:prSet/>
      <dgm:spPr/>
      <dgm:t>
        <a:bodyPr/>
        <a:lstStyle/>
        <a:p>
          <a:pPr rtl="1"/>
          <a:endParaRPr lang="ar-EG"/>
        </a:p>
      </dgm:t>
    </dgm:pt>
    <dgm:pt modelId="{DB5A3DBE-BC19-4422-8F2D-946871DD3861}">
      <dgm:prSet phldrT="[Text]" custT="1"/>
      <dgm:spPr/>
      <dgm:t>
        <a:bodyPr/>
        <a:lstStyle/>
        <a:p>
          <a:pPr rtl="1"/>
          <a:r>
            <a:rPr lang="ar-EG" sz="2400" b="1" dirty="0" smtClean="0">
              <a:solidFill>
                <a:srgbClr val="002060"/>
              </a:solidFill>
              <a:latin typeface="Simplified Arabic" panose="02020603050405020304" pitchFamily="18" charset="-78"/>
              <a:cs typeface="Simplified Arabic" panose="02020603050405020304" pitchFamily="18" charset="-78"/>
            </a:rPr>
            <a:t>القدرات</a:t>
          </a:r>
          <a:endParaRPr lang="ar-EG" sz="2400" b="1" dirty="0">
            <a:solidFill>
              <a:srgbClr val="002060"/>
            </a:solidFill>
            <a:latin typeface="Simplified Arabic" panose="02020603050405020304" pitchFamily="18" charset="-78"/>
            <a:cs typeface="Simplified Arabic" panose="02020603050405020304" pitchFamily="18" charset="-78"/>
          </a:endParaRPr>
        </a:p>
      </dgm:t>
    </dgm:pt>
    <dgm:pt modelId="{037FD665-7B3B-4383-AE1A-6837E1FAAE32}" type="parTrans" cxnId="{8B0DC3C3-3185-45DC-AC7C-2951CA9131FB}">
      <dgm:prSet/>
      <dgm:spPr/>
      <dgm:t>
        <a:bodyPr/>
        <a:lstStyle/>
        <a:p>
          <a:pPr rtl="1"/>
          <a:endParaRPr lang="ar-EG"/>
        </a:p>
      </dgm:t>
    </dgm:pt>
    <dgm:pt modelId="{665DCABA-1D8C-46DD-AD17-AE738ECEF679}" type="sibTrans" cxnId="{8B0DC3C3-3185-45DC-AC7C-2951CA9131FB}">
      <dgm:prSet/>
      <dgm:spPr/>
      <dgm:t>
        <a:bodyPr/>
        <a:lstStyle/>
        <a:p>
          <a:pPr rtl="1"/>
          <a:endParaRPr lang="ar-EG"/>
        </a:p>
      </dgm:t>
    </dgm:pt>
    <dgm:pt modelId="{5FECAEC9-42C6-4E73-B528-79C71D216BE9}" type="pres">
      <dgm:prSet presAssocID="{E7C6DD91-DE15-4D77-8C81-701E53FEFAC3}" presName="Name0" presStyleCnt="0">
        <dgm:presLayoutVars>
          <dgm:chMax val="7"/>
          <dgm:dir/>
          <dgm:resizeHandles val="exact"/>
        </dgm:presLayoutVars>
      </dgm:prSet>
      <dgm:spPr/>
    </dgm:pt>
    <dgm:pt modelId="{06E8D63B-2D2A-4319-A4DC-3BFD88E4F5CB}" type="pres">
      <dgm:prSet presAssocID="{E7C6DD91-DE15-4D77-8C81-701E53FEFAC3}" presName="ellipse1" presStyleLbl="vennNode1" presStyleIdx="0" presStyleCnt="5">
        <dgm:presLayoutVars>
          <dgm:bulletEnabled val="1"/>
        </dgm:presLayoutVars>
      </dgm:prSet>
      <dgm:spPr/>
      <dgm:t>
        <a:bodyPr/>
        <a:lstStyle/>
        <a:p>
          <a:pPr rtl="1"/>
          <a:endParaRPr lang="ar-EG"/>
        </a:p>
      </dgm:t>
    </dgm:pt>
    <dgm:pt modelId="{A3440BFA-53E5-47D4-9680-16BBD9FBE1E7}" type="pres">
      <dgm:prSet presAssocID="{E7C6DD91-DE15-4D77-8C81-701E53FEFAC3}" presName="ellipse2" presStyleLbl="vennNode1" presStyleIdx="1" presStyleCnt="5">
        <dgm:presLayoutVars>
          <dgm:bulletEnabled val="1"/>
        </dgm:presLayoutVars>
      </dgm:prSet>
      <dgm:spPr/>
      <dgm:t>
        <a:bodyPr/>
        <a:lstStyle/>
        <a:p>
          <a:pPr rtl="1"/>
          <a:endParaRPr lang="ar-EG"/>
        </a:p>
      </dgm:t>
    </dgm:pt>
    <dgm:pt modelId="{C1FDFB0D-E966-419D-80F3-4339F02DF77D}" type="pres">
      <dgm:prSet presAssocID="{E7C6DD91-DE15-4D77-8C81-701E53FEFAC3}" presName="ellipse3" presStyleLbl="vennNode1" presStyleIdx="2" presStyleCnt="5">
        <dgm:presLayoutVars>
          <dgm:bulletEnabled val="1"/>
        </dgm:presLayoutVars>
      </dgm:prSet>
      <dgm:spPr/>
      <dgm:t>
        <a:bodyPr/>
        <a:lstStyle/>
        <a:p>
          <a:pPr rtl="1"/>
          <a:endParaRPr lang="ar-EG"/>
        </a:p>
      </dgm:t>
    </dgm:pt>
    <dgm:pt modelId="{B2847CE2-31D8-4E45-A8B3-C5B04F865FD7}" type="pres">
      <dgm:prSet presAssocID="{E7C6DD91-DE15-4D77-8C81-701E53FEFAC3}" presName="ellipse4" presStyleLbl="vennNode1" presStyleIdx="3" presStyleCnt="5">
        <dgm:presLayoutVars>
          <dgm:bulletEnabled val="1"/>
        </dgm:presLayoutVars>
      </dgm:prSet>
      <dgm:spPr/>
      <dgm:t>
        <a:bodyPr/>
        <a:lstStyle/>
        <a:p>
          <a:pPr rtl="1"/>
          <a:endParaRPr lang="ar-EG"/>
        </a:p>
      </dgm:t>
    </dgm:pt>
    <dgm:pt modelId="{5EF40B35-3D9D-43CD-AF09-F67AE56D24DD}" type="pres">
      <dgm:prSet presAssocID="{E7C6DD91-DE15-4D77-8C81-701E53FEFAC3}" presName="ellipse5" presStyleLbl="vennNode1" presStyleIdx="4" presStyleCnt="5">
        <dgm:presLayoutVars>
          <dgm:bulletEnabled val="1"/>
        </dgm:presLayoutVars>
      </dgm:prSet>
      <dgm:spPr/>
      <dgm:t>
        <a:bodyPr/>
        <a:lstStyle/>
        <a:p>
          <a:pPr rtl="1"/>
          <a:endParaRPr lang="ar-EG"/>
        </a:p>
      </dgm:t>
    </dgm:pt>
  </dgm:ptLst>
  <dgm:cxnLst>
    <dgm:cxn modelId="{E3333BE3-DF6D-4E65-B26A-1B5133285993}" type="presOf" srcId="{14CB4638-A3A1-4EB4-A4A3-B40EFD306846}" destId="{C1FDFB0D-E966-419D-80F3-4339F02DF77D}" srcOrd="0" destOrd="0" presId="urn:microsoft.com/office/officeart/2005/8/layout/rings+Icon"/>
    <dgm:cxn modelId="{827A4457-8B4E-4AFA-9EB0-20232925EAFF}" srcId="{E7C6DD91-DE15-4D77-8C81-701E53FEFAC3}" destId="{5F25C8F2-C123-4DDC-96B6-047979D3FC52}" srcOrd="4" destOrd="0" parTransId="{9CD45F52-E8B6-431F-AB27-C377F82AC9D4}" sibTransId="{355AE910-491A-450F-B18A-B2CEBCA6F027}"/>
    <dgm:cxn modelId="{6C97EAC8-A613-41A2-89A4-DB9F8BF749EF}" srcId="{E7C6DD91-DE15-4D77-8C81-701E53FEFAC3}" destId="{7A043B93-36F1-47FC-86FC-A4C2C2CCF1BC}" srcOrd="0" destOrd="0" parTransId="{8CC739BC-880A-4E02-BA3D-28A1A5612A90}" sibTransId="{E1973B4B-3D17-4EE9-A7A6-CBB0B9F142E0}"/>
    <dgm:cxn modelId="{8B0DC3C3-3185-45DC-AC7C-2951CA9131FB}" srcId="{E7C6DD91-DE15-4D77-8C81-701E53FEFAC3}" destId="{DB5A3DBE-BC19-4422-8F2D-946871DD3861}" srcOrd="3" destOrd="0" parTransId="{037FD665-7B3B-4383-AE1A-6837E1FAAE32}" sibTransId="{665DCABA-1D8C-46DD-AD17-AE738ECEF679}"/>
    <dgm:cxn modelId="{5CC6ADA6-5259-40CF-85E4-BB06051A276F}" type="presOf" srcId="{E7C6DD91-DE15-4D77-8C81-701E53FEFAC3}" destId="{5FECAEC9-42C6-4E73-B528-79C71D216BE9}" srcOrd="0" destOrd="0" presId="urn:microsoft.com/office/officeart/2005/8/layout/rings+Icon"/>
    <dgm:cxn modelId="{CB952168-3D78-4A04-9BC4-FF5BB03E3883}" type="presOf" srcId="{696B02B6-55DB-459B-B551-8D191067C4EA}" destId="{A3440BFA-53E5-47D4-9680-16BBD9FBE1E7}" srcOrd="0" destOrd="0" presId="urn:microsoft.com/office/officeart/2005/8/layout/rings+Icon"/>
    <dgm:cxn modelId="{404211D6-2087-4B4C-8E5D-8F6674DA3E98}" srcId="{E7C6DD91-DE15-4D77-8C81-701E53FEFAC3}" destId="{696B02B6-55DB-459B-B551-8D191067C4EA}" srcOrd="1" destOrd="0" parTransId="{037D2786-95AA-4D78-8D63-F6B744DF3127}" sibTransId="{4F6D248D-9038-4318-B10A-B785FAFC2190}"/>
    <dgm:cxn modelId="{EE365474-E7BB-48E5-A03A-836F2AC5BECB}" srcId="{E7C6DD91-DE15-4D77-8C81-701E53FEFAC3}" destId="{14CB4638-A3A1-4EB4-A4A3-B40EFD306846}" srcOrd="2" destOrd="0" parTransId="{1FFD9A63-1936-4762-BE42-6AD4AA035446}" sibTransId="{F96FB788-0B11-4B28-9A45-19A5138F396C}"/>
    <dgm:cxn modelId="{D19CF9F6-638B-4DF5-A6EB-B5031D3E313E}" type="presOf" srcId="{DB5A3DBE-BC19-4422-8F2D-946871DD3861}" destId="{B2847CE2-31D8-4E45-A8B3-C5B04F865FD7}" srcOrd="0" destOrd="0" presId="urn:microsoft.com/office/officeart/2005/8/layout/rings+Icon"/>
    <dgm:cxn modelId="{CED2DDE3-507F-48B2-B933-17CBF15DA4F5}" type="presOf" srcId="{7A043B93-36F1-47FC-86FC-A4C2C2CCF1BC}" destId="{06E8D63B-2D2A-4319-A4DC-3BFD88E4F5CB}" srcOrd="0" destOrd="0" presId="urn:microsoft.com/office/officeart/2005/8/layout/rings+Icon"/>
    <dgm:cxn modelId="{8DB27C09-A3F7-4FF0-B961-D259A88F0BD0}" type="presOf" srcId="{5F25C8F2-C123-4DDC-96B6-047979D3FC52}" destId="{5EF40B35-3D9D-43CD-AF09-F67AE56D24DD}" srcOrd="0" destOrd="0" presId="urn:microsoft.com/office/officeart/2005/8/layout/rings+Icon"/>
    <dgm:cxn modelId="{ED3F64CD-4621-44DE-9282-50DB35EB2703}" type="presParOf" srcId="{5FECAEC9-42C6-4E73-B528-79C71D216BE9}" destId="{06E8D63B-2D2A-4319-A4DC-3BFD88E4F5CB}" srcOrd="0" destOrd="0" presId="urn:microsoft.com/office/officeart/2005/8/layout/rings+Icon"/>
    <dgm:cxn modelId="{82D2705E-48D8-4587-949A-F6A26DC69DDE}" type="presParOf" srcId="{5FECAEC9-42C6-4E73-B528-79C71D216BE9}" destId="{A3440BFA-53E5-47D4-9680-16BBD9FBE1E7}" srcOrd="1" destOrd="0" presId="urn:microsoft.com/office/officeart/2005/8/layout/rings+Icon"/>
    <dgm:cxn modelId="{8740AC91-94E2-4D3C-B316-A4B388D08B22}" type="presParOf" srcId="{5FECAEC9-42C6-4E73-B528-79C71D216BE9}" destId="{C1FDFB0D-E966-419D-80F3-4339F02DF77D}" srcOrd="2" destOrd="0" presId="urn:microsoft.com/office/officeart/2005/8/layout/rings+Icon"/>
    <dgm:cxn modelId="{531D74F4-7F8F-46DA-9607-3CCFF9CB56D4}" type="presParOf" srcId="{5FECAEC9-42C6-4E73-B528-79C71D216BE9}" destId="{B2847CE2-31D8-4E45-A8B3-C5B04F865FD7}" srcOrd="3" destOrd="0" presId="urn:microsoft.com/office/officeart/2005/8/layout/rings+Icon"/>
    <dgm:cxn modelId="{A8E3BDF2-89FE-4EB7-90A0-BA96241D2236}" type="presParOf" srcId="{5FECAEC9-42C6-4E73-B528-79C71D216BE9}" destId="{5EF40B35-3D9D-43CD-AF09-F67AE56D24DD}" srcOrd="4" destOrd="0" presId="urn:microsoft.com/office/officeart/2005/8/layout/rings+Icon"/>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8FDE52C9-9018-474E-806B-FA5D01B0569C}" type="doc">
      <dgm:prSet loTypeId="urn:microsoft.com/office/officeart/2005/8/layout/list1" loCatId="list" qsTypeId="urn:microsoft.com/office/officeart/2005/8/quickstyle/3d1" qsCatId="3D" csTypeId="urn:microsoft.com/office/officeart/2005/8/colors/colorful5" csCatId="colorful" phldr="1"/>
      <dgm:spPr/>
      <dgm:t>
        <a:bodyPr/>
        <a:lstStyle/>
        <a:p>
          <a:pPr rtl="1"/>
          <a:endParaRPr lang="ar-EG"/>
        </a:p>
      </dgm:t>
    </dgm:pt>
    <dgm:pt modelId="{41AA1150-9A16-4128-A89C-50E2A20A45EC}">
      <dgm:prSet phldrT="[Text]" custT="1"/>
      <dgm:spPr/>
      <dgm:t>
        <a:bodyP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مورد الوقت محدد , إذ انه لا يمكن زيادة اليوم عن 24 ساعة , كما لا يمكن ادخار ساعة من يوم ليوم آخر</a:t>
          </a:r>
          <a:endParaRPr lang="ar-EG" sz="2400" b="1" dirty="0">
            <a:solidFill>
              <a:srgbClr val="002060"/>
            </a:solidFill>
            <a:latin typeface="Simplified Arabic" panose="02020603050405020304" pitchFamily="18" charset="-78"/>
            <a:cs typeface="Simplified Arabic" panose="02020603050405020304" pitchFamily="18" charset="-78"/>
          </a:endParaRPr>
        </a:p>
      </dgm:t>
    </dgm:pt>
    <dgm:pt modelId="{D42E7B6E-08C9-45F9-B06C-8593C2551EA9}" type="parTrans" cxnId="{CB05FA9D-38A7-4006-B69F-7B2905AE4243}">
      <dgm:prSet/>
      <dgm:spPr/>
      <dgm:t>
        <a:bodyPr/>
        <a:lstStyle/>
        <a:p>
          <a:pPr rtl="1"/>
          <a:endParaRPr lang="ar-EG"/>
        </a:p>
      </dgm:t>
    </dgm:pt>
    <dgm:pt modelId="{81C55AA7-A5DC-4918-9E27-E461CF6B4332}" type="sibTrans" cxnId="{CB05FA9D-38A7-4006-B69F-7B2905AE4243}">
      <dgm:prSet/>
      <dgm:spPr/>
      <dgm:t>
        <a:bodyPr/>
        <a:lstStyle/>
        <a:p>
          <a:pPr rtl="1"/>
          <a:endParaRPr lang="ar-EG"/>
        </a:p>
      </dgm:t>
    </dgm:pt>
    <dgm:pt modelId="{D8E88C5B-EA79-47D6-8101-B96EC80E87E0}">
      <dgm:prSet phldrT="[Text]" custT="1"/>
      <dgm:spPr/>
      <dgm:t>
        <a:bodyP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كذلك مورد الطاقة , فهي محدودة الكمية بالنسبة لكل فرد , ولكنها تختلف من شخص لآخر</a:t>
          </a:r>
          <a:endParaRPr lang="ar-EG" sz="2400" b="1" dirty="0">
            <a:solidFill>
              <a:srgbClr val="002060"/>
            </a:solidFill>
            <a:latin typeface="Simplified Arabic" panose="02020603050405020304" pitchFamily="18" charset="-78"/>
            <a:cs typeface="Simplified Arabic" panose="02020603050405020304" pitchFamily="18" charset="-78"/>
          </a:endParaRPr>
        </a:p>
      </dgm:t>
    </dgm:pt>
    <dgm:pt modelId="{2A338ED4-9493-4691-BB52-FF9897139FD8}" type="parTrans" cxnId="{B5183171-69F5-493B-A7D2-6B184E2EFA54}">
      <dgm:prSet/>
      <dgm:spPr/>
      <dgm:t>
        <a:bodyPr/>
        <a:lstStyle/>
        <a:p>
          <a:pPr rtl="1"/>
          <a:endParaRPr lang="ar-EG"/>
        </a:p>
      </dgm:t>
    </dgm:pt>
    <dgm:pt modelId="{83E4ED72-1552-4520-92E8-167BFD63751F}" type="sibTrans" cxnId="{B5183171-69F5-493B-A7D2-6B184E2EFA54}">
      <dgm:prSet/>
      <dgm:spPr/>
      <dgm:t>
        <a:bodyPr/>
        <a:lstStyle/>
        <a:p>
          <a:pPr rtl="1"/>
          <a:endParaRPr lang="ar-EG"/>
        </a:p>
      </dgm:t>
    </dgm:pt>
    <dgm:pt modelId="{ED36B49C-67ED-4B92-B0AE-20D1D9F803BE}">
      <dgm:prSet phldrT="[Text]" custT="1"/>
      <dgm:spPr/>
      <dgm:t>
        <a:bodyPr/>
        <a:lstStyle/>
        <a:p>
          <a:pPr algn="ctr" rtl="1"/>
          <a:r>
            <a:rPr lang="ar-EG" sz="2400" b="1" dirty="0" smtClean="0">
              <a:solidFill>
                <a:srgbClr val="002060"/>
              </a:solidFill>
              <a:latin typeface="Simplified Arabic" panose="02020603050405020304" pitchFamily="18" charset="-78"/>
              <a:cs typeface="Simplified Arabic" panose="02020603050405020304" pitchFamily="18" charset="-78"/>
            </a:rPr>
            <a:t>أما قدرات الأفراد وميولهم فهي محدودة بعوامل كثيرة متشعبة , كالوراثة , درجة التدريب , التعلم , المستوى الاقتصادي .. وغيرها </a:t>
          </a:r>
          <a:endParaRPr lang="ar-EG" sz="2400" b="1" dirty="0">
            <a:solidFill>
              <a:srgbClr val="002060"/>
            </a:solidFill>
            <a:latin typeface="Simplified Arabic" panose="02020603050405020304" pitchFamily="18" charset="-78"/>
            <a:cs typeface="Simplified Arabic" panose="02020603050405020304" pitchFamily="18" charset="-78"/>
          </a:endParaRPr>
        </a:p>
      </dgm:t>
    </dgm:pt>
    <dgm:pt modelId="{F8D2FD24-DBA8-4515-A2D5-C099D53B9121}" type="parTrans" cxnId="{8E95DD61-97BE-4EEA-B6EF-F80CF76940F7}">
      <dgm:prSet/>
      <dgm:spPr/>
      <dgm:t>
        <a:bodyPr/>
        <a:lstStyle/>
        <a:p>
          <a:pPr rtl="1"/>
          <a:endParaRPr lang="ar-EG"/>
        </a:p>
      </dgm:t>
    </dgm:pt>
    <dgm:pt modelId="{DA2349DC-4017-4D17-8303-1F64E32A7BBD}" type="sibTrans" cxnId="{8E95DD61-97BE-4EEA-B6EF-F80CF76940F7}">
      <dgm:prSet/>
      <dgm:spPr/>
      <dgm:t>
        <a:bodyPr/>
        <a:lstStyle/>
        <a:p>
          <a:pPr rtl="1"/>
          <a:endParaRPr lang="ar-EG"/>
        </a:p>
      </dgm:t>
    </dgm:pt>
    <dgm:pt modelId="{DB51947D-FE44-45C0-805B-EED496BB4339}" type="pres">
      <dgm:prSet presAssocID="{8FDE52C9-9018-474E-806B-FA5D01B0569C}" presName="linear" presStyleCnt="0">
        <dgm:presLayoutVars>
          <dgm:dir/>
          <dgm:animLvl val="lvl"/>
          <dgm:resizeHandles val="exact"/>
        </dgm:presLayoutVars>
      </dgm:prSet>
      <dgm:spPr/>
      <dgm:t>
        <a:bodyPr/>
        <a:lstStyle/>
        <a:p>
          <a:pPr rtl="1"/>
          <a:endParaRPr lang="ar-EG"/>
        </a:p>
      </dgm:t>
    </dgm:pt>
    <dgm:pt modelId="{D3218901-FC92-498C-B1B2-BFFA8841941D}" type="pres">
      <dgm:prSet presAssocID="{41AA1150-9A16-4128-A89C-50E2A20A45EC}" presName="parentLin" presStyleCnt="0"/>
      <dgm:spPr/>
    </dgm:pt>
    <dgm:pt modelId="{A40D5C5B-7D6F-47EC-AFAE-BCC7E1EBF881}" type="pres">
      <dgm:prSet presAssocID="{41AA1150-9A16-4128-A89C-50E2A20A45EC}" presName="parentLeftMargin" presStyleLbl="node1" presStyleIdx="0" presStyleCnt="3"/>
      <dgm:spPr/>
      <dgm:t>
        <a:bodyPr/>
        <a:lstStyle/>
        <a:p>
          <a:pPr rtl="1"/>
          <a:endParaRPr lang="ar-EG"/>
        </a:p>
      </dgm:t>
    </dgm:pt>
    <dgm:pt modelId="{40A13012-066D-4F80-BE23-2A5042FA1404}" type="pres">
      <dgm:prSet presAssocID="{41AA1150-9A16-4128-A89C-50E2A20A45EC}" presName="parentText" presStyleLbl="node1" presStyleIdx="0" presStyleCnt="3" custScaleX="142857" custScaleY="132770" custLinFactNeighborX="515" custLinFactNeighborY="3556">
        <dgm:presLayoutVars>
          <dgm:chMax val="0"/>
          <dgm:bulletEnabled val="1"/>
        </dgm:presLayoutVars>
      </dgm:prSet>
      <dgm:spPr/>
      <dgm:t>
        <a:bodyPr/>
        <a:lstStyle/>
        <a:p>
          <a:pPr rtl="1"/>
          <a:endParaRPr lang="ar-EG"/>
        </a:p>
      </dgm:t>
    </dgm:pt>
    <dgm:pt modelId="{FCB687BA-2408-49EC-84E1-08D3E64D6F7A}" type="pres">
      <dgm:prSet presAssocID="{41AA1150-9A16-4128-A89C-50E2A20A45EC}" presName="negativeSpace" presStyleCnt="0"/>
      <dgm:spPr/>
    </dgm:pt>
    <dgm:pt modelId="{DF3F0A8E-8D59-416A-A689-90D69A68C72D}" type="pres">
      <dgm:prSet presAssocID="{41AA1150-9A16-4128-A89C-50E2A20A45EC}" presName="childText" presStyleLbl="conFgAcc1" presStyleIdx="0" presStyleCnt="3">
        <dgm:presLayoutVars>
          <dgm:bulletEnabled val="1"/>
        </dgm:presLayoutVars>
      </dgm:prSet>
      <dgm:spPr/>
    </dgm:pt>
    <dgm:pt modelId="{34411D8D-6C7F-49A3-8033-3279167F3C4C}" type="pres">
      <dgm:prSet presAssocID="{81C55AA7-A5DC-4918-9E27-E461CF6B4332}" presName="spaceBetweenRectangles" presStyleCnt="0"/>
      <dgm:spPr/>
    </dgm:pt>
    <dgm:pt modelId="{B95B5E73-F9EC-4721-B7F0-ED11347802BD}" type="pres">
      <dgm:prSet presAssocID="{D8E88C5B-EA79-47D6-8101-B96EC80E87E0}" presName="parentLin" presStyleCnt="0"/>
      <dgm:spPr/>
    </dgm:pt>
    <dgm:pt modelId="{9C40FD25-90A0-4DF3-AB29-8DD73F0D30C1}" type="pres">
      <dgm:prSet presAssocID="{D8E88C5B-EA79-47D6-8101-B96EC80E87E0}" presName="parentLeftMargin" presStyleLbl="node1" presStyleIdx="0" presStyleCnt="3"/>
      <dgm:spPr/>
      <dgm:t>
        <a:bodyPr/>
        <a:lstStyle/>
        <a:p>
          <a:pPr rtl="1"/>
          <a:endParaRPr lang="ar-EG"/>
        </a:p>
      </dgm:t>
    </dgm:pt>
    <dgm:pt modelId="{F507D2F9-1DA4-4C21-A673-280A8A1D26A9}" type="pres">
      <dgm:prSet presAssocID="{D8E88C5B-EA79-47D6-8101-B96EC80E87E0}" presName="parentText" presStyleLbl="node1" presStyleIdx="1" presStyleCnt="3" custScaleX="142857" custScaleY="138738" custLinFactNeighborX="-5705" custLinFactNeighborY="-1778">
        <dgm:presLayoutVars>
          <dgm:chMax val="0"/>
          <dgm:bulletEnabled val="1"/>
        </dgm:presLayoutVars>
      </dgm:prSet>
      <dgm:spPr/>
      <dgm:t>
        <a:bodyPr/>
        <a:lstStyle/>
        <a:p>
          <a:pPr rtl="1"/>
          <a:endParaRPr lang="ar-EG"/>
        </a:p>
      </dgm:t>
    </dgm:pt>
    <dgm:pt modelId="{A55DEAB3-79B1-4A8E-9244-E68B9F4757E7}" type="pres">
      <dgm:prSet presAssocID="{D8E88C5B-EA79-47D6-8101-B96EC80E87E0}" presName="negativeSpace" presStyleCnt="0"/>
      <dgm:spPr/>
    </dgm:pt>
    <dgm:pt modelId="{DF9381AF-217B-48F3-863B-917993116C56}" type="pres">
      <dgm:prSet presAssocID="{D8E88C5B-EA79-47D6-8101-B96EC80E87E0}" presName="childText" presStyleLbl="conFgAcc1" presStyleIdx="1" presStyleCnt="3">
        <dgm:presLayoutVars>
          <dgm:bulletEnabled val="1"/>
        </dgm:presLayoutVars>
      </dgm:prSet>
      <dgm:spPr/>
    </dgm:pt>
    <dgm:pt modelId="{2759BA02-D751-4B18-BCBC-A2FB1B78DDB7}" type="pres">
      <dgm:prSet presAssocID="{83E4ED72-1552-4520-92E8-167BFD63751F}" presName="spaceBetweenRectangles" presStyleCnt="0"/>
      <dgm:spPr/>
    </dgm:pt>
    <dgm:pt modelId="{94AFDF5C-EAA5-49C6-9BF6-155F8BCBA91C}" type="pres">
      <dgm:prSet presAssocID="{ED36B49C-67ED-4B92-B0AE-20D1D9F803BE}" presName="parentLin" presStyleCnt="0"/>
      <dgm:spPr/>
    </dgm:pt>
    <dgm:pt modelId="{8CAC18AB-4BF1-4F89-977A-3B30FC9EBCAC}" type="pres">
      <dgm:prSet presAssocID="{ED36B49C-67ED-4B92-B0AE-20D1D9F803BE}" presName="parentLeftMargin" presStyleLbl="node1" presStyleIdx="1" presStyleCnt="3"/>
      <dgm:spPr/>
      <dgm:t>
        <a:bodyPr/>
        <a:lstStyle/>
        <a:p>
          <a:pPr rtl="1"/>
          <a:endParaRPr lang="ar-EG"/>
        </a:p>
      </dgm:t>
    </dgm:pt>
    <dgm:pt modelId="{65EB80B3-2135-45DC-8042-BA15B5AFCAFE}" type="pres">
      <dgm:prSet presAssocID="{ED36B49C-67ED-4B92-B0AE-20D1D9F803BE}" presName="parentText" presStyleLbl="node1" presStyleIdx="2" presStyleCnt="3" custScaleX="142857" custScaleY="133836" custLinFactNeighborX="-852" custLinFactNeighborY="14224">
        <dgm:presLayoutVars>
          <dgm:chMax val="0"/>
          <dgm:bulletEnabled val="1"/>
        </dgm:presLayoutVars>
      </dgm:prSet>
      <dgm:spPr/>
      <dgm:t>
        <a:bodyPr/>
        <a:lstStyle/>
        <a:p>
          <a:pPr rtl="1"/>
          <a:endParaRPr lang="ar-EG"/>
        </a:p>
      </dgm:t>
    </dgm:pt>
    <dgm:pt modelId="{2E877EA3-AA92-4416-B995-F4704CC5528D}" type="pres">
      <dgm:prSet presAssocID="{ED36B49C-67ED-4B92-B0AE-20D1D9F803BE}" presName="negativeSpace" presStyleCnt="0"/>
      <dgm:spPr/>
    </dgm:pt>
    <dgm:pt modelId="{9855BCF4-767A-443B-B367-2FED23103392}" type="pres">
      <dgm:prSet presAssocID="{ED36B49C-67ED-4B92-B0AE-20D1D9F803BE}" presName="childText" presStyleLbl="conFgAcc1" presStyleIdx="2" presStyleCnt="3" custLinFactNeighborX="-310" custLinFactNeighborY="7113">
        <dgm:presLayoutVars>
          <dgm:bulletEnabled val="1"/>
        </dgm:presLayoutVars>
      </dgm:prSet>
      <dgm:spPr/>
    </dgm:pt>
  </dgm:ptLst>
  <dgm:cxnLst>
    <dgm:cxn modelId="{8E95DD61-97BE-4EEA-B6EF-F80CF76940F7}" srcId="{8FDE52C9-9018-474E-806B-FA5D01B0569C}" destId="{ED36B49C-67ED-4B92-B0AE-20D1D9F803BE}" srcOrd="2" destOrd="0" parTransId="{F8D2FD24-DBA8-4515-A2D5-C099D53B9121}" sibTransId="{DA2349DC-4017-4D17-8303-1F64E32A7BBD}"/>
    <dgm:cxn modelId="{8A2B95F9-B128-4780-AC0F-23FA6ECFA505}" type="presOf" srcId="{8FDE52C9-9018-474E-806B-FA5D01B0569C}" destId="{DB51947D-FE44-45C0-805B-EED496BB4339}" srcOrd="0" destOrd="0" presId="urn:microsoft.com/office/officeart/2005/8/layout/list1"/>
    <dgm:cxn modelId="{8EA02300-FBBD-4047-9F11-266FCF84B975}" type="presOf" srcId="{ED36B49C-67ED-4B92-B0AE-20D1D9F803BE}" destId="{8CAC18AB-4BF1-4F89-977A-3B30FC9EBCAC}" srcOrd="0" destOrd="0" presId="urn:microsoft.com/office/officeart/2005/8/layout/list1"/>
    <dgm:cxn modelId="{BD8413C8-3A76-4854-8003-35377DFF38A5}" type="presOf" srcId="{41AA1150-9A16-4128-A89C-50E2A20A45EC}" destId="{40A13012-066D-4F80-BE23-2A5042FA1404}" srcOrd="1" destOrd="0" presId="urn:microsoft.com/office/officeart/2005/8/layout/list1"/>
    <dgm:cxn modelId="{CB05FA9D-38A7-4006-B69F-7B2905AE4243}" srcId="{8FDE52C9-9018-474E-806B-FA5D01B0569C}" destId="{41AA1150-9A16-4128-A89C-50E2A20A45EC}" srcOrd="0" destOrd="0" parTransId="{D42E7B6E-08C9-45F9-B06C-8593C2551EA9}" sibTransId="{81C55AA7-A5DC-4918-9E27-E461CF6B4332}"/>
    <dgm:cxn modelId="{10DB4B70-F121-4E03-AAD2-E8C667A50CEE}" type="presOf" srcId="{41AA1150-9A16-4128-A89C-50E2A20A45EC}" destId="{A40D5C5B-7D6F-47EC-AFAE-BCC7E1EBF881}" srcOrd="0" destOrd="0" presId="urn:microsoft.com/office/officeart/2005/8/layout/list1"/>
    <dgm:cxn modelId="{D1C02BAB-89D6-4DE1-93B3-3A44667422A5}" type="presOf" srcId="{D8E88C5B-EA79-47D6-8101-B96EC80E87E0}" destId="{F507D2F9-1DA4-4C21-A673-280A8A1D26A9}" srcOrd="1" destOrd="0" presId="urn:microsoft.com/office/officeart/2005/8/layout/list1"/>
    <dgm:cxn modelId="{C8C713E0-CF57-4395-8E17-C10075B78C04}" type="presOf" srcId="{D8E88C5B-EA79-47D6-8101-B96EC80E87E0}" destId="{9C40FD25-90A0-4DF3-AB29-8DD73F0D30C1}" srcOrd="0" destOrd="0" presId="urn:microsoft.com/office/officeart/2005/8/layout/list1"/>
    <dgm:cxn modelId="{FD1A626C-4767-4C83-BA2D-A37BE480A484}" type="presOf" srcId="{ED36B49C-67ED-4B92-B0AE-20D1D9F803BE}" destId="{65EB80B3-2135-45DC-8042-BA15B5AFCAFE}" srcOrd="1" destOrd="0" presId="urn:microsoft.com/office/officeart/2005/8/layout/list1"/>
    <dgm:cxn modelId="{B5183171-69F5-493B-A7D2-6B184E2EFA54}" srcId="{8FDE52C9-9018-474E-806B-FA5D01B0569C}" destId="{D8E88C5B-EA79-47D6-8101-B96EC80E87E0}" srcOrd="1" destOrd="0" parTransId="{2A338ED4-9493-4691-BB52-FF9897139FD8}" sibTransId="{83E4ED72-1552-4520-92E8-167BFD63751F}"/>
    <dgm:cxn modelId="{8D91D04F-925E-4F06-B803-55DF58CB37A2}" type="presParOf" srcId="{DB51947D-FE44-45C0-805B-EED496BB4339}" destId="{D3218901-FC92-498C-B1B2-BFFA8841941D}" srcOrd="0" destOrd="0" presId="urn:microsoft.com/office/officeart/2005/8/layout/list1"/>
    <dgm:cxn modelId="{EF89A32F-0EB2-4624-BFC7-6C089F09798A}" type="presParOf" srcId="{D3218901-FC92-498C-B1B2-BFFA8841941D}" destId="{A40D5C5B-7D6F-47EC-AFAE-BCC7E1EBF881}" srcOrd="0" destOrd="0" presId="urn:microsoft.com/office/officeart/2005/8/layout/list1"/>
    <dgm:cxn modelId="{008450F8-ED94-408C-AE55-6366D4D1161D}" type="presParOf" srcId="{D3218901-FC92-498C-B1B2-BFFA8841941D}" destId="{40A13012-066D-4F80-BE23-2A5042FA1404}" srcOrd="1" destOrd="0" presId="urn:microsoft.com/office/officeart/2005/8/layout/list1"/>
    <dgm:cxn modelId="{0A63CB64-8E17-482C-9A15-3C8F98DAD963}" type="presParOf" srcId="{DB51947D-FE44-45C0-805B-EED496BB4339}" destId="{FCB687BA-2408-49EC-84E1-08D3E64D6F7A}" srcOrd="1" destOrd="0" presId="urn:microsoft.com/office/officeart/2005/8/layout/list1"/>
    <dgm:cxn modelId="{71F66323-2A92-4FE9-B5F5-3425293B3580}" type="presParOf" srcId="{DB51947D-FE44-45C0-805B-EED496BB4339}" destId="{DF3F0A8E-8D59-416A-A689-90D69A68C72D}" srcOrd="2" destOrd="0" presId="urn:microsoft.com/office/officeart/2005/8/layout/list1"/>
    <dgm:cxn modelId="{3FF9C826-0433-4A63-9728-FFAEF3FA9B41}" type="presParOf" srcId="{DB51947D-FE44-45C0-805B-EED496BB4339}" destId="{34411D8D-6C7F-49A3-8033-3279167F3C4C}" srcOrd="3" destOrd="0" presId="urn:microsoft.com/office/officeart/2005/8/layout/list1"/>
    <dgm:cxn modelId="{C0ACACCC-ACFB-4875-A82E-DAA672EE3247}" type="presParOf" srcId="{DB51947D-FE44-45C0-805B-EED496BB4339}" destId="{B95B5E73-F9EC-4721-B7F0-ED11347802BD}" srcOrd="4" destOrd="0" presId="urn:microsoft.com/office/officeart/2005/8/layout/list1"/>
    <dgm:cxn modelId="{733EBFF3-9FF2-431C-B5EF-053B907EF836}" type="presParOf" srcId="{B95B5E73-F9EC-4721-B7F0-ED11347802BD}" destId="{9C40FD25-90A0-4DF3-AB29-8DD73F0D30C1}" srcOrd="0" destOrd="0" presId="urn:microsoft.com/office/officeart/2005/8/layout/list1"/>
    <dgm:cxn modelId="{9EFAEBC2-E6AB-4BC5-A1AB-F3E7D1570112}" type="presParOf" srcId="{B95B5E73-F9EC-4721-B7F0-ED11347802BD}" destId="{F507D2F9-1DA4-4C21-A673-280A8A1D26A9}" srcOrd="1" destOrd="0" presId="urn:microsoft.com/office/officeart/2005/8/layout/list1"/>
    <dgm:cxn modelId="{38FA6171-0EC0-40CF-9B37-3128BBFBECD8}" type="presParOf" srcId="{DB51947D-FE44-45C0-805B-EED496BB4339}" destId="{A55DEAB3-79B1-4A8E-9244-E68B9F4757E7}" srcOrd="5" destOrd="0" presId="urn:microsoft.com/office/officeart/2005/8/layout/list1"/>
    <dgm:cxn modelId="{9C6FD6A2-495C-4C36-BF7A-D97B83FAE09C}" type="presParOf" srcId="{DB51947D-FE44-45C0-805B-EED496BB4339}" destId="{DF9381AF-217B-48F3-863B-917993116C56}" srcOrd="6" destOrd="0" presId="urn:microsoft.com/office/officeart/2005/8/layout/list1"/>
    <dgm:cxn modelId="{1CD1CE22-8B8E-4532-AFFD-E7525567CB13}" type="presParOf" srcId="{DB51947D-FE44-45C0-805B-EED496BB4339}" destId="{2759BA02-D751-4B18-BCBC-A2FB1B78DDB7}" srcOrd="7" destOrd="0" presId="urn:microsoft.com/office/officeart/2005/8/layout/list1"/>
    <dgm:cxn modelId="{3396A70B-C8D7-4384-A256-FEE3FBE1E530}" type="presParOf" srcId="{DB51947D-FE44-45C0-805B-EED496BB4339}" destId="{94AFDF5C-EAA5-49C6-9BF6-155F8BCBA91C}" srcOrd="8" destOrd="0" presId="urn:microsoft.com/office/officeart/2005/8/layout/list1"/>
    <dgm:cxn modelId="{BFF4FE32-E296-4B04-854D-18EFF28F7188}" type="presParOf" srcId="{94AFDF5C-EAA5-49C6-9BF6-155F8BCBA91C}" destId="{8CAC18AB-4BF1-4F89-977A-3B30FC9EBCAC}" srcOrd="0" destOrd="0" presId="urn:microsoft.com/office/officeart/2005/8/layout/list1"/>
    <dgm:cxn modelId="{9CE38337-D467-4A8E-B42E-8B44402CCB5F}" type="presParOf" srcId="{94AFDF5C-EAA5-49C6-9BF6-155F8BCBA91C}" destId="{65EB80B3-2135-45DC-8042-BA15B5AFCAFE}" srcOrd="1" destOrd="0" presId="urn:microsoft.com/office/officeart/2005/8/layout/list1"/>
    <dgm:cxn modelId="{2DDAC108-F0FF-4A3A-BFEC-76DBF7ACB6FB}" type="presParOf" srcId="{DB51947D-FE44-45C0-805B-EED496BB4339}" destId="{2E877EA3-AA92-4416-B995-F4704CC5528D}" srcOrd="9" destOrd="0" presId="urn:microsoft.com/office/officeart/2005/8/layout/list1"/>
    <dgm:cxn modelId="{5417790D-695D-47AA-BFAE-AE8719C21B32}" type="presParOf" srcId="{DB51947D-FE44-45C0-805B-EED496BB4339}" destId="{9855BCF4-767A-443B-B367-2FED23103392}"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B57EF937-B457-44D6-B3FF-0E2B6135DC33}"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pPr rtl="1"/>
          <a:endParaRPr lang="ar-EG"/>
        </a:p>
      </dgm:t>
    </dgm:pt>
    <dgm:pt modelId="{0AD35C58-4D3E-4774-9FCA-54254B1BBA5F}">
      <dgm:prSet phldrT="[Text]" custT="1"/>
      <dgm:spPr/>
      <dgm:t>
        <a:bodyPr/>
        <a:lstStyle/>
        <a:p>
          <a:pPr rtl="1"/>
          <a:r>
            <a:rPr lang="ar-EG" sz="2000" b="1" dirty="0" smtClean="0">
              <a:solidFill>
                <a:schemeClr val="accent1">
                  <a:lumMod val="50000"/>
                </a:schemeClr>
              </a:solidFill>
              <a:latin typeface="Simplified Arabic" panose="02020603050405020304" pitchFamily="18" charset="-78"/>
              <a:cs typeface="Simplified Arabic" panose="02020603050405020304" pitchFamily="18" charset="-78"/>
            </a:rPr>
            <a:t>يمكن تعريف المورد المالي على أنه مجموع ما يدخل للأسرة من نقود في مدة زمنية معينة، (وقد اصطلح الاقتصاديون على أن تكون سنة ). ويعتبر الدخل المالي جزءا هاما من الدخل الكلي للأسرة ، ولذلك يلقى اهتماما كبيرا لدى أفرادها ، وغالبا ما ينحصر هذا الاهتمام في كيفية توزيع النقود على أبواب الصرف المختلفة لكي تتم إدارة الدخل المالي بما يحقق أقصى ما يمكن من اشباع لرغبات وطلبات الأسرة</a:t>
          </a:r>
          <a:endParaRPr lang="ar-EG" sz="2000" b="1" dirty="0">
            <a:solidFill>
              <a:schemeClr val="accent1">
                <a:lumMod val="50000"/>
              </a:schemeClr>
            </a:solidFill>
            <a:latin typeface="Simplified Arabic" panose="02020603050405020304" pitchFamily="18" charset="-78"/>
            <a:cs typeface="Simplified Arabic" panose="02020603050405020304" pitchFamily="18" charset="-78"/>
          </a:endParaRPr>
        </a:p>
      </dgm:t>
    </dgm:pt>
    <dgm:pt modelId="{553AA5CF-FDE7-41BB-A42C-DD3E202615AA}" type="parTrans" cxnId="{770E7677-F87D-46B3-9153-CE03AC882E3D}">
      <dgm:prSet/>
      <dgm:spPr/>
      <dgm:t>
        <a:bodyPr/>
        <a:lstStyle/>
        <a:p>
          <a:pPr rtl="1"/>
          <a:endParaRPr lang="ar-EG"/>
        </a:p>
      </dgm:t>
    </dgm:pt>
    <dgm:pt modelId="{63D96DCA-48F0-4CED-9925-0CF24B7C9B2D}" type="sibTrans" cxnId="{770E7677-F87D-46B3-9153-CE03AC882E3D}">
      <dgm:prSet/>
      <dgm:spPr/>
      <dgm:t>
        <a:bodyPr/>
        <a:lstStyle/>
        <a:p>
          <a:pPr rtl="1"/>
          <a:endParaRPr lang="ar-EG"/>
        </a:p>
      </dgm:t>
    </dgm:pt>
    <dgm:pt modelId="{7B45688A-2A7E-429E-BA8F-1E891500D185}" type="pres">
      <dgm:prSet presAssocID="{B57EF937-B457-44D6-B3FF-0E2B6135DC33}" presName="Name0" presStyleCnt="0">
        <dgm:presLayoutVars>
          <dgm:chMax/>
          <dgm:chPref/>
          <dgm:dir/>
        </dgm:presLayoutVars>
      </dgm:prSet>
      <dgm:spPr/>
      <dgm:t>
        <a:bodyPr/>
        <a:lstStyle/>
        <a:p>
          <a:pPr rtl="1"/>
          <a:endParaRPr lang="ar-EG"/>
        </a:p>
      </dgm:t>
    </dgm:pt>
    <dgm:pt modelId="{DCD10C68-4334-40F3-9D9C-1943F3D27C71}" type="pres">
      <dgm:prSet presAssocID="{0AD35C58-4D3E-4774-9FCA-54254B1BBA5F}" presName="composite" presStyleCnt="0">
        <dgm:presLayoutVars>
          <dgm:chMax/>
          <dgm:chPref/>
        </dgm:presLayoutVars>
      </dgm:prSet>
      <dgm:spPr/>
    </dgm:pt>
    <dgm:pt modelId="{DE4F70D6-25D1-42D8-B7B7-E96876A0DE96}" type="pres">
      <dgm:prSet presAssocID="{0AD35C58-4D3E-4774-9FCA-54254B1BBA5F}" presName="Image" presStyleLbl="bgImgPlace1" presStyleIdx="0" presStyleCnt="1" custScaleX="95588" custLinFactNeighborX="-46613" custLinFactNeighborY="1579"/>
      <dgm:spPr>
        <a:blipFill rotWithShape="1">
          <a:blip xmlns:r="http://schemas.openxmlformats.org/officeDocument/2006/relationships" r:embed="rId1"/>
          <a:stretch>
            <a:fillRect/>
          </a:stretch>
        </a:blipFill>
      </dgm:spPr>
    </dgm:pt>
    <dgm:pt modelId="{53AEA4E0-C464-479E-8ABB-7593CC3CE432}" type="pres">
      <dgm:prSet presAssocID="{0AD35C58-4D3E-4774-9FCA-54254B1BBA5F}" presName="ParentText" presStyleLbl="revTx" presStyleIdx="0" presStyleCnt="1" custScaleX="136068" custScaleY="121373">
        <dgm:presLayoutVars>
          <dgm:chMax val="0"/>
          <dgm:chPref val="0"/>
          <dgm:bulletEnabled val="1"/>
        </dgm:presLayoutVars>
      </dgm:prSet>
      <dgm:spPr/>
      <dgm:t>
        <a:bodyPr/>
        <a:lstStyle/>
        <a:p>
          <a:pPr rtl="1"/>
          <a:endParaRPr lang="ar-EG"/>
        </a:p>
      </dgm:t>
    </dgm:pt>
    <dgm:pt modelId="{94B4CA09-A5FE-4E39-A95B-0C168B477688}" type="pres">
      <dgm:prSet presAssocID="{0AD35C58-4D3E-4774-9FCA-54254B1BBA5F}" presName="tlFrame" presStyleLbl="node1" presStyleIdx="0" presStyleCnt="4" custLinFactNeighborX="-59777" custLinFactNeighborY="-4639"/>
      <dgm:spPr/>
    </dgm:pt>
    <dgm:pt modelId="{17DA2F62-41EC-4FF1-B009-5D3C19A9D946}" type="pres">
      <dgm:prSet presAssocID="{0AD35C58-4D3E-4774-9FCA-54254B1BBA5F}" presName="trFrame" presStyleLbl="node1" presStyleIdx="1" presStyleCnt="4" custLinFactNeighborX="91798" custLinFactNeighborY="1706"/>
      <dgm:spPr/>
    </dgm:pt>
    <dgm:pt modelId="{DB4009F7-FAAC-4D7D-9238-E255C11A9CEF}" type="pres">
      <dgm:prSet presAssocID="{0AD35C58-4D3E-4774-9FCA-54254B1BBA5F}" presName="blFrame" presStyleLbl="node1" presStyleIdx="2" presStyleCnt="4" custLinFactNeighborX="-59777"/>
      <dgm:spPr/>
    </dgm:pt>
    <dgm:pt modelId="{55707A83-075F-4DF2-A1D5-4D52589D3DE3}" type="pres">
      <dgm:prSet presAssocID="{0AD35C58-4D3E-4774-9FCA-54254B1BBA5F}" presName="brFrame" presStyleLbl="node1" presStyleIdx="3" presStyleCnt="4" custLinFactNeighborX="91798"/>
      <dgm:spPr/>
    </dgm:pt>
  </dgm:ptLst>
  <dgm:cxnLst>
    <dgm:cxn modelId="{56D35C61-85D6-4090-A58B-0C1DD3DA4C49}" type="presOf" srcId="{B57EF937-B457-44D6-B3FF-0E2B6135DC33}" destId="{7B45688A-2A7E-429E-BA8F-1E891500D185}" srcOrd="0" destOrd="0" presId="urn:microsoft.com/office/officeart/2009/3/layout/FramedTextPicture"/>
    <dgm:cxn modelId="{2A6E40B0-37CF-4634-9BCE-919A7224C7B7}" type="presOf" srcId="{0AD35C58-4D3E-4774-9FCA-54254B1BBA5F}" destId="{53AEA4E0-C464-479E-8ABB-7593CC3CE432}" srcOrd="0" destOrd="0" presId="urn:microsoft.com/office/officeart/2009/3/layout/FramedTextPicture"/>
    <dgm:cxn modelId="{770E7677-F87D-46B3-9153-CE03AC882E3D}" srcId="{B57EF937-B457-44D6-B3FF-0E2B6135DC33}" destId="{0AD35C58-4D3E-4774-9FCA-54254B1BBA5F}" srcOrd="0" destOrd="0" parTransId="{553AA5CF-FDE7-41BB-A42C-DD3E202615AA}" sibTransId="{63D96DCA-48F0-4CED-9925-0CF24B7C9B2D}"/>
    <dgm:cxn modelId="{E22E558D-0F6A-4AF3-93D8-072650BF3A60}" type="presParOf" srcId="{7B45688A-2A7E-429E-BA8F-1E891500D185}" destId="{DCD10C68-4334-40F3-9D9C-1943F3D27C71}" srcOrd="0" destOrd="0" presId="urn:microsoft.com/office/officeart/2009/3/layout/FramedTextPicture"/>
    <dgm:cxn modelId="{D8D221CF-CED4-4764-901A-9EF44112AF92}" type="presParOf" srcId="{DCD10C68-4334-40F3-9D9C-1943F3D27C71}" destId="{DE4F70D6-25D1-42D8-B7B7-E96876A0DE96}" srcOrd="0" destOrd="0" presId="urn:microsoft.com/office/officeart/2009/3/layout/FramedTextPicture"/>
    <dgm:cxn modelId="{4BED408A-6C20-463A-B7FA-2564D0EFF147}" type="presParOf" srcId="{DCD10C68-4334-40F3-9D9C-1943F3D27C71}" destId="{53AEA4E0-C464-479E-8ABB-7593CC3CE432}" srcOrd="1" destOrd="0" presId="urn:microsoft.com/office/officeart/2009/3/layout/FramedTextPicture"/>
    <dgm:cxn modelId="{869D2670-105D-4498-BD51-0D33B5EACC41}" type="presParOf" srcId="{DCD10C68-4334-40F3-9D9C-1943F3D27C71}" destId="{94B4CA09-A5FE-4E39-A95B-0C168B477688}" srcOrd="2" destOrd="0" presId="urn:microsoft.com/office/officeart/2009/3/layout/FramedTextPicture"/>
    <dgm:cxn modelId="{FA477DC0-E9CF-4B30-AC4C-395F9E45BEC9}" type="presParOf" srcId="{DCD10C68-4334-40F3-9D9C-1943F3D27C71}" destId="{17DA2F62-41EC-4FF1-B009-5D3C19A9D946}" srcOrd="3" destOrd="0" presId="urn:microsoft.com/office/officeart/2009/3/layout/FramedTextPicture"/>
    <dgm:cxn modelId="{07F3739D-F87B-4DAF-9930-92A0AF2CDEC3}" type="presParOf" srcId="{DCD10C68-4334-40F3-9D9C-1943F3D27C71}" destId="{DB4009F7-FAAC-4D7D-9238-E255C11A9CEF}" srcOrd="4" destOrd="0" presId="urn:microsoft.com/office/officeart/2009/3/layout/FramedTextPicture"/>
    <dgm:cxn modelId="{6F96148B-D9A8-45DF-B7B1-16E66BFC77D1}" type="presParOf" srcId="{DCD10C68-4334-40F3-9D9C-1943F3D27C71}" destId="{55707A83-075F-4DF2-A1D5-4D52589D3DE3}" srcOrd="5" destOrd="0" presId="urn:microsoft.com/office/officeart/2009/3/layout/FramedTextPicture"/>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B57EF937-B457-44D6-B3FF-0E2B6135DC33}"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pPr rtl="1"/>
          <a:endParaRPr lang="ar-EG"/>
        </a:p>
      </dgm:t>
    </dgm:pt>
    <dgm:pt modelId="{0AD35C58-4D3E-4774-9FCA-54254B1BBA5F}">
      <dgm:prSet phldrT="[Text]" custT="1"/>
      <dgm:spPr/>
      <dgm:t>
        <a:bodyPr/>
        <a:lstStyle/>
        <a:p>
          <a:pPr rtl="1"/>
          <a:r>
            <a:rPr lang="ar-EG" sz="2000" b="1" dirty="0" smtClean="0">
              <a:solidFill>
                <a:schemeClr val="accent1">
                  <a:lumMod val="50000"/>
                </a:schemeClr>
              </a:solidFill>
              <a:latin typeface="Simplified Arabic" panose="02020603050405020304" pitchFamily="18" charset="-78"/>
              <a:cs typeface="Simplified Arabic" panose="02020603050405020304" pitchFamily="18" charset="-78"/>
            </a:rPr>
            <a:t>الميزانية هي التخطيط لتحديد طريقة استعمال الدخل المالي لفرد أو لأسرة في فترة زمنية محددة</a:t>
          </a:r>
          <a:endParaRPr lang="ar-EG" sz="2000" b="1" dirty="0">
            <a:solidFill>
              <a:schemeClr val="accent1">
                <a:lumMod val="50000"/>
              </a:schemeClr>
            </a:solidFill>
            <a:latin typeface="Simplified Arabic" panose="02020603050405020304" pitchFamily="18" charset="-78"/>
            <a:cs typeface="Simplified Arabic" panose="02020603050405020304" pitchFamily="18" charset="-78"/>
          </a:endParaRPr>
        </a:p>
      </dgm:t>
    </dgm:pt>
    <dgm:pt modelId="{553AA5CF-FDE7-41BB-A42C-DD3E202615AA}" type="parTrans" cxnId="{770E7677-F87D-46B3-9153-CE03AC882E3D}">
      <dgm:prSet/>
      <dgm:spPr/>
      <dgm:t>
        <a:bodyPr/>
        <a:lstStyle/>
        <a:p>
          <a:pPr rtl="1"/>
          <a:endParaRPr lang="ar-EG"/>
        </a:p>
      </dgm:t>
    </dgm:pt>
    <dgm:pt modelId="{63D96DCA-48F0-4CED-9925-0CF24B7C9B2D}" type="sibTrans" cxnId="{770E7677-F87D-46B3-9153-CE03AC882E3D}">
      <dgm:prSet/>
      <dgm:spPr/>
      <dgm:t>
        <a:bodyPr/>
        <a:lstStyle/>
        <a:p>
          <a:pPr rtl="1"/>
          <a:endParaRPr lang="ar-EG"/>
        </a:p>
      </dgm:t>
    </dgm:pt>
    <dgm:pt modelId="{7B45688A-2A7E-429E-BA8F-1E891500D185}" type="pres">
      <dgm:prSet presAssocID="{B57EF937-B457-44D6-B3FF-0E2B6135DC33}" presName="Name0" presStyleCnt="0">
        <dgm:presLayoutVars>
          <dgm:chMax/>
          <dgm:chPref/>
          <dgm:dir/>
        </dgm:presLayoutVars>
      </dgm:prSet>
      <dgm:spPr/>
      <dgm:t>
        <a:bodyPr/>
        <a:lstStyle/>
        <a:p>
          <a:pPr rtl="1"/>
          <a:endParaRPr lang="ar-EG"/>
        </a:p>
      </dgm:t>
    </dgm:pt>
    <dgm:pt modelId="{DCD10C68-4334-40F3-9D9C-1943F3D27C71}" type="pres">
      <dgm:prSet presAssocID="{0AD35C58-4D3E-4774-9FCA-54254B1BBA5F}" presName="composite" presStyleCnt="0">
        <dgm:presLayoutVars>
          <dgm:chMax/>
          <dgm:chPref/>
        </dgm:presLayoutVars>
      </dgm:prSet>
      <dgm:spPr/>
    </dgm:pt>
    <dgm:pt modelId="{DE4F70D6-25D1-42D8-B7B7-E96876A0DE96}" type="pres">
      <dgm:prSet presAssocID="{0AD35C58-4D3E-4774-9FCA-54254B1BBA5F}" presName="Image" presStyleLbl="bgImgPlace1" presStyleIdx="0" presStyleCnt="1" custScaleX="95588" custLinFactNeighborX="-46613" custLinFactNeighborY="1579"/>
      <dgm:spPr>
        <a:blipFill rotWithShape="1">
          <a:blip xmlns:r="http://schemas.openxmlformats.org/officeDocument/2006/relationships" r:embed="rId1"/>
          <a:stretch>
            <a:fillRect/>
          </a:stretch>
        </a:blipFill>
      </dgm:spPr>
    </dgm:pt>
    <dgm:pt modelId="{53AEA4E0-C464-479E-8ABB-7593CC3CE432}" type="pres">
      <dgm:prSet presAssocID="{0AD35C58-4D3E-4774-9FCA-54254B1BBA5F}" presName="ParentText" presStyleLbl="revTx" presStyleIdx="0" presStyleCnt="1" custScaleX="63815" custScaleY="69187" custLinFactNeighborX="-9851" custLinFactNeighborY="1100">
        <dgm:presLayoutVars>
          <dgm:chMax val="0"/>
          <dgm:chPref val="0"/>
          <dgm:bulletEnabled val="1"/>
        </dgm:presLayoutVars>
      </dgm:prSet>
      <dgm:spPr/>
      <dgm:t>
        <a:bodyPr/>
        <a:lstStyle/>
        <a:p>
          <a:pPr rtl="1"/>
          <a:endParaRPr lang="ar-EG"/>
        </a:p>
      </dgm:t>
    </dgm:pt>
    <dgm:pt modelId="{94B4CA09-A5FE-4E39-A95B-0C168B477688}" type="pres">
      <dgm:prSet presAssocID="{0AD35C58-4D3E-4774-9FCA-54254B1BBA5F}" presName="tlFrame" presStyleLbl="node1" presStyleIdx="0" presStyleCnt="4" custLinFactNeighborX="43451" custLinFactNeighborY="2432"/>
      <dgm:spPr/>
    </dgm:pt>
    <dgm:pt modelId="{17DA2F62-41EC-4FF1-B009-5D3C19A9D946}" type="pres">
      <dgm:prSet presAssocID="{0AD35C58-4D3E-4774-9FCA-54254B1BBA5F}" presName="trFrame" presStyleLbl="node1" presStyleIdx="1" presStyleCnt="4" custLinFactX="-32669" custLinFactNeighborX="-100000" custLinFactNeighborY="1706"/>
      <dgm:spPr/>
    </dgm:pt>
    <dgm:pt modelId="{DB4009F7-FAAC-4D7D-9238-E255C11A9CEF}" type="pres">
      <dgm:prSet presAssocID="{0AD35C58-4D3E-4774-9FCA-54254B1BBA5F}" presName="blFrame" presStyleLbl="node1" presStyleIdx="2" presStyleCnt="4" custLinFactNeighborX="43454"/>
      <dgm:spPr/>
    </dgm:pt>
    <dgm:pt modelId="{55707A83-075F-4DF2-A1D5-4D52589D3DE3}" type="pres">
      <dgm:prSet presAssocID="{0AD35C58-4D3E-4774-9FCA-54254B1BBA5F}" presName="brFrame" presStyleLbl="node1" presStyleIdx="3" presStyleCnt="4" custLinFactX="-32669" custLinFactNeighborX="-100000" custLinFactNeighborY="-2828"/>
      <dgm:spPr/>
    </dgm:pt>
  </dgm:ptLst>
  <dgm:cxnLst>
    <dgm:cxn modelId="{96D0A2C9-999B-45BD-9794-AA8EE4015B18}" type="presOf" srcId="{0AD35C58-4D3E-4774-9FCA-54254B1BBA5F}" destId="{53AEA4E0-C464-479E-8ABB-7593CC3CE432}" srcOrd="0" destOrd="0" presId="urn:microsoft.com/office/officeart/2009/3/layout/FramedTextPicture"/>
    <dgm:cxn modelId="{770E7677-F87D-46B3-9153-CE03AC882E3D}" srcId="{B57EF937-B457-44D6-B3FF-0E2B6135DC33}" destId="{0AD35C58-4D3E-4774-9FCA-54254B1BBA5F}" srcOrd="0" destOrd="0" parTransId="{553AA5CF-FDE7-41BB-A42C-DD3E202615AA}" sibTransId="{63D96DCA-48F0-4CED-9925-0CF24B7C9B2D}"/>
    <dgm:cxn modelId="{B2CC17D9-6D59-467F-8974-F69D86F16282}" type="presOf" srcId="{B57EF937-B457-44D6-B3FF-0E2B6135DC33}" destId="{7B45688A-2A7E-429E-BA8F-1E891500D185}" srcOrd="0" destOrd="0" presId="urn:microsoft.com/office/officeart/2009/3/layout/FramedTextPicture"/>
    <dgm:cxn modelId="{F4D69C44-D229-4AE5-A91C-336E6BC41CE1}" type="presParOf" srcId="{7B45688A-2A7E-429E-BA8F-1E891500D185}" destId="{DCD10C68-4334-40F3-9D9C-1943F3D27C71}" srcOrd="0" destOrd="0" presId="urn:microsoft.com/office/officeart/2009/3/layout/FramedTextPicture"/>
    <dgm:cxn modelId="{58EFBFF1-5E4E-4505-A0A0-2296AE736100}" type="presParOf" srcId="{DCD10C68-4334-40F3-9D9C-1943F3D27C71}" destId="{DE4F70D6-25D1-42D8-B7B7-E96876A0DE96}" srcOrd="0" destOrd="0" presId="urn:microsoft.com/office/officeart/2009/3/layout/FramedTextPicture"/>
    <dgm:cxn modelId="{F4113D77-F931-4357-A509-E8AB55E13BCF}" type="presParOf" srcId="{DCD10C68-4334-40F3-9D9C-1943F3D27C71}" destId="{53AEA4E0-C464-479E-8ABB-7593CC3CE432}" srcOrd="1" destOrd="0" presId="urn:microsoft.com/office/officeart/2009/3/layout/FramedTextPicture"/>
    <dgm:cxn modelId="{81B3210D-2C2A-48DF-AC83-E788AFBAAA6F}" type="presParOf" srcId="{DCD10C68-4334-40F3-9D9C-1943F3D27C71}" destId="{94B4CA09-A5FE-4E39-A95B-0C168B477688}" srcOrd="2" destOrd="0" presId="urn:microsoft.com/office/officeart/2009/3/layout/FramedTextPicture"/>
    <dgm:cxn modelId="{F78D0C09-41C1-4590-9920-F00B51F118B9}" type="presParOf" srcId="{DCD10C68-4334-40F3-9D9C-1943F3D27C71}" destId="{17DA2F62-41EC-4FF1-B009-5D3C19A9D946}" srcOrd="3" destOrd="0" presId="urn:microsoft.com/office/officeart/2009/3/layout/FramedTextPicture"/>
    <dgm:cxn modelId="{0221A21A-0C76-4619-827F-335EBF4AFE05}" type="presParOf" srcId="{DCD10C68-4334-40F3-9D9C-1943F3D27C71}" destId="{DB4009F7-FAAC-4D7D-9238-E255C11A9CEF}" srcOrd="4" destOrd="0" presId="urn:microsoft.com/office/officeart/2009/3/layout/FramedTextPicture"/>
    <dgm:cxn modelId="{4C4B1892-4A51-457A-BACA-017C92737202}" type="presParOf" srcId="{DCD10C68-4334-40F3-9D9C-1943F3D27C71}" destId="{55707A83-075F-4DF2-A1D5-4D52589D3DE3}" srcOrd="5" destOrd="0" presId="urn:microsoft.com/office/officeart/2009/3/layout/FramedTextPicture"/>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377FD927-C27C-4406-A57A-8A59DB42F023}" type="doc">
      <dgm:prSet loTypeId="urn:microsoft.com/office/officeart/2008/layout/VerticalCurvedList" loCatId="list" qsTypeId="urn:microsoft.com/office/officeart/2005/8/quickstyle/3d1" qsCatId="3D" csTypeId="urn:microsoft.com/office/officeart/2005/8/colors/colorful4" csCatId="colorful" phldr="1"/>
      <dgm:spPr/>
      <dgm:t>
        <a:bodyPr/>
        <a:lstStyle/>
        <a:p>
          <a:pPr rtl="1"/>
          <a:endParaRPr lang="ar-EG"/>
        </a:p>
      </dgm:t>
    </dgm:pt>
    <dgm:pt modelId="{384DBD66-23EF-4557-9A11-BADF6F2E376A}">
      <dgm:prSet phldrT="[Text]" custT="1"/>
      <dgm:spPr/>
      <dgm:t>
        <a:bodyPr/>
        <a:lstStyle/>
        <a:p>
          <a:pPr algn="ctr" rtl="1"/>
          <a:r>
            <a:rPr lang="ar-EG" sz="2000" b="1" dirty="0" smtClean="0">
              <a:solidFill>
                <a:srgbClr val="002060"/>
              </a:solidFill>
              <a:latin typeface="Simplified Arabic" panose="02020603050405020304" pitchFamily="18" charset="-78"/>
              <a:cs typeface="Simplified Arabic" panose="02020603050405020304" pitchFamily="18" charset="-78"/>
            </a:rPr>
            <a:t>توضع الميزانية في ضوء الأهداف المنشودة للأسرة</a:t>
          </a:r>
          <a:endParaRPr lang="ar-EG" sz="2000" b="1" dirty="0">
            <a:solidFill>
              <a:srgbClr val="002060"/>
            </a:solidFill>
            <a:latin typeface="Simplified Arabic" panose="02020603050405020304" pitchFamily="18" charset="-78"/>
            <a:cs typeface="Simplified Arabic" panose="02020603050405020304" pitchFamily="18" charset="-78"/>
          </a:endParaRPr>
        </a:p>
      </dgm:t>
    </dgm:pt>
    <dgm:pt modelId="{83AC6826-F92A-4F55-ACC0-6FC550891E1D}" type="parTrans" cxnId="{52EA0DF8-59D5-411F-BB6D-7682A11E8B4F}">
      <dgm:prSet/>
      <dgm:spPr/>
      <dgm:t>
        <a:bodyPr/>
        <a:lstStyle/>
        <a:p>
          <a:pPr rtl="1"/>
          <a:endParaRPr lang="ar-EG"/>
        </a:p>
      </dgm:t>
    </dgm:pt>
    <dgm:pt modelId="{980AC224-9D94-4B02-B485-9772871C0AAC}" type="sibTrans" cxnId="{52EA0DF8-59D5-411F-BB6D-7682A11E8B4F}">
      <dgm:prSet/>
      <dgm:spPr/>
      <dgm:t>
        <a:bodyPr/>
        <a:lstStyle/>
        <a:p>
          <a:pPr rtl="1"/>
          <a:endParaRPr lang="ar-EG"/>
        </a:p>
      </dgm:t>
    </dgm:pt>
    <dgm:pt modelId="{3145F440-CA1A-46A2-96F1-A1FB8CDCFA9E}">
      <dgm:prSet phldrT="[Text]" custT="1"/>
      <dgm:spPr/>
      <dgm:t>
        <a:bodyPr/>
        <a:lstStyle/>
        <a:p>
          <a:pPr algn="ctr" rtl="1"/>
          <a:r>
            <a:rPr lang="ar-EG" sz="2000" b="1" dirty="0" smtClean="0">
              <a:solidFill>
                <a:srgbClr val="002060"/>
              </a:solidFill>
              <a:latin typeface="Simplified Arabic" panose="02020603050405020304" pitchFamily="18" charset="-78"/>
              <a:cs typeface="Simplified Arabic" panose="02020603050405020304" pitchFamily="18" charset="-78"/>
            </a:rPr>
            <a:t>يراعى عند وضعها إشباع الحاجات الأكثر أهمية أولاً ثم الأقل أهمية</a:t>
          </a:r>
          <a:endParaRPr lang="ar-EG" sz="2000" b="1" dirty="0">
            <a:solidFill>
              <a:srgbClr val="002060"/>
            </a:solidFill>
            <a:latin typeface="Simplified Arabic" panose="02020603050405020304" pitchFamily="18" charset="-78"/>
            <a:cs typeface="Simplified Arabic" panose="02020603050405020304" pitchFamily="18" charset="-78"/>
          </a:endParaRPr>
        </a:p>
      </dgm:t>
    </dgm:pt>
    <dgm:pt modelId="{3869673B-843A-4239-8993-DFBABBA307FB}" type="parTrans" cxnId="{B06B9C85-2C77-40FF-AC21-F6F0A621650B}">
      <dgm:prSet/>
      <dgm:spPr/>
      <dgm:t>
        <a:bodyPr/>
        <a:lstStyle/>
        <a:p>
          <a:pPr rtl="1"/>
          <a:endParaRPr lang="ar-EG"/>
        </a:p>
      </dgm:t>
    </dgm:pt>
    <dgm:pt modelId="{56C7EA82-C73E-4AFF-AC82-2EDCE54B9EDF}" type="sibTrans" cxnId="{B06B9C85-2C77-40FF-AC21-F6F0A621650B}">
      <dgm:prSet/>
      <dgm:spPr/>
      <dgm:t>
        <a:bodyPr/>
        <a:lstStyle/>
        <a:p>
          <a:pPr rtl="1"/>
          <a:endParaRPr lang="ar-EG"/>
        </a:p>
      </dgm:t>
    </dgm:pt>
    <dgm:pt modelId="{5C2C109C-6F34-4F35-8233-9222242E696A}">
      <dgm:prSet phldrT="[Text]" custT="1"/>
      <dgm:spPr/>
      <dgm:t>
        <a:bodyPr/>
        <a:lstStyle/>
        <a:p>
          <a:pPr algn="ctr" rtl="1"/>
          <a:r>
            <a:rPr lang="ar-EG" sz="2000" b="1" dirty="0" smtClean="0">
              <a:solidFill>
                <a:srgbClr val="002060"/>
              </a:solidFill>
              <a:latin typeface="Simplified Arabic" panose="02020603050405020304" pitchFamily="18" charset="-78"/>
              <a:cs typeface="Simplified Arabic" panose="02020603050405020304" pitchFamily="18" charset="-78"/>
            </a:rPr>
            <a:t>تتصف بالمرونة والبعد عن الجمود حتى تقبل الأسر على اتباعها.</a:t>
          </a:r>
          <a:endParaRPr lang="ar-EG" sz="2000" b="1" dirty="0">
            <a:solidFill>
              <a:srgbClr val="002060"/>
            </a:solidFill>
            <a:latin typeface="Simplified Arabic" panose="02020603050405020304" pitchFamily="18" charset="-78"/>
            <a:cs typeface="Simplified Arabic" panose="02020603050405020304" pitchFamily="18" charset="-78"/>
          </a:endParaRPr>
        </a:p>
      </dgm:t>
    </dgm:pt>
    <dgm:pt modelId="{2C72860E-DE2F-4847-9CDF-B898671F8031}" type="parTrans" cxnId="{E12EB525-F42E-43C2-9EF4-080387D175BB}">
      <dgm:prSet/>
      <dgm:spPr/>
      <dgm:t>
        <a:bodyPr/>
        <a:lstStyle/>
        <a:p>
          <a:pPr rtl="1"/>
          <a:endParaRPr lang="ar-EG"/>
        </a:p>
      </dgm:t>
    </dgm:pt>
    <dgm:pt modelId="{36279C7D-0725-4DEF-A227-A5BD512F9A02}" type="sibTrans" cxnId="{E12EB525-F42E-43C2-9EF4-080387D175BB}">
      <dgm:prSet/>
      <dgm:spPr/>
      <dgm:t>
        <a:bodyPr/>
        <a:lstStyle/>
        <a:p>
          <a:pPr rtl="1"/>
          <a:endParaRPr lang="ar-EG"/>
        </a:p>
      </dgm:t>
    </dgm:pt>
    <dgm:pt modelId="{EF82DE49-66CF-4A30-9F8F-46D18177CBD1}">
      <dgm:prSet phldrT="[Text]" custT="1"/>
      <dgm:spPr/>
      <dgm:t>
        <a:bodyPr/>
        <a:lstStyle/>
        <a:p>
          <a:pPr algn="ctr" rtl="1"/>
          <a:r>
            <a:rPr lang="ar-EG" sz="2000" b="1" dirty="0" smtClean="0">
              <a:solidFill>
                <a:srgbClr val="002060"/>
              </a:solidFill>
              <a:latin typeface="Simplified Arabic" panose="02020603050405020304" pitchFamily="18" charset="-78"/>
              <a:cs typeface="Simplified Arabic" panose="02020603050405020304" pitchFamily="18" charset="-78"/>
            </a:rPr>
            <a:t>يراعي أن يكون الصرف أقل من الدخل كي تتمكن الأسرة من ادخار مبالغ تستفيد منها في الظروف الطارئة أو عند الحاجة لاستثمارها</a:t>
          </a:r>
        </a:p>
      </dgm:t>
    </dgm:pt>
    <dgm:pt modelId="{C56E6B59-776C-45AB-82C6-E4C6AC3379F1}" type="parTrans" cxnId="{DE9D7A9D-3875-4D16-B3E9-C60F960421FB}">
      <dgm:prSet/>
      <dgm:spPr/>
      <dgm:t>
        <a:bodyPr/>
        <a:lstStyle/>
        <a:p>
          <a:pPr rtl="1"/>
          <a:endParaRPr lang="ar-EG"/>
        </a:p>
      </dgm:t>
    </dgm:pt>
    <dgm:pt modelId="{832A6614-6787-4A5B-BA7F-C4512B2E33DD}" type="sibTrans" cxnId="{DE9D7A9D-3875-4D16-B3E9-C60F960421FB}">
      <dgm:prSet/>
      <dgm:spPr/>
      <dgm:t>
        <a:bodyPr/>
        <a:lstStyle/>
        <a:p>
          <a:pPr rtl="1"/>
          <a:endParaRPr lang="ar-EG"/>
        </a:p>
      </dgm:t>
    </dgm:pt>
    <dgm:pt modelId="{AE83D70F-21B4-4EB7-A2EF-6CE22F3009EA}">
      <dgm:prSet phldrT="[Text]" custT="1"/>
      <dgm:spPr/>
      <dgm:t>
        <a:bodyPr/>
        <a:lstStyle/>
        <a:p>
          <a:pPr algn="ctr" rtl="1"/>
          <a:r>
            <a:rPr lang="ar-EG" sz="2000" b="1" dirty="0" smtClean="0">
              <a:solidFill>
                <a:srgbClr val="002060"/>
              </a:solidFill>
              <a:latin typeface="Simplified Arabic" panose="02020603050405020304" pitchFamily="18" charset="-78"/>
              <a:cs typeface="Simplified Arabic" panose="02020603050405020304" pitchFamily="18" charset="-78"/>
            </a:rPr>
            <a:t>تكون واقعية بمراعاة مستويات الأسر التي توضع لها الميزانية</a:t>
          </a:r>
          <a:endParaRPr lang="ar-EG" sz="2000" b="1" dirty="0">
            <a:solidFill>
              <a:srgbClr val="002060"/>
            </a:solidFill>
            <a:latin typeface="Simplified Arabic" panose="02020603050405020304" pitchFamily="18" charset="-78"/>
            <a:cs typeface="Simplified Arabic" panose="02020603050405020304" pitchFamily="18" charset="-78"/>
          </a:endParaRPr>
        </a:p>
      </dgm:t>
    </dgm:pt>
    <dgm:pt modelId="{56A8B046-5510-4155-8202-6E09044EE0E5}" type="parTrans" cxnId="{D6F59B19-92AD-4BEB-8924-9E707835BB78}">
      <dgm:prSet/>
      <dgm:spPr/>
      <dgm:t>
        <a:bodyPr/>
        <a:lstStyle/>
        <a:p>
          <a:pPr rtl="1"/>
          <a:endParaRPr lang="ar-EG"/>
        </a:p>
      </dgm:t>
    </dgm:pt>
    <dgm:pt modelId="{75D54415-E794-49A8-9DDE-66CD19489B5F}" type="sibTrans" cxnId="{D6F59B19-92AD-4BEB-8924-9E707835BB78}">
      <dgm:prSet/>
      <dgm:spPr/>
      <dgm:t>
        <a:bodyPr/>
        <a:lstStyle/>
        <a:p>
          <a:pPr rtl="1"/>
          <a:endParaRPr lang="ar-EG"/>
        </a:p>
      </dgm:t>
    </dgm:pt>
    <dgm:pt modelId="{627DC19F-355C-436D-8A78-C2287597FC23}">
      <dgm:prSet phldrT="[Text]" custT="1"/>
      <dgm:spPr/>
      <dgm:t>
        <a:bodyPr/>
        <a:lstStyle/>
        <a:p>
          <a:pPr algn="ctr" rtl="1"/>
          <a:r>
            <a:rPr lang="ar-EG" sz="2000" b="1" dirty="0" smtClean="0">
              <a:solidFill>
                <a:srgbClr val="002060"/>
              </a:solidFill>
              <a:latin typeface="Simplified Arabic" panose="02020603050405020304" pitchFamily="18" charset="-78"/>
              <a:cs typeface="Simplified Arabic" panose="02020603050405020304" pitchFamily="18" charset="-78"/>
            </a:rPr>
            <a:t>تساعد الأسر على تحسين طرق معيشتها وليس فقط تحديد إمكاناتها</a:t>
          </a:r>
          <a:endParaRPr lang="ar-EG" sz="2000" b="1" dirty="0">
            <a:solidFill>
              <a:srgbClr val="002060"/>
            </a:solidFill>
            <a:latin typeface="Simplified Arabic" panose="02020603050405020304" pitchFamily="18" charset="-78"/>
            <a:cs typeface="Simplified Arabic" panose="02020603050405020304" pitchFamily="18" charset="-78"/>
          </a:endParaRPr>
        </a:p>
      </dgm:t>
    </dgm:pt>
    <dgm:pt modelId="{8C6CFB1A-8DBC-4BA3-A9FD-5E51C74DE633}" type="parTrans" cxnId="{F4EF93E2-F484-4ADE-99E1-E41CFEFCBF97}">
      <dgm:prSet/>
      <dgm:spPr/>
      <dgm:t>
        <a:bodyPr/>
        <a:lstStyle/>
        <a:p>
          <a:pPr rtl="1"/>
          <a:endParaRPr lang="ar-EG"/>
        </a:p>
      </dgm:t>
    </dgm:pt>
    <dgm:pt modelId="{88635272-A991-4CB7-9DF5-1BBEA3A81A76}" type="sibTrans" cxnId="{F4EF93E2-F484-4ADE-99E1-E41CFEFCBF97}">
      <dgm:prSet/>
      <dgm:spPr/>
      <dgm:t>
        <a:bodyPr/>
        <a:lstStyle/>
        <a:p>
          <a:pPr rtl="1"/>
          <a:endParaRPr lang="ar-EG"/>
        </a:p>
      </dgm:t>
    </dgm:pt>
    <dgm:pt modelId="{DCB20DB9-222F-4471-99C8-9FC031B07EA2}">
      <dgm:prSet phldrT="[Text]" custT="1"/>
      <dgm:spPr/>
      <dgm:t>
        <a:bodyPr/>
        <a:lstStyle/>
        <a:p>
          <a:pPr algn="ctr" rtl="1"/>
          <a:r>
            <a:rPr lang="ar-EG" sz="2000" b="1" dirty="0" smtClean="0">
              <a:solidFill>
                <a:srgbClr val="002060"/>
              </a:solidFill>
              <a:latin typeface="Simplified Arabic" panose="02020603050405020304" pitchFamily="18" charset="-78"/>
              <a:cs typeface="Simplified Arabic" panose="02020603050405020304" pitchFamily="18" charset="-78"/>
            </a:rPr>
            <a:t>تضع في الاعتبار ما قد يستجد من ظروف طارئة مستقبلاً</a:t>
          </a:r>
          <a:endParaRPr lang="ar-EG" sz="2000" b="1" dirty="0">
            <a:solidFill>
              <a:srgbClr val="002060"/>
            </a:solidFill>
            <a:latin typeface="Simplified Arabic" panose="02020603050405020304" pitchFamily="18" charset="-78"/>
            <a:cs typeface="Simplified Arabic" panose="02020603050405020304" pitchFamily="18" charset="-78"/>
          </a:endParaRPr>
        </a:p>
      </dgm:t>
    </dgm:pt>
    <dgm:pt modelId="{2D1DE53A-4A17-49DA-A386-07F799B3920B}" type="parTrans" cxnId="{09CE7651-55CA-4642-9FF1-8BFF566A4516}">
      <dgm:prSet/>
      <dgm:spPr/>
      <dgm:t>
        <a:bodyPr/>
        <a:lstStyle/>
        <a:p>
          <a:pPr rtl="1"/>
          <a:endParaRPr lang="ar-EG"/>
        </a:p>
      </dgm:t>
    </dgm:pt>
    <dgm:pt modelId="{0D034BED-B691-4AD8-BE68-70AF421B3C30}" type="sibTrans" cxnId="{09CE7651-55CA-4642-9FF1-8BFF566A4516}">
      <dgm:prSet/>
      <dgm:spPr/>
      <dgm:t>
        <a:bodyPr/>
        <a:lstStyle/>
        <a:p>
          <a:pPr rtl="1"/>
          <a:endParaRPr lang="ar-EG"/>
        </a:p>
      </dgm:t>
    </dgm:pt>
    <dgm:pt modelId="{D97BC46C-68F7-4BFA-9307-ABDBD70DBB62}" type="pres">
      <dgm:prSet presAssocID="{377FD927-C27C-4406-A57A-8A59DB42F023}" presName="Name0" presStyleCnt="0">
        <dgm:presLayoutVars>
          <dgm:chMax val="7"/>
          <dgm:chPref val="7"/>
          <dgm:dir/>
        </dgm:presLayoutVars>
      </dgm:prSet>
      <dgm:spPr/>
      <dgm:t>
        <a:bodyPr/>
        <a:lstStyle/>
        <a:p>
          <a:pPr rtl="1"/>
          <a:endParaRPr lang="ar-EG"/>
        </a:p>
      </dgm:t>
    </dgm:pt>
    <dgm:pt modelId="{A15D8765-11C3-45A6-A0E5-CCEA25902CC0}" type="pres">
      <dgm:prSet presAssocID="{377FD927-C27C-4406-A57A-8A59DB42F023}" presName="Name1" presStyleCnt="0"/>
      <dgm:spPr/>
    </dgm:pt>
    <dgm:pt modelId="{011DF8BC-45DA-418E-8AC9-4214273ABB28}" type="pres">
      <dgm:prSet presAssocID="{377FD927-C27C-4406-A57A-8A59DB42F023}" presName="cycle" presStyleCnt="0"/>
      <dgm:spPr/>
    </dgm:pt>
    <dgm:pt modelId="{A9EAED15-46CD-482E-8BC1-DD7CB6837E65}" type="pres">
      <dgm:prSet presAssocID="{377FD927-C27C-4406-A57A-8A59DB42F023}" presName="srcNode" presStyleLbl="node1" presStyleIdx="0" presStyleCnt="7"/>
      <dgm:spPr/>
    </dgm:pt>
    <dgm:pt modelId="{8657BA3A-19C0-4DCC-BF40-37A8D4649AF1}" type="pres">
      <dgm:prSet presAssocID="{377FD927-C27C-4406-A57A-8A59DB42F023}" presName="conn" presStyleLbl="parChTrans1D2" presStyleIdx="0" presStyleCnt="1"/>
      <dgm:spPr/>
      <dgm:t>
        <a:bodyPr/>
        <a:lstStyle/>
        <a:p>
          <a:pPr rtl="1"/>
          <a:endParaRPr lang="ar-EG"/>
        </a:p>
      </dgm:t>
    </dgm:pt>
    <dgm:pt modelId="{033CD958-7CAD-47C7-9FD7-935EA20B64BE}" type="pres">
      <dgm:prSet presAssocID="{377FD927-C27C-4406-A57A-8A59DB42F023}" presName="extraNode" presStyleLbl="node1" presStyleIdx="0" presStyleCnt="7"/>
      <dgm:spPr/>
    </dgm:pt>
    <dgm:pt modelId="{B2711702-6957-4D79-B057-741FE25D0E9F}" type="pres">
      <dgm:prSet presAssocID="{377FD927-C27C-4406-A57A-8A59DB42F023}" presName="dstNode" presStyleLbl="node1" presStyleIdx="0" presStyleCnt="7"/>
      <dgm:spPr/>
    </dgm:pt>
    <dgm:pt modelId="{478F5347-E235-4351-9A24-2EC686E1406A}" type="pres">
      <dgm:prSet presAssocID="{384DBD66-23EF-4557-9A11-BADF6F2E376A}" presName="text_1" presStyleLbl="node1" presStyleIdx="0" presStyleCnt="7">
        <dgm:presLayoutVars>
          <dgm:bulletEnabled val="1"/>
        </dgm:presLayoutVars>
      </dgm:prSet>
      <dgm:spPr/>
      <dgm:t>
        <a:bodyPr/>
        <a:lstStyle/>
        <a:p>
          <a:pPr rtl="1"/>
          <a:endParaRPr lang="ar-EG"/>
        </a:p>
      </dgm:t>
    </dgm:pt>
    <dgm:pt modelId="{3BC29CBA-CB6B-4FE0-ABD2-741301D068B8}" type="pres">
      <dgm:prSet presAssocID="{384DBD66-23EF-4557-9A11-BADF6F2E376A}" presName="accent_1" presStyleCnt="0"/>
      <dgm:spPr/>
    </dgm:pt>
    <dgm:pt modelId="{8539828A-4BB0-40DD-B308-0EEE63D7E91A}" type="pres">
      <dgm:prSet presAssocID="{384DBD66-23EF-4557-9A11-BADF6F2E376A}" presName="accentRepeatNode" presStyleLbl="solidFgAcc1" presStyleIdx="0" presStyleCnt="7"/>
      <dgm:spPr/>
    </dgm:pt>
    <dgm:pt modelId="{33B331C3-44A3-4D2A-876E-1945944D09B7}" type="pres">
      <dgm:prSet presAssocID="{3145F440-CA1A-46A2-96F1-A1FB8CDCFA9E}" presName="text_2" presStyleLbl="node1" presStyleIdx="1" presStyleCnt="7">
        <dgm:presLayoutVars>
          <dgm:bulletEnabled val="1"/>
        </dgm:presLayoutVars>
      </dgm:prSet>
      <dgm:spPr/>
      <dgm:t>
        <a:bodyPr/>
        <a:lstStyle/>
        <a:p>
          <a:pPr rtl="1"/>
          <a:endParaRPr lang="ar-EG"/>
        </a:p>
      </dgm:t>
    </dgm:pt>
    <dgm:pt modelId="{1FCEDEBE-5BBF-48B9-A42E-F6CA47F1724E}" type="pres">
      <dgm:prSet presAssocID="{3145F440-CA1A-46A2-96F1-A1FB8CDCFA9E}" presName="accent_2" presStyleCnt="0"/>
      <dgm:spPr/>
    </dgm:pt>
    <dgm:pt modelId="{CFE36AAD-D27F-43CC-8D60-5681CA9F03C0}" type="pres">
      <dgm:prSet presAssocID="{3145F440-CA1A-46A2-96F1-A1FB8CDCFA9E}" presName="accentRepeatNode" presStyleLbl="solidFgAcc1" presStyleIdx="1" presStyleCnt="7"/>
      <dgm:spPr/>
    </dgm:pt>
    <dgm:pt modelId="{BA8DB1C6-EAE2-4FCF-AC84-31C1FB068CAB}" type="pres">
      <dgm:prSet presAssocID="{5C2C109C-6F34-4F35-8233-9222242E696A}" presName="text_3" presStyleLbl="node1" presStyleIdx="2" presStyleCnt="7">
        <dgm:presLayoutVars>
          <dgm:bulletEnabled val="1"/>
        </dgm:presLayoutVars>
      </dgm:prSet>
      <dgm:spPr/>
      <dgm:t>
        <a:bodyPr/>
        <a:lstStyle/>
        <a:p>
          <a:pPr rtl="1"/>
          <a:endParaRPr lang="ar-EG"/>
        </a:p>
      </dgm:t>
    </dgm:pt>
    <dgm:pt modelId="{DC8B569C-56A2-42E3-A88E-E80A00AA5EE5}" type="pres">
      <dgm:prSet presAssocID="{5C2C109C-6F34-4F35-8233-9222242E696A}" presName="accent_3" presStyleCnt="0"/>
      <dgm:spPr/>
    </dgm:pt>
    <dgm:pt modelId="{B639F094-B71C-433C-B426-FC59E0213CCE}" type="pres">
      <dgm:prSet presAssocID="{5C2C109C-6F34-4F35-8233-9222242E696A}" presName="accentRepeatNode" presStyleLbl="solidFgAcc1" presStyleIdx="2" presStyleCnt="7"/>
      <dgm:spPr/>
    </dgm:pt>
    <dgm:pt modelId="{61ECAE21-55D2-47D5-BBA9-EF647A4AFE34}" type="pres">
      <dgm:prSet presAssocID="{AE83D70F-21B4-4EB7-A2EF-6CE22F3009EA}" presName="text_4" presStyleLbl="node1" presStyleIdx="3" presStyleCnt="7">
        <dgm:presLayoutVars>
          <dgm:bulletEnabled val="1"/>
        </dgm:presLayoutVars>
      </dgm:prSet>
      <dgm:spPr/>
      <dgm:t>
        <a:bodyPr/>
        <a:lstStyle/>
        <a:p>
          <a:pPr rtl="1"/>
          <a:endParaRPr lang="ar-EG"/>
        </a:p>
      </dgm:t>
    </dgm:pt>
    <dgm:pt modelId="{A5712E0A-E421-4C6C-B66C-7C39D6A8A9D3}" type="pres">
      <dgm:prSet presAssocID="{AE83D70F-21B4-4EB7-A2EF-6CE22F3009EA}" presName="accent_4" presStyleCnt="0"/>
      <dgm:spPr/>
    </dgm:pt>
    <dgm:pt modelId="{AC23D192-236A-4568-AB52-FFCA731F9155}" type="pres">
      <dgm:prSet presAssocID="{AE83D70F-21B4-4EB7-A2EF-6CE22F3009EA}" presName="accentRepeatNode" presStyleLbl="solidFgAcc1" presStyleIdx="3" presStyleCnt="7"/>
      <dgm:spPr/>
    </dgm:pt>
    <dgm:pt modelId="{464AF0E7-547F-4A62-A4BF-24E0E152E037}" type="pres">
      <dgm:prSet presAssocID="{627DC19F-355C-436D-8A78-C2287597FC23}" presName="text_5" presStyleLbl="node1" presStyleIdx="4" presStyleCnt="7">
        <dgm:presLayoutVars>
          <dgm:bulletEnabled val="1"/>
        </dgm:presLayoutVars>
      </dgm:prSet>
      <dgm:spPr/>
      <dgm:t>
        <a:bodyPr/>
        <a:lstStyle/>
        <a:p>
          <a:pPr rtl="1"/>
          <a:endParaRPr lang="ar-EG"/>
        </a:p>
      </dgm:t>
    </dgm:pt>
    <dgm:pt modelId="{6AF69D83-35C8-4161-A775-78A6DD7D5CD8}" type="pres">
      <dgm:prSet presAssocID="{627DC19F-355C-436D-8A78-C2287597FC23}" presName="accent_5" presStyleCnt="0"/>
      <dgm:spPr/>
    </dgm:pt>
    <dgm:pt modelId="{8F110231-D30D-4ED0-A67D-5CAE93B5ABB6}" type="pres">
      <dgm:prSet presAssocID="{627DC19F-355C-436D-8A78-C2287597FC23}" presName="accentRepeatNode" presStyleLbl="solidFgAcc1" presStyleIdx="4" presStyleCnt="7"/>
      <dgm:spPr/>
    </dgm:pt>
    <dgm:pt modelId="{EEFE09FE-541E-431C-86BC-DF042B329E3E}" type="pres">
      <dgm:prSet presAssocID="{DCB20DB9-222F-4471-99C8-9FC031B07EA2}" presName="text_6" presStyleLbl="node1" presStyleIdx="5" presStyleCnt="7">
        <dgm:presLayoutVars>
          <dgm:bulletEnabled val="1"/>
        </dgm:presLayoutVars>
      </dgm:prSet>
      <dgm:spPr/>
      <dgm:t>
        <a:bodyPr/>
        <a:lstStyle/>
        <a:p>
          <a:pPr rtl="1"/>
          <a:endParaRPr lang="ar-EG"/>
        </a:p>
      </dgm:t>
    </dgm:pt>
    <dgm:pt modelId="{7217B7E0-FBCD-41EB-B641-0541006F103D}" type="pres">
      <dgm:prSet presAssocID="{DCB20DB9-222F-4471-99C8-9FC031B07EA2}" presName="accent_6" presStyleCnt="0"/>
      <dgm:spPr/>
    </dgm:pt>
    <dgm:pt modelId="{67ABF731-51BA-4A7F-BA4E-67CCA7DFD383}" type="pres">
      <dgm:prSet presAssocID="{DCB20DB9-222F-4471-99C8-9FC031B07EA2}" presName="accentRepeatNode" presStyleLbl="solidFgAcc1" presStyleIdx="5" presStyleCnt="7"/>
      <dgm:spPr/>
    </dgm:pt>
    <dgm:pt modelId="{C05B1714-B311-4839-A2C1-C9F9E2005776}" type="pres">
      <dgm:prSet presAssocID="{EF82DE49-66CF-4A30-9F8F-46D18177CBD1}" presName="text_7" presStyleLbl="node1" presStyleIdx="6" presStyleCnt="7" custScaleY="152688" custLinFactNeighborY="12628">
        <dgm:presLayoutVars>
          <dgm:bulletEnabled val="1"/>
        </dgm:presLayoutVars>
      </dgm:prSet>
      <dgm:spPr/>
      <dgm:t>
        <a:bodyPr/>
        <a:lstStyle/>
        <a:p>
          <a:pPr rtl="1"/>
          <a:endParaRPr lang="ar-EG"/>
        </a:p>
      </dgm:t>
    </dgm:pt>
    <dgm:pt modelId="{486A5624-81F7-4A72-8861-3E5A3C2C0892}" type="pres">
      <dgm:prSet presAssocID="{EF82DE49-66CF-4A30-9F8F-46D18177CBD1}" presName="accent_7" presStyleCnt="0"/>
      <dgm:spPr/>
    </dgm:pt>
    <dgm:pt modelId="{13DBECD3-B488-450F-B717-D58BD743B61B}" type="pres">
      <dgm:prSet presAssocID="{EF82DE49-66CF-4A30-9F8F-46D18177CBD1}" presName="accentRepeatNode" presStyleLbl="solidFgAcc1" presStyleIdx="6" presStyleCnt="7" custScaleY="110237" custLinFactNeighborX="-5052" custLinFactNeighborY="5052"/>
      <dgm:spPr/>
    </dgm:pt>
  </dgm:ptLst>
  <dgm:cxnLst>
    <dgm:cxn modelId="{0250121F-CF20-4B77-BE50-CF75E86B2F0F}" type="presOf" srcId="{3145F440-CA1A-46A2-96F1-A1FB8CDCFA9E}" destId="{33B331C3-44A3-4D2A-876E-1945944D09B7}" srcOrd="0" destOrd="0" presId="urn:microsoft.com/office/officeart/2008/layout/VerticalCurvedList"/>
    <dgm:cxn modelId="{E12EB525-F42E-43C2-9EF4-080387D175BB}" srcId="{377FD927-C27C-4406-A57A-8A59DB42F023}" destId="{5C2C109C-6F34-4F35-8233-9222242E696A}" srcOrd="2" destOrd="0" parTransId="{2C72860E-DE2F-4847-9CDF-B898671F8031}" sibTransId="{36279C7D-0725-4DEF-A227-A5BD512F9A02}"/>
    <dgm:cxn modelId="{EB9FEE3F-AA3F-4FF6-B283-B4ADF0AD3104}" type="presOf" srcId="{EF82DE49-66CF-4A30-9F8F-46D18177CBD1}" destId="{C05B1714-B311-4839-A2C1-C9F9E2005776}" srcOrd="0" destOrd="0" presId="urn:microsoft.com/office/officeart/2008/layout/VerticalCurvedList"/>
    <dgm:cxn modelId="{DE9D7A9D-3875-4D16-B3E9-C60F960421FB}" srcId="{377FD927-C27C-4406-A57A-8A59DB42F023}" destId="{EF82DE49-66CF-4A30-9F8F-46D18177CBD1}" srcOrd="6" destOrd="0" parTransId="{C56E6B59-776C-45AB-82C6-E4C6AC3379F1}" sibTransId="{832A6614-6787-4A5B-BA7F-C4512B2E33DD}"/>
    <dgm:cxn modelId="{49892541-22D1-4DDC-AB26-661600BB7723}" type="presOf" srcId="{384DBD66-23EF-4557-9A11-BADF6F2E376A}" destId="{478F5347-E235-4351-9A24-2EC686E1406A}" srcOrd="0" destOrd="0" presId="urn:microsoft.com/office/officeart/2008/layout/VerticalCurvedList"/>
    <dgm:cxn modelId="{D6AF8756-03F4-4BB9-8FFA-18A14A109186}" type="presOf" srcId="{5C2C109C-6F34-4F35-8233-9222242E696A}" destId="{BA8DB1C6-EAE2-4FCF-AC84-31C1FB068CAB}" srcOrd="0" destOrd="0" presId="urn:microsoft.com/office/officeart/2008/layout/VerticalCurvedList"/>
    <dgm:cxn modelId="{044CA83F-4DF3-43D1-B479-570812FE2D8F}" type="presOf" srcId="{DCB20DB9-222F-4471-99C8-9FC031B07EA2}" destId="{EEFE09FE-541E-431C-86BC-DF042B329E3E}" srcOrd="0" destOrd="0" presId="urn:microsoft.com/office/officeart/2008/layout/VerticalCurvedList"/>
    <dgm:cxn modelId="{D6F59B19-92AD-4BEB-8924-9E707835BB78}" srcId="{377FD927-C27C-4406-A57A-8A59DB42F023}" destId="{AE83D70F-21B4-4EB7-A2EF-6CE22F3009EA}" srcOrd="3" destOrd="0" parTransId="{56A8B046-5510-4155-8202-6E09044EE0E5}" sibTransId="{75D54415-E794-49A8-9DDE-66CD19489B5F}"/>
    <dgm:cxn modelId="{F4EF93E2-F484-4ADE-99E1-E41CFEFCBF97}" srcId="{377FD927-C27C-4406-A57A-8A59DB42F023}" destId="{627DC19F-355C-436D-8A78-C2287597FC23}" srcOrd="4" destOrd="0" parTransId="{8C6CFB1A-8DBC-4BA3-A9FD-5E51C74DE633}" sibTransId="{88635272-A991-4CB7-9DF5-1BBEA3A81A76}"/>
    <dgm:cxn modelId="{5342A2C2-BB53-40CD-8F2C-44A54141CE6F}" type="presOf" srcId="{627DC19F-355C-436D-8A78-C2287597FC23}" destId="{464AF0E7-547F-4A62-A4BF-24E0E152E037}" srcOrd="0" destOrd="0" presId="urn:microsoft.com/office/officeart/2008/layout/VerticalCurvedList"/>
    <dgm:cxn modelId="{2810BEE8-0360-425B-9F7C-5929CEC4AB81}" type="presOf" srcId="{377FD927-C27C-4406-A57A-8A59DB42F023}" destId="{D97BC46C-68F7-4BFA-9307-ABDBD70DBB62}" srcOrd="0" destOrd="0" presId="urn:microsoft.com/office/officeart/2008/layout/VerticalCurvedList"/>
    <dgm:cxn modelId="{09CE7651-55CA-4642-9FF1-8BFF566A4516}" srcId="{377FD927-C27C-4406-A57A-8A59DB42F023}" destId="{DCB20DB9-222F-4471-99C8-9FC031B07EA2}" srcOrd="5" destOrd="0" parTransId="{2D1DE53A-4A17-49DA-A386-07F799B3920B}" sibTransId="{0D034BED-B691-4AD8-BE68-70AF421B3C30}"/>
    <dgm:cxn modelId="{E3E7DABF-91D5-4BE3-AB39-4336CD5E510D}" type="presOf" srcId="{AE83D70F-21B4-4EB7-A2EF-6CE22F3009EA}" destId="{61ECAE21-55D2-47D5-BBA9-EF647A4AFE34}" srcOrd="0" destOrd="0" presId="urn:microsoft.com/office/officeart/2008/layout/VerticalCurvedList"/>
    <dgm:cxn modelId="{3CF4C22D-3D2D-4271-975A-A8180128A0E7}" type="presOf" srcId="{980AC224-9D94-4B02-B485-9772871C0AAC}" destId="{8657BA3A-19C0-4DCC-BF40-37A8D4649AF1}" srcOrd="0" destOrd="0" presId="urn:microsoft.com/office/officeart/2008/layout/VerticalCurvedList"/>
    <dgm:cxn modelId="{B06B9C85-2C77-40FF-AC21-F6F0A621650B}" srcId="{377FD927-C27C-4406-A57A-8A59DB42F023}" destId="{3145F440-CA1A-46A2-96F1-A1FB8CDCFA9E}" srcOrd="1" destOrd="0" parTransId="{3869673B-843A-4239-8993-DFBABBA307FB}" sibTransId="{56C7EA82-C73E-4AFF-AC82-2EDCE54B9EDF}"/>
    <dgm:cxn modelId="{52EA0DF8-59D5-411F-BB6D-7682A11E8B4F}" srcId="{377FD927-C27C-4406-A57A-8A59DB42F023}" destId="{384DBD66-23EF-4557-9A11-BADF6F2E376A}" srcOrd="0" destOrd="0" parTransId="{83AC6826-F92A-4F55-ACC0-6FC550891E1D}" sibTransId="{980AC224-9D94-4B02-B485-9772871C0AAC}"/>
    <dgm:cxn modelId="{591D76CB-241C-4BB8-B7DA-F746F8288BC4}" type="presParOf" srcId="{D97BC46C-68F7-4BFA-9307-ABDBD70DBB62}" destId="{A15D8765-11C3-45A6-A0E5-CCEA25902CC0}" srcOrd="0" destOrd="0" presId="urn:microsoft.com/office/officeart/2008/layout/VerticalCurvedList"/>
    <dgm:cxn modelId="{4E10697C-FB0B-45FE-B416-91AE692B953D}" type="presParOf" srcId="{A15D8765-11C3-45A6-A0E5-CCEA25902CC0}" destId="{011DF8BC-45DA-418E-8AC9-4214273ABB28}" srcOrd="0" destOrd="0" presId="urn:microsoft.com/office/officeart/2008/layout/VerticalCurvedList"/>
    <dgm:cxn modelId="{37C1FC9D-DA5A-4E30-AD73-E75EF1C30DB5}" type="presParOf" srcId="{011DF8BC-45DA-418E-8AC9-4214273ABB28}" destId="{A9EAED15-46CD-482E-8BC1-DD7CB6837E65}" srcOrd="0" destOrd="0" presId="urn:microsoft.com/office/officeart/2008/layout/VerticalCurvedList"/>
    <dgm:cxn modelId="{BFF0F987-B9D7-4BDD-8BB4-1E6448C9C4F8}" type="presParOf" srcId="{011DF8BC-45DA-418E-8AC9-4214273ABB28}" destId="{8657BA3A-19C0-4DCC-BF40-37A8D4649AF1}" srcOrd="1" destOrd="0" presId="urn:microsoft.com/office/officeart/2008/layout/VerticalCurvedList"/>
    <dgm:cxn modelId="{B893E7E3-C2E7-4AA3-9DD0-2B378B6095D5}" type="presParOf" srcId="{011DF8BC-45DA-418E-8AC9-4214273ABB28}" destId="{033CD958-7CAD-47C7-9FD7-935EA20B64BE}" srcOrd="2" destOrd="0" presId="urn:microsoft.com/office/officeart/2008/layout/VerticalCurvedList"/>
    <dgm:cxn modelId="{CEE9F31A-0696-4F51-B4A4-4E4E9A676652}" type="presParOf" srcId="{011DF8BC-45DA-418E-8AC9-4214273ABB28}" destId="{B2711702-6957-4D79-B057-741FE25D0E9F}" srcOrd="3" destOrd="0" presId="urn:microsoft.com/office/officeart/2008/layout/VerticalCurvedList"/>
    <dgm:cxn modelId="{DD09FA08-572E-4B2C-9536-A62609364CB6}" type="presParOf" srcId="{A15D8765-11C3-45A6-A0E5-CCEA25902CC0}" destId="{478F5347-E235-4351-9A24-2EC686E1406A}" srcOrd="1" destOrd="0" presId="urn:microsoft.com/office/officeart/2008/layout/VerticalCurvedList"/>
    <dgm:cxn modelId="{6171BCA5-FA79-4C26-9B8E-F2E37E8C1EE4}" type="presParOf" srcId="{A15D8765-11C3-45A6-A0E5-CCEA25902CC0}" destId="{3BC29CBA-CB6B-4FE0-ABD2-741301D068B8}" srcOrd="2" destOrd="0" presId="urn:microsoft.com/office/officeart/2008/layout/VerticalCurvedList"/>
    <dgm:cxn modelId="{6CBB55A3-F861-44E2-B392-48722192CF0F}" type="presParOf" srcId="{3BC29CBA-CB6B-4FE0-ABD2-741301D068B8}" destId="{8539828A-4BB0-40DD-B308-0EEE63D7E91A}" srcOrd="0" destOrd="0" presId="urn:microsoft.com/office/officeart/2008/layout/VerticalCurvedList"/>
    <dgm:cxn modelId="{17E42F02-C659-40B4-AE04-CA70F0ED909C}" type="presParOf" srcId="{A15D8765-11C3-45A6-A0E5-CCEA25902CC0}" destId="{33B331C3-44A3-4D2A-876E-1945944D09B7}" srcOrd="3" destOrd="0" presId="urn:microsoft.com/office/officeart/2008/layout/VerticalCurvedList"/>
    <dgm:cxn modelId="{1ECD115A-A42C-4C37-B8DD-2674F2A5E9B4}" type="presParOf" srcId="{A15D8765-11C3-45A6-A0E5-CCEA25902CC0}" destId="{1FCEDEBE-5BBF-48B9-A42E-F6CA47F1724E}" srcOrd="4" destOrd="0" presId="urn:microsoft.com/office/officeart/2008/layout/VerticalCurvedList"/>
    <dgm:cxn modelId="{B4B7A134-84E7-471E-B2CB-02D00F6DC0CE}" type="presParOf" srcId="{1FCEDEBE-5BBF-48B9-A42E-F6CA47F1724E}" destId="{CFE36AAD-D27F-43CC-8D60-5681CA9F03C0}" srcOrd="0" destOrd="0" presId="urn:microsoft.com/office/officeart/2008/layout/VerticalCurvedList"/>
    <dgm:cxn modelId="{10EA8483-509A-4E48-8B0F-E309F40F0150}" type="presParOf" srcId="{A15D8765-11C3-45A6-A0E5-CCEA25902CC0}" destId="{BA8DB1C6-EAE2-4FCF-AC84-31C1FB068CAB}" srcOrd="5" destOrd="0" presId="urn:microsoft.com/office/officeart/2008/layout/VerticalCurvedList"/>
    <dgm:cxn modelId="{05295D35-78A9-4DE1-B21F-A9640389A4B6}" type="presParOf" srcId="{A15D8765-11C3-45A6-A0E5-CCEA25902CC0}" destId="{DC8B569C-56A2-42E3-A88E-E80A00AA5EE5}" srcOrd="6" destOrd="0" presId="urn:microsoft.com/office/officeart/2008/layout/VerticalCurvedList"/>
    <dgm:cxn modelId="{E008E012-27C1-4A11-BB49-3A6152C68706}" type="presParOf" srcId="{DC8B569C-56A2-42E3-A88E-E80A00AA5EE5}" destId="{B639F094-B71C-433C-B426-FC59E0213CCE}" srcOrd="0" destOrd="0" presId="urn:microsoft.com/office/officeart/2008/layout/VerticalCurvedList"/>
    <dgm:cxn modelId="{BB643110-D57F-429E-A05F-A0190A2FE6BE}" type="presParOf" srcId="{A15D8765-11C3-45A6-A0E5-CCEA25902CC0}" destId="{61ECAE21-55D2-47D5-BBA9-EF647A4AFE34}" srcOrd="7" destOrd="0" presId="urn:microsoft.com/office/officeart/2008/layout/VerticalCurvedList"/>
    <dgm:cxn modelId="{C2B3ED6A-6A75-42AA-9DBC-C6FA7187939C}" type="presParOf" srcId="{A15D8765-11C3-45A6-A0E5-CCEA25902CC0}" destId="{A5712E0A-E421-4C6C-B66C-7C39D6A8A9D3}" srcOrd="8" destOrd="0" presId="urn:microsoft.com/office/officeart/2008/layout/VerticalCurvedList"/>
    <dgm:cxn modelId="{C599B941-2B53-4E3B-92AE-2E32D83DCB76}" type="presParOf" srcId="{A5712E0A-E421-4C6C-B66C-7C39D6A8A9D3}" destId="{AC23D192-236A-4568-AB52-FFCA731F9155}" srcOrd="0" destOrd="0" presId="urn:microsoft.com/office/officeart/2008/layout/VerticalCurvedList"/>
    <dgm:cxn modelId="{D53B710B-3366-4145-9EA5-4B72AA576B5D}" type="presParOf" srcId="{A15D8765-11C3-45A6-A0E5-CCEA25902CC0}" destId="{464AF0E7-547F-4A62-A4BF-24E0E152E037}" srcOrd="9" destOrd="0" presId="urn:microsoft.com/office/officeart/2008/layout/VerticalCurvedList"/>
    <dgm:cxn modelId="{DA2C0E2F-A982-40D1-9D9D-ED23AD50545B}" type="presParOf" srcId="{A15D8765-11C3-45A6-A0E5-CCEA25902CC0}" destId="{6AF69D83-35C8-4161-A775-78A6DD7D5CD8}" srcOrd="10" destOrd="0" presId="urn:microsoft.com/office/officeart/2008/layout/VerticalCurvedList"/>
    <dgm:cxn modelId="{3F303CF3-ED1F-493B-9FC2-BA318B8390BA}" type="presParOf" srcId="{6AF69D83-35C8-4161-A775-78A6DD7D5CD8}" destId="{8F110231-D30D-4ED0-A67D-5CAE93B5ABB6}" srcOrd="0" destOrd="0" presId="urn:microsoft.com/office/officeart/2008/layout/VerticalCurvedList"/>
    <dgm:cxn modelId="{C09141A8-BEF8-4D19-93E7-C93E3561BA23}" type="presParOf" srcId="{A15D8765-11C3-45A6-A0E5-CCEA25902CC0}" destId="{EEFE09FE-541E-431C-86BC-DF042B329E3E}" srcOrd="11" destOrd="0" presId="urn:microsoft.com/office/officeart/2008/layout/VerticalCurvedList"/>
    <dgm:cxn modelId="{8C54177E-5296-4475-9216-4C09E88D0D9F}" type="presParOf" srcId="{A15D8765-11C3-45A6-A0E5-CCEA25902CC0}" destId="{7217B7E0-FBCD-41EB-B641-0541006F103D}" srcOrd="12" destOrd="0" presId="urn:microsoft.com/office/officeart/2008/layout/VerticalCurvedList"/>
    <dgm:cxn modelId="{854B7F18-3D84-4EBD-9E5A-DF934565D13B}" type="presParOf" srcId="{7217B7E0-FBCD-41EB-B641-0541006F103D}" destId="{67ABF731-51BA-4A7F-BA4E-67CCA7DFD383}" srcOrd="0" destOrd="0" presId="urn:microsoft.com/office/officeart/2008/layout/VerticalCurvedList"/>
    <dgm:cxn modelId="{6DFFA9AC-2F80-4BB4-8456-F2DE2C7291B5}" type="presParOf" srcId="{A15D8765-11C3-45A6-A0E5-CCEA25902CC0}" destId="{C05B1714-B311-4839-A2C1-C9F9E2005776}" srcOrd="13" destOrd="0" presId="urn:microsoft.com/office/officeart/2008/layout/VerticalCurvedList"/>
    <dgm:cxn modelId="{A341B60F-AC26-460D-A962-14693091A0A3}" type="presParOf" srcId="{A15D8765-11C3-45A6-A0E5-CCEA25902CC0}" destId="{486A5624-81F7-4A72-8861-3E5A3C2C0892}" srcOrd="14" destOrd="0" presId="urn:microsoft.com/office/officeart/2008/layout/VerticalCurvedList"/>
    <dgm:cxn modelId="{45A4139D-3D67-4DE1-80D9-43E13994AA36}" type="presParOf" srcId="{486A5624-81F7-4A72-8861-3E5A3C2C0892}" destId="{13DBECD3-B488-450F-B717-D58BD743B61B}"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7B90B2E-0480-48BD-89F0-AEA140A4D96E}" type="doc">
      <dgm:prSet loTypeId="urn:microsoft.com/office/officeart/2008/layout/PictureStrips" loCatId="picture" qsTypeId="urn:microsoft.com/office/officeart/2005/8/quickstyle/simple1" qsCatId="simple" csTypeId="urn:microsoft.com/office/officeart/2005/8/colors/accent6_1" csCatId="accent6" phldr="1"/>
      <dgm:spPr/>
      <dgm:t>
        <a:bodyPr/>
        <a:lstStyle/>
        <a:p>
          <a:pPr rtl="1"/>
          <a:endParaRPr lang="ar-EG"/>
        </a:p>
      </dgm:t>
    </dgm:pt>
    <dgm:pt modelId="{85D2B72B-205C-4A10-AC55-F368FC91672C}">
      <dgm:prSet phldrT="[Text]"/>
      <dgm:spPr/>
      <dgm:t>
        <a:bodyPr/>
        <a:lstStyle/>
        <a:p>
          <a:pPr rtl="1"/>
          <a:r>
            <a:rPr lang="ar-EG" dirty="0" smtClean="0">
              <a:solidFill>
                <a:srgbClr val="C00000"/>
              </a:solidFill>
            </a:rPr>
            <a:t>صندوق البرتقال</a:t>
          </a:r>
          <a:endParaRPr lang="ar-EG" dirty="0">
            <a:solidFill>
              <a:srgbClr val="C00000"/>
            </a:solidFill>
          </a:endParaRPr>
        </a:p>
      </dgm:t>
    </dgm:pt>
    <dgm:pt modelId="{271E9863-9D72-4912-ABE1-65832BF2D160}" type="parTrans" cxnId="{8A0FFDC8-4683-47BD-8E70-244A9D52C902}">
      <dgm:prSet/>
      <dgm:spPr/>
      <dgm:t>
        <a:bodyPr/>
        <a:lstStyle/>
        <a:p>
          <a:pPr rtl="1"/>
          <a:endParaRPr lang="ar-EG"/>
        </a:p>
      </dgm:t>
    </dgm:pt>
    <dgm:pt modelId="{877FC58A-BD1B-4413-90EB-ED7DF6B3DBC4}" type="sibTrans" cxnId="{8A0FFDC8-4683-47BD-8E70-244A9D52C902}">
      <dgm:prSet/>
      <dgm:spPr/>
      <dgm:t>
        <a:bodyPr/>
        <a:lstStyle/>
        <a:p>
          <a:pPr rtl="1"/>
          <a:endParaRPr lang="ar-EG"/>
        </a:p>
      </dgm:t>
    </dgm:pt>
    <dgm:pt modelId="{8F3511B7-6BA6-4231-9831-C7EFE897C5A5}">
      <dgm:prSet phldrT="[Text]" custT="1"/>
      <dgm:spPr/>
      <dgm:t>
        <a:bodyPr/>
        <a:lstStyle/>
        <a:p>
          <a:pPr algn="justLow" rtl="1"/>
          <a:r>
            <a:rPr lang="ar-EG" sz="2000" dirty="0" smtClean="0"/>
            <a:t>هذه القصة نرمزبها إلى التعاون الزوجي في ميزانية العائلة.( دخل الزوجان البيت الساعة 9:30  ليلاً وكل واحد كان داخل البيت وهو يحمل صندوق برتقال والإثنين يحملون أيضاً الدجاج 	وقليل من الأشياء.واثناء صعودهم كان كل واحد ينظر إلى الأخر وهو يضحك.إذا لماذا حدث هذا الخطأ؟ يعني هذا أنه لايوجد تعاون زوجي وهو أول مبدأ من مبادىء ميزانية العائلة (حتى تكون الميزانية ناجحة</a:t>
          </a:r>
          <a:r>
            <a:rPr lang="ar-EG" sz="1800" dirty="0" smtClean="0"/>
            <a:t>) </a:t>
          </a:r>
          <a:endParaRPr lang="ar-EG" sz="1800" dirty="0"/>
        </a:p>
      </dgm:t>
    </dgm:pt>
    <dgm:pt modelId="{35384003-2E36-4552-8294-EE6FA6A2F319}" type="parTrans" cxnId="{F7FEE431-3BDA-48A8-9CDE-F2D029432614}">
      <dgm:prSet/>
      <dgm:spPr/>
      <dgm:t>
        <a:bodyPr/>
        <a:lstStyle/>
        <a:p>
          <a:pPr rtl="1"/>
          <a:endParaRPr lang="ar-EG"/>
        </a:p>
      </dgm:t>
    </dgm:pt>
    <dgm:pt modelId="{49ED726D-EAFB-4405-9DBE-4E7DC0D4DFD0}" type="sibTrans" cxnId="{F7FEE431-3BDA-48A8-9CDE-F2D029432614}">
      <dgm:prSet/>
      <dgm:spPr/>
      <dgm:t>
        <a:bodyPr/>
        <a:lstStyle/>
        <a:p>
          <a:pPr rtl="1"/>
          <a:endParaRPr lang="ar-EG"/>
        </a:p>
      </dgm:t>
    </dgm:pt>
    <dgm:pt modelId="{9DBB1B6E-6452-4CC1-9E0E-5D2FC0F9DEFE}" type="pres">
      <dgm:prSet presAssocID="{57B90B2E-0480-48BD-89F0-AEA140A4D96E}" presName="Name0" presStyleCnt="0">
        <dgm:presLayoutVars>
          <dgm:dir/>
          <dgm:resizeHandles val="exact"/>
        </dgm:presLayoutVars>
      </dgm:prSet>
      <dgm:spPr/>
      <dgm:t>
        <a:bodyPr/>
        <a:lstStyle/>
        <a:p>
          <a:pPr rtl="1"/>
          <a:endParaRPr lang="ar-EG"/>
        </a:p>
      </dgm:t>
    </dgm:pt>
    <dgm:pt modelId="{3FC2202C-CBCE-4249-9F0D-60116CEF3CC0}" type="pres">
      <dgm:prSet presAssocID="{85D2B72B-205C-4A10-AC55-F368FC91672C}" presName="composite" presStyleCnt="0"/>
      <dgm:spPr/>
      <dgm:t>
        <a:bodyPr/>
        <a:lstStyle/>
        <a:p>
          <a:pPr rtl="1"/>
          <a:endParaRPr lang="ar-EG"/>
        </a:p>
      </dgm:t>
    </dgm:pt>
    <dgm:pt modelId="{C4855319-AB6A-4B7A-BF73-349B6AA28A64}" type="pres">
      <dgm:prSet presAssocID="{85D2B72B-205C-4A10-AC55-F368FC91672C}" presName="rect1" presStyleLbl="trAlignAcc1" presStyleIdx="0" presStyleCnt="1" custScaleY="126347">
        <dgm:presLayoutVars>
          <dgm:bulletEnabled val="1"/>
        </dgm:presLayoutVars>
      </dgm:prSet>
      <dgm:spPr/>
      <dgm:t>
        <a:bodyPr/>
        <a:lstStyle/>
        <a:p>
          <a:pPr rtl="1"/>
          <a:endParaRPr lang="ar-EG"/>
        </a:p>
      </dgm:t>
    </dgm:pt>
    <dgm:pt modelId="{81958BF4-8370-4192-84EC-45355FD2CB4F}" type="pres">
      <dgm:prSet presAssocID="{85D2B72B-205C-4A10-AC55-F368FC91672C}" presName="rect2" presStyleLbl="fgImgPlace1" presStyleIdx="0" presStyleCnt="1"/>
      <dgm:spPr>
        <a:blipFill rotWithShape="1">
          <a:blip xmlns:r="http://schemas.openxmlformats.org/officeDocument/2006/relationships" r:embed="rId1"/>
          <a:stretch>
            <a:fillRect/>
          </a:stretch>
        </a:blipFill>
      </dgm:spPr>
      <dgm:t>
        <a:bodyPr/>
        <a:lstStyle/>
        <a:p>
          <a:pPr rtl="1"/>
          <a:endParaRPr lang="ar-EG"/>
        </a:p>
      </dgm:t>
    </dgm:pt>
  </dgm:ptLst>
  <dgm:cxnLst>
    <dgm:cxn modelId="{F7FEE431-3BDA-48A8-9CDE-F2D029432614}" srcId="{85D2B72B-205C-4A10-AC55-F368FC91672C}" destId="{8F3511B7-6BA6-4231-9831-C7EFE897C5A5}" srcOrd="0" destOrd="0" parTransId="{35384003-2E36-4552-8294-EE6FA6A2F319}" sibTransId="{49ED726D-EAFB-4405-9DBE-4E7DC0D4DFD0}"/>
    <dgm:cxn modelId="{41830099-88BC-444D-871C-ED9E6BE478FE}" type="presOf" srcId="{8F3511B7-6BA6-4231-9831-C7EFE897C5A5}" destId="{C4855319-AB6A-4B7A-BF73-349B6AA28A64}" srcOrd="0" destOrd="1" presId="urn:microsoft.com/office/officeart/2008/layout/PictureStrips"/>
    <dgm:cxn modelId="{7EEE8126-1906-4D67-88C8-FCE4233A87D6}" type="presOf" srcId="{85D2B72B-205C-4A10-AC55-F368FC91672C}" destId="{C4855319-AB6A-4B7A-BF73-349B6AA28A64}" srcOrd="0" destOrd="0" presId="urn:microsoft.com/office/officeart/2008/layout/PictureStrips"/>
    <dgm:cxn modelId="{A4870F05-C367-4942-A792-D82AC4610939}" type="presOf" srcId="{57B90B2E-0480-48BD-89F0-AEA140A4D96E}" destId="{9DBB1B6E-6452-4CC1-9E0E-5D2FC0F9DEFE}" srcOrd="0" destOrd="0" presId="urn:microsoft.com/office/officeart/2008/layout/PictureStrips"/>
    <dgm:cxn modelId="{8A0FFDC8-4683-47BD-8E70-244A9D52C902}" srcId="{57B90B2E-0480-48BD-89F0-AEA140A4D96E}" destId="{85D2B72B-205C-4A10-AC55-F368FC91672C}" srcOrd="0" destOrd="0" parTransId="{271E9863-9D72-4912-ABE1-65832BF2D160}" sibTransId="{877FC58A-BD1B-4413-90EB-ED7DF6B3DBC4}"/>
    <dgm:cxn modelId="{2A2063AD-FA1C-411C-AD78-26EFC1298B2E}" type="presParOf" srcId="{9DBB1B6E-6452-4CC1-9E0E-5D2FC0F9DEFE}" destId="{3FC2202C-CBCE-4249-9F0D-60116CEF3CC0}" srcOrd="0" destOrd="0" presId="urn:microsoft.com/office/officeart/2008/layout/PictureStrips"/>
    <dgm:cxn modelId="{C529B230-E94E-416D-9984-65070FE6E559}" type="presParOf" srcId="{3FC2202C-CBCE-4249-9F0D-60116CEF3CC0}" destId="{C4855319-AB6A-4B7A-BF73-349B6AA28A64}" srcOrd="0" destOrd="0" presId="urn:microsoft.com/office/officeart/2008/layout/PictureStrips"/>
    <dgm:cxn modelId="{52A48A16-D6CC-41BE-A61E-94DFD96C7B82}" type="presParOf" srcId="{3FC2202C-CBCE-4249-9F0D-60116CEF3CC0}" destId="{81958BF4-8370-4192-84EC-45355FD2CB4F}" srcOrd="1" destOrd="0" presId="urn:microsoft.com/office/officeart/2008/layout/PictureStrip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2110AF0D-D69E-4DA8-A35F-3289B5E40694}" type="doc">
      <dgm:prSet loTypeId="urn:microsoft.com/office/officeart/2005/8/layout/chart3" loCatId="relationship" qsTypeId="urn:microsoft.com/office/officeart/2005/8/quickstyle/3d3" qsCatId="3D" csTypeId="urn:microsoft.com/office/officeart/2005/8/colors/colorful1#7" csCatId="colorful" phldr="1"/>
      <dgm:spPr/>
    </dgm:pt>
    <dgm:pt modelId="{225864E8-1E1B-4630-A096-040B64D5699B}">
      <dgm:prSet phldrT="[Text]" custT="1"/>
      <dgm:spPr/>
      <dgm:t>
        <a:bodyPr/>
        <a:lstStyle/>
        <a:p>
          <a:pPr rtl="1"/>
          <a:r>
            <a:rPr lang="ar-EG" sz="2400" b="1" dirty="0" smtClean="0">
              <a:latin typeface="Simplified Arabic" panose="02020603050405020304" pitchFamily="18" charset="-78"/>
              <a:cs typeface="Simplified Arabic" panose="02020603050405020304" pitchFamily="18" charset="-78"/>
            </a:rPr>
            <a:t>الدخل المالي </a:t>
          </a:r>
          <a:endParaRPr lang="ar-EG" sz="2400" b="1" dirty="0">
            <a:latin typeface="Simplified Arabic" panose="02020603050405020304" pitchFamily="18" charset="-78"/>
            <a:cs typeface="Simplified Arabic" panose="02020603050405020304" pitchFamily="18" charset="-78"/>
          </a:endParaRPr>
        </a:p>
      </dgm:t>
    </dgm:pt>
    <dgm:pt modelId="{BF4CB8B6-CC39-4A3D-A377-528F24D40C81}" type="parTrans" cxnId="{6B492A8B-EC76-43ED-BA9F-BE271D07ABC0}">
      <dgm:prSet/>
      <dgm:spPr/>
      <dgm:t>
        <a:bodyPr/>
        <a:lstStyle/>
        <a:p>
          <a:pPr rtl="1"/>
          <a:endParaRPr lang="ar-EG"/>
        </a:p>
      </dgm:t>
    </dgm:pt>
    <dgm:pt modelId="{08FAD6F0-F507-474F-A22B-F3F2C671BF0F}" type="sibTrans" cxnId="{6B492A8B-EC76-43ED-BA9F-BE271D07ABC0}">
      <dgm:prSet/>
      <dgm:spPr/>
      <dgm:t>
        <a:bodyPr/>
        <a:lstStyle/>
        <a:p>
          <a:pPr rtl="1"/>
          <a:endParaRPr lang="ar-EG"/>
        </a:p>
      </dgm:t>
    </dgm:pt>
    <dgm:pt modelId="{70B812BA-6C03-4B2A-B5D6-62DE27CA3A70}">
      <dgm:prSet phldrT="[Text]" custT="1"/>
      <dgm:spPr/>
      <dgm:t>
        <a:bodyPr/>
        <a:lstStyle/>
        <a:p>
          <a:pPr rtl="1"/>
          <a:r>
            <a:rPr lang="ar-EG" sz="2400" b="1" dirty="0" smtClean="0">
              <a:latin typeface="Simplified Arabic" panose="02020603050405020304" pitchFamily="18" charset="-78"/>
              <a:cs typeface="Simplified Arabic" panose="02020603050405020304" pitchFamily="18" charset="-78"/>
            </a:rPr>
            <a:t>الدخل غير المالي</a:t>
          </a:r>
          <a:endParaRPr lang="ar-EG" sz="2400" b="1" dirty="0">
            <a:latin typeface="Simplified Arabic" panose="02020603050405020304" pitchFamily="18" charset="-78"/>
            <a:cs typeface="Simplified Arabic" panose="02020603050405020304" pitchFamily="18" charset="-78"/>
          </a:endParaRPr>
        </a:p>
      </dgm:t>
    </dgm:pt>
    <dgm:pt modelId="{15DCA8F1-ABFB-46D1-940E-8CD03AA6D590}" type="parTrans" cxnId="{2982CDB3-D94A-4F5D-803A-9CA32307BA21}">
      <dgm:prSet/>
      <dgm:spPr/>
      <dgm:t>
        <a:bodyPr/>
        <a:lstStyle/>
        <a:p>
          <a:pPr rtl="1"/>
          <a:endParaRPr lang="ar-EG"/>
        </a:p>
      </dgm:t>
    </dgm:pt>
    <dgm:pt modelId="{C43DB048-78FF-45A2-9161-B5ACC6360761}" type="sibTrans" cxnId="{2982CDB3-D94A-4F5D-803A-9CA32307BA21}">
      <dgm:prSet/>
      <dgm:spPr/>
      <dgm:t>
        <a:bodyPr/>
        <a:lstStyle/>
        <a:p>
          <a:pPr rtl="1"/>
          <a:endParaRPr lang="ar-EG"/>
        </a:p>
      </dgm:t>
    </dgm:pt>
    <dgm:pt modelId="{34DFAB94-DFF0-4A66-ABE4-4919A64581C5}">
      <dgm:prSet phldrT="[Text]" custT="1"/>
      <dgm:spPr/>
      <dgm:t>
        <a:bodyPr/>
        <a:lstStyle/>
        <a:p>
          <a:pPr rtl="1"/>
          <a:r>
            <a:rPr lang="ar-EG" sz="2400" b="1" dirty="0" smtClean="0">
              <a:latin typeface="Simplified Arabic" panose="02020603050405020304" pitchFamily="18" charset="-78"/>
              <a:cs typeface="Simplified Arabic" panose="02020603050405020304" pitchFamily="18" charset="-78"/>
            </a:rPr>
            <a:t>الدخل غير المنظور </a:t>
          </a:r>
          <a:endParaRPr lang="ar-EG" sz="2400" b="1" dirty="0">
            <a:latin typeface="Simplified Arabic" panose="02020603050405020304" pitchFamily="18" charset="-78"/>
            <a:cs typeface="Simplified Arabic" panose="02020603050405020304" pitchFamily="18" charset="-78"/>
          </a:endParaRPr>
        </a:p>
      </dgm:t>
    </dgm:pt>
    <dgm:pt modelId="{B8AFE54E-E9FB-4BB9-8533-4CD2A8EAD4BC}" type="parTrans" cxnId="{48726B8D-9EBE-42DD-A2D4-50E64C2181A1}">
      <dgm:prSet/>
      <dgm:spPr/>
      <dgm:t>
        <a:bodyPr/>
        <a:lstStyle/>
        <a:p>
          <a:pPr rtl="1"/>
          <a:endParaRPr lang="ar-EG"/>
        </a:p>
      </dgm:t>
    </dgm:pt>
    <dgm:pt modelId="{1614EED3-E21E-42A0-9783-223F0CBCD169}" type="sibTrans" cxnId="{48726B8D-9EBE-42DD-A2D4-50E64C2181A1}">
      <dgm:prSet/>
      <dgm:spPr/>
      <dgm:t>
        <a:bodyPr/>
        <a:lstStyle/>
        <a:p>
          <a:pPr rtl="1"/>
          <a:endParaRPr lang="ar-EG"/>
        </a:p>
      </dgm:t>
    </dgm:pt>
    <dgm:pt modelId="{12DCED1F-23B8-486E-8932-AE3F25999856}" type="pres">
      <dgm:prSet presAssocID="{2110AF0D-D69E-4DA8-A35F-3289B5E40694}" presName="compositeShape" presStyleCnt="0">
        <dgm:presLayoutVars>
          <dgm:chMax val="7"/>
          <dgm:dir/>
          <dgm:resizeHandles val="exact"/>
        </dgm:presLayoutVars>
      </dgm:prSet>
      <dgm:spPr/>
    </dgm:pt>
    <dgm:pt modelId="{C218203F-13DE-431A-B043-6825DB58D6C8}" type="pres">
      <dgm:prSet presAssocID="{2110AF0D-D69E-4DA8-A35F-3289B5E40694}" presName="wedge1" presStyleLbl="node1" presStyleIdx="0" presStyleCnt="3"/>
      <dgm:spPr/>
      <dgm:t>
        <a:bodyPr/>
        <a:lstStyle/>
        <a:p>
          <a:pPr rtl="1"/>
          <a:endParaRPr lang="ar-EG"/>
        </a:p>
      </dgm:t>
    </dgm:pt>
    <dgm:pt modelId="{D0825F3C-E3E2-4D2A-B8A0-42D4783AD6FA}" type="pres">
      <dgm:prSet presAssocID="{2110AF0D-D69E-4DA8-A35F-3289B5E40694}" presName="wedge1Tx" presStyleLbl="node1" presStyleIdx="0" presStyleCnt="3">
        <dgm:presLayoutVars>
          <dgm:chMax val="0"/>
          <dgm:chPref val="0"/>
          <dgm:bulletEnabled val="1"/>
        </dgm:presLayoutVars>
      </dgm:prSet>
      <dgm:spPr/>
      <dgm:t>
        <a:bodyPr/>
        <a:lstStyle/>
        <a:p>
          <a:pPr rtl="1"/>
          <a:endParaRPr lang="ar-EG"/>
        </a:p>
      </dgm:t>
    </dgm:pt>
    <dgm:pt modelId="{D9EB0C27-27ED-403C-BEEE-CCACB61BA8E2}" type="pres">
      <dgm:prSet presAssocID="{2110AF0D-D69E-4DA8-A35F-3289B5E40694}" presName="wedge2" presStyleLbl="node1" presStyleIdx="1" presStyleCnt="3"/>
      <dgm:spPr/>
      <dgm:t>
        <a:bodyPr/>
        <a:lstStyle/>
        <a:p>
          <a:pPr rtl="1"/>
          <a:endParaRPr lang="ar-EG"/>
        </a:p>
      </dgm:t>
    </dgm:pt>
    <dgm:pt modelId="{F0EE854F-C3B9-4DAF-A5E7-F8BE0BDD2375}" type="pres">
      <dgm:prSet presAssocID="{2110AF0D-D69E-4DA8-A35F-3289B5E40694}" presName="wedge2Tx" presStyleLbl="node1" presStyleIdx="1" presStyleCnt="3">
        <dgm:presLayoutVars>
          <dgm:chMax val="0"/>
          <dgm:chPref val="0"/>
          <dgm:bulletEnabled val="1"/>
        </dgm:presLayoutVars>
      </dgm:prSet>
      <dgm:spPr/>
      <dgm:t>
        <a:bodyPr/>
        <a:lstStyle/>
        <a:p>
          <a:pPr rtl="1"/>
          <a:endParaRPr lang="ar-EG"/>
        </a:p>
      </dgm:t>
    </dgm:pt>
    <dgm:pt modelId="{6E8231EE-4BA3-4860-A0F7-08B692A8A90A}" type="pres">
      <dgm:prSet presAssocID="{2110AF0D-D69E-4DA8-A35F-3289B5E40694}" presName="wedge3" presStyleLbl="node1" presStyleIdx="2" presStyleCnt="3"/>
      <dgm:spPr/>
      <dgm:t>
        <a:bodyPr/>
        <a:lstStyle/>
        <a:p>
          <a:pPr rtl="1"/>
          <a:endParaRPr lang="ar-EG"/>
        </a:p>
      </dgm:t>
    </dgm:pt>
    <dgm:pt modelId="{8DA28094-62BD-4D76-BE20-E0CAAC92AD7B}" type="pres">
      <dgm:prSet presAssocID="{2110AF0D-D69E-4DA8-A35F-3289B5E40694}" presName="wedge3Tx" presStyleLbl="node1" presStyleIdx="2" presStyleCnt="3">
        <dgm:presLayoutVars>
          <dgm:chMax val="0"/>
          <dgm:chPref val="0"/>
          <dgm:bulletEnabled val="1"/>
        </dgm:presLayoutVars>
      </dgm:prSet>
      <dgm:spPr/>
      <dgm:t>
        <a:bodyPr/>
        <a:lstStyle/>
        <a:p>
          <a:pPr rtl="1"/>
          <a:endParaRPr lang="ar-EG"/>
        </a:p>
      </dgm:t>
    </dgm:pt>
  </dgm:ptLst>
  <dgm:cxnLst>
    <dgm:cxn modelId="{5FE5B75C-6A5B-429D-8752-88092002F0DF}" type="presOf" srcId="{34DFAB94-DFF0-4A66-ABE4-4919A64581C5}" destId="{8DA28094-62BD-4D76-BE20-E0CAAC92AD7B}" srcOrd="1" destOrd="0" presId="urn:microsoft.com/office/officeart/2005/8/layout/chart3"/>
    <dgm:cxn modelId="{D82D0EFE-4D96-4E8A-AA3F-C4A3D10E1003}" type="presOf" srcId="{2110AF0D-D69E-4DA8-A35F-3289B5E40694}" destId="{12DCED1F-23B8-486E-8932-AE3F25999856}" srcOrd="0" destOrd="0" presId="urn:microsoft.com/office/officeart/2005/8/layout/chart3"/>
    <dgm:cxn modelId="{F61F52C4-6C8E-43E7-B8CB-6134462E592B}" type="presOf" srcId="{225864E8-1E1B-4630-A096-040B64D5699B}" destId="{D0825F3C-E3E2-4D2A-B8A0-42D4783AD6FA}" srcOrd="1" destOrd="0" presId="urn:microsoft.com/office/officeart/2005/8/layout/chart3"/>
    <dgm:cxn modelId="{1E7606FE-7C16-43A3-B9AC-AAB785470038}" type="presOf" srcId="{225864E8-1E1B-4630-A096-040B64D5699B}" destId="{C218203F-13DE-431A-B043-6825DB58D6C8}" srcOrd="0" destOrd="0" presId="urn:microsoft.com/office/officeart/2005/8/layout/chart3"/>
    <dgm:cxn modelId="{48726B8D-9EBE-42DD-A2D4-50E64C2181A1}" srcId="{2110AF0D-D69E-4DA8-A35F-3289B5E40694}" destId="{34DFAB94-DFF0-4A66-ABE4-4919A64581C5}" srcOrd="2" destOrd="0" parTransId="{B8AFE54E-E9FB-4BB9-8533-4CD2A8EAD4BC}" sibTransId="{1614EED3-E21E-42A0-9783-223F0CBCD169}"/>
    <dgm:cxn modelId="{822B7C83-F808-4A5C-9F9E-FE698B0741FA}" type="presOf" srcId="{70B812BA-6C03-4B2A-B5D6-62DE27CA3A70}" destId="{F0EE854F-C3B9-4DAF-A5E7-F8BE0BDD2375}" srcOrd="1" destOrd="0" presId="urn:microsoft.com/office/officeart/2005/8/layout/chart3"/>
    <dgm:cxn modelId="{47C52996-A617-4225-B89A-700AF8645283}" type="presOf" srcId="{70B812BA-6C03-4B2A-B5D6-62DE27CA3A70}" destId="{D9EB0C27-27ED-403C-BEEE-CCACB61BA8E2}" srcOrd="0" destOrd="0" presId="urn:microsoft.com/office/officeart/2005/8/layout/chart3"/>
    <dgm:cxn modelId="{BFA1064D-8603-4E5F-87A4-59DF26FFCD78}" type="presOf" srcId="{34DFAB94-DFF0-4A66-ABE4-4919A64581C5}" destId="{6E8231EE-4BA3-4860-A0F7-08B692A8A90A}" srcOrd="0" destOrd="0" presId="urn:microsoft.com/office/officeart/2005/8/layout/chart3"/>
    <dgm:cxn modelId="{2982CDB3-D94A-4F5D-803A-9CA32307BA21}" srcId="{2110AF0D-D69E-4DA8-A35F-3289B5E40694}" destId="{70B812BA-6C03-4B2A-B5D6-62DE27CA3A70}" srcOrd="1" destOrd="0" parTransId="{15DCA8F1-ABFB-46D1-940E-8CD03AA6D590}" sibTransId="{C43DB048-78FF-45A2-9161-B5ACC6360761}"/>
    <dgm:cxn modelId="{6B492A8B-EC76-43ED-BA9F-BE271D07ABC0}" srcId="{2110AF0D-D69E-4DA8-A35F-3289B5E40694}" destId="{225864E8-1E1B-4630-A096-040B64D5699B}" srcOrd="0" destOrd="0" parTransId="{BF4CB8B6-CC39-4A3D-A377-528F24D40C81}" sibTransId="{08FAD6F0-F507-474F-A22B-F3F2C671BF0F}"/>
    <dgm:cxn modelId="{2A809722-F02E-4533-8BC5-ECEF46FCC2CF}" type="presParOf" srcId="{12DCED1F-23B8-486E-8932-AE3F25999856}" destId="{C218203F-13DE-431A-B043-6825DB58D6C8}" srcOrd="0" destOrd="0" presId="urn:microsoft.com/office/officeart/2005/8/layout/chart3"/>
    <dgm:cxn modelId="{22C74261-201F-46B1-9951-7927D3F7110A}" type="presParOf" srcId="{12DCED1F-23B8-486E-8932-AE3F25999856}" destId="{D0825F3C-E3E2-4D2A-B8A0-42D4783AD6FA}" srcOrd="1" destOrd="0" presId="urn:microsoft.com/office/officeart/2005/8/layout/chart3"/>
    <dgm:cxn modelId="{F77FA657-E697-4AC9-A5E9-107201630841}" type="presParOf" srcId="{12DCED1F-23B8-486E-8932-AE3F25999856}" destId="{D9EB0C27-27ED-403C-BEEE-CCACB61BA8E2}" srcOrd="2" destOrd="0" presId="urn:microsoft.com/office/officeart/2005/8/layout/chart3"/>
    <dgm:cxn modelId="{52CA98B6-E676-44D7-AB25-EC47A944CF9B}" type="presParOf" srcId="{12DCED1F-23B8-486E-8932-AE3F25999856}" destId="{F0EE854F-C3B9-4DAF-A5E7-F8BE0BDD2375}" srcOrd="3" destOrd="0" presId="urn:microsoft.com/office/officeart/2005/8/layout/chart3"/>
    <dgm:cxn modelId="{1B6E0FF1-AB87-4D1A-B1D9-6B52434E4D8C}" type="presParOf" srcId="{12DCED1F-23B8-486E-8932-AE3F25999856}" destId="{6E8231EE-4BA3-4860-A0F7-08B692A8A90A}" srcOrd="4" destOrd="0" presId="urn:microsoft.com/office/officeart/2005/8/layout/chart3"/>
    <dgm:cxn modelId="{0B0A1366-452C-441B-9816-185EE6E9DF14}" type="presParOf" srcId="{12DCED1F-23B8-486E-8932-AE3F25999856}" destId="{8DA28094-62BD-4D76-BE20-E0CAAC92AD7B}" srcOrd="5" destOrd="0" presId="urn:microsoft.com/office/officeart/2005/8/layout/chart3"/>
  </dgm:cxnLst>
  <dgm:bg/>
  <dgm:whole/>
  <dgm:extLst>
    <a:ext uri="http://schemas.microsoft.com/office/drawing/2008/diagram">
      <dsp:dataModelExt xmlns:dsp="http://schemas.microsoft.com/office/drawing/2008/diagram" xmlns="" relId="rId7" minVer="http://schemas.openxmlformats.org/drawingml/2006/diagram"/>
    </a:ext>
    <a:ext uri="{C62137D5-CB1D-491B-B009-E17868A290BF}">
      <dgm14:recolorImg xmlns:dgm14="http://schemas.microsoft.com/office/drawing/2010/diagram" xmlns="" val="1"/>
    </a:ext>
  </dgm:extLst>
</dgm:dataModel>
</file>

<file path=ppt/diagrams/data51.xml><?xml version="1.0" encoding="utf-8"?>
<dgm:dataModel xmlns:dgm="http://schemas.openxmlformats.org/drawingml/2006/diagram" xmlns:a="http://schemas.openxmlformats.org/drawingml/2006/main">
  <dgm:ptLst>
    <dgm:pt modelId="{2F5272F9-F2BE-42B1-9D5A-85A2A7C38B6D}" type="doc">
      <dgm:prSet loTypeId="urn:microsoft.com/office/officeart/2008/layout/RadialCluster" loCatId="cycle" qsTypeId="urn:microsoft.com/office/officeart/2005/8/quickstyle/3d3" qsCatId="3D" csTypeId="urn:microsoft.com/office/officeart/2005/8/colors/accent2_5" csCatId="accent2" phldr="1"/>
      <dgm:spPr/>
      <dgm:t>
        <a:bodyPr/>
        <a:lstStyle/>
        <a:p>
          <a:pPr rtl="1"/>
          <a:endParaRPr lang="ar-EG"/>
        </a:p>
      </dgm:t>
    </dgm:pt>
    <dgm:pt modelId="{F0BB8FF9-98CB-45C9-9A3D-DC848752D871}">
      <dgm:prSet phldrT="[Text]" custT="1"/>
      <dgm:spPr/>
      <dgm:t>
        <a:bodyPr/>
        <a:lstStyle/>
        <a:p>
          <a:pPr rtl="1"/>
          <a:r>
            <a:rPr lang="ar-EG" sz="3600" b="1" smtClean="0">
              <a:latin typeface="Simplified Arabic" panose="02020603050405020304" pitchFamily="18" charset="-78"/>
              <a:cs typeface="Simplified Arabic" panose="02020603050405020304" pitchFamily="18" charset="-78"/>
            </a:rPr>
            <a:t>أبواب النفقات</a:t>
          </a:r>
          <a:endParaRPr lang="ar-EG" sz="3600" b="1" dirty="0">
            <a:latin typeface="Simplified Arabic" panose="02020603050405020304" pitchFamily="18" charset="-78"/>
            <a:cs typeface="Simplified Arabic" panose="02020603050405020304" pitchFamily="18" charset="-78"/>
          </a:endParaRPr>
        </a:p>
      </dgm:t>
    </dgm:pt>
    <dgm:pt modelId="{2E3DAB4A-6859-4CA6-8481-96D1BEFDC18D}" type="parTrans" cxnId="{1A242269-3360-42CD-BE21-1313CB069C99}">
      <dgm:prSet/>
      <dgm:spPr/>
      <dgm:t>
        <a:bodyPr/>
        <a:lstStyle/>
        <a:p>
          <a:pPr rtl="1"/>
          <a:endParaRPr lang="ar-EG"/>
        </a:p>
      </dgm:t>
    </dgm:pt>
    <dgm:pt modelId="{C2C2EC41-3CC9-4BF3-B201-20503805AA93}" type="sibTrans" cxnId="{1A242269-3360-42CD-BE21-1313CB069C99}">
      <dgm:prSet/>
      <dgm:spPr/>
      <dgm:t>
        <a:bodyPr/>
        <a:lstStyle/>
        <a:p>
          <a:pPr rtl="1"/>
          <a:endParaRPr lang="ar-EG"/>
        </a:p>
      </dgm:t>
    </dgm:pt>
    <dgm:pt modelId="{437B4690-1133-425A-88CD-72172519EF24}">
      <dgm:prSet phldrT="[Text]" custT="1"/>
      <dgm:spPr/>
      <dgm:t>
        <a:bodyPr/>
        <a:lstStyle/>
        <a:p>
          <a:pPr rtl="1"/>
          <a:r>
            <a:rPr lang="ar-EG" sz="2400" b="1" dirty="0" smtClean="0">
              <a:latin typeface="Simplified Arabic" panose="02020603050405020304" pitchFamily="18" charset="-78"/>
              <a:cs typeface="Simplified Arabic" panose="02020603050405020304" pitchFamily="18" charset="-78"/>
            </a:rPr>
            <a:t>المصروفات الثابتة</a:t>
          </a:r>
          <a:endParaRPr lang="ar-EG" sz="2400" b="1" dirty="0">
            <a:latin typeface="Simplified Arabic" panose="02020603050405020304" pitchFamily="18" charset="-78"/>
            <a:cs typeface="Simplified Arabic" panose="02020603050405020304" pitchFamily="18" charset="-78"/>
          </a:endParaRPr>
        </a:p>
      </dgm:t>
    </dgm:pt>
    <dgm:pt modelId="{9637EB31-B850-452A-8134-5F43BF81AF9B}" type="parTrans" cxnId="{D0F8470E-BE9B-4A68-B1D4-183B2EBB7BF4}">
      <dgm:prSet/>
      <dgm:spPr/>
      <dgm:t>
        <a:bodyPr/>
        <a:lstStyle/>
        <a:p>
          <a:pPr rtl="1"/>
          <a:endParaRPr lang="ar-EG"/>
        </a:p>
      </dgm:t>
    </dgm:pt>
    <dgm:pt modelId="{1B725F9D-9542-4B48-BC0C-2B70CCC5D24C}" type="sibTrans" cxnId="{D0F8470E-BE9B-4A68-B1D4-183B2EBB7BF4}">
      <dgm:prSet/>
      <dgm:spPr/>
      <dgm:t>
        <a:bodyPr/>
        <a:lstStyle/>
        <a:p>
          <a:pPr rtl="1"/>
          <a:endParaRPr lang="ar-EG"/>
        </a:p>
      </dgm:t>
    </dgm:pt>
    <dgm:pt modelId="{8AD0AB17-DCED-4F8A-B20B-CE235721FE3E}">
      <dgm:prSet phldrT="[Text]" custT="1"/>
      <dgm:spPr/>
      <dgm:t>
        <a:bodyPr/>
        <a:lstStyle/>
        <a:p>
          <a:pPr rtl="1"/>
          <a:r>
            <a:rPr lang="ar-EG" sz="2400" b="1" smtClean="0">
              <a:latin typeface="Simplified Arabic" panose="02020603050405020304" pitchFamily="18" charset="-78"/>
              <a:cs typeface="Simplified Arabic" panose="02020603050405020304" pitchFamily="18" charset="-78"/>
            </a:rPr>
            <a:t>المصروفات المرنة</a:t>
          </a:r>
          <a:endParaRPr lang="ar-EG" sz="2400" b="1" dirty="0">
            <a:latin typeface="Simplified Arabic" panose="02020603050405020304" pitchFamily="18" charset="-78"/>
            <a:cs typeface="Simplified Arabic" panose="02020603050405020304" pitchFamily="18" charset="-78"/>
          </a:endParaRPr>
        </a:p>
      </dgm:t>
    </dgm:pt>
    <dgm:pt modelId="{AB7AEBC8-3D68-40D6-BE36-0510FF0BBACE}" type="parTrans" cxnId="{389679DF-3AA9-4A03-A2F1-E1B6DCF271DC}">
      <dgm:prSet/>
      <dgm:spPr/>
      <dgm:t>
        <a:bodyPr/>
        <a:lstStyle/>
        <a:p>
          <a:pPr rtl="1"/>
          <a:endParaRPr lang="ar-EG"/>
        </a:p>
      </dgm:t>
    </dgm:pt>
    <dgm:pt modelId="{B8AE9ADE-4BA3-407E-A8BC-B5D79A8D7638}" type="sibTrans" cxnId="{389679DF-3AA9-4A03-A2F1-E1B6DCF271DC}">
      <dgm:prSet/>
      <dgm:spPr/>
      <dgm:t>
        <a:bodyPr/>
        <a:lstStyle/>
        <a:p>
          <a:pPr rtl="1"/>
          <a:endParaRPr lang="ar-EG"/>
        </a:p>
      </dgm:t>
    </dgm:pt>
    <dgm:pt modelId="{8C82312D-B49A-474F-84E0-FE59DEAD692B}">
      <dgm:prSet phldrT="[Text]" custT="1"/>
      <dgm:spPr/>
      <dgm:t>
        <a:bodyPr/>
        <a:lstStyle/>
        <a:p>
          <a:pPr rtl="1"/>
          <a:r>
            <a:rPr lang="ar-EG" sz="2400" b="1" smtClean="0">
              <a:latin typeface="Simplified Arabic" panose="02020603050405020304" pitchFamily="18" charset="-78"/>
              <a:cs typeface="Simplified Arabic" panose="02020603050405020304" pitchFamily="18" charset="-78"/>
            </a:rPr>
            <a:t>المصروفات الاختيارية</a:t>
          </a:r>
          <a:endParaRPr lang="ar-EG" sz="2800" b="1" dirty="0">
            <a:latin typeface="Simplified Arabic" panose="02020603050405020304" pitchFamily="18" charset="-78"/>
            <a:cs typeface="Simplified Arabic" panose="02020603050405020304" pitchFamily="18" charset="-78"/>
          </a:endParaRPr>
        </a:p>
      </dgm:t>
    </dgm:pt>
    <dgm:pt modelId="{2EB6B2F7-E085-434D-A0E1-0629BF80C8A4}" type="parTrans" cxnId="{C1684285-CA25-43FD-A144-1910A105C4D3}">
      <dgm:prSet/>
      <dgm:spPr/>
      <dgm:t>
        <a:bodyPr/>
        <a:lstStyle/>
        <a:p>
          <a:pPr rtl="1"/>
          <a:endParaRPr lang="ar-EG"/>
        </a:p>
      </dgm:t>
    </dgm:pt>
    <dgm:pt modelId="{B1691A58-CF3D-4C6D-88A7-929ABB3CDE9D}" type="sibTrans" cxnId="{C1684285-CA25-43FD-A144-1910A105C4D3}">
      <dgm:prSet/>
      <dgm:spPr/>
      <dgm:t>
        <a:bodyPr/>
        <a:lstStyle/>
        <a:p>
          <a:pPr rtl="1"/>
          <a:endParaRPr lang="ar-EG"/>
        </a:p>
      </dgm:t>
    </dgm:pt>
    <dgm:pt modelId="{1A92BD96-D285-481F-B838-781D03812548}">
      <dgm:prSet phldrT="[Text]" custT="1"/>
      <dgm:spPr/>
      <dgm:t>
        <a:bodyPr/>
        <a:lstStyle/>
        <a:p>
          <a:pPr rtl="1"/>
          <a:r>
            <a:rPr lang="ar-EG" sz="2400" b="1" dirty="0" smtClean="0">
              <a:latin typeface="Simplified Arabic" panose="02020603050405020304" pitchFamily="18" charset="-78"/>
              <a:cs typeface="Simplified Arabic" panose="02020603050405020304" pitchFamily="18" charset="-78"/>
            </a:rPr>
            <a:t>الادخار</a:t>
          </a:r>
          <a:endParaRPr lang="ar-EG" sz="2000" b="1" dirty="0">
            <a:latin typeface="Simplified Arabic" panose="02020603050405020304" pitchFamily="18" charset="-78"/>
            <a:cs typeface="Simplified Arabic" panose="02020603050405020304" pitchFamily="18" charset="-78"/>
          </a:endParaRPr>
        </a:p>
      </dgm:t>
    </dgm:pt>
    <dgm:pt modelId="{ABCA2CB6-BAF7-4A65-B009-7F1E518ED0C4}" type="parTrans" cxnId="{46CE39BA-5FAC-4035-B601-40D2BAA78A66}">
      <dgm:prSet/>
      <dgm:spPr/>
      <dgm:t>
        <a:bodyPr/>
        <a:lstStyle/>
        <a:p>
          <a:pPr rtl="1"/>
          <a:endParaRPr lang="ar-EG"/>
        </a:p>
      </dgm:t>
    </dgm:pt>
    <dgm:pt modelId="{4B5DA7A6-5DDE-4F28-9A6C-18D259CA6EAF}" type="sibTrans" cxnId="{46CE39BA-5FAC-4035-B601-40D2BAA78A66}">
      <dgm:prSet/>
      <dgm:spPr/>
      <dgm:t>
        <a:bodyPr/>
        <a:lstStyle/>
        <a:p>
          <a:pPr rtl="1"/>
          <a:endParaRPr lang="ar-EG"/>
        </a:p>
      </dgm:t>
    </dgm:pt>
    <dgm:pt modelId="{B83C9AE6-9EAC-4F53-87C8-885F06A04DA4}" type="pres">
      <dgm:prSet presAssocID="{2F5272F9-F2BE-42B1-9D5A-85A2A7C38B6D}" presName="Name0" presStyleCnt="0">
        <dgm:presLayoutVars>
          <dgm:chMax val="1"/>
          <dgm:chPref val="1"/>
          <dgm:dir/>
          <dgm:animOne val="branch"/>
          <dgm:animLvl val="lvl"/>
        </dgm:presLayoutVars>
      </dgm:prSet>
      <dgm:spPr/>
      <dgm:t>
        <a:bodyPr/>
        <a:lstStyle/>
        <a:p>
          <a:pPr rtl="1"/>
          <a:endParaRPr lang="ar-EG"/>
        </a:p>
      </dgm:t>
    </dgm:pt>
    <dgm:pt modelId="{F9DF2933-07EC-481D-B44D-636E2E7443B8}" type="pres">
      <dgm:prSet presAssocID="{F0BB8FF9-98CB-45C9-9A3D-DC848752D871}" presName="singleCycle" presStyleCnt="0"/>
      <dgm:spPr/>
    </dgm:pt>
    <dgm:pt modelId="{5EA69D9D-F0C5-44D2-87DC-CCFE5A4DB661}" type="pres">
      <dgm:prSet presAssocID="{F0BB8FF9-98CB-45C9-9A3D-DC848752D871}" presName="singleCenter" presStyleLbl="node1" presStyleIdx="0" presStyleCnt="5">
        <dgm:presLayoutVars>
          <dgm:chMax val="7"/>
          <dgm:chPref val="7"/>
        </dgm:presLayoutVars>
      </dgm:prSet>
      <dgm:spPr/>
      <dgm:t>
        <a:bodyPr/>
        <a:lstStyle/>
        <a:p>
          <a:pPr rtl="1"/>
          <a:endParaRPr lang="ar-EG"/>
        </a:p>
      </dgm:t>
    </dgm:pt>
    <dgm:pt modelId="{1625D2D2-ACFE-4976-B0CD-D9AEBCDECAFA}" type="pres">
      <dgm:prSet presAssocID="{9637EB31-B850-452A-8134-5F43BF81AF9B}" presName="Name56" presStyleLbl="parChTrans1D2" presStyleIdx="0" presStyleCnt="4"/>
      <dgm:spPr/>
      <dgm:t>
        <a:bodyPr/>
        <a:lstStyle/>
        <a:p>
          <a:pPr rtl="1"/>
          <a:endParaRPr lang="ar-EG"/>
        </a:p>
      </dgm:t>
    </dgm:pt>
    <dgm:pt modelId="{2596D1EB-63F7-49F7-AE83-D1C10D30CB77}" type="pres">
      <dgm:prSet presAssocID="{437B4690-1133-425A-88CD-72172519EF24}" presName="text0" presStyleLbl="node1" presStyleIdx="1" presStyleCnt="5" custScaleX="152408">
        <dgm:presLayoutVars>
          <dgm:bulletEnabled val="1"/>
        </dgm:presLayoutVars>
      </dgm:prSet>
      <dgm:spPr/>
      <dgm:t>
        <a:bodyPr/>
        <a:lstStyle/>
        <a:p>
          <a:pPr rtl="1"/>
          <a:endParaRPr lang="ar-EG"/>
        </a:p>
      </dgm:t>
    </dgm:pt>
    <dgm:pt modelId="{CD7D4A07-FF5C-4523-8AB0-01D0C3E0D565}" type="pres">
      <dgm:prSet presAssocID="{AB7AEBC8-3D68-40D6-BE36-0510FF0BBACE}" presName="Name56" presStyleLbl="parChTrans1D2" presStyleIdx="1" presStyleCnt="4"/>
      <dgm:spPr/>
      <dgm:t>
        <a:bodyPr/>
        <a:lstStyle/>
        <a:p>
          <a:pPr rtl="1"/>
          <a:endParaRPr lang="ar-EG"/>
        </a:p>
      </dgm:t>
    </dgm:pt>
    <dgm:pt modelId="{D0D718CC-2CB7-4D0D-9639-257AE92C89D3}" type="pres">
      <dgm:prSet presAssocID="{8AD0AB17-DCED-4F8A-B20B-CE235721FE3E}" presName="text0" presStyleLbl="node1" presStyleIdx="2" presStyleCnt="5" custScaleX="152408">
        <dgm:presLayoutVars>
          <dgm:bulletEnabled val="1"/>
        </dgm:presLayoutVars>
      </dgm:prSet>
      <dgm:spPr/>
      <dgm:t>
        <a:bodyPr/>
        <a:lstStyle/>
        <a:p>
          <a:pPr rtl="1"/>
          <a:endParaRPr lang="ar-EG"/>
        </a:p>
      </dgm:t>
    </dgm:pt>
    <dgm:pt modelId="{7C4FC2C9-8A91-491B-967F-24DAF3AF4E1F}" type="pres">
      <dgm:prSet presAssocID="{2EB6B2F7-E085-434D-A0E1-0629BF80C8A4}" presName="Name56" presStyleLbl="parChTrans1D2" presStyleIdx="2" presStyleCnt="4"/>
      <dgm:spPr/>
      <dgm:t>
        <a:bodyPr/>
        <a:lstStyle/>
        <a:p>
          <a:pPr rtl="1"/>
          <a:endParaRPr lang="ar-EG"/>
        </a:p>
      </dgm:t>
    </dgm:pt>
    <dgm:pt modelId="{639B116A-ABE0-4C9A-B146-DC535B9F612C}" type="pres">
      <dgm:prSet presAssocID="{8C82312D-B49A-474F-84E0-FE59DEAD692B}" presName="text0" presStyleLbl="node1" presStyleIdx="3" presStyleCnt="5" custScaleX="152408">
        <dgm:presLayoutVars>
          <dgm:bulletEnabled val="1"/>
        </dgm:presLayoutVars>
      </dgm:prSet>
      <dgm:spPr/>
      <dgm:t>
        <a:bodyPr/>
        <a:lstStyle/>
        <a:p>
          <a:pPr rtl="1"/>
          <a:endParaRPr lang="ar-EG"/>
        </a:p>
      </dgm:t>
    </dgm:pt>
    <dgm:pt modelId="{F5EDD9D2-0C4C-4A9F-BD48-A0892C3413F8}" type="pres">
      <dgm:prSet presAssocID="{ABCA2CB6-BAF7-4A65-B009-7F1E518ED0C4}" presName="Name56" presStyleLbl="parChTrans1D2" presStyleIdx="3" presStyleCnt="4"/>
      <dgm:spPr/>
      <dgm:t>
        <a:bodyPr/>
        <a:lstStyle/>
        <a:p>
          <a:pPr rtl="1"/>
          <a:endParaRPr lang="ar-EG"/>
        </a:p>
      </dgm:t>
    </dgm:pt>
    <dgm:pt modelId="{8023B7E1-419B-4D16-904D-CCA9834FE2DE}" type="pres">
      <dgm:prSet presAssocID="{1A92BD96-D285-481F-B838-781D03812548}" presName="text0" presStyleLbl="node1" presStyleIdx="4" presStyleCnt="5" custScaleX="152408">
        <dgm:presLayoutVars>
          <dgm:bulletEnabled val="1"/>
        </dgm:presLayoutVars>
      </dgm:prSet>
      <dgm:spPr/>
      <dgm:t>
        <a:bodyPr/>
        <a:lstStyle/>
        <a:p>
          <a:pPr rtl="1"/>
          <a:endParaRPr lang="ar-EG"/>
        </a:p>
      </dgm:t>
    </dgm:pt>
  </dgm:ptLst>
  <dgm:cxnLst>
    <dgm:cxn modelId="{6BC6D600-AE10-4E9E-9B1E-58276FFB6B91}" type="presOf" srcId="{AB7AEBC8-3D68-40D6-BE36-0510FF0BBACE}" destId="{CD7D4A07-FF5C-4523-8AB0-01D0C3E0D565}" srcOrd="0" destOrd="0" presId="urn:microsoft.com/office/officeart/2008/layout/RadialCluster"/>
    <dgm:cxn modelId="{D0F8470E-BE9B-4A68-B1D4-183B2EBB7BF4}" srcId="{F0BB8FF9-98CB-45C9-9A3D-DC848752D871}" destId="{437B4690-1133-425A-88CD-72172519EF24}" srcOrd="0" destOrd="0" parTransId="{9637EB31-B850-452A-8134-5F43BF81AF9B}" sibTransId="{1B725F9D-9542-4B48-BC0C-2B70CCC5D24C}"/>
    <dgm:cxn modelId="{46CE39BA-5FAC-4035-B601-40D2BAA78A66}" srcId="{F0BB8FF9-98CB-45C9-9A3D-DC848752D871}" destId="{1A92BD96-D285-481F-B838-781D03812548}" srcOrd="3" destOrd="0" parTransId="{ABCA2CB6-BAF7-4A65-B009-7F1E518ED0C4}" sibTransId="{4B5DA7A6-5DDE-4F28-9A6C-18D259CA6EAF}"/>
    <dgm:cxn modelId="{4B84DFDD-2C37-4396-9965-60673C8DE24C}" type="presOf" srcId="{437B4690-1133-425A-88CD-72172519EF24}" destId="{2596D1EB-63F7-49F7-AE83-D1C10D30CB77}" srcOrd="0" destOrd="0" presId="urn:microsoft.com/office/officeart/2008/layout/RadialCluster"/>
    <dgm:cxn modelId="{13DB443D-E0B3-4002-BCC1-92CCBF507D85}" type="presOf" srcId="{8C82312D-B49A-474F-84E0-FE59DEAD692B}" destId="{639B116A-ABE0-4C9A-B146-DC535B9F612C}" srcOrd="0" destOrd="0" presId="urn:microsoft.com/office/officeart/2008/layout/RadialCluster"/>
    <dgm:cxn modelId="{0D6145BF-EEA4-4AC2-9ADD-8B1D5F7FD64A}" type="presOf" srcId="{F0BB8FF9-98CB-45C9-9A3D-DC848752D871}" destId="{5EA69D9D-F0C5-44D2-87DC-CCFE5A4DB661}" srcOrd="0" destOrd="0" presId="urn:microsoft.com/office/officeart/2008/layout/RadialCluster"/>
    <dgm:cxn modelId="{AD5CE3CB-6707-49B4-8FF4-0B8D4A624D78}" type="presOf" srcId="{8AD0AB17-DCED-4F8A-B20B-CE235721FE3E}" destId="{D0D718CC-2CB7-4D0D-9639-257AE92C89D3}" srcOrd="0" destOrd="0" presId="urn:microsoft.com/office/officeart/2008/layout/RadialCluster"/>
    <dgm:cxn modelId="{655EB84B-4E22-4A0B-8D7C-7A540C5DEA01}" type="presOf" srcId="{ABCA2CB6-BAF7-4A65-B009-7F1E518ED0C4}" destId="{F5EDD9D2-0C4C-4A9F-BD48-A0892C3413F8}" srcOrd="0" destOrd="0" presId="urn:microsoft.com/office/officeart/2008/layout/RadialCluster"/>
    <dgm:cxn modelId="{8A90745F-AB48-4B74-89C8-CAF451C131CB}" type="presOf" srcId="{2F5272F9-F2BE-42B1-9D5A-85A2A7C38B6D}" destId="{B83C9AE6-9EAC-4F53-87C8-885F06A04DA4}" srcOrd="0" destOrd="0" presId="urn:microsoft.com/office/officeart/2008/layout/RadialCluster"/>
    <dgm:cxn modelId="{1A242269-3360-42CD-BE21-1313CB069C99}" srcId="{2F5272F9-F2BE-42B1-9D5A-85A2A7C38B6D}" destId="{F0BB8FF9-98CB-45C9-9A3D-DC848752D871}" srcOrd="0" destOrd="0" parTransId="{2E3DAB4A-6859-4CA6-8481-96D1BEFDC18D}" sibTransId="{C2C2EC41-3CC9-4BF3-B201-20503805AA93}"/>
    <dgm:cxn modelId="{C1684285-CA25-43FD-A144-1910A105C4D3}" srcId="{F0BB8FF9-98CB-45C9-9A3D-DC848752D871}" destId="{8C82312D-B49A-474F-84E0-FE59DEAD692B}" srcOrd="2" destOrd="0" parTransId="{2EB6B2F7-E085-434D-A0E1-0629BF80C8A4}" sibTransId="{B1691A58-CF3D-4C6D-88A7-929ABB3CDE9D}"/>
    <dgm:cxn modelId="{DA7A0FA3-3AAE-4B0D-A32E-588180C5D413}" type="presOf" srcId="{2EB6B2F7-E085-434D-A0E1-0629BF80C8A4}" destId="{7C4FC2C9-8A91-491B-967F-24DAF3AF4E1F}" srcOrd="0" destOrd="0" presId="urn:microsoft.com/office/officeart/2008/layout/RadialCluster"/>
    <dgm:cxn modelId="{0F51C69A-0D0E-427F-B448-37EB736A7F3E}" type="presOf" srcId="{9637EB31-B850-452A-8134-5F43BF81AF9B}" destId="{1625D2D2-ACFE-4976-B0CD-D9AEBCDECAFA}" srcOrd="0" destOrd="0" presId="urn:microsoft.com/office/officeart/2008/layout/RadialCluster"/>
    <dgm:cxn modelId="{32ECBE5C-E602-46BC-A16C-C978B6563799}" type="presOf" srcId="{1A92BD96-D285-481F-B838-781D03812548}" destId="{8023B7E1-419B-4D16-904D-CCA9834FE2DE}" srcOrd="0" destOrd="0" presId="urn:microsoft.com/office/officeart/2008/layout/RadialCluster"/>
    <dgm:cxn modelId="{389679DF-3AA9-4A03-A2F1-E1B6DCF271DC}" srcId="{F0BB8FF9-98CB-45C9-9A3D-DC848752D871}" destId="{8AD0AB17-DCED-4F8A-B20B-CE235721FE3E}" srcOrd="1" destOrd="0" parTransId="{AB7AEBC8-3D68-40D6-BE36-0510FF0BBACE}" sibTransId="{B8AE9ADE-4BA3-407E-A8BC-B5D79A8D7638}"/>
    <dgm:cxn modelId="{A1AEEBA2-872E-4DFD-B5A0-D1B750738FC0}" type="presParOf" srcId="{B83C9AE6-9EAC-4F53-87C8-885F06A04DA4}" destId="{F9DF2933-07EC-481D-B44D-636E2E7443B8}" srcOrd="0" destOrd="0" presId="urn:microsoft.com/office/officeart/2008/layout/RadialCluster"/>
    <dgm:cxn modelId="{6E7E8FE1-037A-49E6-B74A-88E8950A2E39}" type="presParOf" srcId="{F9DF2933-07EC-481D-B44D-636E2E7443B8}" destId="{5EA69D9D-F0C5-44D2-87DC-CCFE5A4DB661}" srcOrd="0" destOrd="0" presId="urn:microsoft.com/office/officeart/2008/layout/RadialCluster"/>
    <dgm:cxn modelId="{44C9FD89-0E92-4779-835C-DDA8161E9CC8}" type="presParOf" srcId="{F9DF2933-07EC-481D-B44D-636E2E7443B8}" destId="{1625D2D2-ACFE-4976-B0CD-D9AEBCDECAFA}" srcOrd="1" destOrd="0" presId="urn:microsoft.com/office/officeart/2008/layout/RadialCluster"/>
    <dgm:cxn modelId="{F6E2ECBA-BAEC-45E8-8D70-A6D7AE3AF55D}" type="presParOf" srcId="{F9DF2933-07EC-481D-B44D-636E2E7443B8}" destId="{2596D1EB-63F7-49F7-AE83-D1C10D30CB77}" srcOrd="2" destOrd="0" presId="urn:microsoft.com/office/officeart/2008/layout/RadialCluster"/>
    <dgm:cxn modelId="{9DED9BC2-66D2-45F7-B90B-BD5356A82259}" type="presParOf" srcId="{F9DF2933-07EC-481D-B44D-636E2E7443B8}" destId="{CD7D4A07-FF5C-4523-8AB0-01D0C3E0D565}" srcOrd="3" destOrd="0" presId="urn:microsoft.com/office/officeart/2008/layout/RadialCluster"/>
    <dgm:cxn modelId="{EB958541-1E7A-4DDC-8578-D52D774FCA8D}" type="presParOf" srcId="{F9DF2933-07EC-481D-B44D-636E2E7443B8}" destId="{D0D718CC-2CB7-4D0D-9639-257AE92C89D3}" srcOrd="4" destOrd="0" presId="urn:microsoft.com/office/officeart/2008/layout/RadialCluster"/>
    <dgm:cxn modelId="{870EE335-8538-4E0D-857C-1232DE506779}" type="presParOf" srcId="{F9DF2933-07EC-481D-B44D-636E2E7443B8}" destId="{7C4FC2C9-8A91-491B-967F-24DAF3AF4E1F}" srcOrd="5" destOrd="0" presId="urn:microsoft.com/office/officeart/2008/layout/RadialCluster"/>
    <dgm:cxn modelId="{AC9F8E9E-2BB2-4983-B808-A73410A24735}" type="presParOf" srcId="{F9DF2933-07EC-481D-B44D-636E2E7443B8}" destId="{639B116A-ABE0-4C9A-B146-DC535B9F612C}" srcOrd="6" destOrd="0" presId="urn:microsoft.com/office/officeart/2008/layout/RadialCluster"/>
    <dgm:cxn modelId="{86DA00D2-BF70-46C2-9562-C703BFEC6645}" type="presParOf" srcId="{F9DF2933-07EC-481D-B44D-636E2E7443B8}" destId="{F5EDD9D2-0C4C-4A9F-BD48-A0892C3413F8}" srcOrd="7" destOrd="0" presId="urn:microsoft.com/office/officeart/2008/layout/RadialCluster"/>
    <dgm:cxn modelId="{7904B82E-25D1-4AEB-9079-C7525CECE4A2}" type="presParOf" srcId="{F9DF2933-07EC-481D-B44D-636E2E7443B8}" destId="{8023B7E1-419B-4D16-904D-CCA9834FE2DE}" srcOrd="8" destOrd="0" presId="urn:microsoft.com/office/officeart/2008/layout/RadialCluster"/>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F3AEC2CD-BB4E-4E02-B796-3FC31C2D7A05}" type="doc">
      <dgm:prSet loTypeId="urn:microsoft.com/office/officeart/2005/8/layout/radial3" loCatId="cycle" qsTypeId="urn:microsoft.com/office/officeart/2005/8/quickstyle/3d4" qsCatId="3D" csTypeId="urn:microsoft.com/office/officeart/2005/8/colors/accent1_4" csCatId="accent1" phldr="1"/>
      <dgm:spPr/>
      <dgm:t>
        <a:bodyPr/>
        <a:lstStyle/>
        <a:p>
          <a:pPr rtl="1"/>
          <a:endParaRPr lang="ar-EG"/>
        </a:p>
      </dgm:t>
    </dgm:pt>
    <dgm:pt modelId="{F025A2C7-5D17-4018-BA00-C66A5142BF8C}">
      <dgm:prSet phldrT="[Text]" custT="1"/>
      <dgm:spPr/>
      <dgm:t>
        <a:bodyPr/>
        <a:lstStyle/>
        <a:p>
          <a:pPr rtl="1"/>
          <a:r>
            <a:rPr lang="ar-EG" sz="4000" b="1" dirty="0" smtClean="0"/>
            <a:t>العوامل المؤثرة على أبواب النفقات</a:t>
          </a:r>
          <a:endParaRPr lang="ar-EG" sz="4000" b="1" dirty="0"/>
        </a:p>
      </dgm:t>
    </dgm:pt>
    <dgm:pt modelId="{35DE300A-5DCD-4553-9773-457D4E9D1D40}" type="parTrans" cxnId="{0174452B-081F-4FAD-819F-AEC6AA532E28}">
      <dgm:prSet/>
      <dgm:spPr/>
      <dgm:t>
        <a:bodyPr/>
        <a:lstStyle/>
        <a:p>
          <a:pPr rtl="1"/>
          <a:endParaRPr lang="ar-EG"/>
        </a:p>
      </dgm:t>
    </dgm:pt>
    <dgm:pt modelId="{209652A5-2283-4813-9F04-34AEEBF4DB7E}" type="sibTrans" cxnId="{0174452B-081F-4FAD-819F-AEC6AA532E28}">
      <dgm:prSet/>
      <dgm:spPr/>
      <dgm:t>
        <a:bodyPr/>
        <a:lstStyle/>
        <a:p>
          <a:pPr rtl="1"/>
          <a:endParaRPr lang="ar-EG"/>
        </a:p>
      </dgm:t>
    </dgm:pt>
    <dgm:pt modelId="{E485D06F-4149-4B84-B943-3C2AD303575B}">
      <dgm:prSet phldrT="[Text]" custT="1"/>
      <dgm:spPr/>
      <dgm:t>
        <a:bodyPr/>
        <a:lstStyle/>
        <a:p>
          <a:pPr rtl="1"/>
          <a:r>
            <a:rPr lang="ar-EG" sz="2400" b="1" dirty="0" smtClean="0">
              <a:solidFill>
                <a:srgbClr val="002060"/>
              </a:solidFill>
              <a:latin typeface="Simplified Arabic" panose="02020603050405020304" pitchFamily="18" charset="-78"/>
              <a:cs typeface="Simplified Arabic" panose="02020603050405020304" pitchFamily="18" charset="-78"/>
            </a:rPr>
            <a:t>دخل الأسرة</a:t>
          </a:r>
          <a:endParaRPr lang="ar-EG" sz="2400" b="1" dirty="0">
            <a:solidFill>
              <a:srgbClr val="002060"/>
            </a:solidFill>
            <a:latin typeface="Simplified Arabic" panose="02020603050405020304" pitchFamily="18" charset="-78"/>
            <a:cs typeface="Simplified Arabic" panose="02020603050405020304" pitchFamily="18" charset="-78"/>
          </a:endParaRPr>
        </a:p>
      </dgm:t>
    </dgm:pt>
    <dgm:pt modelId="{2C115485-BA65-4331-89B3-F8830E8E1638}" type="parTrans" cxnId="{FA3D2A4A-4080-4D90-8C2F-F61B1BBAF929}">
      <dgm:prSet/>
      <dgm:spPr/>
      <dgm:t>
        <a:bodyPr/>
        <a:lstStyle/>
        <a:p>
          <a:pPr rtl="1"/>
          <a:endParaRPr lang="ar-EG"/>
        </a:p>
      </dgm:t>
    </dgm:pt>
    <dgm:pt modelId="{04DE0D33-6070-42C9-9400-B4BE0492DF0E}" type="sibTrans" cxnId="{FA3D2A4A-4080-4D90-8C2F-F61B1BBAF929}">
      <dgm:prSet/>
      <dgm:spPr/>
      <dgm:t>
        <a:bodyPr/>
        <a:lstStyle/>
        <a:p>
          <a:pPr rtl="1"/>
          <a:endParaRPr lang="ar-EG"/>
        </a:p>
      </dgm:t>
    </dgm:pt>
    <dgm:pt modelId="{23E29347-E442-439B-B9E4-705601ACE093}">
      <dgm:prSet phldrT="[Text]" custT="1"/>
      <dgm:spPr/>
      <dgm:t>
        <a:bodyPr/>
        <a:lstStyle/>
        <a:p>
          <a:pPr rtl="1"/>
          <a:r>
            <a:rPr lang="ar-EG" sz="2000" b="1" dirty="0" smtClean="0">
              <a:solidFill>
                <a:srgbClr val="002060"/>
              </a:solidFill>
              <a:latin typeface="Simplified Arabic" panose="02020603050405020304" pitchFamily="18" charset="-78"/>
              <a:cs typeface="Simplified Arabic" panose="02020603050405020304" pitchFamily="18" charset="-78"/>
            </a:rPr>
            <a:t>المرحلة التي تمر بها الأسرة ( عدد أفرادها – أعمارهم )</a:t>
          </a:r>
          <a:endParaRPr lang="ar-EG" sz="2000" b="1" dirty="0">
            <a:solidFill>
              <a:srgbClr val="002060"/>
            </a:solidFill>
            <a:latin typeface="Simplified Arabic" panose="02020603050405020304" pitchFamily="18" charset="-78"/>
            <a:cs typeface="Simplified Arabic" panose="02020603050405020304" pitchFamily="18" charset="-78"/>
          </a:endParaRPr>
        </a:p>
      </dgm:t>
    </dgm:pt>
    <dgm:pt modelId="{98F7A572-1ADF-4ACB-B463-1A847A772371}" type="parTrans" cxnId="{C089F256-9B75-4EDF-B7FB-C7E4C09F11F7}">
      <dgm:prSet/>
      <dgm:spPr/>
      <dgm:t>
        <a:bodyPr/>
        <a:lstStyle/>
        <a:p>
          <a:pPr rtl="1"/>
          <a:endParaRPr lang="ar-EG"/>
        </a:p>
      </dgm:t>
    </dgm:pt>
    <dgm:pt modelId="{585D0358-170B-4157-B5E0-6D3502BD6E4F}" type="sibTrans" cxnId="{C089F256-9B75-4EDF-B7FB-C7E4C09F11F7}">
      <dgm:prSet/>
      <dgm:spPr/>
      <dgm:t>
        <a:bodyPr/>
        <a:lstStyle/>
        <a:p>
          <a:pPr rtl="1"/>
          <a:endParaRPr lang="ar-EG"/>
        </a:p>
      </dgm:t>
    </dgm:pt>
    <dgm:pt modelId="{27E6CD9B-7573-440B-93D9-E3AA24545B04}">
      <dgm:prSet phldrT="[Text]" custT="1"/>
      <dgm:spPr/>
      <dgm:t>
        <a:bodyPr/>
        <a:lstStyle/>
        <a:p>
          <a:pPr rtl="1"/>
          <a:r>
            <a:rPr lang="ar-EG" sz="2400" b="1" dirty="0" smtClean="0">
              <a:solidFill>
                <a:srgbClr val="002060"/>
              </a:solidFill>
              <a:latin typeface="Simplified Arabic" panose="02020603050405020304" pitchFamily="18" charset="-78"/>
              <a:cs typeface="Simplified Arabic" panose="02020603050405020304" pitchFamily="18" charset="-78"/>
            </a:rPr>
            <a:t>ميول أفراد الأسرة وهوياتهم</a:t>
          </a:r>
          <a:endParaRPr lang="ar-EG" sz="2400" b="1" dirty="0">
            <a:solidFill>
              <a:srgbClr val="002060"/>
            </a:solidFill>
            <a:latin typeface="Simplified Arabic" panose="02020603050405020304" pitchFamily="18" charset="-78"/>
            <a:cs typeface="Simplified Arabic" panose="02020603050405020304" pitchFamily="18" charset="-78"/>
          </a:endParaRPr>
        </a:p>
      </dgm:t>
    </dgm:pt>
    <dgm:pt modelId="{80CF47DF-78F3-4AAF-B6DC-3AE197A26953}" type="parTrans" cxnId="{15C05046-4F8D-40DF-8E3D-3959CA7513DC}">
      <dgm:prSet/>
      <dgm:spPr/>
      <dgm:t>
        <a:bodyPr/>
        <a:lstStyle/>
        <a:p>
          <a:pPr rtl="1"/>
          <a:endParaRPr lang="ar-EG"/>
        </a:p>
      </dgm:t>
    </dgm:pt>
    <dgm:pt modelId="{245100C0-15E6-45B3-BC53-5A378C5806D4}" type="sibTrans" cxnId="{15C05046-4F8D-40DF-8E3D-3959CA7513DC}">
      <dgm:prSet/>
      <dgm:spPr/>
      <dgm:t>
        <a:bodyPr/>
        <a:lstStyle/>
        <a:p>
          <a:pPr rtl="1"/>
          <a:endParaRPr lang="ar-EG"/>
        </a:p>
      </dgm:t>
    </dgm:pt>
    <dgm:pt modelId="{77493FDA-8D07-47F3-9D1A-D42E40E3C0EF}">
      <dgm:prSet phldrT="[Text]" custT="1"/>
      <dgm:spPr/>
      <dgm:t>
        <a:bodyPr/>
        <a:lstStyle/>
        <a:p>
          <a:pPr rtl="1"/>
          <a:r>
            <a:rPr lang="ar-EG" sz="2400" b="1" dirty="0" smtClean="0">
              <a:solidFill>
                <a:srgbClr val="002060"/>
              </a:solidFill>
              <a:latin typeface="Simplified Arabic" panose="02020603050405020304" pitchFamily="18" charset="-78"/>
              <a:cs typeface="Simplified Arabic" panose="02020603050405020304" pitchFamily="18" charset="-78"/>
            </a:rPr>
            <a:t>الحالة الصحية لأفرادها</a:t>
          </a:r>
          <a:endParaRPr lang="ar-EG" sz="2400" b="1" dirty="0">
            <a:solidFill>
              <a:srgbClr val="002060"/>
            </a:solidFill>
            <a:latin typeface="Simplified Arabic" panose="02020603050405020304" pitchFamily="18" charset="-78"/>
            <a:cs typeface="Simplified Arabic" panose="02020603050405020304" pitchFamily="18" charset="-78"/>
          </a:endParaRPr>
        </a:p>
      </dgm:t>
    </dgm:pt>
    <dgm:pt modelId="{7F8380C5-07B3-45ED-A634-3243400B1B0A}" type="parTrans" cxnId="{495472D1-F6B0-4DC0-B626-B9F3A1708344}">
      <dgm:prSet/>
      <dgm:spPr/>
      <dgm:t>
        <a:bodyPr/>
        <a:lstStyle/>
        <a:p>
          <a:pPr rtl="1"/>
          <a:endParaRPr lang="ar-EG"/>
        </a:p>
      </dgm:t>
    </dgm:pt>
    <dgm:pt modelId="{7193D289-B8FE-4374-9B6E-9331630813F4}" type="sibTrans" cxnId="{495472D1-F6B0-4DC0-B626-B9F3A1708344}">
      <dgm:prSet/>
      <dgm:spPr/>
      <dgm:t>
        <a:bodyPr/>
        <a:lstStyle/>
        <a:p>
          <a:pPr rtl="1"/>
          <a:endParaRPr lang="ar-EG"/>
        </a:p>
      </dgm:t>
    </dgm:pt>
    <dgm:pt modelId="{165501A0-0A14-499C-919C-BA338FB901B6}">
      <dgm:prSet phldrT="[Text]" custT="1"/>
      <dgm:spPr/>
      <dgm:t>
        <a:bodyPr/>
        <a:lstStyle/>
        <a:p>
          <a:pPr rtl="1"/>
          <a:r>
            <a:rPr lang="ar-EG" sz="2000" b="1" dirty="0" smtClean="0">
              <a:solidFill>
                <a:srgbClr val="002060"/>
              </a:solidFill>
              <a:latin typeface="Simplified Arabic" panose="02020603050405020304" pitchFamily="18" charset="-78"/>
              <a:cs typeface="Simplified Arabic" panose="02020603050405020304" pitchFamily="18" charset="-78"/>
            </a:rPr>
            <a:t>المستوى المعيشي للأسرة والبيئة التي تعيش فيها</a:t>
          </a:r>
          <a:endParaRPr lang="ar-EG" sz="2000" b="1" dirty="0">
            <a:solidFill>
              <a:srgbClr val="002060"/>
            </a:solidFill>
            <a:latin typeface="Simplified Arabic" panose="02020603050405020304" pitchFamily="18" charset="-78"/>
            <a:cs typeface="Simplified Arabic" panose="02020603050405020304" pitchFamily="18" charset="-78"/>
          </a:endParaRPr>
        </a:p>
      </dgm:t>
    </dgm:pt>
    <dgm:pt modelId="{BE3AB229-0D96-46CF-9B7B-F2593AFCCC1D}" type="parTrans" cxnId="{8E8CC16B-5836-4BE5-B980-464F951DBBF9}">
      <dgm:prSet/>
      <dgm:spPr/>
      <dgm:t>
        <a:bodyPr/>
        <a:lstStyle/>
        <a:p>
          <a:pPr rtl="1"/>
          <a:endParaRPr lang="ar-EG"/>
        </a:p>
      </dgm:t>
    </dgm:pt>
    <dgm:pt modelId="{C43296E0-CD05-4195-8FAC-ED732FBDA4A9}" type="sibTrans" cxnId="{8E8CC16B-5836-4BE5-B980-464F951DBBF9}">
      <dgm:prSet/>
      <dgm:spPr/>
      <dgm:t>
        <a:bodyPr/>
        <a:lstStyle/>
        <a:p>
          <a:pPr rtl="1"/>
          <a:endParaRPr lang="ar-EG"/>
        </a:p>
      </dgm:t>
    </dgm:pt>
    <dgm:pt modelId="{BF43EB05-54CB-4CFA-8729-6B04D844B372}">
      <dgm:prSet phldrT="[Text]" custT="1"/>
      <dgm:spPr/>
      <dgm:t>
        <a:bodyPr/>
        <a:lstStyle/>
        <a:p>
          <a:pPr rtl="1"/>
          <a:r>
            <a:rPr lang="ar-EG" sz="2400" b="1" dirty="0" smtClean="0">
              <a:solidFill>
                <a:srgbClr val="002060"/>
              </a:solidFill>
              <a:latin typeface="Simplified Arabic" panose="02020603050405020304" pitchFamily="18" charset="-78"/>
              <a:cs typeface="Simplified Arabic" panose="02020603050405020304" pitchFamily="18" charset="-78"/>
            </a:rPr>
            <a:t>المستوى الاجتماعي والثقافي</a:t>
          </a:r>
          <a:endParaRPr lang="ar-EG" sz="2400" b="1" dirty="0">
            <a:solidFill>
              <a:srgbClr val="002060"/>
            </a:solidFill>
            <a:latin typeface="Simplified Arabic" panose="02020603050405020304" pitchFamily="18" charset="-78"/>
            <a:cs typeface="Simplified Arabic" panose="02020603050405020304" pitchFamily="18" charset="-78"/>
          </a:endParaRPr>
        </a:p>
      </dgm:t>
    </dgm:pt>
    <dgm:pt modelId="{440720DD-5CF8-42D4-8028-E5A338AEEF3C}" type="parTrans" cxnId="{D75B16AD-3298-474D-9232-9F285D40B39D}">
      <dgm:prSet/>
      <dgm:spPr/>
      <dgm:t>
        <a:bodyPr/>
        <a:lstStyle/>
        <a:p>
          <a:pPr rtl="1"/>
          <a:endParaRPr lang="ar-EG"/>
        </a:p>
      </dgm:t>
    </dgm:pt>
    <dgm:pt modelId="{55D23F2A-7C10-4748-9DD2-BE0D704D3013}" type="sibTrans" cxnId="{D75B16AD-3298-474D-9232-9F285D40B39D}">
      <dgm:prSet/>
      <dgm:spPr/>
      <dgm:t>
        <a:bodyPr/>
        <a:lstStyle/>
        <a:p>
          <a:pPr rtl="1"/>
          <a:endParaRPr lang="ar-EG"/>
        </a:p>
      </dgm:t>
    </dgm:pt>
    <dgm:pt modelId="{E38B7E12-DECC-4306-B802-A737B3DD4FB8}" type="pres">
      <dgm:prSet presAssocID="{F3AEC2CD-BB4E-4E02-B796-3FC31C2D7A05}" presName="composite" presStyleCnt="0">
        <dgm:presLayoutVars>
          <dgm:chMax val="1"/>
          <dgm:dir/>
          <dgm:resizeHandles val="exact"/>
        </dgm:presLayoutVars>
      </dgm:prSet>
      <dgm:spPr/>
      <dgm:t>
        <a:bodyPr/>
        <a:lstStyle/>
        <a:p>
          <a:pPr rtl="1"/>
          <a:endParaRPr lang="ar-EG"/>
        </a:p>
      </dgm:t>
    </dgm:pt>
    <dgm:pt modelId="{09A66443-1E04-4004-8CF3-E284B380EB75}" type="pres">
      <dgm:prSet presAssocID="{F3AEC2CD-BB4E-4E02-B796-3FC31C2D7A05}" presName="radial" presStyleCnt="0">
        <dgm:presLayoutVars>
          <dgm:animLvl val="ctr"/>
        </dgm:presLayoutVars>
      </dgm:prSet>
      <dgm:spPr/>
    </dgm:pt>
    <dgm:pt modelId="{6BCCC25D-A06D-4F15-B028-15C964BBFB03}" type="pres">
      <dgm:prSet presAssocID="{F025A2C7-5D17-4018-BA00-C66A5142BF8C}" presName="centerShape" presStyleLbl="vennNode1" presStyleIdx="0" presStyleCnt="7"/>
      <dgm:spPr/>
      <dgm:t>
        <a:bodyPr/>
        <a:lstStyle/>
        <a:p>
          <a:pPr rtl="1"/>
          <a:endParaRPr lang="ar-EG"/>
        </a:p>
      </dgm:t>
    </dgm:pt>
    <dgm:pt modelId="{15F49A85-DF11-48E8-80B1-31D5F3CEFBA9}" type="pres">
      <dgm:prSet presAssocID="{E485D06F-4149-4B84-B943-3C2AD303575B}" presName="node" presStyleLbl="vennNode1" presStyleIdx="1" presStyleCnt="7">
        <dgm:presLayoutVars>
          <dgm:bulletEnabled val="1"/>
        </dgm:presLayoutVars>
      </dgm:prSet>
      <dgm:spPr/>
      <dgm:t>
        <a:bodyPr/>
        <a:lstStyle/>
        <a:p>
          <a:pPr rtl="1"/>
          <a:endParaRPr lang="ar-EG"/>
        </a:p>
      </dgm:t>
    </dgm:pt>
    <dgm:pt modelId="{B6483F3D-7815-456A-BB68-7B342D64D814}" type="pres">
      <dgm:prSet presAssocID="{23E29347-E442-439B-B9E4-705601ACE093}" presName="node" presStyleLbl="vennNode1" presStyleIdx="2" presStyleCnt="7">
        <dgm:presLayoutVars>
          <dgm:bulletEnabled val="1"/>
        </dgm:presLayoutVars>
      </dgm:prSet>
      <dgm:spPr/>
      <dgm:t>
        <a:bodyPr/>
        <a:lstStyle/>
        <a:p>
          <a:pPr rtl="1"/>
          <a:endParaRPr lang="ar-EG"/>
        </a:p>
      </dgm:t>
    </dgm:pt>
    <dgm:pt modelId="{74673760-2B29-4B16-AC67-B7B5CBF9A9FA}" type="pres">
      <dgm:prSet presAssocID="{27E6CD9B-7573-440B-93D9-E3AA24545B04}" presName="node" presStyleLbl="vennNode1" presStyleIdx="3" presStyleCnt="7">
        <dgm:presLayoutVars>
          <dgm:bulletEnabled val="1"/>
        </dgm:presLayoutVars>
      </dgm:prSet>
      <dgm:spPr/>
      <dgm:t>
        <a:bodyPr/>
        <a:lstStyle/>
        <a:p>
          <a:pPr rtl="1"/>
          <a:endParaRPr lang="ar-EG"/>
        </a:p>
      </dgm:t>
    </dgm:pt>
    <dgm:pt modelId="{CDA149F1-64B9-404E-A0D1-D824CFCC0370}" type="pres">
      <dgm:prSet presAssocID="{77493FDA-8D07-47F3-9D1A-D42E40E3C0EF}" presName="node" presStyleLbl="vennNode1" presStyleIdx="4" presStyleCnt="7">
        <dgm:presLayoutVars>
          <dgm:bulletEnabled val="1"/>
        </dgm:presLayoutVars>
      </dgm:prSet>
      <dgm:spPr/>
      <dgm:t>
        <a:bodyPr/>
        <a:lstStyle/>
        <a:p>
          <a:pPr rtl="1"/>
          <a:endParaRPr lang="ar-EG"/>
        </a:p>
      </dgm:t>
    </dgm:pt>
    <dgm:pt modelId="{8A8A3CD2-312F-4D95-9904-8307902A4B6E}" type="pres">
      <dgm:prSet presAssocID="{BF43EB05-54CB-4CFA-8729-6B04D844B372}" presName="node" presStyleLbl="vennNode1" presStyleIdx="5" presStyleCnt="7">
        <dgm:presLayoutVars>
          <dgm:bulletEnabled val="1"/>
        </dgm:presLayoutVars>
      </dgm:prSet>
      <dgm:spPr/>
      <dgm:t>
        <a:bodyPr/>
        <a:lstStyle/>
        <a:p>
          <a:pPr rtl="1"/>
          <a:endParaRPr lang="ar-EG"/>
        </a:p>
      </dgm:t>
    </dgm:pt>
    <dgm:pt modelId="{767B03FC-2E21-4345-ABD8-23EFCFC6F159}" type="pres">
      <dgm:prSet presAssocID="{165501A0-0A14-499C-919C-BA338FB901B6}" presName="node" presStyleLbl="vennNode1" presStyleIdx="6" presStyleCnt="7">
        <dgm:presLayoutVars>
          <dgm:bulletEnabled val="1"/>
        </dgm:presLayoutVars>
      </dgm:prSet>
      <dgm:spPr/>
      <dgm:t>
        <a:bodyPr/>
        <a:lstStyle/>
        <a:p>
          <a:pPr rtl="1"/>
          <a:endParaRPr lang="ar-EG"/>
        </a:p>
      </dgm:t>
    </dgm:pt>
  </dgm:ptLst>
  <dgm:cxnLst>
    <dgm:cxn modelId="{AD68264C-9050-497D-9D85-D1507FBB9188}" type="presOf" srcId="{F025A2C7-5D17-4018-BA00-C66A5142BF8C}" destId="{6BCCC25D-A06D-4F15-B028-15C964BBFB03}" srcOrd="0" destOrd="0" presId="urn:microsoft.com/office/officeart/2005/8/layout/radial3"/>
    <dgm:cxn modelId="{FA3D2A4A-4080-4D90-8C2F-F61B1BBAF929}" srcId="{F025A2C7-5D17-4018-BA00-C66A5142BF8C}" destId="{E485D06F-4149-4B84-B943-3C2AD303575B}" srcOrd="0" destOrd="0" parTransId="{2C115485-BA65-4331-89B3-F8830E8E1638}" sibTransId="{04DE0D33-6070-42C9-9400-B4BE0492DF0E}"/>
    <dgm:cxn modelId="{57105020-3EC6-4267-93C3-B3A9DD6D05F7}" type="presOf" srcId="{77493FDA-8D07-47F3-9D1A-D42E40E3C0EF}" destId="{CDA149F1-64B9-404E-A0D1-D824CFCC0370}" srcOrd="0" destOrd="0" presId="urn:microsoft.com/office/officeart/2005/8/layout/radial3"/>
    <dgm:cxn modelId="{15C05046-4F8D-40DF-8E3D-3959CA7513DC}" srcId="{F025A2C7-5D17-4018-BA00-C66A5142BF8C}" destId="{27E6CD9B-7573-440B-93D9-E3AA24545B04}" srcOrd="2" destOrd="0" parTransId="{80CF47DF-78F3-4AAF-B6DC-3AE197A26953}" sibTransId="{245100C0-15E6-45B3-BC53-5A378C5806D4}"/>
    <dgm:cxn modelId="{0E7D417D-1EE4-46F0-8C77-098180B670B5}" type="presOf" srcId="{E485D06F-4149-4B84-B943-3C2AD303575B}" destId="{15F49A85-DF11-48E8-80B1-31D5F3CEFBA9}" srcOrd="0" destOrd="0" presId="urn:microsoft.com/office/officeart/2005/8/layout/radial3"/>
    <dgm:cxn modelId="{8E8CC16B-5836-4BE5-B980-464F951DBBF9}" srcId="{F025A2C7-5D17-4018-BA00-C66A5142BF8C}" destId="{165501A0-0A14-499C-919C-BA338FB901B6}" srcOrd="5" destOrd="0" parTransId="{BE3AB229-0D96-46CF-9B7B-F2593AFCCC1D}" sibTransId="{C43296E0-CD05-4195-8FAC-ED732FBDA4A9}"/>
    <dgm:cxn modelId="{C089F256-9B75-4EDF-B7FB-C7E4C09F11F7}" srcId="{F025A2C7-5D17-4018-BA00-C66A5142BF8C}" destId="{23E29347-E442-439B-B9E4-705601ACE093}" srcOrd="1" destOrd="0" parTransId="{98F7A572-1ADF-4ACB-B463-1A847A772371}" sibTransId="{585D0358-170B-4157-B5E0-6D3502BD6E4F}"/>
    <dgm:cxn modelId="{D75B16AD-3298-474D-9232-9F285D40B39D}" srcId="{F025A2C7-5D17-4018-BA00-C66A5142BF8C}" destId="{BF43EB05-54CB-4CFA-8729-6B04D844B372}" srcOrd="4" destOrd="0" parTransId="{440720DD-5CF8-42D4-8028-E5A338AEEF3C}" sibTransId="{55D23F2A-7C10-4748-9DD2-BE0D704D3013}"/>
    <dgm:cxn modelId="{0174452B-081F-4FAD-819F-AEC6AA532E28}" srcId="{F3AEC2CD-BB4E-4E02-B796-3FC31C2D7A05}" destId="{F025A2C7-5D17-4018-BA00-C66A5142BF8C}" srcOrd="0" destOrd="0" parTransId="{35DE300A-5DCD-4553-9773-457D4E9D1D40}" sibTransId="{209652A5-2283-4813-9F04-34AEEBF4DB7E}"/>
    <dgm:cxn modelId="{9424C4BA-8CFD-4354-A440-309D1DF8CFD2}" type="presOf" srcId="{23E29347-E442-439B-B9E4-705601ACE093}" destId="{B6483F3D-7815-456A-BB68-7B342D64D814}" srcOrd="0" destOrd="0" presId="urn:microsoft.com/office/officeart/2005/8/layout/radial3"/>
    <dgm:cxn modelId="{48118D2C-C1A2-47DD-B557-F931306CEDED}" type="presOf" srcId="{F3AEC2CD-BB4E-4E02-B796-3FC31C2D7A05}" destId="{E38B7E12-DECC-4306-B802-A737B3DD4FB8}" srcOrd="0" destOrd="0" presId="urn:microsoft.com/office/officeart/2005/8/layout/radial3"/>
    <dgm:cxn modelId="{79A8E067-F21C-43CE-99B5-6BD39BB20BCB}" type="presOf" srcId="{165501A0-0A14-499C-919C-BA338FB901B6}" destId="{767B03FC-2E21-4345-ABD8-23EFCFC6F159}" srcOrd="0" destOrd="0" presId="urn:microsoft.com/office/officeart/2005/8/layout/radial3"/>
    <dgm:cxn modelId="{495472D1-F6B0-4DC0-B626-B9F3A1708344}" srcId="{F025A2C7-5D17-4018-BA00-C66A5142BF8C}" destId="{77493FDA-8D07-47F3-9D1A-D42E40E3C0EF}" srcOrd="3" destOrd="0" parTransId="{7F8380C5-07B3-45ED-A634-3243400B1B0A}" sibTransId="{7193D289-B8FE-4374-9B6E-9331630813F4}"/>
    <dgm:cxn modelId="{9FEEDB4A-C384-40BE-9E03-ECC0714FA22E}" type="presOf" srcId="{BF43EB05-54CB-4CFA-8729-6B04D844B372}" destId="{8A8A3CD2-312F-4D95-9904-8307902A4B6E}" srcOrd="0" destOrd="0" presId="urn:microsoft.com/office/officeart/2005/8/layout/radial3"/>
    <dgm:cxn modelId="{03DD5768-5EE2-4D5B-9DC2-FF38A7B8035D}" type="presOf" srcId="{27E6CD9B-7573-440B-93D9-E3AA24545B04}" destId="{74673760-2B29-4B16-AC67-B7B5CBF9A9FA}" srcOrd="0" destOrd="0" presId="urn:microsoft.com/office/officeart/2005/8/layout/radial3"/>
    <dgm:cxn modelId="{D2E01EC2-01CB-4864-8FCB-D1BEE5178234}" type="presParOf" srcId="{E38B7E12-DECC-4306-B802-A737B3DD4FB8}" destId="{09A66443-1E04-4004-8CF3-E284B380EB75}" srcOrd="0" destOrd="0" presId="urn:microsoft.com/office/officeart/2005/8/layout/radial3"/>
    <dgm:cxn modelId="{78F541F6-5A82-4C19-BDCA-5A57C09FDCF5}" type="presParOf" srcId="{09A66443-1E04-4004-8CF3-E284B380EB75}" destId="{6BCCC25D-A06D-4F15-B028-15C964BBFB03}" srcOrd="0" destOrd="0" presId="urn:microsoft.com/office/officeart/2005/8/layout/radial3"/>
    <dgm:cxn modelId="{059501F4-51A7-44FF-8DF4-8BCD1CA24C58}" type="presParOf" srcId="{09A66443-1E04-4004-8CF3-E284B380EB75}" destId="{15F49A85-DF11-48E8-80B1-31D5F3CEFBA9}" srcOrd="1" destOrd="0" presId="urn:microsoft.com/office/officeart/2005/8/layout/radial3"/>
    <dgm:cxn modelId="{E48F75A1-1306-4D36-B37F-4FBD8088C4F4}" type="presParOf" srcId="{09A66443-1E04-4004-8CF3-E284B380EB75}" destId="{B6483F3D-7815-456A-BB68-7B342D64D814}" srcOrd="2" destOrd="0" presId="urn:microsoft.com/office/officeart/2005/8/layout/radial3"/>
    <dgm:cxn modelId="{CB53EC65-554D-4909-A1EA-E63DC4982281}" type="presParOf" srcId="{09A66443-1E04-4004-8CF3-E284B380EB75}" destId="{74673760-2B29-4B16-AC67-B7B5CBF9A9FA}" srcOrd="3" destOrd="0" presId="urn:microsoft.com/office/officeart/2005/8/layout/radial3"/>
    <dgm:cxn modelId="{4AF8F6BA-A0F1-4EC6-8AEE-01AF56C30677}" type="presParOf" srcId="{09A66443-1E04-4004-8CF3-E284B380EB75}" destId="{CDA149F1-64B9-404E-A0D1-D824CFCC0370}" srcOrd="4" destOrd="0" presId="urn:microsoft.com/office/officeart/2005/8/layout/radial3"/>
    <dgm:cxn modelId="{69532D84-53B9-457D-8A04-F7A9D9B694F6}" type="presParOf" srcId="{09A66443-1E04-4004-8CF3-E284B380EB75}" destId="{8A8A3CD2-312F-4D95-9904-8307902A4B6E}" srcOrd="5" destOrd="0" presId="urn:microsoft.com/office/officeart/2005/8/layout/radial3"/>
    <dgm:cxn modelId="{15E030AC-CD6F-406C-B09F-35849F4550A9}" type="presParOf" srcId="{09A66443-1E04-4004-8CF3-E284B380EB75}" destId="{767B03FC-2E21-4345-ABD8-23EFCFC6F159}" srcOrd="6" destOrd="0" presId="urn:microsoft.com/office/officeart/2005/8/layout/radial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65C830F3-1B27-4E8C-9A94-C779FB4742EC}"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pPr rtl="1"/>
          <a:endParaRPr lang="ar-EG"/>
        </a:p>
      </dgm:t>
    </dgm:pt>
    <dgm:pt modelId="{969EF9FF-89E3-49E9-907C-7E751BB0B371}">
      <dgm:prSet phldrT="[Text]" custT="1"/>
      <dgm:spPr/>
      <dgm:t>
        <a:bodyPr/>
        <a:lstStyle/>
        <a:p>
          <a:pPr algn="justLow" rtl="1"/>
          <a:r>
            <a:rPr lang="ar-EG" sz="2400" b="1" dirty="0" smtClean="0">
              <a:solidFill>
                <a:srgbClr val="002060"/>
              </a:solidFill>
              <a:latin typeface="Simplified Arabic" panose="02020603050405020304" pitchFamily="18" charset="-78"/>
              <a:cs typeface="Simplified Arabic" panose="02020603050405020304" pitchFamily="18" charset="-78"/>
            </a:rPr>
            <a:t>توضع الميزانية لفترة زمنية محدودة قد تكون أسبوعاً أو شهراً أو سنة، ويتوقف ذلك على أهداف الأسرة وطبيعة دخلها من حيث فترة دورة المال ( إذا كان دخلاً منتظماً أو دخلاً كبيراً دفعة واحدة) وطبيعي أن كل نوع من هذه الدخول يتطلب تخطيطاً مناسباً له، وتعتبر الميزانية السنوية أقرب الميزانيات للواقع، وذلك يرجع إلى القدرة على حصر الدخل وتحديد أبواب الإنفاق بصورة دقيقة وشاملة</a:t>
          </a:r>
          <a:endParaRPr lang="ar-EG" sz="2400" b="1" dirty="0">
            <a:solidFill>
              <a:srgbClr val="002060"/>
            </a:solidFill>
            <a:latin typeface="Simplified Arabic" panose="02020603050405020304" pitchFamily="18" charset="-78"/>
            <a:cs typeface="Simplified Arabic" panose="02020603050405020304" pitchFamily="18" charset="-78"/>
          </a:endParaRPr>
        </a:p>
      </dgm:t>
    </dgm:pt>
    <dgm:pt modelId="{E6078115-170A-48AF-A18E-69C915CD8722}" type="parTrans" cxnId="{E4CA9E7F-A77D-40D3-BA9C-57239983614C}">
      <dgm:prSet/>
      <dgm:spPr/>
      <dgm:t>
        <a:bodyPr/>
        <a:lstStyle/>
        <a:p>
          <a:pPr rtl="1"/>
          <a:endParaRPr lang="ar-EG"/>
        </a:p>
      </dgm:t>
    </dgm:pt>
    <dgm:pt modelId="{3B4D5C79-5806-4956-9D1A-EA2B49756D72}" type="sibTrans" cxnId="{E4CA9E7F-A77D-40D3-BA9C-57239983614C}">
      <dgm:prSet/>
      <dgm:spPr/>
      <dgm:t>
        <a:bodyPr/>
        <a:lstStyle/>
        <a:p>
          <a:pPr rtl="1"/>
          <a:endParaRPr lang="ar-EG"/>
        </a:p>
      </dgm:t>
    </dgm:pt>
    <dgm:pt modelId="{F871DF67-5425-4988-AA21-99AB5980EC52}" type="pres">
      <dgm:prSet presAssocID="{65C830F3-1B27-4E8C-9A94-C779FB4742EC}" presName="Name0" presStyleCnt="0">
        <dgm:presLayoutVars>
          <dgm:chMax/>
          <dgm:chPref/>
          <dgm:dir/>
        </dgm:presLayoutVars>
      </dgm:prSet>
      <dgm:spPr/>
      <dgm:t>
        <a:bodyPr/>
        <a:lstStyle/>
        <a:p>
          <a:pPr rtl="1"/>
          <a:endParaRPr lang="ar-EG"/>
        </a:p>
      </dgm:t>
    </dgm:pt>
    <dgm:pt modelId="{98E7C178-1FC7-4027-AD7E-0F28138ABF2C}" type="pres">
      <dgm:prSet presAssocID="{969EF9FF-89E3-49E9-907C-7E751BB0B371}" presName="composite" presStyleCnt="0">
        <dgm:presLayoutVars>
          <dgm:chMax/>
          <dgm:chPref/>
        </dgm:presLayoutVars>
      </dgm:prSet>
      <dgm:spPr/>
    </dgm:pt>
    <dgm:pt modelId="{2980E819-2625-4136-9089-D70B9C5EA38F}" type="pres">
      <dgm:prSet presAssocID="{969EF9FF-89E3-49E9-907C-7E751BB0B371}" presName="Image" presStyleLbl="bgImgPlace1" presStyleIdx="0" presStyleCnt="1" custLinFactNeighborX="-16103" custLinFactNeighborY="1070"/>
      <dgm:spPr>
        <a:blipFill rotWithShape="1">
          <a:blip xmlns:r="http://schemas.openxmlformats.org/officeDocument/2006/relationships" r:embed="rId1"/>
          <a:stretch>
            <a:fillRect/>
          </a:stretch>
        </a:blipFill>
      </dgm:spPr>
    </dgm:pt>
    <dgm:pt modelId="{861A93ED-7D93-4B4B-9366-1D11FEC3E108}" type="pres">
      <dgm:prSet presAssocID="{969EF9FF-89E3-49E9-907C-7E751BB0B371}" presName="ParentText" presStyleLbl="revTx" presStyleIdx="0" presStyleCnt="1" custScaleX="116759" custScaleY="128583" custLinFactNeighborX="3691" custLinFactNeighborY="-12924">
        <dgm:presLayoutVars>
          <dgm:chMax val="0"/>
          <dgm:chPref val="0"/>
          <dgm:bulletEnabled val="1"/>
        </dgm:presLayoutVars>
      </dgm:prSet>
      <dgm:spPr/>
      <dgm:t>
        <a:bodyPr/>
        <a:lstStyle/>
        <a:p>
          <a:pPr rtl="1"/>
          <a:endParaRPr lang="ar-EG"/>
        </a:p>
      </dgm:t>
    </dgm:pt>
    <dgm:pt modelId="{99B64966-E326-4056-A65B-0041490B687F}" type="pres">
      <dgm:prSet presAssocID="{969EF9FF-89E3-49E9-907C-7E751BB0B371}" presName="tlFrame" presStyleLbl="node1" presStyleIdx="0" presStyleCnt="4" custLinFactNeighborX="-20464" custLinFactNeighborY="-63932"/>
      <dgm:spPr/>
    </dgm:pt>
    <dgm:pt modelId="{CD0C3F4A-A6AA-4629-B3D0-E43077CF8A32}" type="pres">
      <dgm:prSet presAssocID="{969EF9FF-89E3-49E9-907C-7E751BB0B371}" presName="trFrame" presStyleLbl="node1" presStyleIdx="1" presStyleCnt="4" custLinFactNeighborX="46044" custLinFactNeighborY="-63932"/>
      <dgm:spPr/>
    </dgm:pt>
    <dgm:pt modelId="{44F83405-EAA4-49EA-8CB2-51A436946A5E}" type="pres">
      <dgm:prSet presAssocID="{969EF9FF-89E3-49E9-907C-7E751BB0B371}" presName="blFrame" presStyleLbl="node1" presStyleIdx="2" presStyleCnt="4" custLinFactNeighborX="-20464"/>
      <dgm:spPr/>
    </dgm:pt>
    <dgm:pt modelId="{F5460601-8D23-45C3-BF52-7AC3C4758D90}" type="pres">
      <dgm:prSet presAssocID="{969EF9FF-89E3-49E9-907C-7E751BB0B371}" presName="brFrame" presStyleLbl="node1" presStyleIdx="3" presStyleCnt="4" custLinFactNeighborX="46044"/>
      <dgm:spPr/>
    </dgm:pt>
  </dgm:ptLst>
  <dgm:cxnLst>
    <dgm:cxn modelId="{1F11193E-73DE-4BF5-835C-5BB36692B557}" type="presOf" srcId="{969EF9FF-89E3-49E9-907C-7E751BB0B371}" destId="{861A93ED-7D93-4B4B-9366-1D11FEC3E108}" srcOrd="0" destOrd="0" presId="urn:microsoft.com/office/officeart/2009/3/layout/FramedTextPicture"/>
    <dgm:cxn modelId="{E022DC8D-1612-4078-A69F-1C0DA0EF5C3A}" type="presOf" srcId="{65C830F3-1B27-4E8C-9A94-C779FB4742EC}" destId="{F871DF67-5425-4988-AA21-99AB5980EC52}" srcOrd="0" destOrd="0" presId="urn:microsoft.com/office/officeart/2009/3/layout/FramedTextPicture"/>
    <dgm:cxn modelId="{E4CA9E7F-A77D-40D3-BA9C-57239983614C}" srcId="{65C830F3-1B27-4E8C-9A94-C779FB4742EC}" destId="{969EF9FF-89E3-49E9-907C-7E751BB0B371}" srcOrd="0" destOrd="0" parTransId="{E6078115-170A-48AF-A18E-69C915CD8722}" sibTransId="{3B4D5C79-5806-4956-9D1A-EA2B49756D72}"/>
    <dgm:cxn modelId="{2F5FE4B5-E589-4B70-8389-7A6D8C1FAC3A}" type="presParOf" srcId="{F871DF67-5425-4988-AA21-99AB5980EC52}" destId="{98E7C178-1FC7-4027-AD7E-0F28138ABF2C}" srcOrd="0" destOrd="0" presId="urn:microsoft.com/office/officeart/2009/3/layout/FramedTextPicture"/>
    <dgm:cxn modelId="{3CDD689D-AF3B-4F5A-A9DD-91F374655E4B}" type="presParOf" srcId="{98E7C178-1FC7-4027-AD7E-0F28138ABF2C}" destId="{2980E819-2625-4136-9089-D70B9C5EA38F}" srcOrd="0" destOrd="0" presId="urn:microsoft.com/office/officeart/2009/3/layout/FramedTextPicture"/>
    <dgm:cxn modelId="{EAFFFDE6-C4B1-4568-A0C3-07D495F8C6BA}" type="presParOf" srcId="{98E7C178-1FC7-4027-AD7E-0F28138ABF2C}" destId="{861A93ED-7D93-4B4B-9366-1D11FEC3E108}" srcOrd="1" destOrd="0" presId="urn:microsoft.com/office/officeart/2009/3/layout/FramedTextPicture"/>
    <dgm:cxn modelId="{24D3279B-2A97-4061-B38D-82CA0BE2E15F}" type="presParOf" srcId="{98E7C178-1FC7-4027-AD7E-0F28138ABF2C}" destId="{99B64966-E326-4056-A65B-0041490B687F}" srcOrd="2" destOrd="0" presId="urn:microsoft.com/office/officeart/2009/3/layout/FramedTextPicture"/>
    <dgm:cxn modelId="{CC314E6E-AF1F-400D-8782-87F5557DC34B}" type="presParOf" srcId="{98E7C178-1FC7-4027-AD7E-0F28138ABF2C}" destId="{CD0C3F4A-A6AA-4629-B3D0-E43077CF8A32}" srcOrd="3" destOrd="0" presId="urn:microsoft.com/office/officeart/2009/3/layout/FramedTextPicture"/>
    <dgm:cxn modelId="{2B5311B2-3C06-4DF3-8C1C-B6AA9166FD38}" type="presParOf" srcId="{98E7C178-1FC7-4027-AD7E-0F28138ABF2C}" destId="{44F83405-EAA4-49EA-8CB2-51A436946A5E}" srcOrd="4" destOrd="0" presId="urn:microsoft.com/office/officeart/2009/3/layout/FramedTextPicture"/>
    <dgm:cxn modelId="{82DCA2CC-F9AC-4084-B864-EC355F295272}" type="presParOf" srcId="{98E7C178-1FC7-4027-AD7E-0F28138ABF2C}" destId="{F5460601-8D23-45C3-BF52-7AC3C4758D90}" srcOrd="5" destOrd="0" presId="urn:microsoft.com/office/officeart/2009/3/layout/FramedTextPicture"/>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74196E46-0B7E-4AC1-A0E9-1B72EBE5DF00}" type="doc">
      <dgm:prSet loTypeId="urn:microsoft.com/office/officeart/2005/8/layout/chart3" loCatId="cycle" qsTypeId="urn:microsoft.com/office/officeart/2005/8/quickstyle/3d3" qsCatId="3D" csTypeId="urn:microsoft.com/office/officeart/2005/8/colors/accent2_3" csCatId="accent2" phldr="1"/>
      <dgm:spPr/>
    </dgm:pt>
    <dgm:pt modelId="{B0AAAA77-FA26-40B6-9FC4-BCE9BCEC36AA}">
      <dgm:prSet phldrT="[Text]" custT="1"/>
      <dgm:spPr/>
      <dgm:t>
        <a:bodyPr/>
        <a:lstStyle/>
        <a:p>
          <a:pPr rtl="1"/>
          <a:r>
            <a:rPr lang="ar-EG" sz="2000" b="1" dirty="0" smtClean="0">
              <a:solidFill>
                <a:srgbClr val="FFFF00"/>
              </a:solidFill>
              <a:latin typeface="Simplified Arabic" panose="02020603050405020304" pitchFamily="18" charset="-78"/>
              <a:cs typeface="Simplified Arabic" panose="02020603050405020304" pitchFamily="18" charset="-78"/>
            </a:rPr>
            <a:t>القيم والأهداف </a:t>
          </a:r>
          <a:r>
            <a:rPr lang="en-US" sz="2000" b="1" dirty="0" smtClean="0">
              <a:solidFill>
                <a:srgbClr val="FFFF00"/>
              </a:solidFill>
              <a:latin typeface="Simplified Arabic" panose="02020603050405020304" pitchFamily="18" charset="-78"/>
              <a:cs typeface="Simplified Arabic" panose="02020603050405020304" pitchFamily="18" charset="-78"/>
            </a:rPr>
            <a:t>Values and Goals</a:t>
          </a:r>
          <a:endParaRPr lang="ar-EG" sz="2000" b="1" dirty="0">
            <a:solidFill>
              <a:srgbClr val="FFFF00"/>
            </a:solidFill>
            <a:latin typeface="Simplified Arabic" panose="02020603050405020304" pitchFamily="18" charset="-78"/>
            <a:cs typeface="Simplified Arabic" panose="02020603050405020304" pitchFamily="18" charset="-78"/>
          </a:endParaRPr>
        </a:p>
      </dgm:t>
    </dgm:pt>
    <dgm:pt modelId="{C80D16AF-337E-4D2B-AF6C-AAC5979F8F7B}" type="parTrans" cxnId="{19E1F418-2829-4790-8401-4142AC347F3F}">
      <dgm:prSet/>
      <dgm:spPr/>
      <dgm:t>
        <a:bodyPr/>
        <a:lstStyle/>
        <a:p>
          <a:pPr rtl="1"/>
          <a:endParaRPr lang="ar-EG"/>
        </a:p>
      </dgm:t>
    </dgm:pt>
    <dgm:pt modelId="{7274962C-306F-4D6F-947E-50A995E5C01C}" type="sibTrans" cxnId="{19E1F418-2829-4790-8401-4142AC347F3F}">
      <dgm:prSet/>
      <dgm:spPr/>
      <dgm:t>
        <a:bodyPr/>
        <a:lstStyle/>
        <a:p>
          <a:pPr rtl="1"/>
          <a:endParaRPr lang="ar-EG"/>
        </a:p>
      </dgm:t>
    </dgm:pt>
    <dgm:pt modelId="{E2D98A11-CEBA-49CF-9861-B2F4760A1F78}">
      <dgm:prSet phldrT="[Text]" custT="1"/>
      <dgm:spPr/>
      <dgm:t>
        <a:bodyPr/>
        <a:lstStyle/>
        <a:p>
          <a:pPr rtl="1"/>
          <a:r>
            <a:rPr lang="ar-EG" sz="2400" b="1" dirty="0" smtClean="0">
              <a:solidFill>
                <a:srgbClr val="FFFF00"/>
              </a:solidFill>
              <a:latin typeface="Simplified Arabic" panose="02020603050405020304" pitchFamily="18" charset="-78"/>
              <a:cs typeface="Simplified Arabic" panose="02020603050405020304" pitchFamily="18" charset="-78"/>
            </a:rPr>
            <a:t>العمر </a:t>
          </a:r>
          <a:r>
            <a:rPr lang="en-US" sz="2400" b="1" dirty="0" smtClean="0">
              <a:solidFill>
                <a:srgbClr val="FFFF00"/>
              </a:solidFill>
              <a:latin typeface="Simplified Arabic" panose="02020603050405020304" pitchFamily="18" charset="-78"/>
              <a:cs typeface="Simplified Arabic" panose="02020603050405020304" pitchFamily="18" charset="-78"/>
            </a:rPr>
            <a:t>Age</a:t>
          </a:r>
          <a:endParaRPr lang="ar-EG" sz="2400" b="1" dirty="0">
            <a:solidFill>
              <a:srgbClr val="FFFF00"/>
            </a:solidFill>
            <a:latin typeface="Simplified Arabic" panose="02020603050405020304" pitchFamily="18" charset="-78"/>
            <a:cs typeface="Simplified Arabic" panose="02020603050405020304" pitchFamily="18" charset="-78"/>
          </a:endParaRPr>
        </a:p>
      </dgm:t>
    </dgm:pt>
    <dgm:pt modelId="{FF90E80F-4DB9-444C-9B09-CE4ABEE7F6C6}" type="parTrans" cxnId="{1CA5F92A-72C6-4467-AAA4-DFCE5B93B44B}">
      <dgm:prSet/>
      <dgm:spPr/>
      <dgm:t>
        <a:bodyPr/>
        <a:lstStyle/>
        <a:p>
          <a:pPr rtl="1"/>
          <a:endParaRPr lang="ar-EG"/>
        </a:p>
      </dgm:t>
    </dgm:pt>
    <dgm:pt modelId="{E8D06149-1753-4166-BF49-18D785D796BE}" type="sibTrans" cxnId="{1CA5F92A-72C6-4467-AAA4-DFCE5B93B44B}">
      <dgm:prSet/>
      <dgm:spPr/>
      <dgm:t>
        <a:bodyPr/>
        <a:lstStyle/>
        <a:p>
          <a:pPr rtl="1"/>
          <a:endParaRPr lang="ar-EG"/>
        </a:p>
      </dgm:t>
    </dgm:pt>
    <dgm:pt modelId="{CEF50871-E0BC-4F15-B445-F1FBA56FD959}">
      <dgm:prSet phldrT="[Text]" custT="1"/>
      <dgm:spPr/>
      <dgm:t>
        <a:bodyPr/>
        <a:lstStyle/>
        <a:p>
          <a:pPr rtl="1"/>
          <a:r>
            <a:rPr lang="ar-EG" sz="2000" b="1" dirty="0" smtClean="0">
              <a:solidFill>
                <a:srgbClr val="FFFF00"/>
              </a:solidFill>
              <a:latin typeface="Simplified Arabic" panose="02020603050405020304" pitchFamily="18" charset="-78"/>
              <a:cs typeface="Simplified Arabic" panose="02020603050405020304" pitchFamily="18" charset="-78"/>
            </a:rPr>
            <a:t>الدرجة العلمية </a:t>
          </a:r>
          <a:r>
            <a:rPr lang="en-US" sz="2000" b="1" dirty="0" smtClean="0">
              <a:solidFill>
                <a:srgbClr val="FFFF00"/>
              </a:solidFill>
              <a:latin typeface="Simplified Arabic" panose="02020603050405020304" pitchFamily="18" charset="-78"/>
              <a:cs typeface="Simplified Arabic" panose="02020603050405020304" pitchFamily="18" charset="-78"/>
            </a:rPr>
            <a:t>Education Level</a:t>
          </a:r>
          <a:endParaRPr lang="ar-EG" sz="2000" b="1" dirty="0">
            <a:solidFill>
              <a:srgbClr val="FFFF00"/>
            </a:solidFill>
            <a:latin typeface="Simplified Arabic" panose="02020603050405020304" pitchFamily="18" charset="-78"/>
            <a:cs typeface="Simplified Arabic" panose="02020603050405020304" pitchFamily="18" charset="-78"/>
          </a:endParaRPr>
        </a:p>
      </dgm:t>
    </dgm:pt>
    <dgm:pt modelId="{150153FF-6E1C-4240-81CD-29AA42D13ECB}" type="parTrans" cxnId="{4F676322-0C46-4744-9D4E-7C666D28843D}">
      <dgm:prSet/>
      <dgm:spPr/>
      <dgm:t>
        <a:bodyPr/>
        <a:lstStyle/>
        <a:p>
          <a:pPr rtl="1"/>
          <a:endParaRPr lang="ar-EG"/>
        </a:p>
      </dgm:t>
    </dgm:pt>
    <dgm:pt modelId="{0E0C4BAD-01CD-4FA0-B947-E3698359DFF6}" type="sibTrans" cxnId="{4F676322-0C46-4744-9D4E-7C666D28843D}">
      <dgm:prSet/>
      <dgm:spPr/>
      <dgm:t>
        <a:bodyPr/>
        <a:lstStyle/>
        <a:p>
          <a:pPr rtl="1"/>
          <a:endParaRPr lang="ar-EG"/>
        </a:p>
      </dgm:t>
    </dgm:pt>
    <dgm:pt modelId="{B2D84429-B112-45D3-8E1C-D13EACA7BB1F}">
      <dgm:prSet phldrT="[Text]" custT="1"/>
      <dgm:spPr/>
      <dgm:t>
        <a:bodyPr/>
        <a:lstStyle/>
        <a:p>
          <a:pPr rtl="1"/>
          <a:r>
            <a:rPr lang="ar-EG" sz="2000" b="1" dirty="0" smtClean="0">
              <a:solidFill>
                <a:srgbClr val="FFFF00"/>
              </a:solidFill>
              <a:latin typeface="Simplified Arabic" panose="02020603050405020304" pitchFamily="18" charset="-78"/>
              <a:cs typeface="Simplified Arabic" panose="02020603050405020304" pitchFamily="18" charset="-78"/>
            </a:rPr>
            <a:t>الدخل المالي</a:t>
          </a:r>
          <a:r>
            <a:rPr lang="en-US" sz="2000" b="1" dirty="0" smtClean="0">
              <a:solidFill>
                <a:srgbClr val="FFFF00"/>
              </a:solidFill>
              <a:latin typeface="Simplified Arabic" panose="02020603050405020304" pitchFamily="18" charset="-78"/>
              <a:cs typeface="Simplified Arabic" panose="02020603050405020304" pitchFamily="18" charset="-78"/>
            </a:rPr>
            <a:t>Income Level</a:t>
          </a:r>
          <a:endParaRPr lang="ar-EG" sz="2000" b="1" dirty="0">
            <a:solidFill>
              <a:srgbClr val="FFFF00"/>
            </a:solidFill>
            <a:latin typeface="Simplified Arabic" panose="02020603050405020304" pitchFamily="18" charset="-78"/>
            <a:cs typeface="Simplified Arabic" panose="02020603050405020304" pitchFamily="18" charset="-78"/>
          </a:endParaRPr>
        </a:p>
      </dgm:t>
    </dgm:pt>
    <dgm:pt modelId="{E7EE3DD4-7B34-4EDB-B38B-A076EF6AC909}" type="parTrans" cxnId="{E4ED5C73-C729-4A2B-92D7-B46892E7C4B5}">
      <dgm:prSet/>
      <dgm:spPr/>
      <dgm:t>
        <a:bodyPr/>
        <a:lstStyle/>
        <a:p>
          <a:pPr rtl="1"/>
          <a:endParaRPr lang="ar-EG"/>
        </a:p>
      </dgm:t>
    </dgm:pt>
    <dgm:pt modelId="{EC6F5130-DAC2-4813-B9AD-211F0ABA1C89}" type="sibTrans" cxnId="{E4ED5C73-C729-4A2B-92D7-B46892E7C4B5}">
      <dgm:prSet/>
      <dgm:spPr/>
      <dgm:t>
        <a:bodyPr/>
        <a:lstStyle/>
        <a:p>
          <a:pPr rtl="1"/>
          <a:endParaRPr lang="ar-EG"/>
        </a:p>
      </dgm:t>
    </dgm:pt>
    <dgm:pt modelId="{81ED2D23-189C-4222-83B2-1CC61361E362}" type="pres">
      <dgm:prSet presAssocID="{74196E46-0B7E-4AC1-A0E9-1B72EBE5DF00}" presName="compositeShape" presStyleCnt="0">
        <dgm:presLayoutVars>
          <dgm:chMax val="7"/>
          <dgm:dir/>
          <dgm:resizeHandles val="exact"/>
        </dgm:presLayoutVars>
      </dgm:prSet>
      <dgm:spPr/>
    </dgm:pt>
    <dgm:pt modelId="{6334D63E-F51D-4B86-B86B-94B74BD461F0}" type="pres">
      <dgm:prSet presAssocID="{74196E46-0B7E-4AC1-A0E9-1B72EBE5DF00}" presName="wedge1" presStyleLbl="node1" presStyleIdx="0" presStyleCnt="4"/>
      <dgm:spPr/>
      <dgm:t>
        <a:bodyPr/>
        <a:lstStyle/>
        <a:p>
          <a:pPr rtl="1"/>
          <a:endParaRPr lang="ar-EG"/>
        </a:p>
      </dgm:t>
    </dgm:pt>
    <dgm:pt modelId="{6B71A340-A8DB-4AE9-B7FD-FDFB87D39E34}" type="pres">
      <dgm:prSet presAssocID="{74196E46-0B7E-4AC1-A0E9-1B72EBE5DF00}" presName="wedge1Tx" presStyleLbl="node1" presStyleIdx="0" presStyleCnt="4">
        <dgm:presLayoutVars>
          <dgm:chMax val="0"/>
          <dgm:chPref val="0"/>
          <dgm:bulletEnabled val="1"/>
        </dgm:presLayoutVars>
      </dgm:prSet>
      <dgm:spPr/>
      <dgm:t>
        <a:bodyPr/>
        <a:lstStyle/>
        <a:p>
          <a:pPr rtl="1"/>
          <a:endParaRPr lang="ar-EG"/>
        </a:p>
      </dgm:t>
    </dgm:pt>
    <dgm:pt modelId="{585B3C01-4490-4A34-9912-76D0EECF2127}" type="pres">
      <dgm:prSet presAssocID="{74196E46-0B7E-4AC1-A0E9-1B72EBE5DF00}" presName="wedge2" presStyleLbl="node1" presStyleIdx="1" presStyleCnt="4"/>
      <dgm:spPr/>
      <dgm:t>
        <a:bodyPr/>
        <a:lstStyle/>
        <a:p>
          <a:pPr rtl="1"/>
          <a:endParaRPr lang="ar-EG"/>
        </a:p>
      </dgm:t>
    </dgm:pt>
    <dgm:pt modelId="{51F4B1BC-FEBF-421B-8331-AA5409C5C165}" type="pres">
      <dgm:prSet presAssocID="{74196E46-0B7E-4AC1-A0E9-1B72EBE5DF00}" presName="wedge2Tx" presStyleLbl="node1" presStyleIdx="1" presStyleCnt="4">
        <dgm:presLayoutVars>
          <dgm:chMax val="0"/>
          <dgm:chPref val="0"/>
          <dgm:bulletEnabled val="1"/>
        </dgm:presLayoutVars>
      </dgm:prSet>
      <dgm:spPr/>
      <dgm:t>
        <a:bodyPr/>
        <a:lstStyle/>
        <a:p>
          <a:pPr rtl="1"/>
          <a:endParaRPr lang="ar-EG"/>
        </a:p>
      </dgm:t>
    </dgm:pt>
    <dgm:pt modelId="{6634C434-B9A1-4335-A51B-30F7084DD27F}" type="pres">
      <dgm:prSet presAssocID="{74196E46-0B7E-4AC1-A0E9-1B72EBE5DF00}" presName="wedge3" presStyleLbl="node1" presStyleIdx="2" presStyleCnt="4"/>
      <dgm:spPr/>
      <dgm:t>
        <a:bodyPr/>
        <a:lstStyle/>
        <a:p>
          <a:pPr rtl="1"/>
          <a:endParaRPr lang="ar-EG"/>
        </a:p>
      </dgm:t>
    </dgm:pt>
    <dgm:pt modelId="{14281A38-5006-47F0-A41A-5A1409B82FE8}" type="pres">
      <dgm:prSet presAssocID="{74196E46-0B7E-4AC1-A0E9-1B72EBE5DF00}" presName="wedge3Tx" presStyleLbl="node1" presStyleIdx="2" presStyleCnt="4">
        <dgm:presLayoutVars>
          <dgm:chMax val="0"/>
          <dgm:chPref val="0"/>
          <dgm:bulletEnabled val="1"/>
        </dgm:presLayoutVars>
      </dgm:prSet>
      <dgm:spPr/>
      <dgm:t>
        <a:bodyPr/>
        <a:lstStyle/>
        <a:p>
          <a:pPr rtl="1"/>
          <a:endParaRPr lang="ar-EG"/>
        </a:p>
      </dgm:t>
    </dgm:pt>
    <dgm:pt modelId="{3FC5790D-BAB7-49DB-9705-BC6C7CD968AF}" type="pres">
      <dgm:prSet presAssocID="{74196E46-0B7E-4AC1-A0E9-1B72EBE5DF00}" presName="wedge4" presStyleLbl="node1" presStyleIdx="3" presStyleCnt="4"/>
      <dgm:spPr/>
      <dgm:t>
        <a:bodyPr/>
        <a:lstStyle/>
        <a:p>
          <a:pPr rtl="1"/>
          <a:endParaRPr lang="ar-EG"/>
        </a:p>
      </dgm:t>
    </dgm:pt>
    <dgm:pt modelId="{D99199D4-C150-4836-8330-8EF2AEFD0F91}" type="pres">
      <dgm:prSet presAssocID="{74196E46-0B7E-4AC1-A0E9-1B72EBE5DF00}" presName="wedge4Tx" presStyleLbl="node1" presStyleIdx="3" presStyleCnt="4">
        <dgm:presLayoutVars>
          <dgm:chMax val="0"/>
          <dgm:chPref val="0"/>
          <dgm:bulletEnabled val="1"/>
        </dgm:presLayoutVars>
      </dgm:prSet>
      <dgm:spPr/>
      <dgm:t>
        <a:bodyPr/>
        <a:lstStyle/>
        <a:p>
          <a:pPr rtl="1"/>
          <a:endParaRPr lang="ar-EG"/>
        </a:p>
      </dgm:t>
    </dgm:pt>
  </dgm:ptLst>
  <dgm:cxnLst>
    <dgm:cxn modelId="{3625D5F3-4FE7-494B-A047-F4154989BE2B}" type="presOf" srcId="{CEF50871-E0BC-4F15-B445-F1FBA56FD959}" destId="{14281A38-5006-47F0-A41A-5A1409B82FE8}" srcOrd="1" destOrd="0" presId="urn:microsoft.com/office/officeart/2005/8/layout/chart3"/>
    <dgm:cxn modelId="{19E1F418-2829-4790-8401-4142AC347F3F}" srcId="{74196E46-0B7E-4AC1-A0E9-1B72EBE5DF00}" destId="{B0AAAA77-FA26-40B6-9FC4-BCE9BCEC36AA}" srcOrd="0" destOrd="0" parTransId="{C80D16AF-337E-4D2B-AF6C-AAC5979F8F7B}" sibTransId="{7274962C-306F-4D6F-947E-50A995E5C01C}"/>
    <dgm:cxn modelId="{E4ED5C73-C729-4A2B-92D7-B46892E7C4B5}" srcId="{74196E46-0B7E-4AC1-A0E9-1B72EBE5DF00}" destId="{B2D84429-B112-45D3-8E1C-D13EACA7BB1F}" srcOrd="3" destOrd="0" parTransId="{E7EE3DD4-7B34-4EDB-B38B-A076EF6AC909}" sibTransId="{EC6F5130-DAC2-4813-B9AD-211F0ABA1C89}"/>
    <dgm:cxn modelId="{4F676322-0C46-4744-9D4E-7C666D28843D}" srcId="{74196E46-0B7E-4AC1-A0E9-1B72EBE5DF00}" destId="{CEF50871-E0BC-4F15-B445-F1FBA56FD959}" srcOrd="2" destOrd="0" parTransId="{150153FF-6E1C-4240-81CD-29AA42D13ECB}" sibTransId="{0E0C4BAD-01CD-4FA0-B947-E3698359DFF6}"/>
    <dgm:cxn modelId="{C192E0C4-EBFA-4B21-8EA7-6EB011BB7C20}" type="presOf" srcId="{B0AAAA77-FA26-40B6-9FC4-BCE9BCEC36AA}" destId="{6B71A340-A8DB-4AE9-B7FD-FDFB87D39E34}" srcOrd="1" destOrd="0" presId="urn:microsoft.com/office/officeart/2005/8/layout/chart3"/>
    <dgm:cxn modelId="{25767A73-70BC-4CC6-A57C-CB5E1E88977B}" type="presOf" srcId="{B2D84429-B112-45D3-8E1C-D13EACA7BB1F}" destId="{3FC5790D-BAB7-49DB-9705-BC6C7CD968AF}" srcOrd="0" destOrd="0" presId="urn:microsoft.com/office/officeart/2005/8/layout/chart3"/>
    <dgm:cxn modelId="{BF99C5B5-F583-44F0-B657-47AF96792033}" type="presOf" srcId="{E2D98A11-CEBA-49CF-9861-B2F4760A1F78}" destId="{51F4B1BC-FEBF-421B-8331-AA5409C5C165}" srcOrd="1" destOrd="0" presId="urn:microsoft.com/office/officeart/2005/8/layout/chart3"/>
    <dgm:cxn modelId="{9322F6DF-0665-4FFB-8CA9-1880E5BD5558}" type="presOf" srcId="{74196E46-0B7E-4AC1-A0E9-1B72EBE5DF00}" destId="{81ED2D23-189C-4222-83B2-1CC61361E362}" srcOrd="0" destOrd="0" presId="urn:microsoft.com/office/officeart/2005/8/layout/chart3"/>
    <dgm:cxn modelId="{A76B8C51-6D90-4584-A4E6-79F7A22B02AF}" type="presOf" srcId="{B0AAAA77-FA26-40B6-9FC4-BCE9BCEC36AA}" destId="{6334D63E-F51D-4B86-B86B-94B74BD461F0}" srcOrd="0" destOrd="0" presId="urn:microsoft.com/office/officeart/2005/8/layout/chart3"/>
    <dgm:cxn modelId="{1CA5F92A-72C6-4467-AAA4-DFCE5B93B44B}" srcId="{74196E46-0B7E-4AC1-A0E9-1B72EBE5DF00}" destId="{E2D98A11-CEBA-49CF-9861-B2F4760A1F78}" srcOrd="1" destOrd="0" parTransId="{FF90E80F-4DB9-444C-9B09-CE4ABEE7F6C6}" sibTransId="{E8D06149-1753-4166-BF49-18D785D796BE}"/>
    <dgm:cxn modelId="{C52E4F32-A1C2-4A02-A5F1-6B617D8A0DB6}" type="presOf" srcId="{B2D84429-B112-45D3-8E1C-D13EACA7BB1F}" destId="{D99199D4-C150-4836-8330-8EF2AEFD0F91}" srcOrd="1" destOrd="0" presId="urn:microsoft.com/office/officeart/2005/8/layout/chart3"/>
    <dgm:cxn modelId="{600D2DBC-1FF9-411C-B709-6E03FD9A20C6}" type="presOf" srcId="{E2D98A11-CEBA-49CF-9861-B2F4760A1F78}" destId="{585B3C01-4490-4A34-9912-76D0EECF2127}" srcOrd="0" destOrd="0" presId="urn:microsoft.com/office/officeart/2005/8/layout/chart3"/>
    <dgm:cxn modelId="{BC2C27B4-B275-454A-B6AB-9876176D7E51}" type="presOf" srcId="{CEF50871-E0BC-4F15-B445-F1FBA56FD959}" destId="{6634C434-B9A1-4335-A51B-30F7084DD27F}" srcOrd="0" destOrd="0" presId="urn:microsoft.com/office/officeart/2005/8/layout/chart3"/>
    <dgm:cxn modelId="{BAFF3970-F046-4475-A86D-569C1FF80270}" type="presParOf" srcId="{81ED2D23-189C-4222-83B2-1CC61361E362}" destId="{6334D63E-F51D-4B86-B86B-94B74BD461F0}" srcOrd="0" destOrd="0" presId="urn:microsoft.com/office/officeart/2005/8/layout/chart3"/>
    <dgm:cxn modelId="{9EDBAA64-1B09-45E4-8F41-B958FFD970F1}" type="presParOf" srcId="{81ED2D23-189C-4222-83B2-1CC61361E362}" destId="{6B71A340-A8DB-4AE9-B7FD-FDFB87D39E34}" srcOrd="1" destOrd="0" presId="urn:microsoft.com/office/officeart/2005/8/layout/chart3"/>
    <dgm:cxn modelId="{94B49C2B-8763-47B6-BA6E-8C171C0191B9}" type="presParOf" srcId="{81ED2D23-189C-4222-83B2-1CC61361E362}" destId="{585B3C01-4490-4A34-9912-76D0EECF2127}" srcOrd="2" destOrd="0" presId="urn:microsoft.com/office/officeart/2005/8/layout/chart3"/>
    <dgm:cxn modelId="{D7D39097-C676-44F1-BF6F-06942373252A}" type="presParOf" srcId="{81ED2D23-189C-4222-83B2-1CC61361E362}" destId="{51F4B1BC-FEBF-421B-8331-AA5409C5C165}" srcOrd="3" destOrd="0" presId="urn:microsoft.com/office/officeart/2005/8/layout/chart3"/>
    <dgm:cxn modelId="{C123AD29-FE71-40D5-A40E-4D3093CE6E62}" type="presParOf" srcId="{81ED2D23-189C-4222-83B2-1CC61361E362}" destId="{6634C434-B9A1-4335-A51B-30F7084DD27F}" srcOrd="4" destOrd="0" presId="urn:microsoft.com/office/officeart/2005/8/layout/chart3"/>
    <dgm:cxn modelId="{38200096-4067-4601-A9C0-271B674FF006}" type="presParOf" srcId="{81ED2D23-189C-4222-83B2-1CC61361E362}" destId="{14281A38-5006-47F0-A41A-5A1409B82FE8}" srcOrd="5" destOrd="0" presId="urn:microsoft.com/office/officeart/2005/8/layout/chart3"/>
    <dgm:cxn modelId="{E048FB81-2E77-40CA-9A81-D6E9477424B0}" type="presParOf" srcId="{81ED2D23-189C-4222-83B2-1CC61361E362}" destId="{3FC5790D-BAB7-49DB-9705-BC6C7CD968AF}" srcOrd="6" destOrd="0" presId="urn:microsoft.com/office/officeart/2005/8/layout/chart3"/>
    <dgm:cxn modelId="{5838C0AC-1923-4D43-A6AD-F33593B5BEC6}" type="presParOf" srcId="{81ED2D23-189C-4222-83B2-1CC61361E362}" destId="{D99199D4-C150-4836-8330-8EF2AEFD0F91}" srcOrd="7" destOrd="0" presId="urn:microsoft.com/office/officeart/2005/8/layout/char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2636848F-2A15-4378-8471-C7B9D21887AF}"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pPr rtl="1"/>
          <a:endParaRPr lang="ar-EG"/>
        </a:p>
      </dgm:t>
    </dgm:pt>
    <dgm:pt modelId="{E3256DBD-707F-48F0-B5CD-C6F0B07B445A}">
      <dgm:prSet phldrT="[Text]" custT="1"/>
      <dgm:spPr/>
      <dgm:t>
        <a:bodyPr/>
        <a:lstStyle/>
        <a:p>
          <a:pPr algn="ctr" rtl="1"/>
          <a:r>
            <a:rPr lang="ar-EG" sz="2400" b="1" dirty="0" smtClean="0">
              <a:solidFill>
                <a:schemeClr val="accent3">
                  <a:lumMod val="50000"/>
                </a:schemeClr>
              </a:solidFill>
              <a:latin typeface="Simplified Arabic" panose="02020603050405020304" pitchFamily="18" charset="-78"/>
              <a:cs typeface="Simplified Arabic" panose="02020603050405020304" pitchFamily="18" charset="-78"/>
            </a:rPr>
            <a:t>تقرير أهدافك وتحديد حاجاتك الفعلية </a:t>
          </a:r>
          <a:endParaRPr lang="ar-EG" sz="2400" b="1" dirty="0">
            <a:solidFill>
              <a:schemeClr val="accent3">
                <a:lumMod val="50000"/>
              </a:schemeClr>
            </a:solidFill>
            <a:latin typeface="Simplified Arabic" panose="02020603050405020304" pitchFamily="18" charset="-78"/>
            <a:cs typeface="Simplified Arabic" panose="02020603050405020304" pitchFamily="18" charset="-78"/>
          </a:endParaRPr>
        </a:p>
      </dgm:t>
    </dgm:pt>
    <dgm:pt modelId="{7E2B7178-F6D3-4AE2-99A2-DCBBBF61F6F5}" type="parTrans" cxnId="{A69C5CEF-8E91-40A8-9704-A262C41B7D48}">
      <dgm:prSet/>
      <dgm:spPr/>
      <dgm:t>
        <a:bodyPr/>
        <a:lstStyle/>
        <a:p>
          <a:pPr rtl="1"/>
          <a:endParaRPr lang="ar-EG"/>
        </a:p>
      </dgm:t>
    </dgm:pt>
    <dgm:pt modelId="{90D1C5FE-7A5F-4095-83DB-21DD02B058A6}" type="sibTrans" cxnId="{A69C5CEF-8E91-40A8-9704-A262C41B7D48}">
      <dgm:prSet/>
      <dgm:spPr/>
      <dgm:t>
        <a:bodyPr/>
        <a:lstStyle/>
        <a:p>
          <a:pPr rtl="1"/>
          <a:endParaRPr lang="ar-EG"/>
        </a:p>
      </dgm:t>
    </dgm:pt>
    <dgm:pt modelId="{F48D9D28-D608-41CA-8815-3E5E918D3836}">
      <dgm:prSet phldrT="[Text]" custT="1"/>
      <dgm:spPr/>
      <dgm:t>
        <a:bodyPr/>
        <a:lstStyle/>
        <a:p>
          <a:pPr algn="ctr" rtl="1"/>
          <a:r>
            <a:rPr lang="ar-EG" sz="2400" b="1" dirty="0" smtClean="0">
              <a:solidFill>
                <a:schemeClr val="accent3">
                  <a:lumMod val="50000"/>
                </a:schemeClr>
              </a:solidFill>
              <a:latin typeface="Simplified Arabic" panose="02020603050405020304" pitchFamily="18" charset="-78"/>
              <a:cs typeface="Simplified Arabic" panose="02020603050405020304" pitchFamily="18" charset="-78"/>
            </a:rPr>
            <a:t>العيش حسب الإمكانات المادية المتوافرة </a:t>
          </a:r>
          <a:endParaRPr lang="ar-EG" sz="2400" b="1" dirty="0">
            <a:solidFill>
              <a:schemeClr val="accent3">
                <a:lumMod val="50000"/>
              </a:schemeClr>
            </a:solidFill>
            <a:latin typeface="Simplified Arabic" panose="02020603050405020304" pitchFamily="18" charset="-78"/>
            <a:cs typeface="Simplified Arabic" panose="02020603050405020304" pitchFamily="18" charset="-78"/>
          </a:endParaRPr>
        </a:p>
      </dgm:t>
    </dgm:pt>
    <dgm:pt modelId="{6A929710-134A-4C68-9711-3884A675C4E2}" type="parTrans" cxnId="{577B73FE-D162-45B8-BF63-27E340237438}">
      <dgm:prSet/>
      <dgm:spPr/>
      <dgm:t>
        <a:bodyPr/>
        <a:lstStyle/>
        <a:p>
          <a:pPr rtl="1"/>
          <a:endParaRPr lang="ar-EG"/>
        </a:p>
      </dgm:t>
    </dgm:pt>
    <dgm:pt modelId="{E195165D-B6F9-4F0A-9F8D-D680DA0CC731}" type="sibTrans" cxnId="{577B73FE-D162-45B8-BF63-27E340237438}">
      <dgm:prSet/>
      <dgm:spPr/>
      <dgm:t>
        <a:bodyPr/>
        <a:lstStyle/>
        <a:p>
          <a:pPr rtl="1"/>
          <a:endParaRPr lang="ar-EG"/>
        </a:p>
      </dgm:t>
    </dgm:pt>
    <dgm:pt modelId="{29E5E02C-F412-47C6-94A9-3A078765841F}">
      <dgm:prSet phldrT="[Text]" custT="1"/>
      <dgm:spPr/>
      <dgm:t>
        <a:bodyPr/>
        <a:lstStyle/>
        <a:p>
          <a:pPr algn="ctr" rtl="1"/>
          <a:r>
            <a:rPr lang="ar-EG" sz="2400" b="1" dirty="0" smtClean="0">
              <a:solidFill>
                <a:schemeClr val="accent3">
                  <a:lumMod val="50000"/>
                </a:schemeClr>
              </a:solidFill>
              <a:latin typeface="Simplified Arabic" panose="02020603050405020304" pitchFamily="18" charset="-78"/>
              <a:cs typeface="Simplified Arabic" panose="02020603050405020304" pitchFamily="18" charset="-78"/>
            </a:rPr>
            <a:t>التطوير في التفكير ونوع المعيشة </a:t>
          </a:r>
          <a:endParaRPr lang="ar-EG" sz="2400" b="1" dirty="0">
            <a:solidFill>
              <a:schemeClr val="accent3">
                <a:lumMod val="50000"/>
              </a:schemeClr>
            </a:solidFill>
            <a:latin typeface="Simplified Arabic" panose="02020603050405020304" pitchFamily="18" charset="-78"/>
            <a:cs typeface="Simplified Arabic" panose="02020603050405020304" pitchFamily="18" charset="-78"/>
          </a:endParaRPr>
        </a:p>
      </dgm:t>
    </dgm:pt>
    <dgm:pt modelId="{0703235F-05D4-419A-B3D3-C12C91EEEEA8}" type="parTrans" cxnId="{D389A0A2-63E8-4FFC-8340-4E30C562EB5B}">
      <dgm:prSet/>
      <dgm:spPr/>
      <dgm:t>
        <a:bodyPr/>
        <a:lstStyle/>
        <a:p>
          <a:pPr rtl="1"/>
          <a:endParaRPr lang="ar-EG"/>
        </a:p>
      </dgm:t>
    </dgm:pt>
    <dgm:pt modelId="{21A8EDD5-8756-4AD8-AA1E-E49DCF5F23D5}" type="sibTrans" cxnId="{D389A0A2-63E8-4FFC-8340-4E30C562EB5B}">
      <dgm:prSet/>
      <dgm:spPr/>
      <dgm:t>
        <a:bodyPr/>
        <a:lstStyle/>
        <a:p>
          <a:pPr rtl="1"/>
          <a:endParaRPr lang="ar-EG"/>
        </a:p>
      </dgm:t>
    </dgm:pt>
    <dgm:pt modelId="{1FD8474C-C525-4C4C-B4A8-A0254EFEE672}">
      <dgm:prSet phldrT="[Text]" custT="1"/>
      <dgm:spPr/>
      <dgm:t>
        <a:bodyPr/>
        <a:lstStyle/>
        <a:p>
          <a:pPr algn="ctr" rtl="1"/>
          <a:r>
            <a:rPr lang="ar-EG" sz="2400" b="1" dirty="0" smtClean="0">
              <a:solidFill>
                <a:schemeClr val="accent3">
                  <a:lumMod val="50000"/>
                </a:schemeClr>
              </a:solidFill>
              <a:latin typeface="Simplified Arabic" panose="02020603050405020304" pitchFamily="18" charset="-78"/>
              <a:cs typeface="Simplified Arabic" panose="02020603050405020304" pitchFamily="18" charset="-78"/>
            </a:rPr>
            <a:t>زيادة الاعتماد على النفس </a:t>
          </a:r>
          <a:endParaRPr lang="ar-EG" sz="2400" b="1" dirty="0">
            <a:solidFill>
              <a:schemeClr val="accent3">
                <a:lumMod val="50000"/>
              </a:schemeClr>
            </a:solidFill>
            <a:latin typeface="Simplified Arabic" panose="02020603050405020304" pitchFamily="18" charset="-78"/>
            <a:cs typeface="Simplified Arabic" panose="02020603050405020304" pitchFamily="18" charset="-78"/>
          </a:endParaRPr>
        </a:p>
      </dgm:t>
    </dgm:pt>
    <dgm:pt modelId="{AD906F72-21EF-48C6-88A1-1C0D1B8DAE8C}" type="parTrans" cxnId="{A2A8E9EE-A2A4-4C15-93EB-57E73741F832}">
      <dgm:prSet/>
      <dgm:spPr/>
      <dgm:t>
        <a:bodyPr/>
        <a:lstStyle/>
        <a:p>
          <a:pPr rtl="1"/>
          <a:endParaRPr lang="ar-EG"/>
        </a:p>
      </dgm:t>
    </dgm:pt>
    <dgm:pt modelId="{E19EE0B9-6513-49BC-818D-E9B9302617B8}" type="sibTrans" cxnId="{A2A8E9EE-A2A4-4C15-93EB-57E73741F832}">
      <dgm:prSet/>
      <dgm:spPr/>
      <dgm:t>
        <a:bodyPr/>
        <a:lstStyle/>
        <a:p>
          <a:pPr rtl="1"/>
          <a:endParaRPr lang="ar-EG"/>
        </a:p>
      </dgm:t>
    </dgm:pt>
    <dgm:pt modelId="{3C6D217F-7A7E-46D0-82B5-B834A21C86A4}">
      <dgm:prSet phldrT="[Text]" custT="1"/>
      <dgm:spPr/>
      <dgm:t>
        <a:bodyPr/>
        <a:lstStyle/>
        <a:p>
          <a:pPr algn="ctr" rtl="1"/>
          <a:r>
            <a:rPr lang="ar-EG" sz="2400" b="1" dirty="0" smtClean="0">
              <a:solidFill>
                <a:schemeClr val="accent3">
                  <a:lumMod val="50000"/>
                </a:schemeClr>
              </a:solidFill>
              <a:latin typeface="Simplified Arabic" panose="02020603050405020304" pitchFamily="18" charset="-78"/>
              <a:cs typeface="Simplified Arabic" panose="02020603050405020304" pitchFamily="18" charset="-78"/>
            </a:rPr>
            <a:t>إدارة الأموال على الوجه الأكمل</a:t>
          </a:r>
          <a:endParaRPr lang="ar-EG" sz="2400" b="1" dirty="0">
            <a:solidFill>
              <a:schemeClr val="accent3">
                <a:lumMod val="50000"/>
              </a:schemeClr>
            </a:solidFill>
            <a:latin typeface="Simplified Arabic" panose="02020603050405020304" pitchFamily="18" charset="-78"/>
            <a:cs typeface="Simplified Arabic" panose="02020603050405020304" pitchFamily="18" charset="-78"/>
          </a:endParaRPr>
        </a:p>
      </dgm:t>
    </dgm:pt>
    <dgm:pt modelId="{5E0CCE45-865A-47F2-AEDE-A3243E744A14}" type="parTrans" cxnId="{04DC07D2-E156-42E2-B7DD-C5192E818560}">
      <dgm:prSet/>
      <dgm:spPr/>
      <dgm:t>
        <a:bodyPr/>
        <a:lstStyle/>
        <a:p>
          <a:pPr rtl="1"/>
          <a:endParaRPr lang="ar-EG"/>
        </a:p>
      </dgm:t>
    </dgm:pt>
    <dgm:pt modelId="{25D2E3DC-53A0-4B9A-ACCE-3B9AAC004238}" type="sibTrans" cxnId="{04DC07D2-E156-42E2-B7DD-C5192E818560}">
      <dgm:prSet/>
      <dgm:spPr/>
      <dgm:t>
        <a:bodyPr/>
        <a:lstStyle/>
        <a:p>
          <a:pPr rtl="1"/>
          <a:endParaRPr lang="ar-EG"/>
        </a:p>
      </dgm:t>
    </dgm:pt>
    <dgm:pt modelId="{5C25CCCA-E9AC-4625-BE55-8DFBC097A113}">
      <dgm:prSet phldrT="[Text]" custT="1"/>
      <dgm:spPr/>
      <dgm:t>
        <a:bodyPr/>
        <a:lstStyle/>
        <a:p>
          <a:pPr algn="ctr" rtl="1"/>
          <a:r>
            <a:rPr lang="ar-EG" sz="2400" b="1" dirty="0" smtClean="0">
              <a:solidFill>
                <a:schemeClr val="accent3">
                  <a:lumMod val="50000"/>
                </a:schemeClr>
              </a:solidFill>
              <a:latin typeface="Simplified Arabic" panose="02020603050405020304" pitchFamily="18" charset="-78"/>
              <a:cs typeface="Simplified Arabic" panose="02020603050405020304" pitchFamily="18" charset="-78"/>
            </a:rPr>
            <a:t>تحقيق الأمان المالي عند وقوع ظرف معين </a:t>
          </a:r>
          <a:endParaRPr lang="ar-EG" sz="2400" b="1" dirty="0">
            <a:solidFill>
              <a:schemeClr val="accent3">
                <a:lumMod val="50000"/>
              </a:schemeClr>
            </a:solidFill>
            <a:latin typeface="Simplified Arabic" panose="02020603050405020304" pitchFamily="18" charset="-78"/>
            <a:cs typeface="Simplified Arabic" panose="02020603050405020304" pitchFamily="18" charset="-78"/>
          </a:endParaRPr>
        </a:p>
      </dgm:t>
    </dgm:pt>
    <dgm:pt modelId="{190BE98A-4B49-46AC-8E8A-7B2933424EAA}" type="parTrans" cxnId="{1D495BE9-0479-4D07-B332-31BFEB523ED1}">
      <dgm:prSet/>
      <dgm:spPr/>
      <dgm:t>
        <a:bodyPr/>
        <a:lstStyle/>
        <a:p>
          <a:pPr rtl="1"/>
          <a:endParaRPr lang="ar-EG"/>
        </a:p>
      </dgm:t>
    </dgm:pt>
    <dgm:pt modelId="{4E743426-E4EB-4220-A131-89BF722D4775}" type="sibTrans" cxnId="{1D495BE9-0479-4D07-B332-31BFEB523ED1}">
      <dgm:prSet/>
      <dgm:spPr/>
      <dgm:t>
        <a:bodyPr/>
        <a:lstStyle/>
        <a:p>
          <a:pPr rtl="1"/>
          <a:endParaRPr lang="ar-EG"/>
        </a:p>
      </dgm:t>
    </dgm:pt>
    <dgm:pt modelId="{FD991E06-B215-4225-BAD3-C1A7C87A701D}">
      <dgm:prSet phldrT="[Text]" custT="1"/>
      <dgm:spPr/>
      <dgm:t>
        <a:bodyPr/>
        <a:lstStyle/>
        <a:p>
          <a:pPr algn="ctr" rtl="1"/>
          <a:r>
            <a:rPr lang="ar-EG" sz="2400" b="1" dirty="0" smtClean="0">
              <a:solidFill>
                <a:schemeClr val="accent3">
                  <a:lumMod val="50000"/>
                </a:schemeClr>
              </a:solidFill>
              <a:latin typeface="Simplified Arabic" panose="02020603050405020304" pitchFamily="18" charset="-78"/>
              <a:cs typeface="Simplified Arabic" panose="02020603050405020304" pitchFamily="18" charset="-78"/>
            </a:rPr>
            <a:t>ادخار جزء من المال </a:t>
          </a:r>
          <a:endParaRPr lang="ar-EG" sz="2400" b="1" dirty="0">
            <a:solidFill>
              <a:schemeClr val="accent3">
                <a:lumMod val="50000"/>
              </a:schemeClr>
            </a:solidFill>
            <a:latin typeface="Simplified Arabic" panose="02020603050405020304" pitchFamily="18" charset="-78"/>
            <a:cs typeface="Simplified Arabic" panose="02020603050405020304" pitchFamily="18" charset="-78"/>
          </a:endParaRPr>
        </a:p>
      </dgm:t>
    </dgm:pt>
    <dgm:pt modelId="{CACE05C8-72D4-450D-A31A-D165E5D91176}" type="parTrans" cxnId="{4734CD40-9DB7-4867-8462-8396083CD5DA}">
      <dgm:prSet/>
      <dgm:spPr/>
      <dgm:t>
        <a:bodyPr/>
        <a:lstStyle/>
        <a:p>
          <a:pPr rtl="1"/>
          <a:endParaRPr lang="ar-EG"/>
        </a:p>
      </dgm:t>
    </dgm:pt>
    <dgm:pt modelId="{3BD4CA30-EF95-4213-AC48-3817457BBDE2}" type="sibTrans" cxnId="{4734CD40-9DB7-4867-8462-8396083CD5DA}">
      <dgm:prSet/>
      <dgm:spPr/>
      <dgm:t>
        <a:bodyPr/>
        <a:lstStyle/>
        <a:p>
          <a:pPr rtl="1"/>
          <a:endParaRPr lang="ar-EG"/>
        </a:p>
      </dgm:t>
    </dgm:pt>
    <dgm:pt modelId="{E764B8DB-F11A-4B0B-A772-898CE7D37C66}" type="pres">
      <dgm:prSet presAssocID="{2636848F-2A15-4378-8471-C7B9D21887AF}" presName="Name0" presStyleCnt="0">
        <dgm:presLayoutVars>
          <dgm:chMax/>
          <dgm:chPref/>
          <dgm:dir/>
        </dgm:presLayoutVars>
      </dgm:prSet>
      <dgm:spPr/>
      <dgm:t>
        <a:bodyPr/>
        <a:lstStyle/>
        <a:p>
          <a:pPr rtl="1"/>
          <a:endParaRPr lang="ar-EG"/>
        </a:p>
      </dgm:t>
    </dgm:pt>
    <dgm:pt modelId="{DC928BAB-0688-4C4A-9B9C-C343E7C912C7}" type="pres">
      <dgm:prSet presAssocID="{E3256DBD-707F-48F0-B5CD-C6F0B07B445A}" presName="parenttextcomposite" presStyleCnt="0"/>
      <dgm:spPr/>
    </dgm:pt>
    <dgm:pt modelId="{8FCA31C3-267E-4B83-9F42-080F1B133E7F}" type="pres">
      <dgm:prSet presAssocID="{E3256DBD-707F-48F0-B5CD-C6F0B07B445A}" presName="parenttext" presStyleLbl="revTx" presStyleIdx="0" presStyleCnt="7">
        <dgm:presLayoutVars>
          <dgm:chMax/>
          <dgm:chPref val="2"/>
          <dgm:bulletEnabled val="1"/>
        </dgm:presLayoutVars>
      </dgm:prSet>
      <dgm:spPr/>
      <dgm:t>
        <a:bodyPr/>
        <a:lstStyle/>
        <a:p>
          <a:pPr rtl="1"/>
          <a:endParaRPr lang="ar-EG"/>
        </a:p>
      </dgm:t>
    </dgm:pt>
    <dgm:pt modelId="{1E513EBA-6144-4419-8E2A-B137A4222343}" type="pres">
      <dgm:prSet presAssocID="{E3256DBD-707F-48F0-B5CD-C6F0B07B445A}" presName="parallelogramComposite" presStyleCnt="0"/>
      <dgm:spPr/>
    </dgm:pt>
    <dgm:pt modelId="{76BA9BA0-C6F5-4F4B-82CE-49EEB5798739}" type="pres">
      <dgm:prSet presAssocID="{E3256DBD-707F-48F0-B5CD-C6F0B07B445A}" presName="parallelogram1" presStyleLbl="alignNode1" presStyleIdx="0" presStyleCnt="49"/>
      <dgm:spPr/>
    </dgm:pt>
    <dgm:pt modelId="{38C6ECF8-925F-4B46-8562-6BB71D1DDDDB}" type="pres">
      <dgm:prSet presAssocID="{E3256DBD-707F-48F0-B5CD-C6F0B07B445A}" presName="parallelogram2" presStyleLbl="alignNode1" presStyleIdx="1" presStyleCnt="49"/>
      <dgm:spPr/>
    </dgm:pt>
    <dgm:pt modelId="{81175B7B-B5CD-4D5B-A6E9-BA4597D693C3}" type="pres">
      <dgm:prSet presAssocID="{E3256DBD-707F-48F0-B5CD-C6F0B07B445A}" presName="parallelogram3" presStyleLbl="alignNode1" presStyleIdx="2" presStyleCnt="49"/>
      <dgm:spPr/>
    </dgm:pt>
    <dgm:pt modelId="{28FF03C3-C98A-4D89-A4E0-E34D875D38E6}" type="pres">
      <dgm:prSet presAssocID="{E3256DBD-707F-48F0-B5CD-C6F0B07B445A}" presName="parallelogram4" presStyleLbl="alignNode1" presStyleIdx="3" presStyleCnt="49"/>
      <dgm:spPr/>
    </dgm:pt>
    <dgm:pt modelId="{2D700D0F-D10E-4911-8F16-81801AF61AFF}" type="pres">
      <dgm:prSet presAssocID="{E3256DBD-707F-48F0-B5CD-C6F0B07B445A}" presName="parallelogram5" presStyleLbl="alignNode1" presStyleIdx="4" presStyleCnt="49"/>
      <dgm:spPr/>
    </dgm:pt>
    <dgm:pt modelId="{2A80F88D-3A55-402D-B574-7FDEF4558A58}" type="pres">
      <dgm:prSet presAssocID="{E3256DBD-707F-48F0-B5CD-C6F0B07B445A}" presName="parallelogram6" presStyleLbl="alignNode1" presStyleIdx="5" presStyleCnt="49"/>
      <dgm:spPr/>
    </dgm:pt>
    <dgm:pt modelId="{3BB3398B-1E45-4813-8EF4-595558ED7C51}" type="pres">
      <dgm:prSet presAssocID="{E3256DBD-707F-48F0-B5CD-C6F0B07B445A}" presName="parallelogram7" presStyleLbl="alignNode1" presStyleIdx="6" presStyleCnt="49"/>
      <dgm:spPr/>
    </dgm:pt>
    <dgm:pt modelId="{2489EDFC-B748-40A2-ADDD-110CB24C1466}" type="pres">
      <dgm:prSet presAssocID="{90D1C5FE-7A5F-4095-83DB-21DD02B058A6}" presName="sibTrans" presStyleCnt="0"/>
      <dgm:spPr/>
    </dgm:pt>
    <dgm:pt modelId="{16C0521C-BBEE-4817-9645-A2BF0BB4054C}" type="pres">
      <dgm:prSet presAssocID="{F48D9D28-D608-41CA-8815-3E5E918D3836}" presName="parenttextcomposite" presStyleCnt="0"/>
      <dgm:spPr/>
    </dgm:pt>
    <dgm:pt modelId="{AEE0417E-8A08-4F8A-9A01-E55B316EAC0F}" type="pres">
      <dgm:prSet presAssocID="{F48D9D28-D608-41CA-8815-3E5E918D3836}" presName="parenttext" presStyleLbl="revTx" presStyleIdx="1" presStyleCnt="7">
        <dgm:presLayoutVars>
          <dgm:chMax/>
          <dgm:chPref val="2"/>
          <dgm:bulletEnabled val="1"/>
        </dgm:presLayoutVars>
      </dgm:prSet>
      <dgm:spPr/>
      <dgm:t>
        <a:bodyPr/>
        <a:lstStyle/>
        <a:p>
          <a:pPr rtl="1"/>
          <a:endParaRPr lang="ar-EG"/>
        </a:p>
      </dgm:t>
    </dgm:pt>
    <dgm:pt modelId="{013ED4E8-465C-4C77-A362-9BF9A3060066}" type="pres">
      <dgm:prSet presAssocID="{F48D9D28-D608-41CA-8815-3E5E918D3836}" presName="parallelogramComposite" presStyleCnt="0"/>
      <dgm:spPr/>
    </dgm:pt>
    <dgm:pt modelId="{746DD3FA-7085-46E7-AEA1-4FF0C1C387D3}" type="pres">
      <dgm:prSet presAssocID="{F48D9D28-D608-41CA-8815-3E5E918D3836}" presName="parallelogram1" presStyleLbl="alignNode1" presStyleIdx="7" presStyleCnt="49"/>
      <dgm:spPr/>
    </dgm:pt>
    <dgm:pt modelId="{FBCCFAF0-871B-4BBA-8945-DC3E55A650DB}" type="pres">
      <dgm:prSet presAssocID="{F48D9D28-D608-41CA-8815-3E5E918D3836}" presName="parallelogram2" presStyleLbl="alignNode1" presStyleIdx="8" presStyleCnt="49"/>
      <dgm:spPr/>
    </dgm:pt>
    <dgm:pt modelId="{AE991CE2-C20F-4C46-B696-738BBA3C9D8A}" type="pres">
      <dgm:prSet presAssocID="{F48D9D28-D608-41CA-8815-3E5E918D3836}" presName="parallelogram3" presStyleLbl="alignNode1" presStyleIdx="9" presStyleCnt="49"/>
      <dgm:spPr/>
    </dgm:pt>
    <dgm:pt modelId="{7A234D4A-5ADB-4968-BC18-7623FF9BCEB4}" type="pres">
      <dgm:prSet presAssocID="{F48D9D28-D608-41CA-8815-3E5E918D3836}" presName="parallelogram4" presStyleLbl="alignNode1" presStyleIdx="10" presStyleCnt="49"/>
      <dgm:spPr/>
    </dgm:pt>
    <dgm:pt modelId="{E5E38329-2D7A-45FD-A9CF-D70052C1D2A9}" type="pres">
      <dgm:prSet presAssocID="{F48D9D28-D608-41CA-8815-3E5E918D3836}" presName="parallelogram5" presStyleLbl="alignNode1" presStyleIdx="11" presStyleCnt="49"/>
      <dgm:spPr/>
    </dgm:pt>
    <dgm:pt modelId="{F2BB86E9-0E51-4294-A4AF-2F270D440F47}" type="pres">
      <dgm:prSet presAssocID="{F48D9D28-D608-41CA-8815-3E5E918D3836}" presName="parallelogram6" presStyleLbl="alignNode1" presStyleIdx="12" presStyleCnt="49"/>
      <dgm:spPr/>
    </dgm:pt>
    <dgm:pt modelId="{E8E79CA0-4BDE-4CE4-89C3-AAE814F0374D}" type="pres">
      <dgm:prSet presAssocID="{F48D9D28-D608-41CA-8815-3E5E918D3836}" presName="parallelogram7" presStyleLbl="alignNode1" presStyleIdx="13" presStyleCnt="49"/>
      <dgm:spPr/>
    </dgm:pt>
    <dgm:pt modelId="{FB750A66-75F2-4C69-80BB-254599E20ECE}" type="pres">
      <dgm:prSet presAssocID="{E195165D-B6F9-4F0A-9F8D-D680DA0CC731}" presName="sibTrans" presStyleCnt="0"/>
      <dgm:spPr/>
    </dgm:pt>
    <dgm:pt modelId="{027663C3-A6B8-46AB-A4F7-7A1CA9A7D109}" type="pres">
      <dgm:prSet presAssocID="{29E5E02C-F412-47C6-94A9-3A078765841F}" presName="parenttextcomposite" presStyleCnt="0"/>
      <dgm:spPr/>
    </dgm:pt>
    <dgm:pt modelId="{7B7BF32E-2B3B-4762-AC20-81D6D514BED6}" type="pres">
      <dgm:prSet presAssocID="{29E5E02C-F412-47C6-94A9-3A078765841F}" presName="parenttext" presStyleLbl="revTx" presStyleIdx="2" presStyleCnt="7">
        <dgm:presLayoutVars>
          <dgm:chMax/>
          <dgm:chPref val="2"/>
          <dgm:bulletEnabled val="1"/>
        </dgm:presLayoutVars>
      </dgm:prSet>
      <dgm:spPr/>
      <dgm:t>
        <a:bodyPr/>
        <a:lstStyle/>
        <a:p>
          <a:pPr rtl="1"/>
          <a:endParaRPr lang="ar-EG"/>
        </a:p>
      </dgm:t>
    </dgm:pt>
    <dgm:pt modelId="{2E1C27B4-FB8F-456D-9DBF-78B4FF247FE1}" type="pres">
      <dgm:prSet presAssocID="{29E5E02C-F412-47C6-94A9-3A078765841F}" presName="parallelogramComposite" presStyleCnt="0"/>
      <dgm:spPr/>
    </dgm:pt>
    <dgm:pt modelId="{5A5DA417-4E48-429A-9EE9-A94E640BBB99}" type="pres">
      <dgm:prSet presAssocID="{29E5E02C-F412-47C6-94A9-3A078765841F}" presName="parallelogram1" presStyleLbl="alignNode1" presStyleIdx="14" presStyleCnt="49"/>
      <dgm:spPr/>
    </dgm:pt>
    <dgm:pt modelId="{B9247BA1-0804-4C2F-88F8-805841C020B3}" type="pres">
      <dgm:prSet presAssocID="{29E5E02C-F412-47C6-94A9-3A078765841F}" presName="parallelogram2" presStyleLbl="alignNode1" presStyleIdx="15" presStyleCnt="49"/>
      <dgm:spPr/>
    </dgm:pt>
    <dgm:pt modelId="{867ABEC9-2CA4-4DBB-9DD7-E142FF26571F}" type="pres">
      <dgm:prSet presAssocID="{29E5E02C-F412-47C6-94A9-3A078765841F}" presName="parallelogram3" presStyleLbl="alignNode1" presStyleIdx="16" presStyleCnt="49"/>
      <dgm:spPr/>
    </dgm:pt>
    <dgm:pt modelId="{D9EA7FB6-3975-493A-8CA8-01CAD81D31BF}" type="pres">
      <dgm:prSet presAssocID="{29E5E02C-F412-47C6-94A9-3A078765841F}" presName="parallelogram4" presStyleLbl="alignNode1" presStyleIdx="17" presStyleCnt="49"/>
      <dgm:spPr/>
    </dgm:pt>
    <dgm:pt modelId="{F7C705C3-891B-405F-AC6B-B57C6EC08794}" type="pres">
      <dgm:prSet presAssocID="{29E5E02C-F412-47C6-94A9-3A078765841F}" presName="parallelogram5" presStyleLbl="alignNode1" presStyleIdx="18" presStyleCnt="49"/>
      <dgm:spPr/>
    </dgm:pt>
    <dgm:pt modelId="{464E660B-DFB7-47BF-BE49-9264A769D8CA}" type="pres">
      <dgm:prSet presAssocID="{29E5E02C-F412-47C6-94A9-3A078765841F}" presName="parallelogram6" presStyleLbl="alignNode1" presStyleIdx="19" presStyleCnt="49"/>
      <dgm:spPr/>
    </dgm:pt>
    <dgm:pt modelId="{74DCD052-7BEF-4CD8-AFB9-13950CE830A5}" type="pres">
      <dgm:prSet presAssocID="{29E5E02C-F412-47C6-94A9-3A078765841F}" presName="parallelogram7" presStyleLbl="alignNode1" presStyleIdx="20" presStyleCnt="49"/>
      <dgm:spPr/>
    </dgm:pt>
    <dgm:pt modelId="{4F78A3C2-4312-46E5-8834-41416A3AF601}" type="pres">
      <dgm:prSet presAssocID="{21A8EDD5-8756-4AD8-AA1E-E49DCF5F23D5}" presName="sibTrans" presStyleCnt="0"/>
      <dgm:spPr/>
    </dgm:pt>
    <dgm:pt modelId="{E92DFD81-FE2D-4ECF-AD05-8AC2EED95929}" type="pres">
      <dgm:prSet presAssocID="{3C6D217F-7A7E-46D0-82B5-B834A21C86A4}" presName="parenttextcomposite" presStyleCnt="0"/>
      <dgm:spPr/>
    </dgm:pt>
    <dgm:pt modelId="{ABEF7535-B9DA-4820-B022-1FE05A8380ED}" type="pres">
      <dgm:prSet presAssocID="{3C6D217F-7A7E-46D0-82B5-B834A21C86A4}" presName="parenttext" presStyleLbl="revTx" presStyleIdx="3" presStyleCnt="7">
        <dgm:presLayoutVars>
          <dgm:chMax/>
          <dgm:chPref val="2"/>
          <dgm:bulletEnabled val="1"/>
        </dgm:presLayoutVars>
      </dgm:prSet>
      <dgm:spPr/>
      <dgm:t>
        <a:bodyPr/>
        <a:lstStyle/>
        <a:p>
          <a:pPr rtl="1"/>
          <a:endParaRPr lang="ar-EG"/>
        </a:p>
      </dgm:t>
    </dgm:pt>
    <dgm:pt modelId="{361480E8-9BE0-4866-B57E-AD29B723DEBF}" type="pres">
      <dgm:prSet presAssocID="{3C6D217F-7A7E-46D0-82B5-B834A21C86A4}" presName="parallelogramComposite" presStyleCnt="0"/>
      <dgm:spPr/>
    </dgm:pt>
    <dgm:pt modelId="{2EDDC102-6BDF-4FA1-B802-507209AC2646}" type="pres">
      <dgm:prSet presAssocID="{3C6D217F-7A7E-46D0-82B5-B834A21C86A4}" presName="parallelogram1" presStyleLbl="alignNode1" presStyleIdx="21" presStyleCnt="49"/>
      <dgm:spPr/>
    </dgm:pt>
    <dgm:pt modelId="{FF1AAC3D-1CDC-4C21-811D-8873C4B547EE}" type="pres">
      <dgm:prSet presAssocID="{3C6D217F-7A7E-46D0-82B5-B834A21C86A4}" presName="parallelogram2" presStyleLbl="alignNode1" presStyleIdx="22" presStyleCnt="49"/>
      <dgm:spPr/>
    </dgm:pt>
    <dgm:pt modelId="{0DE52E31-79B2-4E11-90D9-C2E7C8CCC634}" type="pres">
      <dgm:prSet presAssocID="{3C6D217F-7A7E-46D0-82B5-B834A21C86A4}" presName="parallelogram3" presStyleLbl="alignNode1" presStyleIdx="23" presStyleCnt="49"/>
      <dgm:spPr/>
    </dgm:pt>
    <dgm:pt modelId="{E90E6EF2-4F23-4541-B591-0F0190568CE1}" type="pres">
      <dgm:prSet presAssocID="{3C6D217F-7A7E-46D0-82B5-B834A21C86A4}" presName="parallelogram4" presStyleLbl="alignNode1" presStyleIdx="24" presStyleCnt="49"/>
      <dgm:spPr/>
    </dgm:pt>
    <dgm:pt modelId="{76FBC0BD-5EDC-4A63-91BA-9DACA36379D7}" type="pres">
      <dgm:prSet presAssocID="{3C6D217F-7A7E-46D0-82B5-B834A21C86A4}" presName="parallelogram5" presStyleLbl="alignNode1" presStyleIdx="25" presStyleCnt="49"/>
      <dgm:spPr/>
    </dgm:pt>
    <dgm:pt modelId="{7A1D3364-C520-46AA-ACAD-AF08220177AB}" type="pres">
      <dgm:prSet presAssocID="{3C6D217F-7A7E-46D0-82B5-B834A21C86A4}" presName="parallelogram6" presStyleLbl="alignNode1" presStyleIdx="26" presStyleCnt="49"/>
      <dgm:spPr/>
    </dgm:pt>
    <dgm:pt modelId="{7B3719E8-BADD-4CEA-84BA-05147361C999}" type="pres">
      <dgm:prSet presAssocID="{3C6D217F-7A7E-46D0-82B5-B834A21C86A4}" presName="parallelogram7" presStyleLbl="alignNode1" presStyleIdx="27" presStyleCnt="49"/>
      <dgm:spPr/>
    </dgm:pt>
    <dgm:pt modelId="{8E5DB9C9-2019-476C-9F87-BD001DFF3985}" type="pres">
      <dgm:prSet presAssocID="{25D2E3DC-53A0-4B9A-ACCE-3B9AAC004238}" presName="sibTrans" presStyleCnt="0"/>
      <dgm:spPr/>
    </dgm:pt>
    <dgm:pt modelId="{33479612-3F91-4A0E-892E-72EFB3C6120C}" type="pres">
      <dgm:prSet presAssocID="{FD991E06-B215-4225-BAD3-C1A7C87A701D}" presName="parenttextcomposite" presStyleCnt="0"/>
      <dgm:spPr/>
    </dgm:pt>
    <dgm:pt modelId="{1D5D7941-3073-42F0-9708-49E7649E38CF}" type="pres">
      <dgm:prSet presAssocID="{FD991E06-B215-4225-BAD3-C1A7C87A701D}" presName="parenttext" presStyleLbl="revTx" presStyleIdx="4" presStyleCnt="7">
        <dgm:presLayoutVars>
          <dgm:chMax/>
          <dgm:chPref val="2"/>
          <dgm:bulletEnabled val="1"/>
        </dgm:presLayoutVars>
      </dgm:prSet>
      <dgm:spPr/>
      <dgm:t>
        <a:bodyPr/>
        <a:lstStyle/>
        <a:p>
          <a:pPr rtl="1"/>
          <a:endParaRPr lang="ar-EG"/>
        </a:p>
      </dgm:t>
    </dgm:pt>
    <dgm:pt modelId="{B58C4299-3A6A-4EBD-B27B-F022ACDEF1DA}" type="pres">
      <dgm:prSet presAssocID="{FD991E06-B215-4225-BAD3-C1A7C87A701D}" presName="parallelogramComposite" presStyleCnt="0"/>
      <dgm:spPr/>
    </dgm:pt>
    <dgm:pt modelId="{F4614E59-48A7-48A0-9781-91AF968BA611}" type="pres">
      <dgm:prSet presAssocID="{FD991E06-B215-4225-BAD3-C1A7C87A701D}" presName="parallelogram1" presStyleLbl="alignNode1" presStyleIdx="28" presStyleCnt="49"/>
      <dgm:spPr/>
    </dgm:pt>
    <dgm:pt modelId="{C56BA181-9D05-44B0-99FF-8D308ECDCFB3}" type="pres">
      <dgm:prSet presAssocID="{FD991E06-B215-4225-BAD3-C1A7C87A701D}" presName="parallelogram2" presStyleLbl="alignNode1" presStyleIdx="29" presStyleCnt="49"/>
      <dgm:spPr/>
    </dgm:pt>
    <dgm:pt modelId="{8C6BB5EA-3D58-457C-BC35-A61EBF12393C}" type="pres">
      <dgm:prSet presAssocID="{FD991E06-B215-4225-BAD3-C1A7C87A701D}" presName="parallelogram3" presStyleLbl="alignNode1" presStyleIdx="30" presStyleCnt="49"/>
      <dgm:spPr/>
    </dgm:pt>
    <dgm:pt modelId="{F3BD30EF-46D1-47BF-BBB3-DFC026BDD901}" type="pres">
      <dgm:prSet presAssocID="{FD991E06-B215-4225-BAD3-C1A7C87A701D}" presName="parallelogram4" presStyleLbl="alignNode1" presStyleIdx="31" presStyleCnt="49"/>
      <dgm:spPr/>
    </dgm:pt>
    <dgm:pt modelId="{1FE95E8D-F6C4-4610-A816-132ED9C65C6F}" type="pres">
      <dgm:prSet presAssocID="{FD991E06-B215-4225-BAD3-C1A7C87A701D}" presName="parallelogram5" presStyleLbl="alignNode1" presStyleIdx="32" presStyleCnt="49"/>
      <dgm:spPr/>
    </dgm:pt>
    <dgm:pt modelId="{CB544B8B-0BCA-45C0-A4B5-914EFE40B2C6}" type="pres">
      <dgm:prSet presAssocID="{FD991E06-B215-4225-BAD3-C1A7C87A701D}" presName="parallelogram6" presStyleLbl="alignNode1" presStyleIdx="33" presStyleCnt="49"/>
      <dgm:spPr/>
    </dgm:pt>
    <dgm:pt modelId="{C8582ACD-36A9-40ED-AC11-49889733975C}" type="pres">
      <dgm:prSet presAssocID="{FD991E06-B215-4225-BAD3-C1A7C87A701D}" presName="parallelogram7" presStyleLbl="alignNode1" presStyleIdx="34" presStyleCnt="49"/>
      <dgm:spPr/>
    </dgm:pt>
    <dgm:pt modelId="{3F253C3C-20C2-4FDE-9E6B-29117A373414}" type="pres">
      <dgm:prSet presAssocID="{3BD4CA30-EF95-4213-AC48-3817457BBDE2}" presName="sibTrans" presStyleCnt="0"/>
      <dgm:spPr/>
    </dgm:pt>
    <dgm:pt modelId="{CCED44AB-D908-421B-B8FA-A341BC29BA06}" type="pres">
      <dgm:prSet presAssocID="{5C25CCCA-E9AC-4625-BE55-8DFBC097A113}" presName="parenttextcomposite" presStyleCnt="0"/>
      <dgm:spPr/>
    </dgm:pt>
    <dgm:pt modelId="{56DDE683-5863-420C-BC01-462FB76440E3}" type="pres">
      <dgm:prSet presAssocID="{5C25CCCA-E9AC-4625-BE55-8DFBC097A113}" presName="parenttext" presStyleLbl="revTx" presStyleIdx="5" presStyleCnt="7">
        <dgm:presLayoutVars>
          <dgm:chMax/>
          <dgm:chPref val="2"/>
          <dgm:bulletEnabled val="1"/>
        </dgm:presLayoutVars>
      </dgm:prSet>
      <dgm:spPr/>
      <dgm:t>
        <a:bodyPr/>
        <a:lstStyle/>
        <a:p>
          <a:pPr rtl="1"/>
          <a:endParaRPr lang="ar-EG"/>
        </a:p>
      </dgm:t>
    </dgm:pt>
    <dgm:pt modelId="{F2E3C5AE-786A-4BB0-8B71-3A31BAC22504}" type="pres">
      <dgm:prSet presAssocID="{5C25CCCA-E9AC-4625-BE55-8DFBC097A113}" presName="parallelogramComposite" presStyleCnt="0"/>
      <dgm:spPr/>
    </dgm:pt>
    <dgm:pt modelId="{B31972CD-479A-4C56-9FF0-AD0B1B5575D1}" type="pres">
      <dgm:prSet presAssocID="{5C25CCCA-E9AC-4625-BE55-8DFBC097A113}" presName="parallelogram1" presStyleLbl="alignNode1" presStyleIdx="35" presStyleCnt="49"/>
      <dgm:spPr/>
    </dgm:pt>
    <dgm:pt modelId="{37BD424D-F5D4-4119-8EE6-7C33FD3B6898}" type="pres">
      <dgm:prSet presAssocID="{5C25CCCA-E9AC-4625-BE55-8DFBC097A113}" presName="parallelogram2" presStyleLbl="alignNode1" presStyleIdx="36" presStyleCnt="49"/>
      <dgm:spPr/>
    </dgm:pt>
    <dgm:pt modelId="{C45B3FBE-3F73-463E-B6EA-0AC34E00EEC8}" type="pres">
      <dgm:prSet presAssocID="{5C25CCCA-E9AC-4625-BE55-8DFBC097A113}" presName="parallelogram3" presStyleLbl="alignNode1" presStyleIdx="37" presStyleCnt="49"/>
      <dgm:spPr/>
    </dgm:pt>
    <dgm:pt modelId="{1174DFDB-3AA4-449A-895C-7EAFCA2AA723}" type="pres">
      <dgm:prSet presAssocID="{5C25CCCA-E9AC-4625-BE55-8DFBC097A113}" presName="parallelogram4" presStyleLbl="alignNode1" presStyleIdx="38" presStyleCnt="49"/>
      <dgm:spPr/>
    </dgm:pt>
    <dgm:pt modelId="{3652CD57-0EF5-4A6D-8E91-91BC22018E98}" type="pres">
      <dgm:prSet presAssocID="{5C25CCCA-E9AC-4625-BE55-8DFBC097A113}" presName="parallelogram5" presStyleLbl="alignNode1" presStyleIdx="39" presStyleCnt="49"/>
      <dgm:spPr/>
    </dgm:pt>
    <dgm:pt modelId="{D996187F-7875-4BEF-8879-970BBE4B0F37}" type="pres">
      <dgm:prSet presAssocID="{5C25CCCA-E9AC-4625-BE55-8DFBC097A113}" presName="parallelogram6" presStyleLbl="alignNode1" presStyleIdx="40" presStyleCnt="49"/>
      <dgm:spPr/>
    </dgm:pt>
    <dgm:pt modelId="{60705113-12D0-46EA-ABE4-3104D4F1699C}" type="pres">
      <dgm:prSet presAssocID="{5C25CCCA-E9AC-4625-BE55-8DFBC097A113}" presName="parallelogram7" presStyleLbl="alignNode1" presStyleIdx="41" presStyleCnt="49"/>
      <dgm:spPr/>
    </dgm:pt>
    <dgm:pt modelId="{608170FB-F120-4E91-AAC3-DD04945699EA}" type="pres">
      <dgm:prSet presAssocID="{4E743426-E4EB-4220-A131-89BF722D4775}" presName="sibTrans" presStyleCnt="0"/>
      <dgm:spPr/>
    </dgm:pt>
    <dgm:pt modelId="{F44197AC-FF88-45A0-B225-51E173F912E1}" type="pres">
      <dgm:prSet presAssocID="{1FD8474C-C525-4C4C-B4A8-A0254EFEE672}" presName="parenttextcomposite" presStyleCnt="0"/>
      <dgm:spPr/>
    </dgm:pt>
    <dgm:pt modelId="{8EB16604-1157-4649-B04D-4556E5D00A4E}" type="pres">
      <dgm:prSet presAssocID="{1FD8474C-C525-4C4C-B4A8-A0254EFEE672}" presName="parenttext" presStyleLbl="revTx" presStyleIdx="6" presStyleCnt="7">
        <dgm:presLayoutVars>
          <dgm:chMax/>
          <dgm:chPref val="2"/>
          <dgm:bulletEnabled val="1"/>
        </dgm:presLayoutVars>
      </dgm:prSet>
      <dgm:spPr/>
      <dgm:t>
        <a:bodyPr/>
        <a:lstStyle/>
        <a:p>
          <a:pPr rtl="1"/>
          <a:endParaRPr lang="ar-EG"/>
        </a:p>
      </dgm:t>
    </dgm:pt>
    <dgm:pt modelId="{537D8C33-2D6A-4DB1-B4C8-27459FAFE15E}" type="pres">
      <dgm:prSet presAssocID="{1FD8474C-C525-4C4C-B4A8-A0254EFEE672}" presName="parallelogramComposite" presStyleCnt="0"/>
      <dgm:spPr/>
    </dgm:pt>
    <dgm:pt modelId="{DC7E6F00-ED85-4C99-86DE-6FE8CE2F1433}" type="pres">
      <dgm:prSet presAssocID="{1FD8474C-C525-4C4C-B4A8-A0254EFEE672}" presName="parallelogram1" presStyleLbl="alignNode1" presStyleIdx="42" presStyleCnt="49"/>
      <dgm:spPr/>
    </dgm:pt>
    <dgm:pt modelId="{3965B46F-0BCC-4F62-9C18-C446F41750A9}" type="pres">
      <dgm:prSet presAssocID="{1FD8474C-C525-4C4C-B4A8-A0254EFEE672}" presName="parallelogram2" presStyleLbl="alignNode1" presStyleIdx="43" presStyleCnt="49"/>
      <dgm:spPr/>
    </dgm:pt>
    <dgm:pt modelId="{033E6190-C3C9-451F-B9AF-7516A8EEA7E5}" type="pres">
      <dgm:prSet presAssocID="{1FD8474C-C525-4C4C-B4A8-A0254EFEE672}" presName="parallelogram3" presStyleLbl="alignNode1" presStyleIdx="44" presStyleCnt="49"/>
      <dgm:spPr/>
    </dgm:pt>
    <dgm:pt modelId="{31BAC149-F62B-4EA1-AFD8-BA017C444FC4}" type="pres">
      <dgm:prSet presAssocID="{1FD8474C-C525-4C4C-B4A8-A0254EFEE672}" presName="parallelogram4" presStyleLbl="alignNode1" presStyleIdx="45" presStyleCnt="49"/>
      <dgm:spPr/>
    </dgm:pt>
    <dgm:pt modelId="{836317C6-162A-4B6A-9211-FC87BA9F8BDC}" type="pres">
      <dgm:prSet presAssocID="{1FD8474C-C525-4C4C-B4A8-A0254EFEE672}" presName="parallelogram5" presStyleLbl="alignNode1" presStyleIdx="46" presStyleCnt="49"/>
      <dgm:spPr/>
    </dgm:pt>
    <dgm:pt modelId="{FF6A7D68-C1F8-41E7-8097-B1FB1EE1102B}" type="pres">
      <dgm:prSet presAssocID="{1FD8474C-C525-4C4C-B4A8-A0254EFEE672}" presName="parallelogram6" presStyleLbl="alignNode1" presStyleIdx="47" presStyleCnt="49"/>
      <dgm:spPr/>
    </dgm:pt>
    <dgm:pt modelId="{3D8CB9D1-C427-416C-84BB-F933D4E0FEEE}" type="pres">
      <dgm:prSet presAssocID="{1FD8474C-C525-4C4C-B4A8-A0254EFEE672}" presName="parallelogram7" presStyleLbl="alignNode1" presStyleIdx="48" presStyleCnt="49"/>
      <dgm:spPr/>
    </dgm:pt>
  </dgm:ptLst>
  <dgm:cxnLst>
    <dgm:cxn modelId="{577B73FE-D162-45B8-BF63-27E340237438}" srcId="{2636848F-2A15-4378-8471-C7B9D21887AF}" destId="{F48D9D28-D608-41CA-8815-3E5E918D3836}" srcOrd="1" destOrd="0" parTransId="{6A929710-134A-4C68-9711-3884A675C4E2}" sibTransId="{E195165D-B6F9-4F0A-9F8D-D680DA0CC731}"/>
    <dgm:cxn modelId="{86526173-585C-4BE3-B344-95DD4A697479}" type="presOf" srcId="{1FD8474C-C525-4C4C-B4A8-A0254EFEE672}" destId="{8EB16604-1157-4649-B04D-4556E5D00A4E}" srcOrd="0" destOrd="0" presId="urn:microsoft.com/office/officeart/2008/layout/VerticalAccentList"/>
    <dgm:cxn modelId="{6340DE7E-D1EB-4B54-8F6D-6FBAC8F5244D}" type="presOf" srcId="{5C25CCCA-E9AC-4625-BE55-8DFBC097A113}" destId="{56DDE683-5863-420C-BC01-462FB76440E3}" srcOrd="0" destOrd="0" presId="urn:microsoft.com/office/officeart/2008/layout/VerticalAccentList"/>
    <dgm:cxn modelId="{04DC07D2-E156-42E2-B7DD-C5192E818560}" srcId="{2636848F-2A15-4378-8471-C7B9D21887AF}" destId="{3C6D217F-7A7E-46D0-82B5-B834A21C86A4}" srcOrd="3" destOrd="0" parTransId="{5E0CCE45-865A-47F2-AEDE-A3243E744A14}" sibTransId="{25D2E3DC-53A0-4B9A-ACCE-3B9AAC004238}"/>
    <dgm:cxn modelId="{1D495BE9-0479-4D07-B332-31BFEB523ED1}" srcId="{2636848F-2A15-4378-8471-C7B9D21887AF}" destId="{5C25CCCA-E9AC-4625-BE55-8DFBC097A113}" srcOrd="5" destOrd="0" parTransId="{190BE98A-4B49-46AC-8E8A-7B2933424EAA}" sibTransId="{4E743426-E4EB-4220-A131-89BF722D4775}"/>
    <dgm:cxn modelId="{AEE4630B-E095-4186-AEC9-73CADACBDD3D}" type="presOf" srcId="{E3256DBD-707F-48F0-B5CD-C6F0B07B445A}" destId="{8FCA31C3-267E-4B83-9F42-080F1B133E7F}" srcOrd="0" destOrd="0" presId="urn:microsoft.com/office/officeart/2008/layout/VerticalAccentList"/>
    <dgm:cxn modelId="{A69C5CEF-8E91-40A8-9704-A262C41B7D48}" srcId="{2636848F-2A15-4378-8471-C7B9D21887AF}" destId="{E3256DBD-707F-48F0-B5CD-C6F0B07B445A}" srcOrd="0" destOrd="0" parTransId="{7E2B7178-F6D3-4AE2-99A2-DCBBBF61F6F5}" sibTransId="{90D1C5FE-7A5F-4095-83DB-21DD02B058A6}"/>
    <dgm:cxn modelId="{77966B43-6F87-4A3E-9FEF-4CF825DCC7C6}" type="presOf" srcId="{FD991E06-B215-4225-BAD3-C1A7C87A701D}" destId="{1D5D7941-3073-42F0-9708-49E7649E38CF}" srcOrd="0" destOrd="0" presId="urn:microsoft.com/office/officeart/2008/layout/VerticalAccentList"/>
    <dgm:cxn modelId="{B479FCBF-E591-4904-AB1A-E791E9FF55B4}" type="presOf" srcId="{F48D9D28-D608-41CA-8815-3E5E918D3836}" destId="{AEE0417E-8A08-4F8A-9A01-E55B316EAC0F}" srcOrd="0" destOrd="0" presId="urn:microsoft.com/office/officeart/2008/layout/VerticalAccentList"/>
    <dgm:cxn modelId="{4734CD40-9DB7-4867-8462-8396083CD5DA}" srcId="{2636848F-2A15-4378-8471-C7B9D21887AF}" destId="{FD991E06-B215-4225-BAD3-C1A7C87A701D}" srcOrd="4" destOrd="0" parTransId="{CACE05C8-72D4-450D-A31A-D165E5D91176}" sibTransId="{3BD4CA30-EF95-4213-AC48-3817457BBDE2}"/>
    <dgm:cxn modelId="{FD51B72B-9C7F-4019-BD25-65F435B48700}" type="presOf" srcId="{3C6D217F-7A7E-46D0-82B5-B834A21C86A4}" destId="{ABEF7535-B9DA-4820-B022-1FE05A8380ED}" srcOrd="0" destOrd="0" presId="urn:microsoft.com/office/officeart/2008/layout/VerticalAccentList"/>
    <dgm:cxn modelId="{D389A0A2-63E8-4FFC-8340-4E30C562EB5B}" srcId="{2636848F-2A15-4378-8471-C7B9D21887AF}" destId="{29E5E02C-F412-47C6-94A9-3A078765841F}" srcOrd="2" destOrd="0" parTransId="{0703235F-05D4-419A-B3D3-C12C91EEEEA8}" sibTransId="{21A8EDD5-8756-4AD8-AA1E-E49DCF5F23D5}"/>
    <dgm:cxn modelId="{7EFBA50D-EDC6-41BB-B97F-47516D521892}" type="presOf" srcId="{2636848F-2A15-4378-8471-C7B9D21887AF}" destId="{E764B8DB-F11A-4B0B-A772-898CE7D37C66}" srcOrd="0" destOrd="0" presId="urn:microsoft.com/office/officeart/2008/layout/VerticalAccentList"/>
    <dgm:cxn modelId="{73BBACDE-708F-467D-A47E-AE5E0CBCE977}" type="presOf" srcId="{29E5E02C-F412-47C6-94A9-3A078765841F}" destId="{7B7BF32E-2B3B-4762-AC20-81D6D514BED6}" srcOrd="0" destOrd="0" presId="urn:microsoft.com/office/officeart/2008/layout/VerticalAccentList"/>
    <dgm:cxn modelId="{A2A8E9EE-A2A4-4C15-93EB-57E73741F832}" srcId="{2636848F-2A15-4378-8471-C7B9D21887AF}" destId="{1FD8474C-C525-4C4C-B4A8-A0254EFEE672}" srcOrd="6" destOrd="0" parTransId="{AD906F72-21EF-48C6-88A1-1C0D1B8DAE8C}" sibTransId="{E19EE0B9-6513-49BC-818D-E9B9302617B8}"/>
    <dgm:cxn modelId="{95479D4B-C037-420A-80D3-5B45BA9B129B}" type="presParOf" srcId="{E764B8DB-F11A-4B0B-A772-898CE7D37C66}" destId="{DC928BAB-0688-4C4A-9B9C-C343E7C912C7}" srcOrd="0" destOrd="0" presId="urn:microsoft.com/office/officeart/2008/layout/VerticalAccentList"/>
    <dgm:cxn modelId="{5C063371-4C51-44CE-BE12-E4403172EFA6}" type="presParOf" srcId="{DC928BAB-0688-4C4A-9B9C-C343E7C912C7}" destId="{8FCA31C3-267E-4B83-9F42-080F1B133E7F}" srcOrd="0" destOrd="0" presId="urn:microsoft.com/office/officeart/2008/layout/VerticalAccentList"/>
    <dgm:cxn modelId="{413E4A18-D0E6-4411-B221-5BB4CC0E4E94}" type="presParOf" srcId="{E764B8DB-F11A-4B0B-A772-898CE7D37C66}" destId="{1E513EBA-6144-4419-8E2A-B137A4222343}" srcOrd="1" destOrd="0" presId="urn:microsoft.com/office/officeart/2008/layout/VerticalAccentList"/>
    <dgm:cxn modelId="{DEAAADD4-F7EE-416E-8FBC-582A1A862AA4}" type="presParOf" srcId="{1E513EBA-6144-4419-8E2A-B137A4222343}" destId="{76BA9BA0-C6F5-4F4B-82CE-49EEB5798739}" srcOrd="0" destOrd="0" presId="urn:microsoft.com/office/officeart/2008/layout/VerticalAccentList"/>
    <dgm:cxn modelId="{6DE3D301-1027-42AD-96C5-BE4E61E57395}" type="presParOf" srcId="{1E513EBA-6144-4419-8E2A-B137A4222343}" destId="{38C6ECF8-925F-4B46-8562-6BB71D1DDDDB}" srcOrd="1" destOrd="0" presId="urn:microsoft.com/office/officeart/2008/layout/VerticalAccentList"/>
    <dgm:cxn modelId="{530BCAA2-9485-47A0-A6E8-F23AF4F365C3}" type="presParOf" srcId="{1E513EBA-6144-4419-8E2A-B137A4222343}" destId="{81175B7B-B5CD-4D5B-A6E9-BA4597D693C3}" srcOrd="2" destOrd="0" presId="urn:microsoft.com/office/officeart/2008/layout/VerticalAccentList"/>
    <dgm:cxn modelId="{DF3C0508-1BD6-4734-997A-ADFDC3F864E2}" type="presParOf" srcId="{1E513EBA-6144-4419-8E2A-B137A4222343}" destId="{28FF03C3-C98A-4D89-A4E0-E34D875D38E6}" srcOrd="3" destOrd="0" presId="urn:microsoft.com/office/officeart/2008/layout/VerticalAccentList"/>
    <dgm:cxn modelId="{4DB8D582-2895-4939-A88D-C4157A67DCA9}" type="presParOf" srcId="{1E513EBA-6144-4419-8E2A-B137A4222343}" destId="{2D700D0F-D10E-4911-8F16-81801AF61AFF}" srcOrd="4" destOrd="0" presId="urn:microsoft.com/office/officeart/2008/layout/VerticalAccentList"/>
    <dgm:cxn modelId="{B5353BCF-CE7B-4C64-A9AC-82C20D426716}" type="presParOf" srcId="{1E513EBA-6144-4419-8E2A-B137A4222343}" destId="{2A80F88D-3A55-402D-B574-7FDEF4558A58}" srcOrd="5" destOrd="0" presId="urn:microsoft.com/office/officeart/2008/layout/VerticalAccentList"/>
    <dgm:cxn modelId="{3F80F224-CED3-49BC-B548-074E186B7E53}" type="presParOf" srcId="{1E513EBA-6144-4419-8E2A-B137A4222343}" destId="{3BB3398B-1E45-4813-8EF4-595558ED7C51}" srcOrd="6" destOrd="0" presId="urn:microsoft.com/office/officeart/2008/layout/VerticalAccentList"/>
    <dgm:cxn modelId="{B71F1E76-EB65-4DBE-AAC7-54CF31003DF9}" type="presParOf" srcId="{E764B8DB-F11A-4B0B-A772-898CE7D37C66}" destId="{2489EDFC-B748-40A2-ADDD-110CB24C1466}" srcOrd="2" destOrd="0" presId="urn:microsoft.com/office/officeart/2008/layout/VerticalAccentList"/>
    <dgm:cxn modelId="{93C9671F-23D3-4980-96C1-2A91DD9F1530}" type="presParOf" srcId="{E764B8DB-F11A-4B0B-A772-898CE7D37C66}" destId="{16C0521C-BBEE-4817-9645-A2BF0BB4054C}" srcOrd="3" destOrd="0" presId="urn:microsoft.com/office/officeart/2008/layout/VerticalAccentList"/>
    <dgm:cxn modelId="{C0DF418F-1C1E-42E6-A396-C43AA458D767}" type="presParOf" srcId="{16C0521C-BBEE-4817-9645-A2BF0BB4054C}" destId="{AEE0417E-8A08-4F8A-9A01-E55B316EAC0F}" srcOrd="0" destOrd="0" presId="urn:microsoft.com/office/officeart/2008/layout/VerticalAccentList"/>
    <dgm:cxn modelId="{6CE3D370-782F-4922-9CAF-952A26126409}" type="presParOf" srcId="{E764B8DB-F11A-4B0B-A772-898CE7D37C66}" destId="{013ED4E8-465C-4C77-A362-9BF9A3060066}" srcOrd="4" destOrd="0" presId="urn:microsoft.com/office/officeart/2008/layout/VerticalAccentList"/>
    <dgm:cxn modelId="{9D9A4F48-161E-4B1F-A12D-B13339EC5948}" type="presParOf" srcId="{013ED4E8-465C-4C77-A362-9BF9A3060066}" destId="{746DD3FA-7085-46E7-AEA1-4FF0C1C387D3}" srcOrd="0" destOrd="0" presId="urn:microsoft.com/office/officeart/2008/layout/VerticalAccentList"/>
    <dgm:cxn modelId="{B7C04883-D37C-400B-A52D-FB876403D76C}" type="presParOf" srcId="{013ED4E8-465C-4C77-A362-9BF9A3060066}" destId="{FBCCFAF0-871B-4BBA-8945-DC3E55A650DB}" srcOrd="1" destOrd="0" presId="urn:microsoft.com/office/officeart/2008/layout/VerticalAccentList"/>
    <dgm:cxn modelId="{3E982C5D-812B-4A9A-8698-66C74DACE915}" type="presParOf" srcId="{013ED4E8-465C-4C77-A362-9BF9A3060066}" destId="{AE991CE2-C20F-4C46-B696-738BBA3C9D8A}" srcOrd="2" destOrd="0" presId="urn:microsoft.com/office/officeart/2008/layout/VerticalAccentList"/>
    <dgm:cxn modelId="{6C251075-1AA7-4444-84BF-85478926BFDE}" type="presParOf" srcId="{013ED4E8-465C-4C77-A362-9BF9A3060066}" destId="{7A234D4A-5ADB-4968-BC18-7623FF9BCEB4}" srcOrd="3" destOrd="0" presId="urn:microsoft.com/office/officeart/2008/layout/VerticalAccentList"/>
    <dgm:cxn modelId="{6FB4A84A-F1AC-45EB-9CDA-D345EF3DF8DD}" type="presParOf" srcId="{013ED4E8-465C-4C77-A362-9BF9A3060066}" destId="{E5E38329-2D7A-45FD-A9CF-D70052C1D2A9}" srcOrd="4" destOrd="0" presId="urn:microsoft.com/office/officeart/2008/layout/VerticalAccentList"/>
    <dgm:cxn modelId="{6172D3A7-7B0F-442F-AC71-0545951F80B1}" type="presParOf" srcId="{013ED4E8-465C-4C77-A362-9BF9A3060066}" destId="{F2BB86E9-0E51-4294-A4AF-2F270D440F47}" srcOrd="5" destOrd="0" presId="urn:microsoft.com/office/officeart/2008/layout/VerticalAccentList"/>
    <dgm:cxn modelId="{BBBB1721-8D52-4AD0-A7A7-C2B863FD0863}" type="presParOf" srcId="{013ED4E8-465C-4C77-A362-9BF9A3060066}" destId="{E8E79CA0-4BDE-4CE4-89C3-AAE814F0374D}" srcOrd="6" destOrd="0" presId="urn:microsoft.com/office/officeart/2008/layout/VerticalAccentList"/>
    <dgm:cxn modelId="{C25789A4-9FAE-48A5-933F-9B9094246F76}" type="presParOf" srcId="{E764B8DB-F11A-4B0B-A772-898CE7D37C66}" destId="{FB750A66-75F2-4C69-80BB-254599E20ECE}" srcOrd="5" destOrd="0" presId="urn:microsoft.com/office/officeart/2008/layout/VerticalAccentList"/>
    <dgm:cxn modelId="{1F62D4D1-8C64-4FD1-A8F2-9EB4B1FCA8D6}" type="presParOf" srcId="{E764B8DB-F11A-4B0B-A772-898CE7D37C66}" destId="{027663C3-A6B8-46AB-A4F7-7A1CA9A7D109}" srcOrd="6" destOrd="0" presId="urn:microsoft.com/office/officeart/2008/layout/VerticalAccentList"/>
    <dgm:cxn modelId="{55F5AFDF-EF23-4CB3-9301-A6432FA585BE}" type="presParOf" srcId="{027663C3-A6B8-46AB-A4F7-7A1CA9A7D109}" destId="{7B7BF32E-2B3B-4762-AC20-81D6D514BED6}" srcOrd="0" destOrd="0" presId="urn:microsoft.com/office/officeart/2008/layout/VerticalAccentList"/>
    <dgm:cxn modelId="{77EE493A-9697-4A52-9B65-D738D3654B12}" type="presParOf" srcId="{E764B8DB-F11A-4B0B-A772-898CE7D37C66}" destId="{2E1C27B4-FB8F-456D-9DBF-78B4FF247FE1}" srcOrd="7" destOrd="0" presId="urn:microsoft.com/office/officeart/2008/layout/VerticalAccentList"/>
    <dgm:cxn modelId="{E57FDF46-A90C-41C2-816A-544FBA908C78}" type="presParOf" srcId="{2E1C27B4-FB8F-456D-9DBF-78B4FF247FE1}" destId="{5A5DA417-4E48-429A-9EE9-A94E640BBB99}" srcOrd="0" destOrd="0" presId="urn:microsoft.com/office/officeart/2008/layout/VerticalAccentList"/>
    <dgm:cxn modelId="{BC590107-6DAB-4A74-9A92-111CB87B3D1B}" type="presParOf" srcId="{2E1C27B4-FB8F-456D-9DBF-78B4FF247FE1}" destId="{B9247BA1-0804-4C2F-88F8-805841C020B3}" srcOrd="1" destOrd="0" presId="urn:microsoft.com/office/officeart/2008/layout/VerticalAccentList"/>
    <dgm:cxn modelId="{4B974A7D-6B1D-4E15-8DA9-6665103B72E8}" type="presParOf" srcId="{2E1C27B4-FB8F-456D-9DBF-78B4FF247FE1}" destId="{867ABEC9-2CA4-4DBB-9DD7-E142FF26571F}" srcOrd="2" destOrd="0" presId="urn:microsoft.com/office/officeart/2008/layout/VerticalAccentList"/>
    <dgm:cxn modelId="{94EE1FAF-1109-4EF7-95E3-CC4104713317}" type="presParOf" srcId="{2E1C27B4-FB8F-456D-9DBF-78B4FF247FE1}" destId="{D9EA7FB6-3975-493A-8CA8-01CAD81D31BF}" srcOrd="3" destOrd="0" presId="urn:microsoft.com/office/officeart/2008/layout/VerticalAccentList"/>
    <dgm:cxn modelId="{D6CD53E0-31F9-4010-9CBF-03E448DCF033}" type="presParOf" srcId="{2E1C27B4-FB8F-456D-9DBF-78B4FF247FE1}" destId="{F7C705C3-891B-405F-AC6B-B57C6EC08794}" srcOrd="4" destOrd="0" presId="urn:microsoft.com/office/officeart/2008/layout/VerticalAccentList"/>
    <dgm:cxn modelId="{22B8BF1F-48AB-42FE-AAC8-0376843AE813}" type="presParOf" srcId="{2E1C27B4-FB8F-456D-9DBF-78B4FF247FE1}" destId="{464E660B-DFB7-47BF-BE49-9264A769D8CA}" srcOrd="5" destOrd="0" presId="urn:microsoft.com/office/officeart/2008/layout/VerticalAccentList"/>
    <dgm:cxn modelId="{4F02C05C-604C-47E1-A11E-42C0658E5985}" type="presParOf" srcId="{2E1C27B4-FB8F-456D-9DBF-78B4FF247FE1}" destId="{74DCD052-7BEF-4CD8-AFB9-13950CE830A5}" srcOrd="6" destOrd="0" presId="urn:microsoft.com/office/officeart/2008/layout/VerticalAccentList"/>
    <dgm:cxn modelId="{9CEBD932-3BE1-4E2E-B1CA-3354C222AAA7}" type="presParOf" srcId="{E764B8DB-F11A-4B0B-A772-898CE7D37C66}" destId="{4F78A3C2-4312-46E5-8834-41416A3AF601}" srcOrd="8" destOrd="0" presId="urn:microsoft.com/office/officeart/2008/layout/VerticalAccentList"/>
    <dgm:cxn modelId="{20E975DC-792D-4E81-9E0A-2EBECE620FCA}" type="presParOf" srcId="{E764B8DB-F11A-4B0B-A772-898CE7D37C66}" destId="{E92DFD81-FE2D-4ECF-AD05-8AC2EED95929}" srcOrd="9" destOrd="0" presId="urn:microsoft.com/office/officeart/2008/layout/VerticalAccentList"/>
    <dgm:cxn modelId="{FB58D1DB-E41C-41AB-A2F3-903CC29D6252}" type="presParOf" srcId="{E92DFD81-FE2D-4ECF-AD05-8AC2EED95929}" destId="{ABEF7535-B9DA-4820-B022-1FE05A8380ED}" srcOrd="0" destOrd="0" presId="urn:microsoft.com/office/officeart/2008/layout/VerticalAccentList"/>
    <dgm:cxn modelId="{A3A08635-2649-4070-92CF-5967ABA353AF}" type="presParOf" srcId="{E764B8DB-F11A-4B0B-A772-898CE7D37C66}" destId="{361480E8-9BE0-4866-B57E-AD29B723DEBF}" srcOrd="10" destOrd="0" presId="urn:microsoft.com/office/officeart/2008/layout/VerticalAccentList"/>
    <dgm:cxn modelId="{45AA11E0-9C94-432A-AA4F-D55B9B4F157E}" type="presParOf" srcId="{361480E8-9BE0-4866-B57E-AD29B723DEBF}" destId="{2EDDC102-6BDF-4FA1-B802-507209AC2646}" srcOrd="0" destOrd="0" presId="urn:microsoft.com/office/officeart/2008/layout/VerticalAccentList"/>
    <dgm:cxn modelId="{6E628B3D-1438-4F29-8E27-0AFCC7E0A3AE}" type="presParOf" srcId="{361480E8-9BE0-4866-B57E-AD29B723DEBF}" destId="{FF1AAC3D-1CDC-4C21-811D-8873C4B547EE}" srcOrd="1" destOrd="0" presId="urn:microsoft.com/office/officeart/2008/layout/VerticalAccentList"/>
    <dgm:cxn modelId="{6F171962-837F-4E0E-81B8-867B14DD3654}" type="presParOf" srcId="{361480E8-9BE0-4866-B57E-AD29B723DEBF}" destId="{0DE52E31-79B2-4E11-90D9-C2E7C8CCC634}" srcOrd="2" destOrd="0" presId="urn:microsoft.com/office/officeart/2008/layout/VerticalAccentList"/>
    <dgm:cxn modelId="{F2D5081E-2296-4628-B661-D8FFEE5C815B}" type="presParOf" srcId="{361480E8-9BE0-4866-B57E-AD29B723DEBF}" destId="{E90E6EF2-4F23-4541-B591-0F0190568CE1}" srcOrd="3" destOrd="0" presId="urn:microsoft.com/office/officeart/2008/layout/VerticalAccentList"/>
    <dgm:cxn modelId="{329E64C9-84EE-4E6D-82A3-D002F17400E6}" type="presParOf" srcId="{361480E8-9BE0-4866-B57E-AD29B723DEBF}" destId="{76FBC0BD-5EDC-4A63-91BA-9DACA36379D7}" srcOrd="4" destOrd="0" presId="urn:microsoft.com/office/officeart/2008/layout/VerticalAccentList"/>
    <dgm:cxn modelId="{AC75E650-1B6A-4ED4-924A-73810D1A5079}" type="presParOf" srcId="{361480E8-9BE0-4866-B57E-AD29B723DEBF}" destId="{7A1D3364-C520-46AA-ACAD-AF08220177AB}" srcOrd="5" destOrd="0" presId="urn:microsoft.com/office/officeart/2008/layout/VerticalAccentList"/>
    <dgm:cxn modelId="{5BA34D25-102B-4144-B3C0-F708A6888F90}" type="presParOf" srcId="{361480E8-9BE0-4866-B57E-AD29B723DEBF}" destId="{7B3719E8-BADD-4CEA-84BA-05147361C999}" srcOrd="6" destOrd="0" presId="urn:microsoft.com/office/officeart/2008/layout/VerticalAccentList"/>
    <dgm:cxn modelId="{52391C38-AE70-457A-B3A6-0583A81EC30F}" type="presParOf" srcId="{E764B8DB-F11A-4B0B-A772-898CE7D37C66}" destId="{8E5DB9C9-2019-476C-9F87-BD001DFF3985}" srcOrd="11" destOrd="0" presId="urn:microsoft.com/office/officeart/2008/layout/VerticalAccentList"/>
    <dgm:cxn modelId="{799D691C-1B7C-4DDB-A1A0-1EAE0A53D3BB}" type="presParOf" srcId="{E764B8DB-F11A-4B0B-A772-898CE7D37C66}" destId="{33479612-3F91-4A0E-892E-72EFB3C6120C}" srcOrd="12" destOrd="0" presId="urn:microsoft.com/office/officeart/2008/layout/VerticalAccentList"/>
    <dgm:cxn modelId="{1DA6F04C-CFA8-49DD-8837-85EDFAC54CA7}" type="presParOf" srcId="{33479612-3F91-4A0E-892E-72EFB3C6120C}" destId="{1D5D7941-3073-42F0-9708-49E7649E38CF}" srcOrd="0" destOrd="0" presId="urn:microsoft.com/office/officeart/2008/layout/VerticalAccentList"/>
    <dgm:cxn modelId="{D9904E85-852D-47F5-9066-4692F262E36A}" type="presParOf" srcId="{E764B8DB-F11A-4B0B-A772-898CE7D37C66}" destId="{B58C4299-3A6A-4EBD-B27B-F022ACDEF1DA}" srcOrd="13" destOrd="0" presId="urn:microsoft.com/office/officeart/2008/layout/VerticalAccentList"/>
    <dgm:cxn modelId="{FA44955B-A1ED-48CB-9EF6-3C78A8B847C3}" type="presParOf" srcId="{B58C4299-3A6A-4EBD-B27B-F022ACDEF1DA}" destId="{F4614E59-48A7-48A0-9781-91AF968BA611}" srcOrd="0" destOrd="0" presId="urn:microsoft.com/office/officeart/2008/layout/VerticalAccentList"/>
    <dgm:cxn modelId="{868FCD46-F7FE-4F4C-A9F3-1DAC5DBF07E9}" type="presParOf" srcId="{B58C4299-3A6A-4EBD-B27B-F022ACDEF1DA}" destId="{C56BA181-9D05-44B0-99FF-8D308ECDCFB3}" srcOrd="1" destOrd="0" presId="urn:microsoft.com/office/officeart/2008/layout/VerticalAccentList"/>
    <dgm:cxn modelId="{80800FB1-9CAB-4FA0-BAE9-574DBDB84DF2}" type="presParOf" srcId="{B58C4299-3A6A-4EBD-B27B-F022ACDEF1DA}" destId="{8C6BB5EA-3D58-457C-BC35-A61EBF12393C}" srcOrd="2" destOrd="0" presId="urn:microsoft.com/office/officeart/2008/layout/VerticalAccentList"/>
    <dgm:cxn modelId="{66F0BFE3-A5F4-41F8-A9B9-F7511B9F81C8}" type="presParOf" srcId="{B58C4299-3A6A-4EBD-B27B-F022ACDEF1DA}" destId="{F3BD30EF-46D1-47BF-BBB3-DFC026BDD901}" srcOrd="3" destOrd="0" presId="urn:microsoft.com/office/officeart/2008/layout/VerticalAccentList"/>
    <dgm:cxn modelId="{91A40234-2359-434B-B380-060F5DC84728}" type="presParOf" srcId="{B58C4299-3A6A-4EBD-B27B-F022ACDEF1DA}" destId="{1FE95E8D-F6C4-4610-A816-132ED9C65C6F}" srcOrd="4" destOrd="0" presId="urn:microsoft.com/office/officeart/2008/layout/VerticalAccentList"/>
    <dgm:cxn modelId="{CC601EBD-3850-4D59-A1D8-0E28F45EFFB6}" type="presParOf" srcId="{B58C4299-3A6A-4EBD-B27B-F022ACDEF1DA}" destId="{CB544B8B-0BCA-45C0-A4B5-914EFE40B2C6}" srcOrd="5" destOrd="0" presId="urn:microsoft.com/office/officeart/2008/layout/VerticalAccentList"/>
    <dgm:cxn modelId="{44C50B4C-04CD-4868-AC65-581CC21EF7C9}" type="presParOf" srcId="{B58C4299-3A6A-4EBD-B27B-F022ACDEF1DA}" destId="{C8582ACD-36A9-40ED-AC11-49889733975C}" srcOrd="6" destOrd="0" presId="urn:microsoft.com/office/officeart/2008/layout/VerticalAccentList"/>
    <dgm:cxn modelId="{A136F80C-AE74-4206-9709-23C7F2A6874A}" type="presParOf" srcId="{E764B8DB-F11A-4B0B-A772-898CE7D37C66}" destId="{3F253C3C-20C2-4FDE-9E6B-29117A373414}" srcOrd="14" destOrd="0" presId="urn:microsoft.com/office/officeart/2008/layout/VerticalAccentList"/>
    <dgm:cxn modelId="{BF37BE9C-C15C-4C5D-B05B-30B194970AE4}" type="presParOf" srcId="{E764B8DB-F11A-4B0B-A772-898CE7D37C66}" destId="{CCED44AB-D908-421B-B8FA-A341BC29BA06}" srcOrd="15" destOrd="0" presId="urn:microsoft.com/office/officeart/2008/layout/VerticalAccentList"/>
    <dgm:cxn modelId="{7CF2CDD4-513A-4117-8F20-41281AC985B5}" type="presParOf" srcId="{CCED44AB-D908-421B-B8FA-A341BC29BA06}" destId="{56DDE683-5863-420C-BC01-462FB76440E3}" srcOrd="0" destOrd="0" presId="urn:microsoft.com/office/officeart/2008/layout/VerticalAccentList"/>
    <dgm:cxn modelId="{7B64FB4D-705E-4E00-93A4-6BFE854F83E0}" type="presParOf" srcId="{E764B8DB-F11A-4B0B-A772-898CE7D37C66}" destId="{F2E3C5AE-786A-4BB0-8B71-3A31BAC22504}" srcOrd="16" destOrd="0" presId="urn:microsoft.com/office/officeart/2008/layout/VerticalAccentList"/>
    <dgm:cxn modelId="{CD4930D1-6126-491F-9E97-ED457B39D979}" type="presParOf" srcId="{F2E3C5AE-786A-4BB0-8B71-3A31BAC22504}" destId="{B31972CD-479A-4C56-9FF0-AD0B1B5575D1}" srcOrd="0" destOrd="0" presId="urn:microsoft.com/office/officeart/2008/layout/VerticalAccentList"/>
    <dgm:cxn modelId="{D046273E-6968-49E2-9D3B-CFBF3F73B320}" type="presParOf" srcId="{F2E3C5AE-786A-4BB0-8B71-3A31BAC22504}" destId="{37BD424D-F5D4-4119-8EE6-7C33FD3B6898}" srcOrd="1" destOrd="0" presId="urn:microsoft.com/office/officeart/2008/layout/VerticalAccentList"/>
    <dgm:cxn modelId="{70FBC03D-A5D7-4200-98FA-F3EF4E8ECDDF}" type="presParOf" srcId="{F2E3C5AE-786A-4BB0-8B71-3A31BAC22504}" destId="{C45B3FBE-3F73-463E-B6EA-0AC34E00EEC8}" srcOrd="2" destOrd="0" presId="urn:microsoft.com/office/officeart/2008/layout/VerticalAccentList"/>
    <dgm:cxn modelId="{A84B01B4-E2C0-4562-9C3A-9B927A98CE5D}" type="presParOf" srcId="{F2E3C5AE-786A-4BB0-8B71-3A31BAC22504}" destId="{1174DFDB-3AA4-449A-895C-7EAFCA2AA723}" srcOrd="3" destOrd="0" presId="urn:microsoft.com/office/officeart/2008/layout/VerticalAccentList"/>
    <dgm:cxn modelId="{10790C50-BCAD-4D38-9D19-330C648425CB}" type="presParOf" srcId="{F2E3C5AE-786A-4BB0-8B71-3A31BAC22504}" destId="{3652CD57-0EF5-4A6D-8E91-91BC22018E98}" srcOrd="4" destOrd="0" presId="urn:microsoft.com/office/officeart/2008/layout/VerticalAccentList"/>
    <dgm:cxn modelId="{9CC9D81F-BB54-41DC-AAD3-04E14C44ACA4}" type="presParOf" srcId="{F2E3C5AE-786A-4BB0-8B71-3A31BAC22504}" destId="{D996187F-7875-4BEF-8879-970BBE4B0F37}" srcOrd="5" destOrd="0" presId="urn:microsoft.com/office/officeart/2008/layout/VerticalAccentList"/>
    <dgm:cxn modelId="{F851E468-D435-4AF8-8A01-86F034D7E4A0}" type="presParOf" srcId="{F2E3C5AE-786A-4BB0-8B71-3A31BAC22504}" destId="{60705113-12D0-46EA-ABE4-3104D4F1699C}" srcOrd="6" destOrd="0" presId="urn:microsoft.com/office/officeart/2008/layout/VerticalAccentList"/>
    <dgm:cxn modelId="{915C1691-FC31-4974-A335-8C15B8997FB1}" type="presParOf" srcId="{E764B8DB-F11A-4B0B-A772-898CE7D37C66}" destId="{608170FB-F120-4E91-AAC3-DD04945699EA}" srcOrd="17" destOrd="0" presId="urn:microsoft.com/office/officeart/2008/layout/VerticalAccentList"/>
    <dgm:cxn modelId="{4C3CCA5F-8B12-480B-AED3-B13FC2C85F19}" type="presParOf" srcId="{E764B8DB-F11A-4B0B-A772-898CE7D37C66}" destId="{F44197AC-FF88-45A0-B225-51E173F912E1}" srcOrd="18" destOrd="0" presId="urn:microsoft.com/office/officeart/2008/layout/VerticalAccentList"/>
    <dgm:cxn modelId="{C8C6B710-FA74-412D-BA95-EBFA45CE5871}" type="presParOf" srcId="{F44197AC-FF88-45A0-B225-51E173F912E1}" destId="{8EB16604-1157-4649-B04D-4556E5D00A4E}" srcOrd="0" destOrd="0" presId="urn:microsoft.com/office/officeart/2008/layout/VerticalAccentList"/>
    <dgm:cxn modelId="{BFEBE056-1282-4592-9C30-A9092B963C29}" type="presParOf" srcId="{E764B8DB-F11A-4B0B-A772-898CE7D37C66}" destId="{537D8C33-2D6A-4DB1-B4C8-27459FAFE15E}" srcOrd="19" destOrd="0" presId="urn:microsoft.com/office/officeart/2008/layout/VerticalAccentList"/>
    <dgm:cxn modelId="{DC6D7D28-EDF3-479E-B231-178000A03E3A}" type="presParOf" srcId="{537D8C33-2D6A-4DB1-B4C8-27459FAFE15E}" destId="{DC7E6F00-ED85-4C99-86DE-6FE8CE2F1433}" srcOrd="0" destOrd="0" presId="urn:microsoft.com/office/officeart/2008/layout/VerticalAccentList"/>
    <dgm:cxn modelId="{70B68723-09CF-4FCD-B5F7-7A89501D1482}" type="presParOf" srcId="{537D8C33-2D6A-4DB1-B4C8-27459FAFE15E}" destId="{3965B46F-0BCC-4F62-9C18-C446F41750A9}" srcOrd="1" destOrd="0" presId="urn:microsoft.com/office/officeart/2008/layout/VerticalAccentList"/>
    <dgm:cxn modelId="{39E11DF4-C6A1-4F6F-A62F-753C7551F8A4}" type="presParOf" srcId="{537D8C33-2D6A-4DB1-B4C8-27459FAFE15E}" destId="{033E6190-C3C9-451F-B9AF-7516A8EEA7E5}" srcOrd="2" destOrd="0" presId="urn:microsoft.com/office/officeart/2008/layout/VerticalAccentList"/>
    <dgm:cxn modelId="{ECCEA1BD-A06F-476C-9662-715152ADA895}" type="presParOf" srcId="{537D8C33-2D6A-4DB1-B4C8-27459FAFE15E}" destId="{31BAC149-F62B-4EA1-AFD8-BA017C444FC4}" srcOrd="3" destOrd="0" presId="urn:microsoft.com/office/officeart/2008/layout/VerticalAccentList"/>
    <dgm:cxn modelId="{E4112E60-D8DD-4218-88D3-5BCB4DDFC270}" type="presParOf" srcId="{537D8C33-2D6A-4DB1-B4C8-27459FAFE15E}" destId="{836317C6-162A-4B6A-9211-FC87BA9F8BDC}" srcOrd="4" destOrd="0" presId="urn:microsoft.com/office/officeart/2008/layout/VerticalAccentList"/>
    <dgm:cxn modelId="{A6CAF35C-7F24-43B1-9335-8AB6575F25EB}" type="presParOf" srcId="{537D8C33-2D6A-4DB1-B4C8-27459FAFE15E}" destId="{FF6A7D68-C1F8-41E7-8097-B1FB1EE1102B}" srcOrd="5" destOrd="0" presId="urn:microsoft.com/office/officeart/2008/layout/VerticalAccentList"/>
    <dgm:cxn modelId="{6B1793E8-4C72-4ACF-B3CF-C9857055254B}" type="presParOf" srcId="{537D8C33-2D6A-4DB1-B4C8-27459FAFE15E}" destId="{3D8CB9D1-C427-416C-84BB-F933D4E0FEEE}" srcOrd="6" destOrd="0" presId="urn:microsoft.com/office/officeart/2008/layout/VerticalAccent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311481C6-C217-4DC6-AB82-DE83F8E443A3}" type="doc">
      <dgm:prSet loTypeId="urn:microsoft.com/office/officeart/2005/8/layout/radial3" loCatId="cycle" qsTypeId="urn:microsoft.com/office/officeart/2005/8/quickstyle/3d1" qsCatId="3D" csTypeId="urn:microsoft.com/office/officeart/2005/8/colors/colorful2" csCatId="colorful" phldr="1"/>
      <dgm:spPr/>
      <dgm:t>
        <a:bodyPr/>
        <a:lstStyle/>
        <a:p>
          <a:pPr rtl="1"/>
          <a:endParaRPr lang="ar-EG"/>
        </a:p>
      </dgm:t>
    </dgm:pt>
    <dgm:pt modelId="{92AAAE1F-4DAE-4E62-91D8-6220F07FB75D}">
      <dgm:prSet phldrT="[Text]" custT="1"/>
      <dgm:spPr/>
      <dgm:t>
        <a:bodyPr/>
        <a:lstStyle/>
        <a:p>
          <a:pPr rtl="1"/>
          <a:r>
            <a:rPr lang="ar-EG" sz="3200" b="1" dirty="0" smtClean="0">
              <a:solidFill>
                <a:srgbClr val="002060"/>
              </a:solidFill>
              <a:latin typeface="Simplified Arabic" panose="02020603050405020304" pitchFamily="18" charset="-78"/>
              <a:cs typeface="Simplified Arabic" panose="02020603050405020304" pitchFamily="18" charset="-78"/>
            </a:rPr>
            <a:t>تخفيض النفقات المرنة عن طريق </a:t>
          </a:r>
          <a:endParaRPr lang="ar-EG" sz="3200" b="1" dirty="0">
            <a:solidFill>
              <a:srgbClr val="002060"/>
            </a:solidFill>
            <a:latin typeface="Simplified Arabic" panose="02020603050405020304" pitchFamily="18" charset="-78"/>
            <a:cs typeface="Simplified Arabic" panose="02020603050405020304" pitchFamily="18" charset="-78"/>
          </a:endParaRPr>
        </a:p>
      </dgm:t>
    </dgm:pt>
    <dgm:pt modelId="{89EEFA7A-0693-4679-A99F-7DCBAD2A74F1}" type="parTrans" cxnId="{C7B417A2-A5E0-4B40-A0BB-2704F1E94480}">
      <dgm:prSet/>
      <dgm:spPr/>
      <dgm:t>
        <a:bodyPr/>
        <a:lstStyle/>
        <a:p>
          <a:pPr rtl="1"/>
          <a:endParaRPr lang="ar-EG"/>
        </a:p>
      </dgm:t>
    </dgm:pt>
    <dgm:pt modelId="{6F58972B-4953-4807-BB4B-24E4F79F7EB7}" type="sibTrans" cxnId="{C7B417A2-A5E0-4B40-A0BB-2704F1E94480}">
      <dgm:prSet/>
      <dgm:spPr/>
      <dgm:t>
        <a:bodyPr/>
        <a:lstStyle/>
        <a:p>
          <a:pPr rtl="1"/>
          <a:endParaRPr lang="ar-EG"/>
        </a:p>
      </dgm:t>
    </dgm:pt>
    <dgm:pt modelId="{0795F68F-C0C5-4970-90EF-4AEF680C012E}">
      <dgm:prSet phldrT="[Text]" custT="1"/>
      <dgm:spPr/>
      <dgm:t>
        <a:bodyPr/>
        <a:lstStyle/>
        <a:p>
          <a:pPr rtl="1"/>
          <a:r>
            <a:rPr lang="ar-EG" sz="2400" b="1" dirty="0" smtClean="0">
              <a:solidFill>
                <a:srgbClr val="002060"/>
              </a:solidFill>
              <a:latin typeface="Simplified Arabic" panose="02020603050405020304" pitchFamily="18" charset="-78"/>
              <a:cs typeface="Simplified Arabic" panose="02020603050405020304" pitchFamily="18" charset="-78"/>
            </a:rPr>
            <a:t>الطعـام</a:t>
          </a:r>
          <a:endParaRPr lang="ar-EG" sz="2400" b="1" dirty="0">
            <a:solidFill>
              <a:srgbClr val="002060"/>
            </a:solidFill>
            <a:latin typeface="Simplified Arabic" panose="02020603050405020304" pitchFamily="18" charset="-78"/>
            <a:cs typeface="Simplified Arabic" panose="02020603050405020304" pitchFamily="18" charset="-78"/>
          </a:endParaRPr>
        </a:p>
      </dgm:t>
    </dgm:pt>
    <dgm:pt modelId="{5189C1D0-4B96-4FD7-A22A-BBF3063A99F3}" type="parTrans" cxnId="{86FAE910-AE47-4A1F-AB5D-302FA6BA27DF}">
      <dgm:prSet/>
      <dgm:spPr/>
      <dgm:t>
        <a:bodyPr/>
        <a:lstStyle/>
        <a:p>
          <a:pPr rtl="1"/>
          <a:endParaRPr lang="ar-EG"/>
        </a:p>
      </dgm:t>
    </dgm:pt>
    <dgm:pt modelId="{9BDB3603-CAB4-4538-ADD3-D298EF3CA6A6}" type="sibTrans" cxnId="{86FAE910-AE47-4A1F-AB5D-302FA6BA27DF}">
      <dgm:prSet/>
      <dgm:spPr/>
      <dgm:t>
        <a:bodyPr/>
        <a:lstStyle/>
        <a:p>
          <a:pPr rtl="1"/>
          <a:endParaRPr lang="ar-EG"/>
        </a:p>
      </dgm:t>
    </dgm:pt>
    <dgm:pt modelId="{563B5E4F-F2C0-4EA9-B556-1F651B3895D3}">
      <dgm:prSet phldrT="[Text]" custT="1"/>
      <dgm:spPr/>
      <dgm:t>
        <a:bodyPr/>
        <a:lstStyle/>
        <a:p>
          <a:pPr rtl="1"/>
          <a:r>
            <a:rPr lang="ar-EG" sz="2400" b="1" dirty="0" smtClean="0">
              <a:solidFill>
                <a:srgbClr val="002060"/>
              </a:solidFill>
              <a:latin typeface="Simplified Arabic" panose="02020603050405020304" pitchFamily="18" charset="-78"/>
              <a:cs typeface="Simplified Arabic" panose="02020603050405020304" pitchFamily="18" charset="-78"/>
            </a:rPr>
            <a:t>الملابس</a:t>
          </a:r>
          <a:endParaRPr lang="ar-EG" sz="2400" b="1" dirty="0">
            <a:solidFill>
              <a:srgbClr val="002060"/>
            </a:solidFill>
            <a:latin typeface="Simplified Arabic" panose="02020603050405020304" pitchFamily="18" charset="-78"/>
            <a:cs typeface="Simplified Arabic" panose="02020603050405020304" pitchFamily="18" charset="-78"/>
          </a:endParaRPr>
        </a:p>
      </dgm:t>
    </dgm:pt>
    <dgm:pt modelId="{EA9FC81C-EC5C-41D8-9B93-4DE2DBF76FE5}" type="parTrans" cxnId="{C60D4279-CCCF-469A-A03A-BF3DEFF6A1D2}">
      <dgm:prSet/>
      <dgm:spPr/>
      <dgm:t>
        <a:bodyPr/>
        <a:lstStyle/>
        <a:p>
          <a:pPr rtl="1"/>
          <a:endParaRPr lang="ar-EG"/>
        </a:p>
      </dgm:t>
    </dgm:pt>
    <dgm:pt modelId="{FD57226A-4F3F-4A12-9C1A-151ACFD3C05E}" type="sibTrans" cxnId="{C60D4279-CCCF-469A-A03A-BF3DEFF6A1D2}">
      <dgm:prSet/>
      <dgm:spPr/>
      <dgm:t>
        <a:bodyPr/>
        <a:lstStyle/>
        <a:p>
          <a:pPr rtl="1"/>
          <a:endParaRPr lang="ar-EG"/>
        </a:p>
      </dgm:t>
    </dgm:pt>
    <dgm:pt modelId="{66302E91-8DB5-40A0-B48D-8345747FC99D}">
      <dgm:prSet phldrT="[Text]" custT="1"/>
      <dgm:spPr/>
      <dgm:t>
        <a:bodyPr/>
        <a:lstStyle/>
        <a:p>
          <a:pPr rtl="1"/>
          <a:r>
            <a:rPr lang="ar-EG" sz="2000" b="1" dirty="0" smtClean="0">
              <a:solidFill>
                <a:srgbClr val="002060"/>
              </a:solidFill>
              <a:latin typeface="Simplified Arabic" panose="02020603050405020304" pitchFamily="18" charset="-78"/>
              <a:cs typeface="Simplified Arabic" panose="02020603050405020304" pitchFamily="18" charset="-78"/>
            </a:rPr>
            <a:t>النقل والمواصلات</a:t>
          </a:r>
          <a:endParaRPr lang="ar-EG" sz="2000" b="1" dirty="0">
            <a:solidFill>
              <a:srgbClr val="002060"/>
            </a:solidFill>
            <a:latin typeface="Simplified Arabic" panose="02020603050405020304" pitchFamily="18" charset="-78"/>
            <a:cs typeface="Simplified Arabic" panose="02020603050405020304" pitchFamily="18" charset="-78"/>
          </a:endParaRPr>
        </a:p>
      </dgm:t>
    </dgm:pt>
    <dgm:pt modelId="{557E27F7-F3E7-4324-9C29-42EBC07D9103}" type="parTrans" cxnId="{AD6DD789-FCE5-428F-94E8-9730E34A63C4}">
      <dgm:prSet/>
      <dgm:spPr/>
      <dgm:t>
        <a:bodyPr/>
        <a:lstStyle/>
        <a:p>
          <a:pPr rtl="1"/>
          <a:endParaRPr lang="ar-EG"/>
        </a:p>
      </dgm:t>
    </dgm:pt>
    <dgm:pt modelId="{19DF26ED-9EE8-45F3-A350-88D0E961A557}" type="sibTrans" cxnId="{AD6DD789-FCE5-428F-94E8-9730E34A63C4}">
      <dgm:prSet/>
      <dgm:spPr/>
      <dgm:t>
        <a:bodyPr/>
        <a:lstStyle/>
        <a:p>
          <a:pPr rtl="1"/>
          <a:endParaRPr lang="ar-EG"/>
        </a:p>
      </dgm:t>
    </dgm:pt>
    <dgm:pt modelId="{64BF723B-2863-42E9-8993-DFFB016EF930}">
      <dgm:prSet phldrT="[Text]" custT="1"/>
      <dgm:spPr/>
      <dgm:t>
        <a:bodyPr/>
        <a:lstStyle/>
        <a:p>
          <a:pPr rtl="1"/>
          <a:r>
            <a:rPr lang="ar-EG" sz="2400" b="1" dirty="0" smtClean="0">
              <a:solidFill>
                <a:srgbClr val="002060"/>
              </a:solidFill>
              <a:latin typeface="Simplified Arabic" panose="02020603050405020304" pitchFamily="18" charset="-78"/>
              <a:cs typeface="Simplified Arabic" panose="02020603050405020304" pitchFamily="18" charset="-78"/>
            </a:rPr>
            <a:t>الترفيه</a:t>
          </a:r>
          <a:endParaRPr lang="ar-EG" sz="2400" b="1" dirty="0">
            <a:solidFill>
              <a:srgbClr val="002060"/>
            </a:solidFill>
            <a:latin typeface="Simplified Arabic" panose="02020603050405020304" pitchFamily="18" charset="-78"/>
            <a:cs typeface="Simplified Arabic" panose="02020603050405020304" pitchFamily="18" charset="-78"/>
          </a:endParaRPr>
        </a:p>
      </dgm:t>
    </dgm:pt>
    <dgm:pt modelId="{06E5CB93-1D51-4006-AA01-29E3D2E68142}" type="parTrans" cxnId="{9D60B6B4-230C-4D54-8F45-EA92738676D5}">
      <dgm:prSet/>
      <dgm:spPr/>
      <dgm:t>
        <a:bodyPr/>
        <a:lstStyle/>
        <a:p>
          <a:pPr rtl="1"/>
          <a:endParaRPr lang="ar-EG"/>
        </a:p>
      </dgm:t>
    </dgm:pt>
    <dgm:pt modelId="{AC9B91B5-0C81-4909-8A39-13FFB7FE4052}" type="sibTrans" cxnId="{9D60B6B4-230C-4D54-8F45-EA92738676D5}">
      <dgm:prSet/>
      <dgm:spPr/>
      <dgm:t>
        <a:bodyPr/>
        <a:lstStyle/>
        <a:p>
          <a:pPr rtl="1"/>
          <a:endParaRPr lang="ar-EG"/>
        </a:p>
      </dgm:t>
    </dgm:pt>
    <dgm:pt modelId="{95C9A87B-748E-4AF8-830D-7385B665160E}" type="pres">
      <dgm:prSet presAssocID="{311481C6-C217-4DC6-AB82-DE83F8E443A3}" presName="composite" presStyleCnt="0">
        <dgm:presLayoutVars>
          <dgm:chMax val="1"/>
          <dgm:dir/>
          <dgm:resizeHandles val="exact"/>
        </dgm:presLayoutVars>
      </dgm:prSet>
      <dgm:spPr/>
      <dgm:t>
        <a:bodyPr/>
        <a:lstStyle/>
        <a:p>
          <a:pPr rtl="1"/>
          <a:endParaRPr lang="ar-EG"/>
        </a:p>
      </dgm:t>
    </dgm:pt>
    <dgm:pt modelId="{50AAF270-D64A-494F-92E9-7041B678A405}" type="pres">
      <dgm:prSet presAssocID="{311481C6-C217-4DC6-AB82-DE83F8E443A3}" presName="radial" presStyleCnt="0">
        <dgm:presLayoutVars>
          <dgm:animLvl val="ctr"/>
        </dgm:presLayoutVars>
      </dgm:prSet>
      <dgm:spPr/>
    </dgm:pt>
    <dgm:pt modelId="{CD69A5F2-1E77-4F9A-A5B1-D691A1FEC2B2}" type="pres">
      <dgm:prSet presAssocID="{92AAAE1F-4DAE-4E62-91D8-6220F07FB75D}" presName="centerShape" presStyleLbl="vennNode1" presStyleIdx="0" presStyleCnt="5"/>
      <dgm:spPr/>
      <dgm:t>
        <a:bodyPr/>
        <a:lstStyle/>
        <a:p>
          <a:pPr rtl="1"/>
          <a:endParaRPr lang="ar-EG"/>
        </a:p>
      </dgm:t>
    </dgm:pt>
    <dgm:pt modelId="{8566414D-A90E-4313-A740-C24CAFADFCCF}" type="pres">
      <dgm:prSet presAssocID="{0795F68F-C0C5-4970-90EF-4AEF680C012E}" presName="node" presStyleLbl="vennNode1" presStyleIdx="1" presStyleCnt="5">
        <dgm:presLayoutVars>
          <dgm:bulletEnabled val="1"/>
        </dgm:presLayoutVars>
      </dgm:prSet>
      <dgm:spPr/>
      <dgm:t>
        <a:bodyPr/>
        <a:lstStyle/>
        <a:p>
          <a:pPr rtl="1"/>
          <a:endParaRPr lang="ar-EG"/>
        </a:p>
      </dgm:t>
    </dgm:pt>
    <dgm:pt modelId="{F192E586-49B4-4028-B782-7F8C77F9DDE1}" type="pres">
      <dgm:prSet presAssocID="{563B5E4F-F2C0-4EA9-B556-1F651B3895D3}" presName="node" presStyleLbl="vennNode1" presStyleIdx="2" presStyleCnt="5">
        <dgm:presLayoutVars>
          <dgm:bulletEnabled val="1"/>
        </dgm:presLayoutVars>
      </dgm:prSet>
      <dgm:spPr/>
      <dgm:t>
        <a:bodyPr/>
        <a:lstStyle/>
        <a:p>
          <a:pPr rtl="1"/>
          <a:endParaRPr lang="ar-EG"/>
        </a:p>
      </dgm:t>
    </dgm:pt>
    <dgm:pt modelId="{ACC1A3D1-CBE1-4655-B569-A66D97A5D24D}" type="pres">
      <dgm:prSet presAssocID="{66302E91-8DB5-40A0-B48D-8345747FC99D}" presName="node" presStyleLbl="vennNode1" presStyleIdx="3" presStyleCnt="5">
        <dgm:presLayoutVars>
          <dgm:bulletEnabled val="1"/>
        </dgm:presLayoutVars>
      </dgm:prSet>
      <dgm:spPr/>
      <dgm:t>
        <a:bodyPr/>
        <a:lstStyle/>
        <a:p>
          <a:pPr rtl="1"/>
          <a:endParaRPr lang="ar-EG"/>
        </a:p>
      </dgm:t>
    </dgm:pt>
    <dgm:pt modelId="{CEC12F17-994A-4FBB-9C73-22C7D6971474}" type="pres">
      <dgm:prSet presAssocID="{64BF723B-2863-42E9-8993-DFFB016EF930}" presName="node" presStyleLbl="vennNode1" presStyleIdx="4" presStyleCnt="5">
        <dgm:presLayoutVars>
          <dgm:bulletEnabled val="1"/>
        </dgm:presLayoutVars>
      </dgm:prSet>
      <dgm:spPr/>
      <dgm:t>
        <a:bodyPr/>
        <a:lstStyle/>
        <a:p>
          <a:pPr rtl="1"/>
          <a:endParaRPr lang="ar-EG"/>
        </a:p>
      </dgm:t>
    </dgm:pt>
  </dgm:ptLst>
  <dgm:cxnLst>
    <dgm:cxn modelId="{CE5BBFB2-C290-4CCE-9D30-94E0BB33833D}" type="presOf" srcId="{563B5E4F-F2C0-4EA9-B556-1F651B3895D3}" destId="{F192E586-49B4-4028-B782-7F8C77F9DDE1}" srcOrd="0" destOrd="0" presId="urn:microsoft.com/office/officeart/2005/8/layout/radial3"/>
    <dgm:cxn modelId="{C7B417A2-A5E0-4B40-A0BB-2704F1E94480}" srcId="{311481C6-C217-4DC6-AB82-DE83F8E443A3}" destId="{92AAAE1F-4DAE-4E62-91D8-6220F07FB75D}" srcOrd="0" destOrd="0" parTransId="{89EEFA7A-0693-4679-A99F-7DCBAD2A74F1}" sibTransId="{6F58972B-4953-4807-BB4B-24E4F79F7EB7}"/>
    <dgm:cxn modelId="{1F381BD7-C726-45F6-ABCA-280E36BB29F0}" type="presOf" srcId="{64BF723B-2863-42E9-8993-DFFB016EF930}" destId="{CEC12F17-994A-4FBB-9C73-22C7D6971474}" srcOrd="0" destOrd="0" presId="urn:microsoft.com/office/officeart/2005/8/layout/radial3"/>
    <dgm:cxn modelId="{86FAE910-AE47-4A1F-AB5D-302FA6BA27DF}" srcId="{92AAAE1F-4DAE-4E62-91D8-6220F07FB75D}" destId="{0795F68F-C0C5-4970-90EF-4AEF680C012E}" srcOrd="0" destOrd="0" parTransId="{5189C1D0-4B96-4FD7-A22A-BBF3063A99F3}" sibTransId="{9BDB3603-CAB4-4538-ADD3-D298EF3CA6A6}"/>
    <dgm:cxn modelId="{324363AB-1A7E-4429-8B40-0652F4D28616}" type="presOf" srcId="{311481C6-C217-4DC6-AB82-DE83F8E443A3}" destId="{95C9A87B-748E-4AF8-830D-7385B665160E}" srcOrd="0" destOrd="0" presId="urn:microsoft.com/office/officeart/2005/8/layout/radial3"/>
    <dgm:cxn modelId="{C60D4279-CCCF-469A-A03A-BF3DEFF6A1D2}" srcId="{92AAAE1F-4DAE-4E62-91D8-6220F07FB75D}" destId="{563B5E4F-F2C0-4EA9-B556-1F651B3895D3}" srcOrd="1" destOrd="0" parTransId="{EA9FC81C-EC5C-41D8-9B93-4DE2DBF76FE5}" sibTransId="{FD57226A-4F3F-4A12-9C1A-151ACFD3C05E}"/>
    <dgm:cxn modelId="{CD0B10C1-8543-4847-A430-0C915B82301A}" type="presOf" srcId="{92AAAE1F-4DAE-4E62-91D8-6220F07FB75D}" destId="{CD69A5F2-1E77-4F9A-A5B1-D691A1FEC2B2}" srcOrd="0" destOrd="0" presId="urn:microsoft.com/office/officeart/2005/8/layout/radial3"/>
    <dgm:cxn modelId="{9D60B6B4-230C-4D54-8F45-EA92738676D5}" srcId="{92AAAE1F-4DAE-4E62-91D8-6220F07FB75D}" destId="{64BF723B-2863-42E9-8993-DFFB016EF930}" srcOrd="3" destOrd="0" parTransId="{06E5CB93-1D51-4006-AA01-29E3D2E68142}" sibTransId="{AC9B91B5-0C81-4909-8A39-13FFB7FE4052}"/>
    <dgm:cxn modelId="{AD6DD789-FCE5-428F-94E8-9730E34A63C4}" srcId="{92AAAE1F-4DAE-4E62-91D8-6220F07FB75D}" destId="{66302E91-8DB5-40A0-B48D-8345747FC99D}" srcOrd="2" destOrd="0" parTransId="{557E27F7-F3E7-4324-9C29-42EBC07D9103}" sibTransId="{19DF26ED-9EE8-45F3-A350-88D0E961A557}"/>
    <dgm:cxn modelId="{9F5EFC0B-A353-413A-ADDC-AFB0C1B9A13F}" type="presOf" srcId="{0795F68F-C0C5-4970-90EF-4AEF680C012E}" destId="{8566414D-A90E-4313-A740-C24CAFADFCCF}" srcOrd="0" destOrd="0" presId="urn:microsoft.com/office/officeart/2005/8/layout/radial3"/>
    <dgm:cxn modelId="{5127C401-B955-4952-83EA-9648B6CC5573}" type="presOf" srcId="{66302E91-8DB5-40A0-B48D-8345747FC99D}" destId="{ACC1A3D1-CBE1-4655-B569-A66D97A5D24D}" srcOrd="0" destOrd="0" presId="urn:microsoft.com/office/officeart/2005/8/layout/radial3"/>
    <dgm:cxn modelId="{A6567BEA-B5BC-45E5-AB60-AE89E4A3B3A1}" type="presParOf" srcId="{95C9A87B-748E-4AF8-830D-7385B665160E}" destId="{50AAF270-D64A-494F-92E9-7041B678A405}" srcOrd="0" destOrd="0" presId="urn:microsoft.com/office/officeart/2005/8/layout/radial3"/>
    <dgm:cxn modelId="{46B0AB68-3B64-4A44-9E0C-11084AEE164B}" type="presParOf" srcId="{50AAF270-D64A-494F-92E9-7041B678A405}" destId="{CD69A5F2-1E77-4F9A-A5B1-D691A1FEC2B2}" srcOrd="0" destOrd="0" presId="urn:microsoft.com/office/officeart/2005/8/layout/radial3"/>
    <dgm:cxn modelId="{0880F38E-F950-45D5-B545-68B6262C3ECF}" type="presParOf" srcId="{50AAF270-D64A-494F-92E9-7041B678A405}" destId="{8566414D-A90E-4313-A740-C24CAFADFCCF}" srcOrd="1" destOrd="0" presId="urn:microsoft.com/office/officeart/2005/8/layout/radial3"/>
    <dgm:cxn modelId="{465AC186-CA13-4087-ACDF-905777AA8CE7}" type="presParOf" srcId="{50AAF270-D64A-494F-92E9-7041B678A405}" destId="{F192E586-49B4-4028-B782-7F8C77F9DDE1}" srcOrd="2" destOrd="0" presId="urn:microsoft.com/office/officeart/2005/8/layout/radial3"/>
    <dgm:cxn modelId="{12DBD600-F1A7-4130-AB3A-EB86DB4D930F}" type="presParOf" srcId="{50AAF270-D64A-494F-92E9-7041B678A405}" destId="{ACC1A3D1-CBE1-4655-B569-A66D97A5D24D}" srcOrd="3" destOrd="0" presId="urn:microsoft.com/office/officeart/2005/8/layout/radial3"/>
    <dgm:cxn modelId="{5F1FD744-966B-470A-9219-6BF8F32D419C}" type="presParOf" srcId="{50AAF270-D64A-494F-92E9-7041B678A405}" destId="{CEC12F17-994A-4FBB-9C73-22C7D6971474}" srcOrd="4" destOrd="0" presId="urn:microsoft.com/office/officeart/2005/8/layout/radial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D01811E6-DFA8-4A1E-8D5C-94FCEF034AA2}" type="doc">
      <dgm:prSet loTypeId="urn:microsoft.com/office/officeart/2005/8/layout/process4" loCatId="process" qsTypeId="urn:microsoft.com/office/officeart/2005/8/quickstyle/3d1" qsCatId="3D" csTypeId="urn:microsoft.com/office/officeart/2005/8/colors/colorful5" csCatId="colorful" phldr="1"/>
      <dgm:spPr/>
      <dgm:t>
        <a:bodyPr/>
        <a:lstStyle/>
        <a:p>
          <a:pPr rtl="1"/>
          <a:endParaRPr lang="ar-EG"/>
        </a:p>
      </dgm:t>
    </dgm:pt>
    <dgm:pt modelId="{3B4AD9A8-76C4-4CDD-AEE1-F1FA78497492}">
      <dgm:prSet phldrT="[Text]" custT="1"/>
      <dgm:spPr/>
      <dgm:t>
        <a:bodyPr/>
        <a:lstStyle/>
        <a:p>
          <a:pPr rtl="1"/>
          <a:r>
            <a:rPr lang="ar-EG" sz="2800" b="1" dirty="0" smtClean="0">
              <a:solidFill>
                <a:srgbClr val="C00000"/>
              </a:solidFill>
              <a:latin typeface="Simplified Arabic" panose="02020603050405020304" pitchFamily="18" charset="-78"/>
              <a:cs typeface="Simplified Arabic" panose="02020603050405020304" pitchFamily="18" charset="-78"/>
            </a:rPr>
            <a:t>الادخار الإجباري</a:t>
          </a:r>
          <a:endParaRPr lang="ar-EG" sz="2800" b="1" dirty="0">
            <a:solidFill>
              <a:srgbClr val="C00000"/>
            </a:solidFill>
            <a:latin typeface="Simplified Arabic" panose="02020603050405020304" pitchFamily="18" charset="-78"/>
            <a:cs typeface="Simplified Arabic" panose="02020603050405020304" pitchFamily="18" charset="-78"/>
          </a:endParaRPr>
        </a:p>
      </dgm:t>
    </dgm:pt>
    <dgm:pt modelId="{E68BC12F-CA1E-4B32-8815-7D06E81BC815}" type="parTrans" cxnId="{F1B792B1-A64D-4EF3-BE77-48DEE3A15CB1}">
      <dgm:prSet/>
      <dgm:spPr/>
      <dgm:t>
        <a:bodyPr/>
        <a:lstStyle/>
        <a:p>
          <a:pPr rtl="1"/>
          <a:endParaRPr lang="ar-EG"/>
        </a:p>
      </dgm:t>
    </dgm:pt>
    <dgm:pt modelId="{35475E14-72BF-419B-A89D-2AB302DFD139}" type="sibTrans" cxnId="{F1B792B1-A64D-4EF3-BE77-48DEE3A15CB1}">
      <dgm:prSet/>
      <dgm:spPr/>
      <dgm:t>
        <a:bodyPr/>
        <a:lstStyle/>
        <a:p>
          <a:pPr rtl="1"/>
          <a:endParaRPr lang="ar-EG"/>
        </a:p>
      </dgm:t>
    </dgm:pt>
    <dgm:pt modelId="{0A47BFC4-BCC0-4413-ABBE-6C5F6A3384A5}">
      <dgm:prSet phldrT="[Text]" custT="1"/>
      <dgm:spPr/>
      <dgm:t>
        <a:bodyPr/>
        <a:lstStyle/>
        <a:p>
          <a:pPr rtl="1"/>
          <a:r>
            <a:rPr lang="ar-EG" sz="2400" b="1" dirty="0" smtClean="0">
              <a:solidFill>
                <a:srgbClr val="002060"/>
              </a:solidFill>
              <a:latin typeface="Simplified Arabic" panose="02020603050405020304" pitchFamily="18" charset="-78"/>
              <a:cs typeface="Simplified Arabic" panose="02020603050405020304" pitchFamily="18" charset="-78"/>
            </a:rPr>
            <a:t>هو اقتطاع جزء من الدخل من قبل الدولة في مقابل المعاش التقاعدي لموظفيها عند نهاية خدمتهم </a:t>
          </a:r>
          <a:endParaRPr lang="ar-EG" sz="2400" b="1" dirty="0">
            <a:solidFill>
              <a:srgbClr val="002060"/>
            </a:solidFill>
            <a:latin typeface="Simplified Arabic" panose="02020603050405020304" pitchFamily="18" charset="-78"/>
            <a:cs typeface="Simplified Arabic" panose="02020603050405020304" pitchFamily="18" charset="-78"/>
          </a:endParaRPr>
        </a:p>
      </dgm:t>
    </dgm:pt>
    <dgm:pt modelId="{B93362EA-FA1C-4FA4-A888-971504268AF9}" type="parTrans" cxnId="{07825AE8-3B3B-4D86-8731-4C3DC6FD048B}">
      <dgm:prSet/>
      <dgm:spPr/>
      <dgm:t>
        <a:bodyPr/>
        <a:lstStyle/>
        <a:p>
          <a:pPr rtl="1"/>
          <a:endParaRPr lang="ar-EG"/>
        </a:p>
      </dgm:t>
    </dgm:pt>
    <dgm:pt modelId="{AF754FC1-CA87-4C90-B6DD-98F22A454849}" type="sibTrans" cxnId="{07825AE8-3B3B-4D86-8731-4C3DC6FD048B}">
      <dgm:prSet/>
      <dgm:spPr/>
      <dgm:t>
        <a:bodyPr/>
        <a:lstStyle/>
        <a:p>
          <a:pPr rtl="1"/>
          <a:endParaRPr lang="ar-EG"/>
        </a:p>
      </dgm:t>
    </dgm:pt>
    <dgm:pt modelId="{D87BA1FF-A6DF-4EB0-A852-0D923EE05963}">
      <dgm:prSet phldrT="[Text]" custT="1"/>
      <dgm:spPr/>
      <dgm:t>
        <a:bodyPr/>
        <a:lstStyle/>
        <a:p>
          <a:pPr rtl="1"/>
          <a:r>
            <a:rPr lang="ar-EG" sz="2800" b="1" dirty="0" smtClean="0">
              <a:solidFill>
                <a:srgbClr val="C00000"/>
              </a:solidFill>
              <a:latin typeface="Simplified Arabic" panose="02020603050405020304" pitchFamily="18" charset="-78"/>
              <a:cs typeface="Simplified Arabic" panose="02020603050405020304" pitchFamily="18" charset="-78"/>
            </a:rPr>
            <a:t>الادخار الاختياري</a:t>
          </a:r>
          <a:endParaRPr lang="ar-EG" sz="2800" b="1" dirty="0">
            <a:solidFill>
              <a:srgbClr val="C00000"/>
            </a:solidFill>
            <a:latin typeface="Simplified Arabic" panose="02020603050405020304" pitchFamily="18" charset="-78"/>
            <a:cs typeface="Simplified Arabic" panose="02020603050405020304" pitchFamily="18" charset="-78"/>
          </a:endParaRPr>
        </a:p>
      </dgm:t>
    </dgm:pt>
    <dgm:pt modelId="{C237971A-68BC-4CF4-9E47-EC53FB1D34B8}" type="parTrans" cxnId="{78A0C163-E0F9-4862-8EED-FC18F5301B57}">
      <dgm:prSet/>
      <dgm:spPr/>
      <dgm:t>
        <a:bodyPr/>
        <a:lstStyle/>
        <a:p>
          <a:pPr rtl="1"/>
          <a:endParaRPr lang="ar-EG"/>
        </a:p>
      </dgm:t>
    </dgm:pt>
    <dgm:pt modelId="{A53FE3C0-A11C-4591-BE40-3CCA1D4B18D7}" type="sibTrans" cxnId="{78A0C163-E0F9-4862-8EED-FC18F5301B57}">
      <dgm:prSet/>
      <dgm:spPr/>
      <dgm:t>
        <a:bodyPr/>
        <a:lstStyle/>
        <a:p>
          <a:pPr rtl="1"/>
          <a:endParaRPr lang="ar-EG"/>
        </a:p>
      </dgm:t>
    </dgm:pt>
    <dgm:pt modelId="{F1F68BF8-DADC-482B-81B2-0BB27A9318C8}">
      <dgm:prSet phldrT="[Text]" custT="1"/>
      <dgm:spPr/>
      <dgm:t>
        <a:bodyPr/>
        <a:lstStyle/>
        <a:p>
          <a:pPr rtl="1"/>
          <a:r>
            <a:rPr lang="ar-EG" sz="2400" b="1" dirty="0" smtClean="0">
              <a:solidFill>
                <a:srgbClr val="002060"/>
              </a:solidFill>
              <a:latin typeface="Simplified Arabic" panose="02020603050405020304" pitchFamily="18" charset="-78"/>
              <a:cs typeface="Simplified Arabic" panose="02020603050405020304" pitchFamily="18" charset="-78"/>
            </a:rPr>
            <a:t>ونعني به امتناع الفرد عن استخدام جزء من دخله برضاه يقصد المصلحة المستقبلية ويشمل هذا النوع من الادخار حسابات التوفير في البنوك</a:t>
          </a:r>
          <a:endParaRPr lang="ar-EG" sz="2400" b="1" dirty="0">
            <a:solidFill>
              <a:srgbClr val="002060"/>
            </a:solidFill>
            <a:latin typeface="Simplified Arabic" panose="02020603050405020304" pitchFamily="18" charset="-78"/>
            <a:cs typeface="Simplified Arabic" panose="02020603050405020304" pitchFamily="18" charset="-78"/>
          </a:endParaRPr>
        </a:p>
      </dgm:t>
    </dgm:pt>
    <dgm:pt modelId="{F481AA90-013E-4ED2-A21A-3F94E3EC69E1}" type="parTrans" cxnId="{1C11CEFD-5AA5-4B71-9786-1007F5EFCC6F}">
      <dgm:prSet/>
      <dgm:spPr/>
      <dgm:t>
        <a:bodyPr/>
        <a:lstStyle/>
        <a:p>
          <a:pPr rtl="1"/>
          <a:endParaRPr lang="ar-EG"/>
        </a:p>
      </dgm:t>
    </dgm:pt>
    <dgm:pt modelId="{B74C617F-E1C8-42F7-9B23-8BC5014137DC}" type="sibTrans" cxnId="{1C11CEFD-5AA5-4B71-9786-1007F5EFCC6F}">
      <dgm:prSet/>
      <dgm:spPr/>
      <dgm:t>
        <a:bodyPr/>
        <a:lstStyle/>
        <a:p>
          <a:pPr rtl="1"/>
          <a:endParaRPr lang="ar-EG"/>
        </a:p>
      </dgm:t>
    </dgm:pt>
    <dgm:pt modelId="{59622185-7DEB-49E5-9DE2-DD460097E0E7}" type="pres">
      <dgm:prSet presAssocID="{D01811E6-DFA8-4A1E-8D5C-94FCEF034AA2}" presName="Name0" presStyleCnt="0">
        <dgm:presLayoutVars>
          <dgm:dir/>
          <dgm:animLvl val="lvl"/>
          <dgm:resizeHandles val="exact"/>
        </dgm:presLayoutVars>
      </dgm:prSet>
      <dgm:spPr/>
      <dgm:t>
        <a:bodyPr/>
        <a:lstStyle/>
        <a:p>
          <a:pPr rtl="1"/>
          <a:endParaRPr lang="ar-EG"/>
        </a:p>
      </dgm:t>
    </dgm:pt>
    <dgm:pt modelId="{81BF587D-3BBA-4165-80C0-6EB883240377}" type="pres">
      <dgm:prSet presAssocID="{D87BA1FF-A6DF-4EB0-A852-0D923EE05963}" presName="boxAndChildren" presStyleCnt="0"/>
      <dgm:spPr/>
    </dgm:pt>
    <dgm:pt modelId="{010D7F24-C74A-4CDC-AF56-3EE1A9B15959}" type="pres">
      <dgm:prSet presAssocID="{D87BA1FF-A6DF-4EB0-A852-0D923EE05963}" presName="parentTextBox" presStyleLbl="node1" presStyleIdx="0" presStyleCnt="2"/>
      <dgm:spPr/>
      <dgm:t>
        <a:bodyPr/>
        <a:lstStyle/>
        <a:p>
          <a:pPr rtl="1"/>
          <a:endParaRPr lang="ar-EG"/>
        </a:p>
      </dgm:t>
    </dgm:pt>
    <dgm:pt modelId="{61B2352F-CE31-4FEB-A982-6438A64BEE86}" type="pres">
      <dgm:prSet presAssocID="{D87BA1FF-A6DF-4EB0-A852-0D923EE05963}" presName="entireBox" presStyleLbl="node1" presStyleIdx="0" presStyleCnt="2"/>
      <dgm:spPr/>
      <dgm:t>
        <a:bodyPr/>
        <a:lstStyle/>
        <a:p>
          <a:pPr rtl="1"/>
          <a:endParaRPr lang="ar-EG"/>
        </a:p>
      </dgm:t>
    </dgm:pt>
    <dgm:pt modelId="{4FADE13C-D4DC-4EE1-94B2-4916CB6720EE}" type="pres">
      <dgm:prSet presAssocID="{D87BA1FF-A6DF-4EB0-A852-0D923EE05963}" presName="descendantBox" presStyleCnt="0"/>
      <dgm:spPr/>
    </dgm:pt>
    <dgm:pt modelId="{2C3C8B9D-5473-4593-93D3-C6C2DD6B2682}" type="pres">
      <dgm:prSet presAssocID="{F1F68BF8-DADC-482B-81B2-0BB27A9318C8}" presName="childTextBox" presStyleLbl="fgAccFollowNode1" presStyleIdx="0" presStyleCnt="2">
        <dgm:presLayoutVars>
          <dgm:bulletEnabled val="1"/>
        </dgm:presLayoutVars>
      </dgm:prSet>
      <dgm:spPr/>
      <dgm:t>
        <a:bodyPr/>
        <a:lstStyle/>
        <a:p>
          <a:pPr rtl="1"/>
          <a:endParaRPr lang="ar-EG"/>
        </a:p>
      </dgm:t>
    </dgm:pt>
    <dgm:pt modelId="{D3DD6D59-ACEE-4DF8-83F5-C63580011429}" type="pres">
      <dgm:prSet presAssocID="{35475E14-72BF-419B-A89D-2AB302DFD139}" presName="sp" presStyleCnt="0"/>
      <dgm:spPr/>
    </dgm:pt>
    <dgm:pt modelId="{1FF86D03-731E-49C4-8353-26E27A5D73C1}" type="pres">
      <dgm:prSet presAssocID="{3B4AD9A8-76C4-4CDD-AEE1-F1FA78497492}" presName="arrowAndChildren" presStyleCnt="0"/>
      <dgm:spPr/>
    </dgm:pt>
    <dgm:pt modelId="{A019F335-0087-483B-8203-A13FDA14A1D5}" type="pres">
      <dgm:prSet presAssocID="{3B4AD9A8-76C4-4CDD-AEE1-F1FA78497492}" presName="parentTextArrow" presStyleLbl="node1" presStyleIdx="0" presStyleCnt="2"/>
      <dgm:spPr/>
      <dgm:t>
        <a:bodyPr/>
        <a:lstStyle/>
        <a:p>
          <a:pPr rtl="1"/>
          <a:endParaRPr lang="ar-EG"/>
        </a:p>
      </dgm:t>
    </dgm:pt>
    <dgm:pt modelId="{A3E727F2-C24F-4940-9C45-3383A87C3EAC}" type="pres">
      <dgm:prSet presAssocID="{3B4AD9A8-76C4-4CDD-AEE1-F1FA78497492}" presName="arrow" presStyleLbl="node1" presStyleIdx="1" presStyleCnt="2"/>
      <dgm:spPr/>
      <dgm:t>
        <a:bodyPr/>
        <a:lstStyle/>
        <a:p>
          <a:pPr rtl="1"/>
          <a:endParaRPr lang="ar-EG"/>
        </a:p>
      </dgm:t>
    </dgm:pt>
    <dgm:pt modelId="{BFBE35DE-5E6A-44C2-BDD0-202BE25EBB54}" type="pres">
      <dgm:prSet presAssocID="{3B4AD9A8-76C4-4CDD-AEE1-F1FA78497492}" presName="descendantArrow" presStyleCnt="0"/>
      <dgm:spPr/>
    </dgm:pt>
    <dgm:pt modelId="{B31C36F4-3457-4082-A7EC-B1845A966122}" type="pres">
      <dgm:prSet presAssocID="{0A47BFC4-BCC0-4413-ABBE-6C5F6A3384A5}" presName="childTextArrow" presStyleLbl="fgAccFollowNode1" presStyleIdx="1" presStyleCnt="2">
        <dgm:presLayoutVars>
          <dgm:bulletEnabled val="1"/>
        </dgm:presLayoutVars>
      </dgm:prSet>
      <dgm:spPr/>
      <dgm:t>
        <a:bodyPr/>
        <a:lstStyle/>
        <a:p>
          <a:pPr rtl="1"/>
          <a:endParaRPr lang="ar-EG"/>
        </a:p>
      </dgm:t>
    </dgm:pt>
  </dgm:ptLst>
  <dgm:cxnLst>
    <dgm:cxn modelId="{F36B8A72-6D17-4A15-8501-1F365D08E651}" type="presOf" srcId="{3B4AD9A8-76C4-4CDD-AEE1-F1FA78497492}" destId="{A019F335-0087-483B-8203-A13FDA14A1D5}" srcOrd="0" destOrd="0" presId="urn:microsoft.com/office/officeart/2005/8/layout/process4"/>
    <dgm:cxn modelId="{9FCA0346-15DE-4CBF-AA08-D163CD10F6D6}" type="presOf" srcId="{D01811E6-DFA8-4A1E-8D5C-94FCEF034AA2}" destId="{59622185-7DEB-49E5-9DE2-DD460097E0E7}" srcOrd="0" destOrd="0" presId="urn:microsoft.com/office/officeart/2005/8/layout/process4"/>
    <dgm:cxn modelId="{B3119151-7778-48AF-81F9-D66E585C47FD}" type="presOf" srcId="{0A47BFC4-BCC0-4413-ABBE-6C5F6A3384A5}" destId="{B31C36F4-3457-4082-A7EC-B1845A966122}" srcOrd="0" destOrd="0" presId="urn:microsoft.com/office/officeart/2005/8/layout/process4"/>
    <dgm:cxn modelId="{F1B792B1-A64D-4EF3-BE77-48DEE3A15CB1}" srcId="{D01811E6-DFA8-4A1E-8D5C-94FCEF034AA2}" destId="{3B4AD9A8-76C4-4CDD-AEE1-F1FA78497492}" srcOrd="0" destOrd="0" parTransId="{E68BC12F-CA1E-4B32-8815-7D06E81BC815}" sibTransId="{35475E14-72BF-419B-A89D-2AB302DFD139}"/>
    <dgm:cxn modelId="{1C11CEFD-5AA5-4B71-9786-1007F5EFCC6F}" srcId="{D87BA1FF-A6DF-4EB0-A852-0D923EE05963}" destId="{F1F68BF8-DADC-482B-81B2-0BB27A9318C8}" srcOrd="0" destOrd="0" parTransId="{F481AA90-013E-4ED2-A21A-3F94E3EC69E1}" sibTransId="{B74C617F-E1C8-42F7-9B23-8BC5014137DC}"/>
    <dgm:cxn modelId="{72968B29-0C09-427D-A613-D05678CA9807}" type="presOf" srcId="{3B4AD9A8-76C4-4CDD-AEE1-F1FA78497492}" destId="{A3E727F2-C24F-4940-9C45-3383A87C3EAC}" srcOrd="1" destOrd="0" presId="urn:microsoft.com/office/officeart/2005/8/layout/process4"/>
    <dgm:cxn modelId="{5430B2FC-680C-4171-90C8-59926FA2E444}" type="presOf" srcId="{D87BA1FF-A6DF-4EB0-A852-0D923EE05963}" destId="{010D7F24-C74A-4CDC-AF56-3EE1A9B15959}" srcOrd="0" destOrd="0" presId="urn:microsoft.com/office/officeart/2005/8/layout/process4"/>
    <dgm:cxn modelId="{1A9C9ED8-BD12-4146-B500-0D50756EEEAF}" type="presOf" srcId="{F1F68BF8-DADC-482B-81B2-0BB27A9318C8}" destId="{2C3C8B9D-5473-4593-93D3-C6C2DD6B2682}" srcOrd="0" destOrd="0" presId="urn:microsoft.com/office/officeart/2005/8/layout/process4"/>
    <dgm:cxn modelId="{07825AE8-3B3B-4D86-8731-4C3DC6FD048B}" srcId="{3B4AD9A8-76C4-4CDD-AEE1-F1FA78497492}" destId="{0A47BFC4-BCC0-4413-ABBE-6C5F6A3384A5}" srcOrd="0" destOrd="0" parTransId="{B93362EA-FA1C-4FA4-A888-971504268AF9}" sibTransId="{AF754FC1-CA87-4C90-B6DD-98F22A454849}"/>
    <dgm:cxn modelId="{F8EE7018-AF8F-4E82-91D2-8D9ECAD182BB}" type="presOf" srcId="{D87BA1FF-A6DF-4EB0-A852-0D923EE05963}" destId="{61B2352F-CE31-4FEB-A982-6438A64BEE86}" srcOrd="1" destOrd="0" presId="urn:microsoft.com/office/officeart/2005/8/layout/process4"/>
    <dgm:cxn modelId="{78A0C163-E0F9-4862-8EED-FC18F5301B57}" srcId="{D01811E6-DFA8-4A1E-8D5C-94FCEF034AA2}" destId="{D87BA1FF-A6DF-4EB0-A852-0D923EE05963}" srcOrd="1" destOrd="0" parTransId="{C237971A-68BC-4CF4-9E47-EC53FB1D34B8}" sibTransId="{A53FE3C0-A11C-4591-BE40-3CCA1D4B18D7}"/>
    <dgm:cxn modelId="{A76D65E9-A044-4CE2-A6C8-027A190FC8E3}" type="presParOf" srcId="{59622185-7DEB-49E5-9DE2-DD460097E0E7}" destId="{81BF587D-3BBA-4165-80C0-6EB883240377}" srcOrd="0" destOrd="0" presId="urn:microsoft.com/office/officeart/2005/8/layout/process4"/>
    <dgm:cxn modelId="{B983D764-414D-4C82-A966-F81DC60E5116}" type="presParOf" srcId="{81BF587D-3BBA-4165-80C0-6EB883240377}" destId="{010D7F24-C74A-4CDC-AF56-3EE1A9B15959}" srcOrd="0" destOrd="0" presId="urn:microsoft.com/office/officeart/2005/8/layout/process4"/>
    <dgm:cxn modelId="{CA043FB4-5B1A-461D-A056-1BDC63846F69}" type="presParOf" srcId="{81BF587D-3BBA-4165-80C0-6EB883240377}" destId="{61B2352F-CE31-4FEB-A982-6438A64BEE86}" srcOrd="1" destOrd="0" presId="urn:microsoft.com/office/officeart/2005/8/layout/process4"/>
    <dgm:cxn modelId="{55522D63-D334-4503-9B9A-80CD71CA5FA1}" type="presParOf" srcId="{81BF587D-3BBA-4165-80C0-6EB883240377}" destId="{4FADE13C-D4DC-4EE1-94B2-4916CB6720EE}" srcOrd="2" destOrd="0" presId="urn:microsoft.com/office/officeart/2005/8/layout/process4"/>
    <dgm:cxn modelId="{608663CF-CE10-4475-A326-0FE467C120C2}" type="presParOf" srcId="{4FADE13C-D4DC-4EE1-94B2-4916CB6720EE}" destId="{2C3C8B9D-5473-4593-93D3-C6C2DD6B2682}" srcOrd="0" destOrd="0" presId="urn:microsoft.com/office/officeart/2005/8/layout/process4"/>
    <dgm:cxn modelId="{C9CC8AD8-5623-4BCA-8FBC-B3ECACB41F4D}" type="presParOf" srcId="{59622185-7DEB-49E5-9DE2-DD460097E0E7}" destId="{D3DD6D59-ACEE-4DF8-83F5-C63580011429}" srcOrd="1" destOrd="0" presId="urn:microsoft.com/office/officeart/2005/8/layout/process4"/>
    <dgm:cxn modelId="{33521052-32F1-453B-A171-10CD400342D1}" type="presParOf" srcId="{59622185-7DEB-49E5-9DE2-DD460097E0E7}" destId="{1FF86D03-731E-49C4-8353-26E27A5D73C1}" srcOrd="2" destOrd="0" presId="urn:microsoft.com/office/officeart/2005/8/layout/process4"/>
    <dgm:cxn modelId="{1F994B89-9699-4EF8-9B12-A746FEF833E5}" type="presParOf" srcId="{1FF86D03-731E-49C4-8353-26E27A5D73C1}" destId="{A019F335-0087-483B-8203-A13FDA14A1D5}" srcOrd="0" destOrd="0" presId="urn:microsoft.com/office/officeart/2005/8/layout/process4"/>
    <dgm:cxn modelId="{56238FD0-7B4A-4172-A27A-EF4DA5C18ADF}" type="presParOf" srcId="{1FF86D03-731E-49C4-8353-26E27A5D73C1}" destId="{A3E727F2-C24F-4940-9C45-3383A87C3EAC}" srcOrd="1" destOrd="0" presId="urn:microsoft.com/office/officeart/2005/8/layout/process4"/>
    <dgm:cxn modelId="{8544F17E-253D-4FC1-8E6E-EC4ABA532549}" type="presParOf" srcId="{1FF86D03-731E-49C4-8353-26E27A5D73C1}" destId="{BFBE35DE-5E6A-44C2-BDD0-202BE25EBB54}" srcOrd="2" destOrd="0" presId="urn:microsoft.com/office/officeart/2005/8/layout/process4"/>
    <dgm:cxn modelId="{CAA8E6C5-EA99-4B18-8A4E-800B0DA6E4FA}" type="presParOf" srcId="{BFBE35DE-5E6A-44C2-BDD0-202BE25EBB54}" destId="{B31C36F4-3457-4082-A7EC-B1845A966122}"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66FCA263-891C-4D91-A67C-380F14CD854A}" type="doc">
      <dgm:prSet loTypeId="urn:microsoft.com/office/officeart/2005/8/layout/target3" loCatId="list" qsTypeId="urn:microsoft.com/office/officeart/2005/8/quickstyle/3d1" qsCatId="3D" csTypeId="urn:microsoft.com/office/officeart/2005/8/colors/accent1_4" csCatId="accent1" phldr="1"/>
      <dgm:spPr/>
      <dgm:t>
        <a:bodyPr/>
        <a:lstStyle/>
        <a:p>
          <a:pPr rtl="1"/>
          <a:endParaRPr lang="ar-EG"/>
        </a:p>
      </dgm:t>
    </dgm:pt>
    <dgm:pt modelId="{741E2652-2994-4708-B11F-9B4CD04181F5}">
      <dgm:prSet phldrT="[Text]" custT="1"/>
      <dgm:spPr/>
      <dgm:t>
        <a:bodyPr/>
        <a:lstStyle/>
        <a:p>
          <a:pPr rtl="1"/>
          <a:r>
            <a:rPr lang="ar-EG" sz="2400" b="1" dirty="0" smtClean="0">
              <a:latin typeface="Simplified Arabic" panose="02020603050405020304" pitchFamily="18" charset="-78"/>
              <a:cs typeface="Simplified Arabic" panose="02020603050405020304" pitchFamily="18" charset="-78"/>
            </a:rPr>
            <a:t>تكوين احتياطي لمواجهة الظروف والأحداث الغير متوقعة في المستقبل </a:t>
          </a:r>
          <a:endParaRPr lang="ar-EG" sz="2400" b="1" dirty="0">
            <a:latin typeface="Simplified Arabic" panose="02020603050405020304" pitchFamily="18" charset="-78"/>
            <a:cs typeface="Simplified Arabic" panose="02020603050405020304" pitchFamily="18" charset="-78"/>
          </a:endParaRPr>
        </a:p>
      </dgm:t>
    </dgm:pt>
    <dgm:pt modelId="{801B0762-3064-4410-BD30-002E8BA705F1}" type="parTrans" cxnId="{FFE61AD6-C8E7-4B83-8933-89239F9AB9C1}">
      <dgm:prSet/>
      <dgm:spPr/>
      <dgm:t>
        <a:bodyPr/>
        <a:lstStyle/>
        <a:p>
          <a:pPr rtl="1"/>
          <a:endParaRPr lang="ar-EG"/>
        </a:p>
      </dgm:t>
    </dgm:pt>
    <dgm:pt modelId="{C960691F-C803-4912-B1E7-0A7C50D6E8A4}" type="sibTrans" cxnId="{FFE61AD6-C8E7-4B83-8933-89239F9AB9C1}">
      <dgm:prSet/>
      <dgm:spPr/>
      <dgm:t>
        <a:bodyPr/>
        <a:lstStyle/>
        <a:p>
          <a:pPr rtl="1"/>
          <a:endParaRPr lang="ar-EG"/>
        </a:p>
      </dgm:t>
    </dgm:pt>
    <dgm:pt modelId="{4E84C5B6-0664-48FB-8FA2-406CDC31E220}">
      <dgm:prSet phldrT="[Text]" custT="1"/>
      <dgm:spPr/>
      <dgm:t>
        <a:bodyPr/>
        <a:lstStyle/>
        <a:p>
          <a:pPr rtl="1"/>
          <a:r>
            <a:rPr lang="ar-EG" sz="2400" b="1" dirty="0" smtClean="0">
              <a:latin typeface="Simplified Arabic" panose="02020603050405020304" pitchFamily="18" charset="-78"/>
              <a:cs typeface="Simplified Arabic" panose="02020603050405020304" pitchFamily="18" charset="-78"/>
            </a:rPr>
            <a:t>توفير دخل يتزايد تدريجيا لمواجهة المستوى المعيشي المتزايد باستمرار </a:t>
          </a:r>
          <a:endParaRPr lang="ar-EG" sz="2400" b="1" dirty="0">
            <a:latin typeface="Simplified Arabic" panose="02020603050405020304" pitchFamily="18" charset="-78"/>
            <a:cs typeface="Simplified Arabic" panose="02020603050405020304" pitchFamily="18" charset="-78"/>
          </a:endParaRPr>
        </a:p>
      </dgm:t>
    </dgm:pt>
    <dgm:pt modelId="{BCF22FCA-C3DF-4DB4-9330-46F64639BB64}" type="parTrans" cxnId="{D254EA1A-1CEC-400E-BC46-AD4033D68F5B}">
      <dgm:prSet/>
      <dgm:spPr/>
      <dgm:t>
        <a:bodyPr/>
        <a:lstStyle/>
        <a:p>
          <a:pPr rtl="1"/>
          <a:endParaRPr lang="ar-EG"/>
        </a:p>
      </dgm:t>
    </dgm:pt>
    <dgm:pt modelId="{A3F7DFC1-F54F-4F07-8B29-4EF6014943E0}" type="sibTrans" cxnId="{D254EA1A-1CEC-400E-BC46-AD4033D68F5B}">
      <dgm:prSet/>
      <dgm:spPr/>
      <dgm:t>
        <a:bodyPr/>
        <a:lstStyle/>
        <a:p>
          <a:pPr rtl="1"/>
          <a:endParaRPr lang="ar-EG"/>
        </a:p>
      </dgm:t>
    </dgm:pt>
    <dgm:pt modelId="{289F897E-FA2A-40AB-89C1-FC12696067F4}">
      <dgm:prSet phldrT="[Text]" custT="1"/>
      <dgm:spPr/>
      <dgm:t>
        <a:bodyPr/>
        <a:lstStyle/>
        <a:p>
          <a:pPr rtl="1"/>
          <a:r>
            <a:rPr lang="ar-EG" sz="2400" b="1" smtClean="0">
              <a:latin typeface="Simplified Arabic" panose="02020603050405020304" pitchFamily="18" charset="-78"/>
              <a:cs typeface="Simplified Arabic" panose="02020603050405020304" pitchFamily="18" charset="-78"/>
            </a:rPr>
            <a:t>الاستعداد لمواجهة تعليم الأبناء أو كبار السن أو الشيخوخة</a:t>
          </a:r>
          <a:endParaRPr lang="ar-EG" sz="2400" b="1" dirty="0">
            <a:latin typeface="Simplified Arabic" panose="02020603050405020304" pitchFamily="18" charset="-78"/>
            <a:cs typeface="Simplified Arabic" panose="02020603050405020304" pitchFamily="18" charset="-78"/>
          </a:endParaRPr>
        </a:p>
      </dgm:t>
    </dgm:pt>
    <dgm:pt modelId="{9D95997D-DF42-4A2B-B848-A058F465ED81}" type="parTrans" cxnId="{50651DA4-77D7-49A3-AA45-D1615ED22BF4}">
      <dgm:prSet/>
      <dgm:spPr/>
      <dgm:t>
        <a:bodyPr/>
        <a:lstStyle/>
        <a:p>
          <a:pPr rtl="1"/>
          <a:endParaRPr lang="ar-EG"/>
        </a:p>
      </dgm:t>
    </dgm:pt>
    <dgm:pt modelId="{38D7A893-3A01-4006-B5B1-B1A8ADD14027}" type="sibTrans" cxnId="{50651DA4-77D7-49A3-AA45-D1615ED22BF4}">
      <dgm:prSet/>
      <dgm:spPr/>
      <dgm:t>
        <a:bodyPr/>
        <a:lstStyle/>
        <a:p>
          <a:pPr rtl="1"/>
          <a:endParaRPr lang="ar-EG"/>
        </a:p>
      </dgm:t>
    </dgm:pt>
    <dgm:pt modelId="{87AEA9D1-C4B0-444D-A29C-C16F47E136C5}">
      <dgm:prSet phldrT="[Text]" custT="1"/>
      <dgm:spPr/>
      <dgm:t>
        <a:bodyPr/>
        <a:lstStyle/>
        <a:p>
          <a:pPr rtl="1"/>
          <a:r>
            <a:rPr lang="ar-EG" sz="2400" b="1" smtClean="0">
              <a:latin typeface="Simplified Arabic" panose="02020603050405020304" pitchFamily="18" charset="-78"/>
              <a:cs typeface="Simplified Arabic" panose="02020603050405020304" pitchFamily="18" charset="-78"/>
            </a:rPr>
            <a:t>تكوين فائض يورث للأبناء</a:t>
          </a:r>
          <a:endParaRPr lang="ar-EG" sz="2400" b="1" dirty="0">
            <a:latin typeface="Simplified Arabic" panose="02020603050405020304" pitchFamily="18" charset="-78"/>
            <a:cs typeface="Simplified Arabic" panose="02020603050405020304" pitchFamily="18" charset="-78"/>
          </a:endParaRPr>
        </a:p>
      </dgm:t>
    </dgm:pt>
    <dgm:pt modelId="{B7ABD810-3334-4F42-9FE6-C28981290D22}" type="parTrans" cxnId="{65A1792C-88D7-4847-9E73-5EB57396EF41}">
      <dgm:prSet/>
      <dgm:spPr/>
      <dgm:t>
        <a:bodyPr/>
        <a:lstStyle/>
        <a:p>
          <a:pPr rtl="1"/>
          <a:endParaRPr lang="ar-EG"/>
        </a:p>
      </dgm:t>
    </dgm:pt>
    <dgm:pt modelId="{7C5C7F9C-5FB3-41D6-9A89-FD8ABC0FB912}" type="sibTrans" cxnId="{65A1792C-88D7-4847-9E73-5EB57396EF41}">
      <dgm:prSet/>
      <dgm:spPr/>
      <dgm:t>
        <a:bodyPr/>
        <a:lstStyle/>
        <a:p>
          <a:pPr rtl="1"/>
          <a:endParaRPr lang="ar-EG"/>
        </a:p>
      </dgm:t>
    </dgm:pt>
    <dgm:pt modelId="{D75964AF-FFA2-427D-85DE-D4FB961A19E3}">
      <dgm:prSet phldrT="[Text]" custT="1"/>
      <dgm:spPr/>
      <dgm:t>
        <a:bodyPr/>
        <a:lstStyle/>
        <a:p>
          <a:pPr rtl="1"/>
          <a:r>
            <a:rPr lang="ar-EG" sz="2400" b="1" smtClean="0">
              <a:latin typeface="Simplified Arabic" panose="02020603050405020304" pitchFamily="18" charset="-78"/>
              <a:cs typeface="Simplified Arabic" panose="02020603050405020304" pitchFamily="18" charset="-78"/>
            </a:rPr>
            <a:t>تكوين رصيد يصلح في وقت ما للاستفادة منه في عمليات تجارية</a:t>
          </a:r>
          <a:endParaRPr lang="ar-EG" sz="2400" b="1" dirty="0">
            <a:latin typeface="Simplified Arabic" panose="02020603050405020304" pitchFamily="18" charset="-78"/>
            <a:cs typeface="Simplified Arabic" panose="02020603050405020304" pitchFamily="18" charset="-78"/>
          </a:endParaRPr>
        </a:p>
      </dgm:t>
    </dgm:pt>
    <dgm:pt modelId="{4C947723-86E8-4E25-825E-1D901E8AAD89}" type="parTrans" cxnId="{5561396B-B8B5-4E5A-9D9F-7B360C7BC587}">
      <dgm:prSet/>
      <dgm:spPr/>
      <dgm:t>
        <a:bodyPr/>
        <a:lstStyle/>
        <a:p>
          <a:pPr rtl="1"/>
          <a:endParaRPr lang="ar-EG"/>
        </a:p>
      </dgm:t>
    </dgm:pt>
    <dgm:pt modelId="{CA4CF0DC-0502-480D-A43A-C60A732A91B1}" type="sibTrans" cxnId="{5561396B-B8B5-4E5A-9D9F-7B360C7BC587}">
      <dgm:prSet/>
      <dgm:spPr/>
      <dgm:t>
        <a:bodyPr/>
        <a:lstStyle/>
        <a:p>
          <a:pPr rtl="1"/>
          <a:endParaRPr lang="ar-EG"/>
        </a:p>
      </dgm:t>
    </dgm:pt>
    <dgm:pt modelId="{A819FDA7-626C-42B9-8AF2-ECC9587A38B0}" type="pres">
      <dgm:prSet presAssocID="{66FCA263-891C-4D91-A67C-380F14CD854A}" presName="Name0" presStyleCnt="0">
        <dgm:presLayoutVars>
          <dgm:chMax val="7"/>
          <dgm:dir/>
          <dgm:animLvl val="lvl"/>
          <dgm:resizeHandles val="exact"/>
        </dgm:presLayoutVars>
      </dgm:prSet>
      <dgm:spPr/>
      <dgm:t>
        <a:bodyPr/>
        <a:lstStyle/>
        <a:p>
          <a:pPr rtl="1"/>
          <a:endParaRPr lang="ar-EG"/>
        </a:p>
      </dgm:t>
    </dgm:pt>
    <dgm:pt modelId="{1F0B90ED-0751-4BAC-B8FF-144D8411A63E}" type="pres">
      <dgm:prSet presAssocID="{741E2652-2994-4708-B11F-9B4CD04181F5}" presName="circle1" presStyleLbl="node1" presStyleIdx="0" presStyleCnt="5"/>
      <dgm:spPr/>
    </dgm:pt>
    <dgm:pt modelId="{68FB5223-22EC-483D-BA82-BEA6B441197F}" type="pres">
      <dgm:prSet presAssocID="{741E2652-2994-4708-B11F-9B4CD04181F5}" presName="space" presStyleCnt="0"/>
      <dgm:spPr/>
    </dgm:pt>
    <dgm:pt modelId="{8864ABB6-80C8-4321-9184-CA38B9B57008}" type="pres">
      <dgm:prSet presAssocID="{741E2652-2994-4708-B11F-9B4CD04181F5}" presName="rect1" presStyleLbl="alignAcc1" presStyleIdx="0" presStyleCnt="5"/>
      <dgm:spPr/>
      <dgm:t>
        <a:bodyPr/>
        <a:lstStyle/>
        <a:p>
          <a:pPr rtl="1"/>
          <a:endParaRPr lang="ar-EG"/>
        </a:p>
      </dgm:t>
    </dgm:pt>
    <dgm:pt modelId="{E1BD2825-E106-490D-8571-E6C159B81D5F}" type="pres">
      <dgm:prSet presAssocID="{4E84C5B6-0664-48FB-8FA2-406CDC31E220}" presName="vertSpace2" presStyleLbl="node1" presStyleIdx="0" presStyleCnt="5"/>
      <dgm:spPr/>
    </dgm:pt>
    <dgm:pt modelId="{E5A07398-7BD0-40FB-B04C-DA5DB4D50B64}" type="pres">
      <dgm:prSet presAssocID="{4E84C5B6-0664-48FB-8FA2-406CDC31E220}" presName="circle2" presStyleLbl="node1" presStyleIdx="1" presStyleCnt="5"/>
      <dgm:spPr/>
    </dgm:pt>
    <dgm:pt modelId="{CEC73383-3A03-429D-B81E-6EB6926DE0E2}" type="pres">
      <dgm:prSet presAssocID="{4E84C5B6-0664-48FB-8FA2-406CDC31E220}" presName="rect2" presStyleLbl="alignAcc1" presStyleIdx="1" presStyleCnt="5"/>
      <dgm:spPr/>
      <dgm:t>
        <a:bodyPr/>
        <a:lstStyle/>
        <a:p>
          <a:pPr rtl="1"/>
          <a:endParaRPr lang="ar-EG"/>
        </a:p>
      </dgm:t>
    </dgm:pt>
    <dgm:pt modelId="{03E627C9-41D8-4CA6-BA37-C5C5FCB9C466}" type="pres">
      <dgm:prSet presAssocID="{289F897E-FA2A-40AB-89C1-FC12696067F4}" presName="vertSpace3" presStyleLbl="node1" presStyleIdx="1" presStyleCnt="5"/>
      <dgm:spPr/>
    </dgm:pt>
    <dgm:pt modelId="{F98D65A8-ED09-46FC-A31A-97E5EA8ED68B}" type="pres">
      <dgm:prSet presAssocID="{289F897E-FA2A-40AB-89C1-FC12696067F4}" presName="circle3" presStyleLbl="node1" presStyleIdx="2" presStyleCnt="5"/>
      <dgm:spPr/>
    </dgm:pt>
    <dgm:pt modelId="{B4CE6987-6548-4221-9E08-5678EF2CA9D1}" type="pres">
      <dgm:prSet presAssocID="{289F897E-FA2A-40AB-89C1-FC12696067F4}" presName="rect3" presStyleLbl="alignAcc1" presStyleIdx="2" presStyleCnt="5"/>
      <dgm:spPr/>
      <dgm:t>
        <a:bodyPr/>
        <a:lstStyle/>
        <a:p>
          <a:pPr rtl="1"/>
          <a:endParaRPr lang="ar-EG"/>
        </a:p>
      </dgm:t>
    </dgm:pt>
    <dgm:pt modelId="{D1BCBE41-CEBD-4469-A452-285B5A7D323C}" type="pres">
      <dgm:prSet presAssocID="{D75964AF-FFA2-427D-85DE-D4FB961A19E3}" presName="vertSpace4" presStyleLbl="node1" presStyleIdx="2" presStyleCnt="5"/>
      <dgm:spPr/>
    </dgm:pt>
    <dgm:pt modelId="{941DBFE3-0C39-4ED7-83E8-09DC31B26762}" type="pres">
      <dgm:prSet presAssocID="{D75964AF-FFA2-427D-85DE-D4FB961A19E3}" presName="circle4" presStyleLbl="node1" presStyleIdx="3" presStyleCnt="5"/>
      <dgm:spPr/>
    </dgm:pt>
    <dgm:pt modelId="{CE52D793-E594-4F23-B8FB-4D5B61300A9C}" type="pres">
      <dgm:prSet presAssocID="{D75964AF-FFA2-427D-85DE-D4FB961A19E3}" presName="rect4" presStyleLbl="alignAcc1" presStyleIdx="3" presStyleCnt="5"/>
      <dgm:spPr/>
      <dgm:t>
        <a:bodyPr/>
        <a:lstStyle/>
        <a:p>
          <a:pPr rtl="1"/>
          <a:endParaRPr lang="ar-EG"/>
        </a:p>
      </dgm:t>
    </dgm:pt>
    <dgm:pt modelId="{637982ED-5F9A-4087-BA2C-9F944D928493}" type="pres">
      <dgm:prSet presAssocID="{87AEA9D1-C4B0-444D-A29C-C16F47E136C5}" presName="vertSpace5" presStyleLbl="node1" presStyleIdx="3" presStyleCnt="5"/>
      <dgm:spPr/>
    </dgm:pt>
    <dgm:pt modelId="{71317F19-BA4B-48A6-BD8A-E88979DB2255}" type="pres">
      <dgm:prSet presAssocID="{87AEA9D1-C4B0-444D-A29C-C16F47E136C5}" presName="circle5" presStyleLbl="node1" presStyleIdx="4" presStyleCnt="5"/>
      <dgm:spPr/>
    </dgm:pt>
    <dgm:pt modelId="{387F3A98-8D6A-4077-A6E3-5A2D82F55928}" type="pres">
      <dgm:prSet presAssocID="{87AEA9D1-C4B0-444D-A29C-C16F47E136C5}" presName="rect5" presStyleLbl="alignAcc1" presStyleIdx="4" presStyleCnt="5"/>
      <dgm:spPr/>
      <dgm:t>
        <a:bodyPr/>
        <a:lstStyle/>
        <a:p>
          <a:pPr rtl="1"/>
          <a:endParaRPr lang="ar-EG"/>
        </a:p>
      </dgm:t>
    </dgm:pt>
    <dgm:pt modelId="{215B19D7-341E-4853-A7C9-35794BCB5064}" type="pres">
      <dgm:prSet presAssocID="{741E2652-2994-4708-B11F-9B4CD04181F5}" presName="rect1ParTxNoCh" presStyleLbl="alignAcc1" presStyleIdx="4" presStyleCnt="5">
        <dgm:presLayoutVars>
          <dgm:chMax val="1"/>
          <dgm:bulletEnabled val="1"/>
        </dgm:presLayoutVars>
      </dgm:prSet>
      <dgm:spPr/>
      <dgm:t>
        <a:bodyPr/>
        <a:lstStyle/>
        <a:p>
          <a:pPr rtl="1"/>
          <a:endParaRPr lang="ar-EG"/>
        </a:p>
      </dgm:t>
    </dgm:pt>
    <dgm:pt modelId="{071895A2-0001-4E02-B56B-091022DF0D89}" type="pres">
      <dgm:prSet presAssocID="{4E84C5B6-0664-48FB-8FA2-406CDC31E220}" presName="rect2ParTxNoCh" presStyleLbl="alignAcc1" presStyleIdx="4" presStyleCnt="5">
        <dgm:presLayoutVars>
          <dgm:chMax val="1"/>
          <dgm:bulletEnabled val="1"/>
        </dgm:presLayoutVars>
      </dgm:prSet>
      <dgm:spPr/>
      <dgm:t>
        <a:bodyPr/>
        <a:lstStyle/>
        <a:p>
          <a:pPr rtl="1"/>
          <a:endParaRPr lang="ar-EG"/>
        </a:p>
      </dgm:t>
    </dgm:pt>
    <dgm:pt modelId="{F8732B86-72EA-4FCF-8502-18FEACF44E02}" type="pres">
      <dgm:prSet presAssocID="{289F897E-FA2A-40AB-89C1-FC12696067F4}" presName="rect3ParTxNoCh" presStyleLbl="alignAcc1" presStyleIdx="4" presStyleCnt="5">
        <dgm:presLayoutVars>
          <dgm:chMax val="1"/>
          <dgm:bulletEnabled val="1"/>
        </dgm:presLayoutVars>
      </dgm:prSet>
      <dgm:spPr/>
      <dgm:t>
        <a:bodyPr/>
        <a:lstStyle/>
        <a:p>
          <a:pPr rtl="1"/>
          <a:endParaRPr lang="ar-EG"/>
        </a:p>
      </dgm:t>
    </dgm:pt>
    <dgm:pt modelId="{5FC62CBA-0B4C-41CE-845A-77E94BCFAB50}" type="pres">
      <dgm:prSet presAssocID="{D75964AF-FFA2-427D-85DE-D4FB961A19E3}" presName="rect4ParTxNoCh" presStyleLbl="alignAcc1" presStyleIdx="4" presStyleCnt="5">
        <dgm:presLayoutVars>
          <dgm:chMax val="1"/>
          <dgm:bulletEnabled val="1"/>
        </dgm:presLayoutVars>
      </dgm:prSet>
      <dgm:spPr/>
      <dgm:t>
        <a:bodyPr/>
        <a:lstStyle/>
        <a:p>
          <a:pPr rtl="1"/>
          <a:endParaRPr lang="ar-EG"/>
        </a:p>
      </dgm:t>
    </dgm:pt>
    <dgm:pt modelId="{8D5F290D-41DA-41B5-AEDB-99C18025CF7F}" type="pres">
      <dgm:prSet presAssocID="{87AEA9D1-C4B0-444D-A29C-C16F47E136C5}" presName="rect5ParTxNoCh" presStyleLbl="alignAcc1" presStyleIdx="4" presStyleCnt="5">
        <dgm:presLayoutVars>
          <dgm:chMax val="1"/>
          <dgm:bulletEnabled val="1"/>
        </dgm:presLayoutVars>
      </dgm:prSet>
      <dgm:spPr/>
      <dgm:t>
        <a:bodyPr/>
        <a:lstStyle/>
        <a:p>
          <a:pPr rtl="1"/>
          <a:endParaRPr lang="ar-EG"/>
        </a:p>
      </dgm:t>
    </dgm:pt>
  </dgm:ptLst>
  <dgm:cxnLst>
    <dgm:cxn modelId="{FFE61AD6-C8E7-4B83-8933-89239F9AB9C1}" srcId="{66FCA263-891C-4D91-A67C-380F14CD854A}" destId="{741E2652-2994-4708-B11F-9B4CD04181F5}" srcOrd="0" destOrd="0" parTransId="{801B0762-3064-4410-BD30-002E8BA705F1}" sibTransId="{C960691F-C803-4912-B1E7-0A7C50D6E8A4}"/>
    <dgm:cxn modelId="{F30BB776-46F1-4F16-9FEA-BD81A3E747B9}" type="presOf" srcId="{289F897E-FA2A-40AB-89C1-FC12696067F4}" destId="{B4CE6987-6548-4221-9E08-5678EF2CA9D1}" srcOrd="0" destOrd="0" presId="urn:microsoft.com/office/officeart/2005/8/layout/target3"/>
    <dgm:cxn modelId="{597B79CD-F801-45D3-9FD0-778D31095EE3}" type="presOf" srcId="{4E84C5B6-0664-48FB-8FA2-406CDC31E220}" destId="{071895A2-0001-4E02-B56B-091022DF0D89}" srcOrd="1" destOrd="0" presId="urn:microsoft.com/office/officeart/2005/8/layout/target3"/>
    <dgm:cxn modelId="{5561396B-B8B5-4E5A-9D9F-7B360C7BC587}" srcId="{66FCA263-891C-4D91-A67C-380F14CD854A}" destId="{D75964AF-FFA2-427D-85DE-D4FB961A19E3}" srcOrd="3" destOrd="0" parTransId="{4C947723-86E8-4E25-825E-1D901E8AAD89}" sibTransId="{CA4CF0DC-0502-480D-A43A-C60A732A91B1}"/>
    <dgm:cxn modelId="{26834E29-EE7B-4251-9883-885012CE1E0F}" type="presOf" srcId="{66FCA263-891C-4D91-A67C-380F14CD854A}" destId="{A819FDA7-626C-42B9-8AF2-ECC9587A38B0}" srcOrd="0" destOrd="0" presId="urn:microsoft.com/office/officeart/2005/8/layout/target3"/>
    <dgm:cxn modelId="{171EDA57-AE7F-471D-8544-AEE14C43CC49}" type="presOf" srcId="{4E84C5B6-0664-48FB-8FA2-406CDC31E220}" destId="{CEC73383-3A03-429D-B81E-6EB6926DE0E2}" srcOrd="0" destOrd="0" presId="urn:microsoft.com/office/officeart/2005/8/layout/target3"/>
    <dgm:cxn modelId="{D254EA1A-1CEC-400E-BC46-AD4033D68F5B}" srcId="{66FCA263-891C-4D91-A67C-380F14CD854A}" destId="{4E84C5B6-0664-48FB-8FA2-406CDC31E220}" srcOrd="1" destOrd="0" parTransId="{BCF22FCA-C3DF-4DB4-9330-46F64639BB64}" sibTransId="{A3F7DFC1-F54F-4F07-8B29-4EF6014943E0}"/>
    <dgm:cxn modelId="{50651DA4-77D7-49A3-AA45-D1615ED22BF4}" srcId="{66FCA263-891C-4D91-A67C-380F14CD854A}" destId="{289F897E-FA2A-40AB-89C1-FC12696067F4}" srcOrd="2" destOrd="0" parTransId="{9D95997D-DF42-4A2B-B848-A058F465ED81}" sibTransId="{38D7A893-3A01-4006-B5B1-B1A8ADD14027}"/>
    <dgm:cxn modelId="{572B28F8-2462-494E-B597-EE9AB8386604}" type="presOf" srcId="{741E2652-2994-4708-B11F-9B4CD04181F5}" destId="{8864ABB6-80C8-4321-9184-CA38B9B57008}" srcOrd="0" destOrd="0" presId="urn:microsoft.com/office/officeart/2005/8/layout/target3"/>
    <dgm:cxn modelId="{65A1792C-88D7-4847-9E73-5EB57396EF41}" srcId="{66FCA263-891C-4D91-A67C-380F14CD854A}" destId="{87AEA9D1-C4B0-444D-A29C-C16F47E136C5}" srcOrd="4" destOrd="0" parTransId="{B7ABD810-3334-4F42-9FE6-C28981290D22}" sibTransId="{7C5C7F9C-5FB3-41D6-9A89-FD8ABC0FB912}"/>
    <dgm:cxn modelId="{841CBE69-6306-4E9C-A899-7E96A0396B2A}" type="presOf" srcId="{289F897E-FA2A-40AB-89C1-FC12696067F4}" destId="{F8732B86-72EA-4FCF-8502-18FEACF44E02}" srcOrd="1" destOrd="0" presId="urn:microsoft.com/office/officeart/2005/8/layout/target3"/>
    <dgm:cxn modelId="{970F3817-DE4E-4D77-AFDA-96D4EED2154F}" type="presOf" srcId="{87AEA9D1-C4B0-444D-A29C-C16F47E136C5}" destId="{387F3A98-8D6A-4077-A6E3-5A2D82F55928}" srcOrd="0" destOrd="0" presId="urn:microsoft.com/office/officeart/2005/8/layout/target3"/>
    <dgm:cxn modelId="{C4CC4F14-AA37-4AFA-A037-5BD96A53AA56}" type="presOf" srcId="{87AEA9D1-C4B0-444D-A29C-C16F47E136C5}" destId="{8D5F290D-41DA-41B5-AEDB-99C18025CF7F}" srcOrd="1" destOrd="0" presId="urn:microsoft.com/office/officeart/2005/8/layout/target3"/>
    <dgm:cxn modelId="{787FB00D-E0BC-43CB-9433-1AE2B530370F}" type="presOf" srcId="{741E2652-2994-4708-B11F-9B4CD04181F5}" destId="{215B19D7-341E-4853-A7C9-35794BCB5064}" srcOrd="1" destOrd="0" presId="urn:microsoft.com/office/officeart/2005/8/layout/target3"/>
    <dgm:cxn modelId="{068B9039-9367-47FD-9804-5C5ADC04D995}" type="presOf" srcId="{D75964AF-FFA2-427D-85DE-D4FB961A19E3}" destId="{5FC62CBA-0B4C-41CE-845A-77E94BCFAB50}" srcOrd="1" destOrd="0" presId="urn:microsoft.com/office/officeart/2005/8/layout/target3"/>
    <dgm:cxn modelId="{940C2FB7-79DE-438A-9961-A6C174EF86A4}" type="presOf" srcId="{D75964AF-FFA2-427D-85DE-D4FB961A19E3}" destId="{CE52D793-E594-4F23-B8FB-4D5B61300A9C}" srcOrd="0" destOrd="0" presId="urn:microsoft.com/office/officeart/2005/8/layout/target3"/>
    <dgm:cxn modelId="{6DA78C40-B013-47A6-9BDE-69E59504DF93}" type="presParOf" srcId="{A819FDA7-626C-42B9-8AF2-ECC9587A38B0}" destId="{1F0B90ED-0751-4BAC-B8FF-144D8411A63E}" srcOrd="0" destOrd="0" presId="urn:microsoft.com/office/officeart/2005/8/layout/target3"/>
    <dgm:cxn modelId="{9892FCD1-5AB4-4CEE-BFE9-568FE366F0FF}" type="presParOf" srcId="{A819FDA7-626C-42B9-8AF2-ECC9587A38B0}" destId="{68FB5223-22EC-483D-BA82-BEA6B441197F}" srcOrd="1" destOrd="0" presId="urn:microsoft.com/office/officeart/2005/8/layout/target3"/>
    <dgm:cxn modelId="{686C7650-5AC6-4A4C-B3BE-8DA1C3094CF9}" type="presParOf" srcId="{A819FDA7-626C-42B9-8AF2-ECC9587A38B0}" destId="{8864ABB6-80C8-4321-9184-CA38B9B57008}" srcOrd="2" destOrd="0" presId="urn:microsoft.com/office/officeart/2005/8/layout/target3"/>
    <dgm:cxn modelId="{76A8D2BC-5FF3-4B60-AF70-D8DD57E00356}" type="presParOf" srcId="{A819FDA7-626C-42B9-8AF2-ECC9587A38B0}" destId="{E1BD2825-E106-490D-8571-E6C159B81D5F}" srcOrd="3" destOrd="0" presId="urn:microsoft.com/office/officeart/2005/8/layout/target3"/>
    <dgm:cxn modelId="{E2F0E8B3-6C8E-418C-AE42-0CC576D16A35}" type="presParOf" srcId="{A819FDA7-626C-42B9-8AF2-ECC9587A38B0}" destId="{E5A07398-7BD0-40FB-B04C-DA5DB4D50B64}" srcOrd="4" destOrd="0" presId="urn:microsoft.com/office/officeart/2005/8/layout/target3"/>
    <dgm:cxn modelId="{4D553419-4DA5-41FE-B828-E28F40D9AE70}" type="presParOf" srcId="{A819FDA7-626C-42B9-8AF2-ECC9587A38B0}" destId="{CEC73383-3A03-429D-B81E-6EB6926DE0E2}" srcOrd="5" destOrd="0" presId="urn:microsoft.com/office/officeart/2005/8/layout/target3"/>
    <dgm:cxn modelId="{486B1E95-F059-4808-9B4A-831CEADCCD66}" type="presParOf" srcId="{A819FDA7-626C-42B9-8AF2-ECC9587A38B0}" destId="{03E627C9-41D8-4CA6-BA37-C5C5FCB9C466}" srcOrd="6" destOrd="0" presId="urn:microsoft.com/office/officeart/2005/8/layout/target3"/>
    <dgm:cxn modelId="{9E387F21-8E28-4F9B-8F33-19D932A5E81B}" type="presParOf" srcId="{A819FDA7-626C-42B9-8AF2-ECC9587A38B0}" destId="{F98D65A8-ED09-46FC-A31A-97E5EA8ED68B}" srcOrd="7" destOrd="0" presId="urn:microsoft.com/office/officeart/2005/8/layout/target3"/>
    <dgm:cxn modelId="{C840FF7F-BBAB-434A-905A-5F027C6C8312}" type="presParOf" srcId="{A819FDA7-626C-42B9-8AF2-ECC9587A38B0}" destId="{B4CE6987-6548-4221-9E08-5678EF2CA9D1}" srcOrd="8" destOrd="0" presId="urn:microsoft.com/office/officeart/2005/8/layout/target3"/>
    <dgm:cxn modelId="{97A43404-8EB0-4E92-8CF7-94482986F7D0}" type="presParOf" srcId="{A819FDA7-626C-42B9-8AF2-ECC9587A38B0}" destId="{D1BCBE41-CEBD-4469-A452-285B5A7D323C}" srcOrd="9" destOrd="0" presId="urn:microsoft.com/office/officeart/2005/8/layout/target3"/>
    <dgm:cxn modelId="{EECFFCE6-B3A7-4880-BE5C-98E101973DE5}" type="presParOf" srcId="{A819FDA7-626C-42B9-8AF2-ECC9587A38B0}" destId="{941DBFE3-0C39-4ED7-83E8-09DC31B26762}" srcOrd="10" destOrd="0" presId="urn:microsoft.com/office/officeart/2005/8/layout/target3"/>
    <dgm:cxn modelId="{138AAEF7-32E0-4C87-9FBC-A779B39CD539}" type="presParOf" srcId="{A819FDA7-626C-42B9-8AF2-ECC9587A38B0}" destId="{CE52D793-E594-4F23-B8FB-4D5B61300A9C}" srcOrd="11" destOrd="0" presId="urn:microsoft.com/office/officeart/2005/8/layout/target3"/>
    <dgm:cxn modelId="{B5720D5F-4F32-481C-B95D-77F732B3642F}" type="presParOf" srcId="{A819FDA7-626C-42B9-8AF2-ECC9587A38B0}" destId="{637982ED-5F9A-4087-BA2C-9F944D928493}" srcOrd="12" destOrd="0" presId="urn:microsoft.com/office/officeart/2005/8/layout/target3"/>
    <dgm:cxn modelId="{BD135810-1ADE-4FE6-9A06-655D94B82C6F}" type="presParOf" srcId="{A819FDA7-626C-42B9-8AF2-ECC9587A38B0}" destId="{71317F19-BA4B-48A6-BD8A-E88979DB2255}" srcOrd="13" destOrd="0" presId="urn:microsoft.com/office/officeart/2005/8/layout/target3"/>
    <dgm:cxn modelId="{41B27AD5-8037-4903-9A3B-33099CFADA43}" type="presParOf" srcId="{A819FDA7-626C-42B9-8AF2-ECC9587A38B0}" destId="{387F3A98-8D6A-4077-A6E3-5A2D82F55928}" srcOrd="14" destOrd="0" presId="urn:microsoft.com/office/officeart/2005/8/layout/target3"/>
    <dgm:cxn modelId="{3C4705AA-0E68-4F80-A63D-BC9DCAC0F655}" type="presParOf" srcId="{A819FDA7-626C-42B9-8AF2-ECC9587A38B0}" destId="{215B19D7-341E-4853-A7C9-35794BCB5064}" srcOrd="15" destOrd="0" presId="urn:microsoft.com/office/officeart/2005/8/layout/target3"/>
    <dgm:cxn modelId="{1F8F7BB9-D32D-4AA5-9405-977134FFD767}" type="presParOf" srcId="{A819FDA7-626C-42B9-8AF2-ECC9587A38B0}" destId="{071895A2-0001-4E02-B56B-091022DF0D89}" srcOrd="16" destOrd="0" presId="urn:microsoft.com/office/officeart/2005/8/layout/target3"/>
    <dgm:cxn modelId="{0CBFC062-C1EE-410A-9079-680E585EE814}" type="presParOf" srcId="{A819FDA7-626C-42B9-8AF2-ECC9587A38B0}" destId="{F8732B86-72EA-4FCF-8502-18FEACF44E02}" srcOrd="17" destOrd="0" presId="urn:microsoft.com/office/officeart/2005/8/layout/target3"/>
    <dgm:cxn modelId="{0C8B6958-E425-4DD8-BEE6-81D231C70C6A}" type="presParOf" srcId="{A819FDA7-626C-42B9-8AF2-ECC9587A38B0}" destId="{5FC62CBA-0B4C-41CE-845A-77E94BCFAB50}" srcOrd="18" destOrd="0" presId="urn:microsoft.com/office/officeart/2005/8/layout/target3"/>
    <dgm:cxn modelId="{74880525-B63D-41CB-8681-1D7C304DA8AB}" type="presParOf" srcId="{A819FDA7-626C-42B9-8AF2-ECC9587A38B0}" destId="{8D5F290D-41DA-41B5-AEDB-99C18025CF7F}" srcOrd="19"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66FCA263-891C-4D91-A67C-380F14CD854A}" type="doc">
      <dgm:prSet loTypeId="urn:microsoft.com/office/officeart/2005/8/layout/target3" loCatId="list" qsTypeId="urn:microsoft.com/office/officeart/2005/8/quickstyle/3d1" qsCatId="3D" csTypeId="urn:microsoft.com/office/officeart/2005/8/colors/accent1_4" csCatId="accent1" phldr="1"/>
      <dgm:spPr/>
      <dgm:t>
        <a:bodyPr/>
        <a:lstStyle/>
        <a:p>
          <a:pPr rtl="1"/>
          <a:endParaRPr lang="ar-EG"/>
        </a:p>
      </dgm:t>
    </dgm:pt>
    <dgm:pt modelId="{741E2652-2994-4708-B11F-9B4CD04181F5}">
      <dgm:prSet phldrT="[Text]" custT="1"/>
      <dgm:spPr/>
      <dgm:t>
        <a:bodyPr/>
        <a:lstStyle/>
        <a:p>
          <a:pPr rtl="1"/>
          <a:r>
            <a:rPr lang="ar-EG" sz="2400" b="1" dirty="0" smtClean="0">
              <a:latin typeface="Simplified Arabic" panose="02020603050405020304" pitchFamily="18" charset="-78"/>
              <a:cs typeface="Simplified Arabic" panose="02020603050405020304" pitchFamily="18" charset="-78"/>
            </a:rPr>
            <a:t>تكوين احتياطي لمواجهة الظروف والأحداث الغير متوقعة في المستقبل </a:t>
          </a:r>
          <a:endParaRPr lang="ar-EG" sz="2400" b="1" dirty="0">
            <a:latin typeface="Simplified Arabic" panose="02020603050405020304" pitchFamily="18" charset="-78"/>
            <a:cs typeface="Simplified Arabic" panose="02020603050405020304" pitchFamily="18" charset="-78"/>
          </a:endParaRPr>
        </a:p>
      </dgm:t>
    </dgm:pt>
    <dgm:pt modelId="{801B0762-3064-4410-BD30-002E8BA705F1}" type="parTrans" cxnId="{FFE61AD6-C8E7-4B83-8933-89239F9AB9C1}">
      <dgm:prSet/>
      <dgm:spPr/>
      <dgm:t>
        <a:bodyPr/>
        <a:lstStyle/>
        <a:p>
          <a:pPr rtl="1"/>
          <a:endParaRPr lang="ar-EG"/>
        </a:p>
      </dgm:t>
    </dgm:pt>
    <dgm:pt modelId="{C960691F-C803-4912-B1E7-0A7C50D6E8A4}" type="sibTrans" cxnId="{FFE61AD6-C8E7-4B83-8933-89239F9AB9C1}">
      <dgm:prSet/>
      <dgm:spPr/>
      <dgm:t>
        <a:bodyPr/>
        <a:lstStyle/>
        <a:p>
          <a:pPr rtl="1"/>
          <a:endParaRPr lang="ar-EG"/>
        </a:p>
      </dgm:t>
    </dgm:pt>
    <dgm:pt modelId="{4E84C5B6-0664-48FB-8FA2-406CDC31E220}">
      <dgm:prSet phldrT="[Text]" custT="1"/>
      <dgm:spPr/>
      <dgm:t>
        <a:bodyPr/>
        <a:lstStyle/>
        <a:p>
          <a:pPr rtl="1"/>
          <a:r>
            <a:rPr lang="ar-EG" sz="2400" b="1" dirty="0" smtClean="0">
              <a:latin typeface="Simplified Arabic" panose="02020603050405020304" pitchFamily="18" charset="-78"/>
              <a:cs typeface="Simplified Arabic" panose="02020603050405020304" pitchFamily="18" charset="-78"/>
            </a:rPr>
            <a:t>توفير دخل يتزايد تدريجيا لمواجهة المستوى المعيشي المتزايد باستمرار </a:t>
          </a:r>
          <a:endParaRPr lang="ar-EG" sz="2400" b="1" dirty="0">
            <a:latin typeface="Simplified Arabic" panose="02020603050405020304" pitchFamily="18" charset="-78"/>
            <a:cs typeface="Simplified Arabic" panose="02020603050405020304" pitchFamily="18" charset="-78"/>
          </a:endParaRPr>
        </a:p>
      </dgm:t>
    </dgm:pt>
    <dgm:pt modelId="{BCF22FCA-C3DF-4DB4-9330-46F64639BB64}" type="parTrans" cxnId="{D254EA1A-1CEC-400E-BC46-AD4033D68F5B}">
      <dgm:prSet/>
      <dgm:spPr/>
      <dgm:t>
        <a:bodyPr/>
        <a:lstStyle/>
        <a:p>
          <a:pPr rtl="1"/>
          <a:endParaRPr lang="ar-EG"/>
        </a:p>
      </dgm:t>
    </dgm:pt>
    <dgm:pt modelId="{A3F7DFC1-F54F-4F07-8B29-4EF6014943E0}" type="sibTrans" cxnId="{D254EA1A-1CEC-400E-BC46-AD4033D68F5B}">
      <dgm:prSet/>
      <dgm:spPr/>
      <dgm:t>
        <a:bodyPr/>
        <a:lstStyle/>
        <a:p>
          <a:pPr rtl="1"/>
          <a:endParaRPr lang="ar-EG"/>
        </a:p>
      </dgm:t>
    </dgm:pt>
    <dgm:pt modelId="{289F897E-FA2A-40AB-89C1-FC12696067F4}">
      <dgm:prSet phldrT="[Text]" custT="1"/>
      <dgm:spPr/>
      <dgm:t>
        <a:bodyPr/>
        <a:lstStyle/>
        <a:p>
          <a:pPr rtl="1"/>
          <a:r>
            <a:rPr lang="ar-EG" sz="2400" b="1" smtClean="0">
              <a:latin typeface="Simplified Arabic" panose="02020603050405020304" pitchFamily="18" charset="-78"/>
              <a:cs typeface="Simplified Arabic" panose="02020603050405020304" pitchFamily="18" charset="-78"/>
            </a:rPr>
            <a:t>الاستعداد لمواجهة تعليم الأبناء أو كبار السن أو الشيخوخة</a:t>
          </a:r>
          <a:endParaRPr lang="ar-EG" sz="2400" b="1" dirty="0">
            <a:latin typeface="Simplified Arabic" panose="02020603050405020304" pitchFamily="18" charset="-78"/>
            <a:cs typeface="Simplified Arabic" panose="02020603050405020304" pitchFamily="18" charset="-78"/>
          </a:endParaRPr>
        </a:p>
      </dgm:t>
    </dgm:pt>
    <dgm:pt modelId="{9D95997D-DF42-4A2B-B848-A058F465ED81}" type="parTrans" cxnId="{50651DA4-77D7-49A3-AA45-D1615ED22BF4}">
      <dgm:prSet/>
      <dgm:spPr/>
      <dgm:t>
        <a:bodyPr/>
        <a:lstStyle/>
        <a:p>
          <a:pPr rtl="1"/>
          <a:endParaRPr lang="ar-EG"/>
        </a:p>
      </dgm:t>
    </dgm:pt>
    <dgm:pt modelId="{38D7A893-3A01-4006-B5B1-B1A8ADD14027}" type="sibTrans" cxnId="{50651DA4-77D7-49A3-AA45-D1615ED22BF4}">
      <dgm:prSet/>
      <dgm:spPr/>
      <dgm:t>
        <a:bodyPr/>
        <a:lstStyle/>
        <a:p>
          <a:pPr rtl="1"/>
          <a:endParaRPr lang="ar-EG"/>
        </a:p>
      </dgm:t>
    </dgm:pt>
    <dgm:pt modelId="{87AEA9D1-C4B0-444D-A29C-C16F47E136C5}">
      <dgm:prSet phldrT="[Text]" custT="1"/>
      <dgm:spPr/>
      <dgm:t>
        <a:bodyPr/>
        <a:lstStyle/>
        <a:p>
          <a:pPr rtl="1"/>
          <a:r>
            <a:rPr lang="ar-EG" sz="2400" b="1" smtClean="0">
              <a:latin typeface="Simplified Arabic" panose="02020603050405020304" pitchFamily="18" charset="-78"/>
              <a:cs typeface="Simplified Arabic" panose="02020603050405020304" pitchFamily="18" charset="-78"/>
            </a:rPr>
            <a:t>تكوين فائض يورث للأبناء</a:t>
          </a:r>
          <a:endParaRPr lang="ar-EG" sz="2400" b="1" dirty="0">
            <a:latin typeface="Simplified Arabic" panose="02020603050405020304" pitchFamily="18" charset="-78"/>
            <a:cs typeface="Simplified Arabic" panose="02020603050405020304" pitchFamily="18" charset="-78"/>
          </a:endParaRPr>
        </a:p>
      </dgm:t>
    </dgm:pt>
    <dgm:pt modelId="{B7ABD810-3334-4F42-9FE6-C28981290D22}" type="parTrans" cxnId="{65A1792C-88D7-4847-9E73-5EB57396EF41}">
      <dgm:prSet/>
      <dgm:spPr/>
      <dgm:t>
        <a:bodyPr/>
        <a:lstStyle/>
        <a:p>
          <a:pPr rtl="1"/>
          <a:endParaRPr lang="ar-EG"/>
        </a:p>
      </dgm:t>
    </dgm:pt>
    <dgm:pt modelId="{7C5C7F9C-5FB3-41D6-9A89-FD8ABC0FB912}" type="sibTrans" cxnId="{65A1792C-88D7-4847-9E73-5EB57396EF41}">
      <dgm:prSet/>
      <dgm:spPr/>
      <dgm:t>
        <a:bodyPr/>
        <a:lstStyle/>
        <a:p>
          <a:pPr rtl="1"/>
          <a:endParaRPr lang="ar-EG"/>
        </a:p>
      </dgm:t>
    </dgm:pt>
    <dgm:pt modelId="{D75964AF-FFA2-427D-85DE-D4FB961A19E3}">
      <dgm:prSet phldrT="[Text]" custT="1"/>
      <dgm:spPr/>
      <dgm:t>
        <a:bodyPr/>
        <a:lstStyle/>
        <a:p>
          <a:pPr rtl="1"/>
          <a:r>
            <a:rPr lang="ar-EG" sz="2400" b="1" smtClean="0">
              <a:latin typeface="Simplified Arabic" panose="02020603050405020304" pitchFamily="18" charset="-78"/>
              <a:cs typeface="Simplified Arabic" panose="02020603050405020304" pitchFamily="18" charset="-78"/>
            </a:rPr>
            <a:t>تكوين رصيد يصلح في وقت ما للاستفادة منه في عمليات تجارية</a:t>
          </a:r>
          <a:endParaRPr lang="ar-EG" sz="2400" b="1" dirty="0">
            <a:latin typeface="Simplified Arabic" panose="02020603050405020304" pitchFamily="18" charset="-78"/>
            <a:cs typeface="Simplified Arabic" panose="02020603050405020304" pitchFamily="18" charset="-78"/>
          </a:endParaRPr>
        </a:p>
      </dgm:t>
    </dgm:pt>
    <dgm:pt modelId="{4C947723-86E8-4E25-825E-1D901E8AAD89}" type="parTrans" cxnId="{5561396B-B8B5-4E5A-9D9F-7B360C7BC587}">
      <dgm:prSet/>
      <dgm:spPr/>
      <dgm:t>
        <a:bodyPr/>
        <a:lstStyle/>
        <a:p>
          <a:pPr rtl="1"/>
          <a:endParaRPr lang="ar-EG"/>
        </a:p>
      </dgm:t>
    </dgm:pt>
    <dgm:pt modelId="{CA4CF0DC-0502-480D-A43A-C60A732A91B1}" type="sibTrans" cxnId="{5561396B-B8B5-4E5A-9D9F-7B360C7BC587}">
      <dgm:prSet/>
      <dgm:spPr/>
      <dgm:t>
        <a:bodyPr/>
        <a:lstStyle/>
        <a:p>
          <a:pPr rtl="1"/>
          <a:endParaRPr lang="ar-EG"/>
        </a:p>
      </dgm:t>
    </dgm:pt>
    <dgm:pt modelId="{A819FDA7-626C-42B9-8AF2-ECC9587A38B0}" type="pres">
      <dgm:prSet presAssocID="{66FCA263-891C-4D91-A67C-380F14CD854A}" presName="Name0" presStyleCnt="0">
        <dgm:presLayoutVars>
          <dgm:chMax val="7"/>
          <dgm:dir/>
          <dgm:animLvl val="lvl"/>
          <dgm:resizeHandles val="exact"/>
        </dgm:presLayoutVars>
      </dgm:prSet>
      <dgm:spPr/>
      <dgm:t>
        <a:bodyPr/>
        <a:lstStyle/>
        <a:p>
          <a:pPr rtl="1"/>
          <a:endParaRPr lang="ar-EG"/>
        </a:p>
      </dgm:t>
    </dgm:pt>
    <dgm:pt modelId="{1F0B90ED-0751-4BAC-B8FF-144D8411A63E}" type="pres">
      <dgm:prSet presAssocID="{741E2652-2994-4708-B11F-9B4CD04181F5}" presName="circle1" presStyleLbl="node1" presStyleIdx="0" presStyleCnt="5"/>
      <dgm:spPr/>
    </dgm:pt>
    <dgm:pt modelId="{68FB5223-22EC-483D-BA82-BEA6B441197F}" type="pres">
      <dgm:prSet presAssocID="{741E2652-2994-4708-B11F-9B4CD04181F5}" presName="space" presStyleCnt="0"/>
      <dgm:spPr/>
    </dgm:pt>
    <dgm:pt modelId="{8864ABB6-80C8-4321-9184-CA38B9B57008}" type="pres">
      <dgm:prSet presAssocID="{741E2652-2994-4708-B11F-9B4CD04181F5}" presName="rect1" presStyleLbl="alignAcc1" presStyleIdx="0" presStyleCnt="5"/>
      <dgm:spPr/>
      <dgm:t>
        <a:bodyPr/>
        <a:lstStyle/>
        <a:p>
          <a:pPr rtl="1"/>
          <a:endParaRPr lang="ar-EG"/>
        </a:p>
      </dgm:t>
    </dgm:pt>
    <dgm:pt modelId="{E1BD2825-E106-490D-8571-E6C159B81D5F}" type="pres">
      <dgm:prSet presAssocID="{4E84C5B6-0664-48FB-8FA2-406CDC31E220}" presName="vertSpace2" presStyleLbl="node1" presStyleIdx="0" presStyleCnt="5"/>
      <dgm:spPr/>
    </dgm:pt>
    <dgm:pt modelId="{E5A07398-7BD0-40FB-B04C-DA5DB4D50B64}" type="pres">
      <dgm:prSet presAssocID="{4E84C5B6-0664-48FB-8FA2-406CDC31E220}" presName="circle2" presStyleLbl="node1" presStyleIdx="1" presStyleCnt="5"/>
      <dgm:spPr/>
    </dgm:pt>
    <dgm:pt modelId="{CEC73383-3A03-429D-B81E-6EB6926DE0E2}" type="pres">
      <dgm:prSet presAssocID="{4E84C5B6-0664-48FB-8FA2-406CDC31E220}" presName="rect2" presStyleLbl="alignAcc1" presStyleIdx="1" presStyleCnt="5"/>
      <dgm:spPr/>
      <dgm:t>
        <a:bodyPr/>
        <a:lstStyle/>
        <a:p>
          <a:pPr rtl="1"/>
          <a:endParaRPr lang="ar-EG"/>
        </a:p>
      </dgm:t>
    </dgm:pt>
    <dgm:pt modelId="{03E627C9-41D8-4CA6-BA37-C5C5FCB9C466}" type="pres">
      <dgm:prSet presAssocID="{289F897E-FA2A-40AB-89C1-FC12696067F4}" presName="vertSpace3" presStyleLbl="node1" presStyleIdx="1" presStyleCnt="5"/>
      <dgm:spPr/>
    </dgm:pt>
    <dgm:pt modelId="{F98D65A8-ED09-46FC-A31A-97E5EA8ED68B}" type="pres">
      <dgm:prSet presAssocID="{289F897E-FA2A-40AB-89C1-FC12696067F4}" presName="circle3" presStyleLbl="node1" presStyleIdx="2" presStyleCnt="5"/>
      <dgm:spPr/>
    </dgm:pt>
    <dgm:pt modelId="{B4CE6987-6548-4221-9E08-5678EF2CA9D1}" type="pres">
      <dgm:prSet presAssocID="{289F897E-FA2A-40AB-89C1-FC12696067F4}" presName="rect3" presStyleLbl="alignAcc1" presStyleIdx="2" presStyleCnt="5"/>
      <dgm:spPr/>
      <dgm:t>
        <a:bodyPr/>
        <a:lstStyle/>
        <a:p>
          <a:pPr rtl="1"/>
          <a:endParaRPr lang="ar-EG"/>
        </a:p>
      </dgm:t>
    </dgm:pt>
    <dgm:pt modelId="{D1BCBE41-CEBD-4469-A452-285B5A7D323C}" type="pres">
      <dgm:prSet presAssocID="{D75964AF-FFA2-427D-85DE-D4FB961A19E3}" presName="vertSpace4" presStyleLbl="node1" presStyleIdx="2" presStyleCnt="5"/>
      <dgm:spPr/>
    </dgm:pt>
    <dgm:pt modelId="{941DBFE3-0C39-4ED7-83E8-09DC31B26762}" type="pres">
      <dgm:prSet presAssocID="{D75964AF-FFA2-427D-85DE-D4FB961A19E3}" presName="circle4" presStyleLbl="node1" presStyleIdx="3" presStyleCnt="5"/>
      <dgm:spPr/>
    </dgm:pt>
    <dgm:pt modelId="{CE52D793-E594-4F23-B8FB-4D5B61300A9C}" type="pres">
      <dgm:prSet presAssocID="{D75964AF-FFA2-427D-85DE-D4FB961A19E3}" presName="rect4" presStyleLbl="alignAcc1" presStyleIdx="3" presStyleCnt="5"/>
      <dgm:spPr/>
      <dgm:t>
        <a:bodyPr/>
        <a:lstStyle/>
        <a:p>
          <a:pPr rtl="1"/>
          <a:endParaRPr lang="ar-EG"/>
        </a:p>
      </dgm:t>
    </dgm:pt>
    <dgm:pt modelId="{637982ED-5F9A-4087-BA2C-9F944D928493}" type="pres">
      <dgm:prSet presAssocID="{87AEA9D1-C4B0-444D-A29C-C16F47E136C5}" presName="vertSpace5" presStyleLbl="node1" presStyleIdx="3" presStyleCnt="5"/>
      <dgm:spPr/>
    </dgm:pt>
    <dgm:pt modelId="{71317F19-BA4B-48A6-BD8A-E88979DB2255}" type="pres">
      <dgm:prSet presAssocID="{87AEA9D1-C4B0-444D-A29C-C16F47E136C5}" presName="circle5" presStyleLbl="node1" presStyleIdx="4" presStyleCnt="5"/>
      <dgm:spPr/>
    </dgm:pt>
    <dgm:pt modelId="{387F3A98-8D6A-4077-A6E3-5A2D82F55928}" type="pres">
      <dgm:prSet presAssocID="{87AEA9D1-C4B0-444D-A29C-C16F47E136C5}" presName="rect5" presStyleLbl="alignAcc1" presStyleIdx="4" presStyleCnt="5"/>
      <dgm:spPr/>
      <dgm:t>
        <a:bodyPr/>
        <a:lstStyle/>
        <a:p>
          <a:pPr rtl="1"/>
          <a:endParaRPr lang="ar-EG"/>
        </a:p>
      </dgm:t>
    </dgm:pt>
    <dgm:pt modelId="{215B19D7-341E-4853-A7C9-35794BCB5064}" type="pres">
      <dgm:prSet presAssocID="{741E2652-2994-4708-B11F-9B4CD04181F5}" presName="rect1ParTxNoCh" presStyleLbl="alignAcc1" presStyleIdx="4" presStyleCnt="5">
        <dgm:presLayoutVars>
          <dgm:chMax val="1"/>
          <dgm:bulletEnabled val="1"/>
        </dgm:presLayoutVars>
      </dgm:prSet>
      <dgm:spPr/>
      <dgm:t>
        <a:bodyPr/>
        <a:lstStyle/>
        <a:p>
          <a:pPr rtl="1"/>
          <a:endParaRPr lang="ar-EG"/>
        </a:p>
      </dgm:t>
    </dgm:pt>
    <dgm:pt modelId="{071895A2-0001-4E02-B56B-091022DF0D89}" type="pres">
      <dgm:prSet presAssocID="{4E84C5B6-0664-48FB-8FA2-406CDC31E220}" presName="rect2ParTxNoCh" presStyleLbl="alignAcc1" presStyleIdx="4" presStyleCnt="5">
        <dgm:presLayoutVars>
          <dgm:chMax val="1"/>
          <dgm:bulletEnabled val="1"/>
        </dgm:presLayoutVars>
      </dgm:prSet>
      <dgm:spPr/>
      <dgm:t>
        <a:bodyPr/>
        <a:lstStyle/>
        <a:p>
          <a:pPr rtl="1"/>
          <a:endParaRPr lang="ar-EG"/>
        </a:p>
      </dgm:t>
    </dgm:pt>
    <dgm:pt modelId="{F8732B86-72EA-4FCF-8502-18FEACF44E02}" type="pres">
      <dgm:prSet presAssocID="{289F897E-FA2A-40AB-89C1-FC12696067F4}" presName="rect3ParTxNoCh" presStyleLbl="alignAcc1" presStyleIdx="4" presStyleCnt="5">
        <dgm:presLayoutVars>
          <dgm:chMax val="1"/>
          <dgm:bulletEnabled val="1"/>
        </dgm:presLayoutVars>
      </dgm:prSet>
      <dgm:spPr/>
      <dgm:t>
        <a:bodyPr/>
        <a:lstStyle/>
        <a:p>
          <a:pPr rtl="1"/>
          <a:endParaRPr lang="ar-EG"/>
        </a:p>
      </dgm:t>
    </dgm:pt>
    <dgm:pt modelId="{5FC62CBA-0B4C-41CE-845A-77E94BCFAB50}" type="pres">
      <dgm:prSet presAssocID="{D75964AF-FFA2-427D-85DE-D4FB961A19E3}" presName="rect4ParTxNoCh" presStyleLbl="alignAcc1" presStyleIdx="4" presStyleCnt="5">
        <dgm:presLayoutVars>
          <dgm:chMax val="1"/>
          <dgm:bulletEnabled val="1"/>
        </dgm:presLayoutVars>
      </dgm:prSet>
      <dgm:spPr/>
      <dgm:t>
        <a:bodyPr/>
        <a:lstStyle/>
        <a:p>
          <a:pPr rtl="1"/>
          <a:endParaRPr lang="ar-EG"/>
        </a:p>
      </dgm:t>
    </dgm:pt>
    <dgm:pt modelId="{8D5F290D-41DA-41B5-AEDB-99C18025CF7F}" type="pres">
      <dgm:prSet presAssocID="{87AEA9D1-C4B0-444D-A29C-C16F47E136C5}" presName="rect5ParTxNoCh" presStyleLbl="alignAcc1" presStyleIdx="4" presStyleCnt="5">
        <dgm:presLayoutVars>
          <dgm:chMax val="1"/>
          <dgm:bulletEnabled val="1"/>
        </dgm:presLayoutVars>
      </dgm:prSet>
      <dgm:spPr/>
      <dgm:t>
        <a:bodyPr/>
        <a:lstStyle/>
        <a:p>
          <a:pPr rtl="1"/>
          <a:endParaRPr lang="ar-EG"/>
        </a:p>
      </dgm:t>
    </dgm:pt>
  </dgm:ptLst>
  <dgm:cxnLst>
    <dgm:cxn modelId="{FFE61AD6-C8E7-4B83-8933-89239F9AB9C1}" srcId="{66FCA263-891C-4D91-A67C-380F14CD854A}" destId="{741E2652-2994-4708-B11F-9B4CD04181F5}" srcOrd="0" destOrd="0" parTransId="{801B0762-3064-4410-BD30-002E8BA705F1}" sibTransId="{C960691F-C803-4912-B1E7-0A7C50D6E8A4}"/>
    <dgm:cxn modelId="{821AE011-76A8-4C2A-82CC-8F4D8C00503A}" type="presOf" srcId="{D75964AF-FFA2-427D-85DE-D4FB961A19E3}" destId="{5FC62CBA-0B4C-41CE-845A-77E94BCFAB50}" srcOrd="1" destOrd="0" presId="urn:microsoft.com/office/officeart/2005/8/layout/target3"/>
    <dgm:cxn modelId="{5561396B-B8B5-4E5A-9D9F-7B360C7BC587}" srcId="{66FCA263-891C-4D91-A67C-380F14CD854A}" destId="{D75964AF-FFA2-427D-85DE-D4FB961A19E3}" srcOrd="3" destOrd="0" parTransId="{4C947723-86E8-4E25-825E-1D901E8AAD89}" sibTransId="{CA4CF0DC-0502-480D-A43A-C60A732A91B1}"/>
    <dgm:cxn modelId="{4B4BB7DF-3899-4E37-AB45-FDDE95F59A2D}" type="presOf" srcId="{289F897E-FA2A-40AB-89C1-FC12696067F4}" destId="{B4CE6987-6548-4221-9E08-5678EF2CA9D1}" srcOrd="0" destOrd="0" presId="urn:microsoft.com/office/officeart/2005/8/layout/target3"/>
    <dgm:cxn modelId="{4F61202C-D30F-4E6C-A63A-92B34262EBBD}" type="presOf" srcId="{4E84C5B6-0664-48FB-8FA2-406CDC31E220}" destId="{071895A2-0001-4E02-B56B-091022DF0D89}" srcOrd="1" destOrd="0" presId="urn:microsoft.com/office/officeart/2005/8/layout/target3"/>
    <dgm:cxn modelId="{4AE68C0F-0EF1-46BF-A42E-AD85D18D8B39}" type="presOf" srcId="{87AEA9D1-C4B0-444D-A29C-C16F47E136C5}" destId="{8D5F290D-41DA-41B5-AEDB-99C18025CF7F}" srcOrd="1" destOrd="0" presId="urn:microsoft.com/office/officeart/2005/8/layout/target3"/>
    <dgm:cxn modelId="{17C60093-277E-47B1-AAA2-2092E5FED6C7}" type="presOf" srcId="{66FCA263-891C-4D91-A67C-380F14CD854A}" destId="{A819FDA7-626C-42B9-8AF2-ECC9587A38B0}" srcOrd="0" destOrd="0" presId="urn:microsoft.com/office/officeart/2005/8/layout/target3"/>
    <dgm:cxn modelId="{78BE5449-C4EE-43E6-A6F9-F6DD22988B89}" type="presOf" srcId="{289F897E-FA2A-40AB-89C1-FC12696067F4}" destId="{F8732B86-72EA-4FCF-8502-18FEACF44E02}" srcOrd="1" destOrd="0" presId="urn:microsoft.com/office/officeart/2005/8/layout/target3"/>
    <dgm:cxn modelId="{D254EA1A-1CEC-400E-BC46-AD4033D68F5B}" srcId="{66FCA263-891C-4D91-A67C-380F14CD854A}" destId="{4E84C5B6-0664-48FB-8FA2-406CDC31E220}" srcOrd="1" destOrd="0" parTransId="{BCF22FCA-C3DF-4DB4-9330-46F64639BB64}" sibTransId="{A3F7DFC1-F54F-4F07-8B29-4EF6014943E0}"/>
    <dgm:cxn modelId="{92D2E701-81CB-4533-B826-576304DB3E07}" type="presOf" srcId="{741E2652-2994-4708-B11F-9B4CD04181F5}" destId="{215B19D7-341E-4853-A7C9-35794BCB5064}" srcOrd="1" destOrd="0" presId="urn:microsoft.com/office/officeart/2005/8/layout/target3"/>
    <dgm:cxn modelId="{7A8822F4-11C7-4D33-B69E-59A91EDD53F7}" type="presOf" srcId="{4E84C5B6-0664-48FB-8FA2-406CDC31E220}" destId="{CEC73383-3A03-429D-B81E-6EB6926DE0E2}" srcOrd="0" destOrd="0" presId="urn:microsoft.com/office/officeart/2005/8/layout/target3"/>
    <dgm:cxn modelId="{50651DA4-77D7-49A3-AA45-D1615ED22BF4}" srcId="{66FCA263-891C-4D91-A67C-380F14CD854A}" destId="{289F897E-FA2A-40AB-89C1-FC12696067F4}" srcOrd="2" destOrd="0" parTransId="{9D95997D-DF42-4A2B-B848-A058F465ED81}" sibTransId="{38D7A893-3A01-4006-B5B1-B1A8ADD14027}"/>
    <dgm:cxn modelId="{65A1792C-88D7-4847-9E73-5EB57396EF41}" srcId="{66FCA263-891C-4D91-A67C-380F14CD854A}" destId="{87AEA9D1-C4B0-444D-A29C-C16F47E136C5}" srcOrd="4" destOrd="0" parTransId="{B7ABD810-3334-4F42-9FE6-C28981290D22}" sibTransId="{7C5C7F9C-5FB3-41D6-9A89-FD8ABC0FB912}"/>
    <dgm:cxn modelId="{AECA21AE-D3DA-4750-8D5F-A4BF83CBA86A}" type="presOf" srcId="{87AEA9D1-C4B0-444D-A29C-C16F47E136C5}" destId="{387F3A98-8D6A-4077-A6E3-5A2D82F55928}" srcOrd="0" destOrd="0" presId="urn:microsoft.com/office/officeart/2005/8/layout/target3"/>
    <dgm:cxn modelId="{15CF6652-599F-4647-8361-0FA91562E1B1}" type="presOf" srcId="{741E2652-2994-4708-B11F-9B4CD04181F5}" destId="{8864ABB6-80C8-4321-9184-CA38B9B57008}" srcOrd="0" destOrd="0" presId="urn:microsoft.com/office/officeart/2005/8/layout/target3"/>
    <dgm:cxn modelId="{639F10E6-CA3F-4B61-A142-B906E3482A8E}" type="presOf" srcId="{D75964AF-FFA2-427D-85DE-D4FB961A19E3}" destId="{CE52D793-E594-4F23-B8FB-4D5B61300A9C}" srcOrd="0" destOrd="0" presId="urn:microsoft.com/office/officeart/2005/8/layout/target3"/>
    <dgm:cxn modelId="{421A37BC-9329-4FB8-B071-7BD83D2590AF}" type="presParOf" srcId="{A819FDA7-626C-42B9-8AF2-ECC9587A38B0}" destId="{1F0B90ED-0751-4BAC-B8FF-144D8411A63E}" srcOrd="0" destOrd="0" presId="urn:microsoft.com/office/officeart/2005/8/layout/target3"/>
    <dgm:cxn modelId="{36F5EC31-944F-423A-8EFE-DA1997413841}" type="presParOf" srcId="{A819FDA7-626C-42B9-8AF2-ECC9587A38B0}" destId="{68FB5223-22EC-483D-BA82-BEA6B441197F}" srcOrd="1" destOrd="0" presId="urn:microsoft.com/office/officeart/2005/8/layout/target3"/>
    <dgm:cxn modelId="{94AFCA7B-7DF2-4468-82B4-E6AA5565DA68}" type="presParOf" srcId="{A819FDA7-626C-42B9-8AF2-ECC9587A38B0}" destId="{8864ABB6-80C8-4321-9184-CA38B9B57008}" srcOrd="2" destOrd="0" presId="urn:microsoft.com/office/officeart/2005/8/layout/target3"/>
    <dgm:cxn modelId="{23C66498-4A09-487E-B4B0-280D56FEC0C5}" type="presParOf" srcId="{A819FDA7-626C-42B9-8AF2-ECC9587A38B0}" destId="{E1BD2825-E106-490D-8571-E6C159B81D5F}" srcOrd="3" destOrd="0" presId="urn:microsoft.com/office/officeart/2005/8/layout/target3"/>
    <dgm:cxn modelId="{181C8D6C-59A6-4C0C-B92D-403955EE1FA2}" type="presParOf" srcId="{A819FDA7-626C-42B9-8AF2-ECC9587A38B0}" destId="{E5A07398-7BD0-40FB-B04C-DA5DB4D50B64}" srcOrd="4" destOrd="0" presId="urn:microsoft.com/office/officeart/2005/8/layout/target3"/>
    <dgm:cxn modelId="{86805679-BED3-4C1D-8EDA-0BF6AB0A3D3E}" type="presParOf" srcId="{A819FDA7-626C-42B9-8AF2-ECC9587A38B0}" destId="{CEC73383-3A03-429D-B81E-6EB6926DE0E2}" srcOrd="5" destOrd="0" presId="urn:microsoft.com/office/officeart/2005/8/layout/target3"/>
    <dgm:cxn modelId="{357AA5CB-7125-4E62-B3EA-E1BE1E35D7D3}" type="presParOf" srcId="{A819FDA7-626C-42B9-8AF2-ECC9587A38B0}" destId="{03E627C9-41D8-4CA6-BA37-C5C5FCB9C466}" srcOrd="6" destOrd="0" presId="urn:microsoft.com/office/officeart/2005/8/layout/target3"/>
    <dgm:cxn modelId="{0F871C18-DD59-4ED3-8E92-6ABC58186D52}" type="presParOf" srcId="{A819FDA7-626C-42B9-8AF2-ECC9587A38B0}" destId="{F98D65A8-ED09-46FC-A31A-97E5EA8ED68B}" srcOrd="7" destOrd="0" presId="urn:microsoft.com/office/officeart/2005/8/layout/target3"/>
    <dgm:cxn modelId="{014241EF-E508-4BB0-9F09-17C15C0D3AE8}" type="presParOf" srcId="{A819FDA7-626C-42B9-8AF2-ECC9587A38B0}" destId="{B4CE6987-6548-4221-9E08-5678EF2CA9D1}" srcOrd="8" destOrd="0" presId="urn:microsoft.com/office/officeart/2005/8/layout/target3"/>
    <dgm:cxn modelId="{F2DFAD2F-0088-4F94-BA21-E88699A9CB45}" type="presParOf" srcId="{A819FDA7-626C-42B9-8AF2-ECC9587A38B0}" destId="{D1BCBE41-CEBD-4469-A452-285B5A7D323C}" srcOrd="9" destOrd="0" presId="urn:microsoft.com/office/officeart/2005/8/layout/target3"/>
    <dgm:cxn modelId="{5C7ADA3B-BBDE-4AA9-B88E-3FB281AA7C47}" type="presParOf" srcId="{A819FDA7-626C-42B9-8AF2-ECC9587A38B0}" destId="{941DBFE3-0C39-4ED7-83E8-09DC31B26762}" srcOrd="10" destOrd="0" presId="urn:microsoft.com/office/officeart/2005/8/layout/target3"/>
    <dgm:cxn modelId="{EBF8025E-1A76-428E-A586-59F1113A7B4E}" type="presParOf" srcId="{A819FDA7-626C-42B9-8AF2-ECC9587A38B0}" destId="{CE52D793-E594-4F23-B8FB-4D5B61300A9C}" srcOrd="11" destOrd="0" presId="urn:microsoft.com/office/officeart/2005/8/layout/target3"/>
    <dgm:cxn modelId="{FFFB6E0F-5357-4F3A-BA09-50FE569BC5C0}" type="presParOf" srcId="{A819FDA7-626C-42B9-8AF2-ECC9587A38B0}" destId="{637982ED-5F9A-4087-BA2C-9F944D928493}" srcOrd="12" destOrd="0" presId="urn:microsoft.com/office/officeart/2005/8/layout/target3"/>
    <dgm:cxn modelId="{BD3EEEDF-F8E3-42E0-8E27-C95182367A07}" type="presParOf" srcId="{A819FDA7-626C-42B9-8AF2-ECC9587A38B0}" destId="{71317F19-BA4B-48A6-BD8A-E88979DB2255}" srcOrd="13" destOrd="0" presId="urn:microsoft.com/office/officeart/2005/8/layout/target3"/>
    <dgm:cxn modelId="{F3600A0B-005B-4A50-8ED8-83126A439464}" type="presParOf" srcId="{A819FDA7-626C-42B9-8AF2-ECC9587A38B0}" destId="{387F3A98-8D6A-4077-A6E3-5A2D82F55928}" srcOrd="14" destOrd="0" presId="urn:microsoft.com/office/officeart/2005/8/layout/target3"/>
    <dgm:cxn modelId="{9931EEC0-187B-49E3-86C9-73F2C6F5D95B}" type="presParOf" srcId="{A819FDA7-626C-42B9-8AF2-ECC9587A38B0}" destId="{215B19D7-341E-4853-A7C9-35794BCB5064}" srcOrd="15" destOrd="0" presId="urn:microsoft.com/office/officeart/2005/8/layout/target3"/>
    <dgm:cxn modelId="{5536DB12-E76C-4042-A2D4-89BEED518780}" type="presParOf" srcId="{A819FDA7-626C-42B9-8AF2-ECC9587A38B0}" destId="{071895A2-0001-4E02-B56B-091022DF0D89}" srcOrd="16" destOrd="0" presId="urn:microsoft.com/office/officeart/2005/8/layout/target3"/>
    <dgm:cxn modelId="{64C92829-D808-4778-9229-80CA1C69D4B4}" type="presParOf" srcId="{A819FDA7-626C-42B9-8AF2-ECC9587A38B0}" destId="{F8732B86-72EA-4FCF-8502-18FEACF44E02}" srcOrd="17" destOrd="0" presId="urn:microsoft.com/office/officeart/2005/8/layout/target3"/>
    <dgm:cxn modelId="{00A6094A-87F5-4A23-94D3-E24AEF45D35C}" type="presParOf" srcId="{A819FDA7-626C-42B9-8AF2-ECC9587A38B0}" destId="{5FC62CBA-0B4C-41CE-845A-77E94BCFAB50}" srcOrd="18" destOrd="0" presId="urn:microsoft.com/office/officeart/2005/8/layout/target3"/>
    <dgm:cxn modelId="{239DFF23-4ED1-44E5-ADE2-34D0ADDD2C8D}" type="presParOf" srcId="{A819FDA7-626C-42B9-8AF2-ECC9587A38B0}" destId="{8D5F290D-41DA-41B5-AEDB-99C18025CF7F}" srcOrd="19"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30B7EE0-9F87-4E1D-9DFC-BB0311F3E9F1}" type="doc">
      <dgm:prSet loTypeId="urn:microsoft.com/office/officeart/2005/8/layout/radial3" loCatId="cycle" qsTypeId="urn:microsoft.com/office/officeart/2005/8/quickstyle/simple1" qsCatId="simple" csTypeId="urn:microsoft.com/office/officeart/2005/8/colors/colorful4" csCatId="colorful" phldr="1"/>
      <dgm:spPr/>
      <dgm:t>
        <a:bodyPr/>
        <a:lstStyle/>
        <a:p>
          <a:pPr rtl="1"/>
          <a:endParaRPr lang="ar-EG"/>
        </a:p>
      </dgm:t>
    </dgm:pt>
    <dgm:pt modelId="{6DF0E4C5-4216-4B9B-AFA5-634BFBD0B56C}">
      <dgm:prSet phldrT="[Text]" custT="1"/>
      <dgm:spPr/>
      <dgm:t>
        <a:bodyPr/>
        <a:lstStyle/>
        <a:p>
          <a:pPr rtl="1"/>
          <a:r>
            <a:rPr lang="ar-SA" sz="3200" b="1" u="none" dirty="0" smtClean="0"/>
            <a:t>هناك أربعة أنواع</a:t>
          </a:r>
          <a:endParaRPr lang="ar-EG" sz="3200" b="1" u="none" dirty="0"/>
        </a:p>
      </dgm:t>
    </dgm:pt>
    <dgm:pt modelId="{5DCE8FD3-0692-47A7-8895-8F164931D3E1}" type="parTrans" cxnId="{E5122B2F-4922-461B-9230-352EDB2FB075}">
      <dgm:prSet/>
      <dgm:spPr/>
      <dgm:t>
        <a:bodyPr/>
        <a:lstStyle/>
        <a:p>
          <a:pPr rtl="1"/>
          <a:endParaRPr lang="ar-EG"/>
        </a:p>
      </dgm:t>
    </dgm:pt>
    <dgm:pt modelId="{8E164236-7113-469C-A677-63A6A9A82F98}" type="sibTrans" cxnId="{E5122B2F-4922-461B-9230-352EDB2FB075}">
      <dgm:prSet/>
      <dgm:spPr/>
      <dgm:t>
        <a:bodyPr/>
        <a:lstStyle/>
        <a:p>
          <a:pPr rtl="1"/>
          <a:endParaRPr lang="ar-EG"/>
        </a:p>
      </dgm:t>
    </dgm:pt>
    <dgm:pt modelId="{15363E7D-3A74-4BE6-8D39-895A8D9CFCEE}">
      <dgm:prSet phldrT="[Text]"/>
      <dgm:spPr/>
      <dgm:t>
        <a:bodyPr/>
        <a:lstStyle/>
        <a:p>
          <a:pPr rtl="1"/>
          <a:r>
            <a:rPr lang="ar-SA" b="1" dirty="0" smtClean="0"/>
            <a:t>النوع الأول</a:t>
          </a:r>
          <a:endParaRPr lang="ar-EG" b="1" dirty="0" smtClean="0"/>
        </a:p>
        <a:p>
          <a:pPr rtl="1"/>
          <a:r>
            <a:rPr lang="ar-SA" b="1" dirty="0" smtClean="0"/>
            <a:t>التوفير العفوي</a:t>
          </a:r>
          <a:endParaRPr lang="ar-EG" dirty="0"/>
        </a:p>
      </dgm:t>
    </dgm:pt>
    <dgm:pt modelId="{6707E422-2724-43B0-AF1A-6AC6C4CA80D1}" type="parTrans" cxnId="{7FAA7AED-A228-4231-B43A-39539DC2A724}">
      <dgm:prSet/>
      <dgm:spPr/>
      <dgm:t>
        <a:bodyPr/>
        <a:lstStyle/>
        <a:p>
          <a:pPr rtl="1"/>
          <a:endParaRPr lang="ar-EG"/>
        </a:p>
      </dgm:t>
    </dgm:pt>
    <dgm:pt modelId="{D574F92F-64EE-4BA7-B33B-07F70E514C7F}" type="sibTrans" cxnId="{7FAA7AED-A228-4231-B43A-39539DC2A724}">
      <dgm:prSet/>
      <dgm:spPr/>
      <dgm:t>
        <a:bodyPr/>
        <a:lstStyle/>
        <a:p>
          <a:pPr rtl="1"/>
          <a:endParaRPr lang="ar-EG"/>
        </a:p>
      </dgm:t>
    </dgm:pt>
    <dgm:pt modelId="{6BC0C18A-638A-4349-B022-C9CF0BC28599}">
      <dgm:prSet phldrT="[Text]"/>
      <dgm:spPr/>
      <dgm:t>
        <a:bodyPr/>
        <a:lstStyle/>
        <a:p>
          <a:pPr rtl="1"/>
          <a:r>
            <a:rPr lang="ar-SA" b="1" dirty="0" smtClean="0"/>
            <a:t>النوع الثاني</a:t>
          </a:r>
          <a:endParaRPr lang="ar-EG" b="1" dirty="0" smtClean="0"/>
        </a:p>
        <a:p>
          <a:pPr rtl="1"/>
          <a:r>
            <a:rPr lang="ar-SA" b="1" dirty="0" smtClean="0"/>
            <a:t> التوفير المؤقت</a:t>
          </a:r>
          <a:endParaRPr lang="ar-EG" b="1" dirty="0"/>
        </a:p>
      </dgm:t>
    </dgm:pt>
    <dgm:pt modelId="{852787C5-E1D7-4EB8-B4A2-81DE924BFE4A}" type="parTrans" cxnId="{306E995D-E4E2-40C6-A2BC-772F76A74F35}">
      <dgm:prSet/>
      <dgm:spPr/>
      <dgm:t>
        <a:bodyPr/>
        <a:lstStyle/>
        <a:p>
          <a:pPr rtl="1"/>
          <a:endParaRPr lang="ar-EG"/>
        </a:p>
      </dgm:t>
    </dgm:pt>
    <dgm:pt modelId="{5B274C85-13FB-43A5-BE3C-A9E694E4F50C}" type="sibTrans" cxnId="{306E995D-E4E2-40C6-A2BC-772F76A74F35}">
      <dgm:prSet/>
      <dgm:spPr/>
      <dgm:t>
        <a:bodyPr/>
        <a:lstStyle/>
        <a:p>
          <a:pPr rtl="1"/>
          <a:endParaRPr lang="ar-EG"/>
        </a:p>
      </dgm:t>
    </dgm:pt>
    <dgm:pt modelId="{F2E97787-D148-4D9D-861F-D8964C5D9110}">
      <dgm:prSet phldrT="[Text]" custT="1"/>
      <dgm:spPr/>
      <dgm:t>
        <a:bodyPr/>
        <a:lstStyle/>
        <a:p>
          <a:pPr rtl="1"/>
          <a:r>
            <a:rPr lang="ar-SA" sz="1800" b="1" dirty="0" smtClean="0"/>
            <a:t>النوع الثالث</a:t>
          </a:r>
          <a:endParaRPr lang="ar-EG" sz="1800" b="1" dirty="0" smtClean="0"/>
        </a:p>
        <a:p>
          <a:pPr rtl="1"/>
          <a:r>
            <a:rPr lang="ar-SA" sz="1800" b="1" dirty="0" smtClean="0"/>
            <a:t>التوفير الدائم</a:t>
          </a:r>
          <a:endParaRPr lang="ar-EG" sz="1800" dirty="0"/>
        </a:p>
      </dgm:t>
    </dgm:pt>
    <dgm:pt modelId="{36574EF6-1E40-46D9-BAFC-859A8E37CD2C}" type="parTrans" cxnId="{1EC25D8F-CD23-405D-9BA3-BF1051075A58}">
      <dgm:prSet/>
      <dgm:spPr/>
      <dgm:t>
        <a:bodyPr/>
        <a:lstStyle/>
        <a:p>
          <a:pPr rtl="1"/>
          <a:endParaRPr lang="ar-EG"/>
        </a:p>
      </dgm:t>
    </dgm:pt>
    <dgm:pt modelId="{B3514F54-4DD3-4B26-B136-3423589163A2}" type="sibTrans" cxnId="{1EC25D8F-CD23-405D-9BA3-BF1051075A58}">
      <dgm:prSet/>
      <dgm:spPr/>
      <dgm:t>
        <a:bodyPr/>
        <a:lstStyle/>
        <a:p>
          <a:pPr rtl="1"/>
          <a:endParaRPr lang="ar-EG"/>
        </a:p>
      </dgm:t>
    </dgm:pt>
    <dgm:pt modelId="{28E453AA-E77F-4EAA-9F9B-86BEDD12BF23}">
      <dgm:prSet phldrT="[Text]"/>
      <dgm:spPr/>
      <dgm:t>
        <a:bodyPr/>
        <a:lstStyle/>
        <a:p>
          <a:pPr rtl="1"/>
          <a:r>
            <a:rPr lang="ar-SA" b="1" dirty="0" smtClean="0"/>
            <a:t>النوع الرابع</a:t>
          </a:r>
          <a:endParaRPr lang="ar-EG" b="1" dirty="0" smtClean="0"/>
        </a:p>
        <a:p>
          <a:pPr rtl="1"/>
          <a:r>
            <a:rPr lang="ar-SA" b="1" dirty="0" smtClean="0"/>
            <a:t>التوفير الإجباري </a:t>
          </a:r>
          <a:endParaRPr lang="ar-EG" dirty="0"/>
        </a:p>
      </dgm:t>
    </dgm:pt>
    <dgm:pt modelId="{6F575803-F7B0-49A7-982A-2C4ED7DA7C15}" type="parTrans" cxnId="{5173D717-8831-46C5-8017-605986F3F83D}">
      <dgm:prSet/>
      <dgm:spPr/>
      <dgm:t>
        <a:bodyPr/>
        <a:lstStyle/>
        <a:p>
          <a:pPr rtl="1"/>
          <a:endParaRPr lang="ar-EG"/>
        </a:p>
      </dgm:t>
    </dgm:pt>
    <dgm:pt modelId="{0FF9220E-1C61-4084-B768-5B58ADC160A3}" type="sibTrans" cxnId="{5173D717-8831-46C5-8017-605986F3F83D}">
      <dgm:prSet/>
      <dgm:spPr/>
      <dgm:t>
        <a:bodyPr/>
        <a:lstStyle/>
        <a:p>
          <a:pPr rtl="1"/>
          <a:endParaRPr lang="ar-EG"/>
        </a:p>
      </dgm:t>
    </dgm:pt>
    <dgm:pt modelId="{9BA6C217-1D37-4C0D-9CAD-E17113E8A859}" type="pres">
      <dgm:prSet presAssocID="{D30B7EE0-9F87-4E1D-9DFC-BB0311F3E9F1}" presName="composite" presStyleCnt="0">
        <dgm:presLayoutVars>
          <dgm:chMax val="1"/>
          <dgm:dir/>
          <dgm:resizeHandles val="exact"/>
        </dgm:presLayoutVars>
      </dgm:prSet>
      <dgm:spPr/>
      <dgm:t>
        <a:bodyPr/>
        <a:lstStyle/>
        <a:p>
          <a:pPr rtl="1"/>
          <a:endParaRPr lang="ar-EG"/>
        </a:p>
      </dgm:t>
    </dgm:pt>
    <dgm:pt modelId="{07000E26-F97C-4F00-BD17-04F0591BAB7F}" type="pres">
      <dgm:prSet presAssocID="{D30B7EE0-9F87-4E1D-9DFC-BB0311F3E9F1}" presName="radial" presStyleCnt="0">
        <dgm:presLayoutVars>
          <dgm:animLvl val="ctr"/>
        </dgm:presLayoutVars>
      </dgm:prSet>
      <dgm:spPr/>
      <dgm:t>
        <a:bodyPr/>
        <a:lstStyle/>
        <a:p>
          <a:pPr rtl="1"/>
          <a:endParaRPr lang="ar-EG"/>
        </a:p>
      </dgm:t>
    </dgm:pt>
    <dgm:pt modelId="{97464E9B-8DB3-40A1-B44F-3DBC426588B4}" type="pres">
      <dgm:prSet presAssocID="{6DF0E4C5-4216-4B9B-AFA5-634BFBD0B56C}" presName="centerShape" presStyleLbl="vennNode1" presStyleIdx="0" presStyleCnt="5" custScaleX="90141" custScaleY="77264"/>
      <dgm:spPr/>
      <dgm:t>
        <a:bodyPr/>
        <a:lstStyle/>
        <a:p>
          <a:pPr rtl="1"/>
          <a:endParaRPr lang="ar-EG"/>
        </a:p>
      </dgm:t>
    </dgm:pt>
    <dgm:pt modelId="{79F3EECD-D891-4E07-8B70-DB15B7908451}" type="pres">
      <dgm:prSet presAssocID="{15363E7D-3A74-4BE6-8D39-895A8D9CFCEE}" presName="node" presStyleLbl="vennNode1" presStyleIdx="1" presStyleCnt="5" custScaleX="122299" custScaleY="118842">
        <dgm:presLayoutVars>
          <dgm:bulletEnabled val="1"/>
        </dgm:presLayoutVars>
      </dgm:prSet>
      <dgm:spPr/>
      <dgm:t>
        <a:bodyPr/>
        <a:lstStyle/>
        <a:p>
          <a:pPr rtl="1"/>
          <a:endParaRPr lang="ar-EG"/>
        </a:p>
      </dgm:t>
    </dgm:pt>
    <dgm:pt modelId="{B89AF6DD-02A7-4C5E-9FDA-42206A66AA0E}" type="pres">
      <dgm:prSet presAssocID="{6BC0C18A-638A-4349-B022-C9CF0BC28599}" presName="node" presStyleLbl="vennNode1" presStyleIdx="2" presStyleCnt="5" custScaleX="119352" custScaleY="132229">
        <dgm:presLayoutVars>
          <dgm:bulletEnabled val="1"/>
        </dgm:presLayoutVars>
      </dgm:prSet>
      <dgm:spPr/>
      <dgm:t>
        <a:bodyPr/>
        <a:lstStyle/>
        <a:p>
          <a:pPr rtl="1"/>
          <a:endParaRPr lang="ar-EG"/>
        </a:p>
      </dgm:t>
    </dgm:pt>
    <dgm:pt modelId="{334E4556-191C-4855-99C4-CCDF7E026CA8}" type="pres">
      <dgm:prSet presAssocID="{F2E97787-D148-4D9D-861F-D8964C5D9110}" presName="node" presStyleLbl="vennNode1" presStyleIdx="3" presStyleCnt="5" custScaleX="131974" custScaleY="129282">
        <dgm:presLayoutVars>
          <dgm:bulletEnabled val="1"/>
        </dgm:presLayoutVars>
      </dgm:prSet>
      <dgm:spPr/>
      <dgm:t>
        <a:bodyPr/>
        <a:lstStyle/>
        <a:p>
          <a:pPr rtl="1"/>
          <a:endParaRPr lang="ar-EG"/>
        </a:p>
      </dgm:t>
    </dgm:pt>
    <dgm:pt modelId="{13F7718F-3E18-4E27-AA5E-758E178BFB85}" type="pres">
      <dgm:prSet presAssocID="{28E453AA-E77F-4EAA-9F9B-86BEDD12BF23}" presName="node" presStyleLbl="vennNode1" presStyleIdx="4" presStyleCnt="5" custScaleX="125826" custScaleY="128773">
        <dgm:presLayoutVars>
          <dgm:bulletEnabled val="1"/>
        </dgm:presLayoutVars>
      </dgm:prSet>
      <dgm:spPr/>
      <dgm:t>
        <a:bodyPr/>
        <a:lstStyle/>
        <a:p>
          <a:pPr rtl="1"/>
          <a:endParaRPr lang="ar-EG"/>
        </a:p>
      </dgm:t>
    </dgm:pt>
  </dgm:ptLst>
  <dgm:cxnLst>
    <dgm:cxn modelId="{5173D717-8831-46C5-8017-605986F3F83D}" srcId="{6DF0E4C5-4216-4B9B-AFA5-634BFBD0B56C}" destId="{28E453AA-E77F-4EAA-9F9B-86BEDD12BF23}" srcOrd="3" destOrd="0" parTransId="{6F575803-F7B0-49A7-982A-2C4ED7DA7C15}" sibTransId="{0FF9220E-1C61-4084-B768-5B58ADC160A3}"/>
    <dgm:cxn modelId="{8E576B3B-CC71-40D7-8B2F-2F6005B81808}" type="presOf" srcId="{6BC0C18A-638A-4349-B022-C9CF0BC28599}" destId="{B89AF6DD-02A7-4C5E-9FDA-42206A66AA0E}" srcOrd="0" destOrd="0" presId="urn:microsoft.com/office/officeart/2005/8/layout/radial3"/>
    <dgm:cxn modelId="{BCE20E65-5C68-48F4-8578-2AE12191580E}" type="presOf" srcId="{D30B7EE0-9F87-4E1D-9DFC-BB0311F3E9F1}" destId="{9BA6C217-1D37-4C0D-9CAD-E17113E8A859}" srcOrd="0" destOrd="0" presId="urn:microsoft.com/office/officeart/2005/8/layout/radial3"/>
    <dgm:cxn modelId="{306E995D-E4E2-40C6-A2BC-772F76A74F35}" srcId="{6DF0E4C5-4216-4B9B-AFA5-634BFBD0B56C}" destId="{6BC0C18A-638A-4349-B022-C9CF0BC28599}" srcOrd="1" destOrd="0" parTransId="{852787C5-E1D7-4EB8-B4A2-81DE924BFE4A}" sibTransId="{5B274C85-13FB-43A5-BE3C-A9E694E4F50C}"/>
    <dgm:cxn modelId="{7A0B8216-DBA7-4369-AE5F-32CC38094C9B}" type="presOf" srcId="{6DF0E4C5-4216-4B9B-AFA5-634BFBD0B56C}" destId="{97464E9B-8DB3-40A1-B44F-3DBC426588B4}" srcOrd="0" destOrd="0" presId="urn:microsoft.com/office/officeart/2005/8/layout/radial3"/>
    <dgm:cxn modelId="{1EC25D8F-CD23-405D-9BA3-BF1051075A58}" srcId="{6DF0E4C5-4216-4B9B-AFA5-634BFBD0B56C}" destId="{F2E97787-D148-4D9D-861F-D8964C5D9110}" srcOrd="2" destOrd="0" parTransId="{36574EF6-1E40-46D9-BAFC-859A8E37CD2C}" sibTransId="{B3514F54-4DD3-4B26-B136-3423589163A2}"/>
    <dgm:cxn modelId="{E5122B2F-4922-461B-9230-352EDB2FB075}" srcId="{D30B7EE0-9F87-4E1D-9DFC-BB0311F3E9F1}" destId="{6DF0E4C5-4216-4B9B-AFA5-634BFBD0B56C}" srcOrd="0" destOrd="0" parTransId="{5DCE8FD3-0692-47A7-8895-8F164931D3E1}" sibTransId="{8E164236-7113-469C-A677-63A6A9A82F98}"/>
    <dgm:cxn modelId="{857A79FA-B854-442B-AD08-C82AAAB2B6B1}" type="presOf" srcId="{28E453AA-E77F-4EAA-9F9B-86BEDD12BF23}" destId="{13F7718F-3E18-4E27-AA5E-758E178BFB85}" srcOrd="0" destOrd="0" presId="urn:microsoft.com/office/officeart/2005/8/layout/radial3"/>
    <dgm:cxn modelId="{FBAB2D76-39DA-4747-B529-8A74DE382043}" type="presOf" srcId="{F2E97787-D148-4D9D-861F-D8964C5D9110}" destId="{334E4556-191C-4855-99C4-CCDF7E026CA8}" srcOrd="0" destOrd="0" presId="urn:microsoft.com/office/officeart/2005/8/layout/radial3"/>
    <dgm:cxn modelId="{7FAA7AED-A228-4231-B43A-39539DC2A724}" srcId="{6DF0E4C5-4216-4B9B-AFA5-634BFBD0B56C}" destId="{15363E7D-3A74-4BE6-8D39-895A8D9CFCEE}" srcOrd="0" destOrd="0" parTransId="{6707E422-2724-43B0-AF1A-6AC6C4CA80D1}" sibTransId="{D574F92F-64EE-4BA7-B33B-07F70E514C7F}"/>
    <dgm:cxn modelId="{7067199E-AA1F-42F6-8ACD-72DEB1D13D4A}" type="presOf" srcId="{15363E7D-3A74-4BE6-8D39-895A8D9CFCEE}" destId="{79F3EECD-D891-4E07-8B70-DB15B7908451}" srcOrd="0" destOrd="0" presId="urn:microsoft.com/office/officeart/2005/8/layout/radial3"/>
    <dgm:cxn modelId="{06F81652-0DF5-43B3-8A88-B444DD0535D3}" type="presParOf" srcId="{9BA6C217-1D37-4C0D-9CAD-E17113E8A859}" destId="{07000E26-F97C-4F00-BD17-04F0591BAB7F}" srcOrd="0" destOrd="0" presId="urn:microsoft.com/office/officeart/2005/8/layout/radial3"/>
    <dgm:cxn modelId="{359BD461-D823-4280-B03F-D9597A5CF9EA}" type="presParOf" srcId="{07000E26-F97C-4F00-BD17-04F0591BAB7F}" destId="{97464E9B-8DB3-40A1-B44F-3DBC426588B4}" srcOrd="0" destOrd="0" presId="urn:microsoft.com/office/officeart/2005/8/layout/radial3"/>
    <dgm:cxn modelId="{6FDBFF22-F288-4F8C-9875-2C6E47A0CAD6}" type="presParOf" srcId="{07000E26-F97C-4F00-BD17-04F0591BAB7F}" destId="{79F3EECD-D891-4E07-8B70-DB15B7908451}" srcOrd="1" destOrd="0" presId="urn:microsoft.com/office/officeart/2005/8/layout/radial3"/>
    <dgm:cxn modelId="{64AAEE65-01F5-441E-A9BF-C69E1486F1E4}" type="presParOf" srcId="{07000E26-F97C-4F00-BD17-04F0591BAB7F}" destId="{B89AF6DD-02A7-4C5E-9FDA-42206A66AA0E}" srcOrd="2" destOrd="0" presId="urn:microsoft.com/office/officeart/2005/8/layout/radial3"/>
    <dgm:cxn modelId="{CFBA9449-60A2-4EF5-83CF-2EFE4D00E8E8}" type="presParOf" srcId="{07000E26-F97C-4F00-BD17-04F0591BAB7F}" destId="{334E4556-191C-4855-99C4-CCDF7E026CA8}" srcOrd="3" destOrd="0" presId="urn:microsoft.com/office/officeart/2005/8/layout/radial3"/>
    <dgm:cxn modelId="{6E06777A-94F8-4107-A9FA-DF991B3B6053}" type="presParOf" srcId="{07000E26-F97C-4F00-BD17-04F0591BAB7F}" destId="{13F7718F-3E18-4E27-AA5E-758E178BFB85}" srcOrd="4" destOrd="0" presId="urn:microsoft.com/office/officeart/2005/8/layout/radial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80ED443C-7F05-48B8-B45C-D89BF34189CD}"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pPr rtl="1"/>
          <a:endParaRPr lang="ar-EG"/>
        </a:p>
      </dgm:t>
    </dgm:pt>
    <dgm:pt modelId="{F6A18876-3D09-4736-B949-CDEF6A14262A}">
      <dgm:prSet phldrT="[Text]" custT="1"/>
      <dgm:spPr/>
      <dgm:t>
        <a:bodyPr/>
        <a:lstStyle/>
        <a:p>
          <a:pPr algn="justLow" rtl="1"/>
          <a:r>
            <a:rPr lang="ar-EG" sz="2000" b="1" dirty="0" smtClean="0">
              <a:solidFill>
                <a:srgbClr val="002060"/>
              </a:solidFill>
              <a:latin typeface="Simplified Arabic" panose="02020603050405020304" pitchFamily="18" charset="-78"/>
              <a:cs typeface="Simplified Arabic" panose="02020603050405020304" pitchFamily="18" charset="-78"/>
            </a:rPr>
            <a:t>يعتمد تمويل رأس المال في كل اقتصاد أيا كان طريقة تنظيمية على مصادر مختلفة ، من أهمها الادخار المحلي الذي يمثل الادخار العائلي جزءا منه ، وتتمثل مدخرات الإفراد في أرصدة الودائع الادخارية بالبنوك وصناديق التوفير البريدية والسندات والأسهم وغيرها. وتشجع الدولة الأفراد على الادخار وتحث عليه لما له من فائدة تعود عليها وعليهم على حد سواء</a:t>
          </a:r>
          <a:endParaRPr lang="ar-EG" sz="2000" b="1" dirty="0">
            <a:solidFill>
              <a:srgbClr val="002060"/>
            </a:solidFill>
            <a:latin typeface="Simplified Arabic" panose="02020603050405020304" pitchFamily="18" charset="-78"/>
            <a:cs typeface="Simplified Arabic" panose="02020603050405020304" pitchFamily="18" charset="-78"/>
          </a:endParaRPr>
        </a:p>
      </dgm:t>
    </dgm:pt>
    <dgm:pt modelId="{E069CA42-3F86-48D7-8F95-C8E537984A5B}" type="parTrans" cxnId="{796D14A5-B83C-42EF-8F1C-78E2855783EF}">
      <dgm:prSet/>
      <dgm:spPr/>
      <dgm:t>
        <a:bodyPr/>
        <a:lstStyle/>
        <a:p>
          <a:pPr rtl="1"/>
          <a:endParaRPr lang="ar-EG"/>
        </a:p>
      </dgm:t>
    </dgm:pt>
    <dgm:pt modelId="{55D38814-E673-4C30-8C6C-5CD30D392548}" type="sibTrans" cxnId="{796D14A5-B83C-42EF-8F1C-78E2855783EF}">
      <dgm:prSet/>
      <dgm:spPr/>
      <dgm:t>
        <a:bodyPr/>
        <a:lstStyle/>
        <a:p>
          <a:pPr rtl="1"/>
          <a:endParaRPr lang="ar-EG"/>
        </a:p>
      </dgm:t>
    </dgm:pt>
    <dgm:pt modelId="{8B425888-80B1-4249-9BE0-E4F1462BA54A}" type="pres">
      <dgm:prSet presAssocID="{80ED443C-7F05-48B8-B45C-D89BF34189CD}" presName="Name0" presStyleCnt="0">
        <dgm:presLayoutVars>
          <dgm:chMax/>
          <dgm:chPref/>
          <dgm:dir/>
        </dgm:presLayoutVars>
      </dgm:prSet>
      <dgm:spPr/>
      <dgm:t>
        <a:bodyPr/>
        <a:lstStyle/>
        <a:p>
          <a:pPr rtl="1"/>
          <a:endParaRPr lang="ar-EG"/>
        </a:p>
      </dgm:t>
    </dgm:pt>
    <dgm:pt modelId="{BC58D6D2-6157-4977-AA7A-CAA1AC4BAF6B}" type="pres">
      <dgm:prSet presAssocID="{F6A18876-3D09-4736-B949-CDEF6A14262A}" presName="composite" presStyleCnt="0">
        <dgm:presLayoutVars>
          <dgm:chMax/>
          <dgm:chPref/>
        </dgm:presLayoutVars>
      </dgm:prSet>
      <dgm:spPr/>
    </dgm:pt>
    <dgm:pt modelId="{8B8F842F-6467-497E-93F4-B59564198327}" type="pres">
      <dgm:prSet presAssocID="{F6A18876-3D09-4736-B949-CDEF6A14262A}" presName="Image" presStyleLbl="bgImgPlace1" presStyleIdx="0" presStyleCnt="1"/>
      <dgm:spPr>
        <a:blipFill rotWithShape="1">
          <a:blip xmlns:r="http://schemas.openxmlformats.org/officeDocument/2006/relationships" r:embed="rId1"/>
          <a:stretch>
            <a:fillRect/>
          </a:stretch>
        </a:blipFill>
      </dgm:spPr>
    </dgm:pt>
    <dgm:pt modelId="{42ABACE3-E674-46F3-8F5E-553A7A349BA1}" type="pres">
      <dgm:prSet presAssocID="{F6A18876-3D09-4736-B949-CDEF6A14262A}" presName="ParentText" presStyleLbl="revTx" presStyleIdx="0" presStyleCnt="1">
        <dgm:presLayoutVars>
          <dgm:chMax val="0"/>
          <dgm:chPref val="0"/>
          <dgm:bulletEnabled val="1"/>
        </dgm:presLayoutVars>
      </dgm:prSet>
      <dgm:spPr/>
      <dgm:t>
        <a:bodyPr/>
        <a:lstStyle/>
        <a:p>
          <a:pPr rtl="1"/>
          <a:endParaRPr lang="ar-EG"/>
        </a:p>
      </dgm:t>
    </dgm:pt>
    <dgm:pt modelId="{98CFED3F-094E-4FF3-B5FE-7BD9B7B29984}" type="pres">
      <dgm:prSet presAssocID="{F6A18876-3D09-4736-B949-CDEF6A14262A}" presName="tlFrame" presStyleLbl="node1" presStyleIdx="0" presStyleCnt="4"/>
      <dgm:spPr/>
    </dgm:pt>
    <dgm:pt modelId="{DEF5DA88-3B74-42B5-88E4-2A04FB975770}" type="pres">
      <dgm:prSet presAssocID="{F6A18876-3D09-4736-B949-CDEF6A14262A}" presName="trFrame" presStyleLbl="node1" presStyleIdx="1" presStyleCnt="4"/>
      <dgm:spPr/>
    </dgm:pt>
    <dgm:pt modelId="{A5EF93AB-3D17-415A-8134-7CDA6C2CF71B}" type="pres">
      <dgm:prSet presAssocID="{F6A18876-3D09-4736-B949-CDEF6A14262A}" presName="blFrame" presStyleLbl="node1" presStyleIdx="2" presStyleCnt="4"/>
      <dgm:spPr/>
    </dgm:pt>
    <dgm:pt modelId="{389B4589-AE54-44C0-9E3E-86EA2725BC68}" type="pres">
      <dgm:prSet presAssocID="{F6A18876-3D09-4736-B949-CDEF6A14262A}" presName="brFrame" presStyleLbl="node1" presStyleIdx="3" presStyleCnt="4"/>
      <dgm:spPr/>
    </dgm:pt>
  </dgm:ptLst>
  <dgm:cxnLst>
    <dgm:cxn modelId="{BD2C4D1B-9796-4D1B-B5B0-D6AD3EEFABC3}" type="presOf" srcId="{F6A18876-3D09-4736-B949-CDEF6A14262A}" destId="{42ABACE3-E674-46F3-8F5E-553A7A349BA1}" srcOrd="0" destOrd="0" presId="urn:microsoft.com/office/officeart/2009/3/layout/FramedTextPicture"/>
    <dgm:cxn modelId="{796D14A5-B83C-42EF-8F1C-78E2855783EF}" srcId="{80ED443C-7F05-48B8-B45C-D89BF34189CD}" destId="{F6A18876-3D09-4736-B949-CDEF6A14262A}" srcOrd="0" destOrd="0" parTransId="{E069CA42-3F86-48D7-8F95-C8E537984A5B}" sibTransId="{55D38814-E673-4C30-8C6C-5CD30D392548}"/>
    <dgm:cxn modelId="{9C1CAAF6-6506-447A-AE68-CBD6FC34762E}" type="presOf" srcId="{80ED443C-7F05-48B8-B45C-D89BF34189CD}" destId="{8B425888-80B1-4249-9BE0-E4F1462BA54A}" srcOrd="0" destOrd="0" presId="urn:microsoft.com/office/officeart/2009/3/layout/FramedTextPicture"/>
    <dgm:cxn modelId="{F7617EBC-5A68-4E12-836A-C5F19CC8D81D}" type="presParOf" srcId="{8B425888-80B1-4249-9BE0-E4F1462BA54A}" destId="{BC58D6D2-6157-4977-AA7A-CAA1AC4BAF6B}" srcOrd="0" destOrd="0" presId="urn:microsoft.com/office/officeart/2009/3/layout/FramedTextPicture"/>
    <dgm:cxn modelId="{C88576B2-0F45-4BF7-A8D0-33C9982DE696}" type="presParOf" srcId="{BC58D6D2-6157-4977-AA7A-CAA1AC4BAF6B}" destId="{8B8F842F-6467-497E-93F4-B59564198327}" srcOrd="0" destOrd="0" presId="urn:microsoft.com/office/officeart/2009/3/layout/FramedTextPicture"/>
    <dgm:cxn modelId="{810E1946-CB85-4D87-9D23-6DD78C193BBA}" type="presParOf" srcId="{BC58D6D2-6157-4977-AA7A-CAA1AC4BAF6B}" destId="{42ABACE3-E674-46F3-8F5E-553A7A349BA1}" srcOrd="1" destOrd="0" presId="urn:microsoft.com/office/officeart/2009/3/layout/FramedTextPicture"/>
    <dgm:cxn modelId="{3235F23D-3195-4147-A22F-79E8795D709E}" type="presParOf" srcId="{BC58D6D2-6157-4977-AA7A-CAA1AC4BAF6B}" destId="{98CFED3F-094E-4FF3-B5FE-7BD9B7B29984}" srcOrd="2" destOrd="0" presId="urn:microsoft.com/office/officeart/2009/3/layout/FramedTextPicture"/>
    <dgm:cxn modelId="{F3A721C7-6D50-401E-B97E-20131DC0FA85}" type="presParOf" srcId="{BC58D6D2-6157-4977-AA7A-CAA1AC4BAF6B}" destId="{DEF5DA88-3B74-42B5-88E4-2A04FB975770}" srcOrd="3" destOrd="0" presId="urn:microsoft.com/office/officeart/2009/3/layout/FramedTextPicture"/>
    <dgm:cxn modelId="{DEA08631-8503-4177-8EE5-FCB0ACC3CBC0}" type="presParOf" srcId="{BC58D6D2-6157-4977-AA7A-CAA1AC4BAF6B}" destId="{A5EF93AB-3D17-415A-8134-7CDA6C2CF71B}" srcOrd="4" destOrd="0" presId="urn:microsoft.com/office/officeart/2009/3/layout/FramedTextPicture"/>
    <dgm:cxn modelId="{ABDAC088-CFBC-4E33-AB65-3E3BF357395C}" type="presParOf" srcId="{BC58D6D2-6157-4977-AA7A-CAA1AC4BAF6B}" destId="{389B4589-AE54-44C0-9E3E-86EA2725BC68}" srcOrd="5" destOrd="0" presId="urn:microsoft.com/office/officeart/2009/3/layout/FramedTextPicture"/>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431B4777-8C69-458F-97E6-162CBA53507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pPr rtl="1"/>
          <a:endParaRPr lang="ar-EG"/>
        </a:p>
      </dgm:t>
    </dgm:pt>
    <dgm:pt modelId="{C51DD4F7-609F-4A2A-9A61-4A0052B3C79F}">
      <dgm:prSet phldrT="[Text]" custT="1"/>
      <dgm:spPr/>
      <dgm:t>
        <a:bodyPr/>
        <a:lstStyle/>
        <a:p>
          <a:pPr algn="ctr" rtl="1"/>
          <a:r>
            <a:rPr lang="ar-EG" sz="2400" b="1" dirty="0" smtClean="0"/>
            <a:t>العوامل التي يتوقف عليها إقبال الفرد على الادخار </a:t>
          </a:r>
          <a:endParaRPr lang="ar-EG" sz="2400" b="1" dirty="0"/>
        </a:p>
      </dgm:t>
    </dgm:pt>
    <dgm:pt modelId="{83BB6B1A-C3D3-45E9-A385-1F4ADCBBCB82}" type="parTrans" cxnId="{FA843CB5-4F1D-4B60-B25C-02E83F6707A2}">
      <dgm:prSet/>
      <dgm:spPr/>
      <dgm:t>
        <a:bodyPr/>
        <a:lstStyle/>
        <a:p>
          <a:pPr rtl="1"/>
          <a:endParaRPr lang="ar-EG"/>
        </a:p>
      </dgm:t>
    </dgm:pt>
    <dgm:pt modelId="{0A78F4DC-9208-4F0A-B97D-8ECCBCBDF708}" type="sibTrans" cxnId="{FA843CB5-4F1D-4B60-B25C-02E83F6707A2}">
      <dgm:prSet/>
      <dgm:spPr/>
      <dgm:t>
        <a:bodyPr/>
        <a:lstStyle/>
        <a:p>
          <a:pPr rtl="1"/>
          <a:endParaRPr lang="ar-EG"/>
        </a:p>
      </dgm:t>
    </dgm:pt>
    <dgm:pt modelId="{81ED9FD6-B032-4347-AD51-FA88D6D81F7A}">
      <dgm:prSet phldrT="[Text]" custT="1"/>
      <dgm:spPr/>
      <dgm:t>
        <a:bodyPr/>
        <a:lstStyle/>
        <a:p>
          <a:pPr algn="ctr" rtl="1"/>
          <a:r>
            <a:rPr lang="ar-EG" sz="2400" b="1" dirty="0" smtClean="0"/>
            <a:t>اختلاف طبيعة الأفراد فيما يختص بمبدأ الادخار ، فالبعض يتصف بالبخل، والبعض تميل طبيعتهم إلى الإسراف</a:t>
          </a:r>
          <a:endParaRPr lang="ar-EG" sz="2400" b="1" dirty="0"/>
        </a:p>
      </dgm:t>
    </dgm:pt>
    <dgm:pt modelId="{BCE05E30-D561-4BA0-AD5A-48C29DE38B5C}" type="parTrans" cxnId="{0803DB98-DE00-453D-840B-C95A0A82B1E1}">
      <dgm:prSet/>
      <dgm:spPr/>
      <dgm:t>
        <a:bodyPr/>
        <a:lstStyle/>
        <a:p>
          <a:pPr rtl="1"/>
          <a:endParaRPr lang="ar-EG"/>
        </a:p>
      </dgm:t>
    </dgm:pt>
    <dgm:pt modelId="{292E2C76-BFFC-44EF-9AA1-F2D0F0CDD667}" type="sibTrans" cxnId="{0803DB98-DE00-453D-840B-C95A0A82B1E1}">
      <dgm:prSet/>
      <dgm:spPr/>
      <dgm:t>
        <a:bodyPr/>
        <a:lstStyle/>
        <a:p>
          <a:pPr rtl="1"/>
          <a:endParaRPr lang="ar-EG"/>
        </a:p>
      </dgm:t>
    </dgm:pt>
    <dgm:pt modelId="{4D7B671B-6B87-4F13-91DF-758C54890D7D}">
      <dgm:prSet phldrT="[Text]" custT="1"/>
      <dgm:spPr/>
      <dgm:t>
        <a:bodyPr/>
        <a:lstStyle/>
        <a:p>
          <a:pPr algn="ctr" rtl="1"/>
          <a:r>
            <a:rPr lang="ar-EG" sz="2400" b="1" dirty="0" smtClean="0"/>
            <a:t>توافر أهداف محددة وواضحة لدى الفرد أو الأسرة يشجع على الادخار لتحقيق هذه الأهداف</a:t>
          </a:r>
          <a:endParaRPr lang="ar-EG" sz="2400" b="1" dirty="0"/>
        </a:p>
      </dgm:t>
    </dgm:pt>
    <dgm:pt modelId="{2882E900-140D-4258-BE9A-2AB0C18B3C91}" type="parTrans" cxnId="{5387DF01-6BBD-49B1-8BA3-5BCB23734CA2}">
      <dgm:prSet/>
      <dgm:spPr/>
      <dgm:t>
        <a:bodyPr/>
        <a:lstStyle/>
        <a:p>
          <a:pPr rtl="1"/>
          <a:endParaRPr lang="ar-EG"/>
        </a:p>
      </dgm:t>
    </dgm:pt>
    <dgm:pt modelId="{74BBC8DB-29FD-4455-935B-924E4A2623E1}" type="sibTrans" cxnId="{5387DF01-6BBD-49B1-8BA3-5BCB23734CA2}">
      <dgm:prSet/>
      <dgm:spPr/>
      <dgm:t>
        <a:bodyPr/>
        <a:lstStyle/>
        <a:p>
          <a:pPr rtl="1"/>
          <a:endParaRPr lang="ar-EG"/>
        </a:p>
      </dgm:t>
    </dgm:pt>
    <dgm:pt modelId="{60FE3009-C5E8-464A-8377-545800370AFD}">
      <dgm:prSet phldrT="[Text]" custT="1"/>
      <dgm:spPr/>
      <dgm:t>
        <a:bodyPr/>
        <a:lstStyle/>
        <a:p>
          <a:pPr algn="ctr" rtl="1"/>
          <a:r>
            <a:rPr lang="ar-EG" sz="2000" b="1" dirty="0" smtClean="0"/>
            <a:t>اختلاف الأفراد في توقعاتهم للمستقبل، فرب الأسرة يدخر أكثر ممن لا أطفال له، ومن يتوقع زيادة في دخله يقل ادخاره عمن يتوقع انخفاض دخله مستقبلا</a:t>
          </a:r>
          <a:endParaRPr lang="ar-EG" sz="2000" b="1" dirty="0"/>
        </a:p>
      </dgm:t>
    </dgm:pt>
    <dgm:pt modelId="{5102C038-D76B-4DA3-8D5E-34C9FF6966C3}" type="parTrans" cxnId="{1EA677FB-AE67-4706-9667-4CC3AE0B0B94}">
      <dgm:prSet/>
      <dgm:spPr/>
      <dgm:t>
        <a:bodyPr/>
        <a:lstStyle/>
        <a:p>
          <a:pPr rtl="1"/>
          <a:endParaRPr lang="ar-EG"/>
        </a:p>
      </dgm:t>
    </dgm:pt>
    <dgm:pt modelId="{27D97AED-9253-4FEB-B9EF-86126DACFACD}" type="sibTrans" cxnId="{1EA677FB-AE67-4706-9667-4CC3AE0B0B94}">
      <dgm:prSet/>
      <dgm:spPr/>
      <dgm:t>
        <a:bodyPr/>
        <a:lstStyle/>
        <a:p>
          <a:pPr rtl="1"/>
          <a:endParaRPr lang="ar-EG"/>
        </a:p>
      </dgm:t>
    </dgm:pt>
    <dgm:pt modelId="{5B6E5619-45EA-42F6-ABF4-252947B93902}">
      <dgm:prSet phldrT="[Text]" custT="1"/>
      <dgm:spPr/>
      <dgm:t>
        <a:bodyPr/>
        <a:lstStyle/>
        <a:p>
          <a:pPr algn="ctr" rtl="1"/>
          <a:r>
            <a:rPr lang="ar-EG" sz="2400" b="1" dirty="0" smtClean="0"/>
            <a:t>قيام الدولة بتحمل الإنفاق على الخدمات العامة يزيد من نسبة الادخار لدى الأفراد</a:t>
          </a:r>
          <a:endParaRPr lang="ar-EG" sz="2400" b="1" dirty="0"/>
        </a:p>
      </dgm:t>
    </dgm:pt>
    <dgm:pt modelId="{EC4282B0-A40E-420B-9EC9-3838356F3AD9}" type="parTrans" cxnId="{AF26A658-ADF9-4529-A346-168920FDD707}">
      <dgm:prSet/>
      <dgm:spPr/>
      <dgm:t>
        <a:bodyPr/>
        <a:lstStyle/>
        <a:p>
          <a:pPr rtl="1"/>
          <a:endParaRPr lang="ar-EG"/>
        </a:p>
      </dgm:t>
    </dgm:pt>
    <dgm:pt modelId="{DCAD48B7-A839-4F68-BF49-0DFDB900BF66}" type="sibTrans" cxnId="{AF26A658-ADF9-4529-A346-168920FDD707}">
      <dgm:prSet/>
      <dgm:spPr/>
      <dgm:t>
        <a:bodyPr/>
        <a:lstStyle/>
        <a:p>
          <a:pPr rtl="1"/>
          <a:endParaRPr lang="ar-EG"/>
        </a:p>
      </dgm:t>
    </dgm:pt>
    <dgm:pt modelId="{F70ACBE8-8C6D-41A7-AAC6-11B2D7A8808B}">
      <dgm:prSet phldrT="[Text]" custT="1"/>
      <dgm:spPr/>
      <dgm:t>
        <a:bodyPr/>
        <a:lstStyle/>
        <a:p>
          <a:pPr algn="ctr" rtl="1"/>
          <a:r>
            <a:rPr lang="ar-EG" sz="2400" b="1" dirty="0" smtClean="0"/>
            <a:t>يشجع سعر الفائدة السنوية المرتفعة في البنوك على الادخار والعكس صحيح</a:t>
          </a:r>
          <a:endParaRPr lang="ar-EG" sz="2400" b="1" dirty="0"/>
        </a:p>
      </dgm:t>
    </dgm:pt>
    <dgm:pt modelId="{33B982D1-DC3F-454E-8F59-93F1922AAAE0}" type="parTrans" cxnId="{3A063BE6-2987-4529-904E-A927AD867B87}">
      <dgm:prSet/>
      <dgm:spPr/>
      <dgm:t>
        <a:bodyPr/>
        <a:lstStyle/>
        <a:p>
          <a:pPr rtl="1"/>
          <a:endParaRPr lang="ar-EG"/>
        </a:p>
      </dgm:t>
    </dgm:pt>
    <dgm:pt modelId="{31A97525-1F3F-4486-8A1B-BEDC636557FA}" type="sibTrans" cxnId="{3A063BE6-2987-4529-904E-A927AD867B87}">
      <dgm:prSet/>
      <dgm:spPr/>
      <dgm:t>
        <a:bodyPr/>
        <a:lstStyle/>
        <a:p>
          <a:pPr rtl="1"/>
          <a:endParaRPr lang="ar-EG"/>
        </a:p>
      </dgm:t>
    </dgm:pt>
    <dgm:pt modelId="{F3FF7C09-FAA3-4C07-AB3D-AD59F591328A}" type="pres">
      <dgm:prSet presAssocID="{431B4777-8C69-458F-97E6-162CBA535072}" presName="Name0" presStyleCnt="0">
        <dgm:presLayoutVars>
          <dgm:chMax val="7"/>
          <dgm:chPref val="7"/>
          <dgm:dir/>
        </dgm:presLayoutVars>
      </dgm:prSet>
      <dgm:spPr/>
      <dgm:t>
        <a:bodyPr/>
        <a:lstStyle/>
        <a:p>
          <a:pPr rtl="1"/>
          <a:endParaRPr lang="ar-EG"/>
        </a:p>
      </dgm:t>
    </dgm:pt>
    <dgm:pt modelId="{FE1425D7-CAEE-4EEF-BA94-7B3EAC3135F6}" type="pres">
      <dgm:prSet presAssocID="{431B4777-8C69-458F-97E6-162CBA535072}" presName="Name1" presStyleCnt="0"/>
      <dgm:spPr/>
    </dgm:pt>
    <dgm:pt modelId="{1E620388-8CB3-4EA3-9F1A-39E61817B08B}" type="pres">
      <dgm:prSet presAssocID="{431B4777-8C69-458F-97E6-162CBA535072}" presName="cycle" presStyleCnt="0"/>
      <dgm:spPr/>
    </dgm:pt>
    <dgm:pt modelId="{E26BCA61-96E2-4967-8098-66CC0D1B7A32}" type="pres">
      <dgm:prSet presAssocID="{431B4777-8C69-458F-97E6-162CBA535072}" presName="srcNode" presStyleLbl="node1" presStyleIdx="0" presStyleCnt="6"/>
      <dgm:spPr/>
    </dgm:pt>
    <dgm:pt modelId="{BDD171F6-CA24-48C9-B7AC-51D26EFC275F}" type="pres">
      <dgm:prSet presAssocID="{431B4777-8C69-458F-97E6-162CBA535072}" presName="conn" presStyleLbl="parChTrans1D2" presStyleIdx="0" presStyleCnt="1"/>
      <dgm:spPr/>
      <dgm:t>
        <a:bodyPr/>
        <a:lstStyle/>
        <a:p>
          <a:pPr rtl="1"/>
          <a:endParaRPr lang="ar-EG"/>
        </a:p>
      </dgm:t>
    </dgm:pt>
    <dgm:pt modelId="{5F0946CE-A4B8-4CAF-8901-14F217C5245D}" type="pres">
      <dgm:prSet presAssocID="{431B4777-8C69-458F-97E6-162CBA535072}" presName="extraNode" presStyleLbl="node1" presStyleIdx="0" presStyleCnt="6"/>
      <dgm:spPr/>
    </dgm:pt>
    <dgm:pt modelId="{69C93952-5315-448F-B762-81E1E20FA005}" type="pres">
      <dgm:prSet presAssocID="{431B4777-8C69-458F-97E6-162CBA535072}" presName="dstNode" presStyleLbl="node1" presStyleIdx="0" presStyleCnt="6"/>
      <dgm:spPr/>
    </dgm:pt>
    <dgm:pt modelId="{539E3251-E57B-4E82-B740-167DDEB4C3E2}" type="pres">
      <dgm:prSet presAssocID="{C51DD4F7-609F-4A2A-9A61-4A0052B3C79F}" presName="text_1" presStyleLbl="node1" presStyleIdx="0" presStyleCnt="6">
        <dgm:presLayoutVars>
          <dgm:bulletEnabled val="1"/>
        </dgm:presLayoutVars>
      </dgm:prSet>
      <dgm:spPr/>
      <dgm:t>
        <a:bodyPr/>
        <a:lstStyle/>
        <a:p>
          <a:pPr rtl="1"/>
          <a:endParaRPr lang="ar-EG"/>
        </a:p>
      </dgm:t>
    </dgm:pt>
    <dgm:pt modelId="{76CEB970-E000-4BC0-803C-62B15BA56C34}" type="pres">
      <dgm:prSet presAssocID="{C51DD4F7-609F-4A2A-9A61-4A0052B3C79F}" presName="accent_1" presStyleCnt="0"/>
      <dgm:spPr/>
    </dgm:pt>
    <dgm:pt modelId="{FFC488C3-5911-419D-BAA5-A72B69E804A7}" type="pres">
      <dgm:prSet presAssocID="{C51DD4F7-609F-4A2A-9A61-4A0052B3C79F}" presName="accentRepeatNode" presStyleLbl="solidFgAcc1" presStyleIdx="0" presStyleCnt="6"/>
      <dgm:spPr/>
    </dgm:pt>
    <dgm:pt modelId="{0A136A13-FEC9-4238-9A4D-1067C6DC97CF}" type="pres">
      <dgm:prSet presAssocID="{81ED9FD6-B032-4347-AD51-FA88D6D81F7A}" presName="text_2" presStyleLbl="node1" presStyleIdx="1" presStyleCnt="6">
        <dgm:presLayoutVars>
          <dgm:bulletEnabled val="1"/>
        </dgm:presLayoutVars>
      </dgm:prSet>
      <dgm:spPr/>
      <dgm:t>
        <a:bodyPr/>
        <a:lstStyle/>
        <a:p>
          <a:pPr rtl="1"/>
          <a:endParaRPr lang="ar-EG"/>
        </a:p>
      </dgm:t>
    </dgm:pt>
    <dgm:pt modelId="{0BA18B54-DEB6-46EB-850C-A1634DF213D7}" type="pres">
      <dgm:prSet presAssocID="{81ED9FD6-B032-4347-AD51-FA88D6D81F7A}" presName="accent_2" presStyleCnt="0"/>
      <dgm:spPr/>
    </dgm:pt>
    <dgm:pt modelId="{40F9A3AA-E68C-496C-BDEB-FB692386A395}" type="pres">
      <dgm:prSet presAssocID="{81ED9FD6-B032-4347-AD51-FA88D6D81F7A}" presName="accentRepeatNode" presStyleLbl="solidFgAcc1" presStyleIdx="1" presStyleCnt="6"/>
      <dgm:spPr/>
    </dgm:pt>
    <dgm:pt modelId="{F550EFA9-731F-4370-832E-667C258C1FEB}" type="pres">
      <dgm:prSet presAssocID="{60FE3009-C5E8-464A-8377-545800370AFD}" presName="text_3" presStyleLbl="node1" presStyleIdx="2" presStyleCnt="6">
        <dgm:presLayoutVars>
          <dgm:bulletEnabled val="1"/>
        </dgm:presLayoutVars>
      </dgm:prSet>
      <dgm:spPr/>
      <dgm:t>
        <a:bodyPr/>
        <a:lstStyle/>
        <a:p>
          <a:pPr rtl="1"/>
          <a:endParaRPr lang="ar-EG"/>
        </a:p>
      </dgm:t>
    </dgm:pt>
    <dgm:pt modelId="{7A3A2CE4-7830-40F2-9CA7-C11D6931B0E3}" type="pres">
      <dgm:prSet presAssocID="{60FE3009-C5E8-464A-8377-545800370AFD}" presName="accent_3" presStyleCnt="0"/>
      <dgm:spPr/>
    </dgm:pt>
    <dgm:pt modelId="{5A1A3689-2563-41CB-95E7-2636B508AA77}" type="pres">
      <dgm:prSet presAssocID="{60FE3009-C5E8-464A-8377-545800370AFD}" presName="accentRepeatNode" presStyleLbl="solidFgAcc1" presStyleIdx="2" presStyleCnt="6"/>
      <dgm:spPr/>
    </dgm:pt>
    <dgm:pt modelId="{70082DAA-580E-4C98-A03C-813E04516CCE}" type="pres">
      <dgm:prSet presAssocID="{5B6E5619-45EA-42F6-ABF4-252947B93902}" presName="text_4" presStyleLbl="node1" presStyleIdx="3" presStyleCnt="6">
        <dgm:presLayoutVars>
          <dgm:bulletEnabled val="1"/>
        </dgm:presLayoutVars>
      </dgm:prSet>
      <dgm:spPr/>
      <dgm:t>
        <a:bodyPr/>
        <a:lstStyle/>
        <a:p>
          <a:pPr rtl="1"/>
          <a:endParaRPr lang="ar-EG"/>
        </a:p>
      </dgm:t>
    </dgm:pt>
    <dgm:pt modelId="{17E0A420-9127-4DF3-AED5-A7FDF59D3E10}" type="pres">
      <dgm:prSet presAssocID="{5B6E5619-45EA-42F6-ABF4-252947B93902}" presName="accent_4" presStyleCnt="0"/>
      <dgm:spPr/>
    </dgm:pt>
    <dgm:pt modelId="{A80C2874-055A-41AF-9B60-5BE9EF7784A5}" type="pres">
      <dgm:prSet presAssocID="{5B6E5619-45EA-42F6-ABF4-252947B93902}" presName="accentRepeatNode" presStyleLbl="solidFgAcc1" presStyleIdx="3" presStyleCnt="6"/>
      <dgm:spPr/>
    </dgm:pt>
    <dgm:pt modelId="{9CE0AF63-6365-450D-A683-77A2AC7E3D9E}" type="pres">
      <dgm:prSet presAssocID="{F70ACBE8-8C6D-41A7-AAC6-11B2D7A8808B}" presName="text_5" presStyleLbl="node1" presStyleIdx="4" presStyleCnt="6">
        <dgm:presLayoutVars>
          <dgm:bulletEnabled val="1"/>
        </dgm:presLayoutVars>
      </dgm:prSet>
      <dgm:spPr/>
      <dgm:t>
        <a:bodyPr/>
        <a:lstStyle/>
        <a:p>
          <a:pPr rtl="1"/>
          <a:endParaRPr lang="ar-EG"/>
        </a:p>
      </dgm:t>
    </dgm:pt>
    <dgm:pt modelId="{D4AAA040-D10E-403A-ACB7-D07EAC48443E}" type="pres">
      <dgm:prSet presAssocID="{F70ACBE8-8C6D-41A7-AAC6-11B2D7A8808B}" presName="accent_5" presStyleCnt="0"/>
      <dgm:spPr/>
    </dgm:pt>
    <dgm:pt modelId="{BAA2002F-66B3-4BB3-B50E-9F8AC0EB66E0}" type="pres">
      <dgm:prSet presAssocID="{F70ACBE8-8C6D-41A7-AAC6-11B2D7A8808B}" presName="accentRepeatNode" presStyleLbl="solidFgAcc1" presStyleIdx="4" presStyleCnt="6"/>
      <dgm:spPr/>
    </dgm:pt>
    <dgm:pt modelId="{3C5DBA33-4459-46BA-94C3-5EBB3AEA509C}" type="pres">
      <dgm:prSet presAssocID="{4D7B671B-6B87-4F13-91DF-758C54890D7D}" presName="text_6" presStyleLbl="node1" presStyleIdx="5" presStyleCnt="6">
        <dgm:presLayoutVars>
          <dgm:bulletEnabled val="1"/>
        </dgm:presLayoutVars>
      </dgm:prSet>
      <dgm:spPr/>
      <dgm:t>
        <a:bodyPr/>
        <a:lstStyle/>
        <a:p>
          <a:pPr rtl="1"/>
          <a:endParaRPr lang="ar-EG"/>
        </a:p>
      </dgm:t>
    </dgm:pt>
    <dgm:pt modelId="{306EE454-A6CA-4BA6-86C3-F28B3F1CB644}" type="pres">
      <dgm:prSet presAssocID="{4D7B671B-6B87-4F13-91DF-758C54890D7D}" presName="accent_6" presStyleCnt="0"/>
      <dgm:spPr/>
    </dgm:pt>
    <dgm:pt modelId="{CE28C5E3-6C6F-4956-BE13-4331A8F27B7A}" type="pres">
      <dgm:prSet presAssocID="{4D7B671B-6B87-4F13-91DF-758C54890D7D}" presName="accentRepeatNode" presStyleLbl="solidFgAcc1" presStyleIdx="5" presStyleCnt="6"/>
      <dgm:spPr/>
    </dgm:pt>
  </dgm:ptLst>
  <dgm:cxnLst>
    <dgm:cxn modelId="{4BDACDD1-ED45-4F66-9E2D-4867FCF36650}" type="presOf" srcId="{4D7B671B-6B87-4F13-91DF-758C54890D7D}" destId="{3C5DBA33-4459-46BA-94C3-5EBB3AEA509C}" srcOrd="0" destOrd="0" presId="urn:microsoft.com/office/officeart/2008/layout/VerticalCurvedList"/>
    <dgm:cxn modelId="{5387DF01-6BBD-49B1-8BA3-5BCB23734CA2}" srcId="{431B4777-8C69-458F-97E6-162CBA535072}" destId="{4D7B671B-6B87-4F13-91DF-758C54890D7D}" srcOrd="5" destOrd="0" parTransId="{2882E900-140D-4258-BE9A-2AB0C18B3C91}" sibTransId="{74BBC8DB-29FD-4455-935B-924E4A2623E1}"/>
    <dgm:cxn modelId="{AB2BF5EB-F916-428F-A788-04C2A623F47A}" type="presOf" srcId="{431B4777-8C69-458F-97E6-162CBA535072}" destId="{F3FF7C09-FAA3-4C07-AB3D-AD59F591328A}" srcOrd="0" destOrd="0" presId="urn:microsoft.com/office/officeart/2008/layout/VerticalCurvedList"/>
    <dgm:cxn modelId="{1589F6EE-EEF8-4610-9D86-C6B854401CE3}" type="presOf" srcId="{0A78F4DC-9208-4F0A-B97D-8ECCBCBDF708}" destId="{BDD171F6-CA24-48C9-B7AC-51D26EFC275F}" srcOrd="0" destOrd="0" presId="urn:microsoft.com/office/officeart/2008/layout/VerticalCurvedList"/>
    <dgm:cxn modelId="{3A063BE6-2987-4529-904E-A927AD867B87}" srcId="{431B4777-8C69-458F-97E6-162CBA535072}" destId="{F70ACBE8-8C6D-41A7-AAC6-11B2D7A8808B}" srcOrd="4" destOrd="0" parTransId="{33B982D1-DC3F-454E-8F59-93F1922AAAE0}" sibTransId="{31A97525-1F3F-4486-8A1B-BEDC636557FA}"/>
    <dgm:cxn modelId="{0803DB98-DE00-453D-840B-C95A0A82B1E1}" srcId="{431B4777-8C69-458F-97E6-162CBA535072}" destId="{81ED9FD6-B032-4347-AD51-FA88D6D81F7A}" srcOrd="1" destOrd="0" parTransId="{BCE05E30-D561-4BA0-AD5A-48C29DE38B5C}" sibTransId="{292E2C76-BFFC-44EF-9AA1-F2D0F0CDD667}"/>
    <dgm:cxn modelId="{FA843CB5-4F1D-4B60-B25C-02E83F6707A2}" srcId="{431B4777-8C69-458F-97E6-162CBA535072}" destId="{C51DD4F7-609F-4A2A-9A61-4A0052B3C79F}" srcOrd="0" destOrd="0" parTransId="{83BB6B1A-C3D3-45E9-A385-1F4ADCBBCB82}" sibTransId="{0A78F4DC-9208-4F0A-B97D-8ECCBCBDF708}"/>
    <dgm:cxn modelId="{AF26A658-ADF9-4529-A346-168920FDD707}" srcId="{431B4777-8C69-458F-97E6-162CBA535072}" destId="{5B6E5619-45EA-42F6-ABF4-252947B93902}" srcOrd="3" destOrd="0" parTransId="{EC4282B0-A40E-420B-9EC9-3838356F3AD9}" sibTransId="{DCAD48B7-A839-4F68-BF49-0DFDB900BF66}"/>
    <dgm:cxn modelId="{1EA677FB-AE67-4706-9667-4CC3AE0B0B94}" srcId="{431B4777-8C69-458F-97E6-162CBA535072}" destId="{60FE3009-C5E8-464A-8377-545800370AFD}" srcOrd="2" destOrd="0" parTransId="{5102C038-D76B-4DA3-8D5E-34C9FF6966C3}" sibTransId="{27D97AED-9253-4FEB-B9EF-86126DACFACD}"/>
    <dgm:cxn modelId="{C2C87CA6-3F52-40FB-B0C2-F42FFFFC9E5F}" type="presOf" srcId="{60FE3009-C5E8-464A-8377-545800370AFD}" destId="{F550EFA9-731F-4370-832E-667C258C1FEB}" srcOrd="0" destOrd="0" presId="urn:microsoft.com/office/officeart/2008/layout/VerticalCurvedList"/>
    <dgm:cxn modelId="{CCEBBA6F-9A4E-46B1-B719-512EA1341650}" type="presOf" srcId="{F70ACBE8-8C6D-41A7-AAC6-11B2D7A8808B}" destId="{9CE0AF63-6365-450D-A683-77A2AC7E3D9E}" srcOrd="0" destOrd="0" presId="urn:microsoft.com/office/officeart/2008/layout/VerticalCurvedList"/>
    <dgm:cxn modelId="{D8D31C57-2C90-409D-8BA3-3D28828D8EE0}" type="presOf" srcId="{C51DD4F7-609F-4A2A-9A61-4A0052B3C79F}" destId="{539E3251-E57B-4E82-B740-167DDEB4C3E2}" srcOrd="0" destOrd="0" presId="urn:microsoft.com/office/officeart/2008/layout/VerticalCurvedList"/>
    <dgm:cxn modelId="{E7F60237-F6C1-49BA-82AB-CDB40F2A7BFF}" type="presOf" srcId="{81ED9FD6-B032-4347-AD51-FA88D6D81F7A}" destId="{0A136A13-FEC9-4238-9A4D-1067C6DC97CF}" srcOrd="0" destOrd="0" presId="urn:microsoft.com/office/officeart/2008/layout/VerticalCurvedList"/>
    <dgm:cxn modelId="{A8211C7F-541F-4E0D-A0F1-760FE1949871}" type="presOf" srcId="{5B6E5619-45EA-42F6-ABF4-252947B93902}" destId="{70082DAA-580E-4C98-A03C-813E04516CCE}" srcOrd="0" destOrd="0" presId="urn:microsoft.com/office/officeart/2008/layout/VerticalCurvedList"/>
    <dgm:cxn modelId="{45811737-B982-4560-A4D4-08FC3E81E33E}" type="presParOf" srcId="{F3FF7C09-FAA3-4C07-AB3D-AD59F591328A}" destId="{FE1425D7-CAEE-4EEF-BA94-7B3EAC3135F6}" srcOrd="0" destOrd="0" presId="urn:microsoft.com/office/officeart/2008/layout/VerticalCurvedList"/>
    <dgm:cxn modelId="{E7CB34C5-18F3-4195-9C01-C1F6F91A33E0}" type="presParOf" srcId="{FE1425D7-CAEE-4EEF-BA94-7B3EAC3135F6}" destId="{1E620388-8CB3-4EA3-9F1A-39E61817B08B}" srcOrd="0" destOrd="0" presId="urn:microsoft.com/office/officeart/2008/layout/VerticalCurvedList"/>
    <dgm:cxn modelId="{72AA8BBB-BA98-4A09-A057-E17DB6222E6D}" type="presParOf" srcId="{1E620388-8CB3-4EA3-9F1A-39E61817B08B}" destId="{E26BCA61-96E2-4967-8098-66CC0D1B7A32}" srcOrd="0" destOrd="0" presId="urn:microsoft.com/office/officeart/2008/layout/VerticalCurvedList"/>
    <dgm:cxn modelId="{AA9F1130-5268-4FAC-BB73-86C0ACFA0475}" type="presParOf" srcId="{1E620388-8CB3-4EA3-9F1A-39E61817B08B}" destId="{BDD171F6-CA24-48C9-B7AC-51D26EFC275F}" srcOrd="1" destOrd="0" presId="urn:microsoft.com/office/officeart/2008/layout/VerticalCurvedList"/>
    <dgm:cxn modelId="{994B9259-9F98-497E-A5F0-384427E5067C}" type="presParOf" srcId="{1E620388-8CB3-4EA3-9F1A-39E61817B08B}" destId="{5F0946CE-A4B8-4CAF-8901-14F217C5245D}" srcOrd="2" destOrd="0" presId="urn:microsoft.com/office/officeart/2008/layout/VerticalCurvedList"/>
    <dgm:cxn modelId="{C3EB126E-F512-45F1-AD72-5D678AC836AF}" type="presParOf" srcId="{1E620388-8CB3-4EA3-9F1A-39E61817B08B}" destId="{69C93952-5315-448F-B762-81E1E20FA005}" srcOrd="3" destOrd="0" presId="urn:microsoft.com/office/officeart/2008/layout/VerticalCurvedList"/>
    <dgm:cxn modelId="{2C1E5FCB-6679-4D8C-88B9-EDD7B90DEEDD}" type="presParOf" srcId="{FE1425D7-CAEE-4EEF-BA94-7B3EAC3135F6}" destId="{539E3251-E57B-4E82-B740-167DDEB4C3E2}" srcOrd="1" destOrd="0" presId="urn:microsoft.com/office/officeart/2008/layout/VerticalCurvedList"/>
    <dgm:cxn modelId="{2AC8662A-7056-4A56-9E40-8EA3C0CCB37C}" type="presParOf" srcId="{FE1425D7-CAEE-4EEF-BA94-7B3EAC3135F6}" destId="{76CEB970-E000-4BC0-803C-62B15BA56C34}" srcOrd="2" destOrd="0" presId="urn:microsoft.com/office/officeart/2008/layout/VerticalCurvedList"/>
    <dgm:cxn modelId="{E4074983-D14B-4AA6-B80B-16CC39874EEA}" type="presParOf" srcId="{76CEB970-E000-4BC0-803C-62B15BA56C34}" destId="{FFC488C3-5911-419D-BAA5-A72B69E804A7}" srcOrd="0" destOrd="0" presId="urn:microsoft.com/office/officeart/2008/layout/VerticalCurvedList"/>
    <dgm:cxn modelId="{A61545C7-C3AA-4857-A020-BF97D78822F6}" type="presParOf" srcId="{FE1425D7-CAEE-4EEF-BA94-7B3EAC3135F6}" destId="{0A136A13-FEC9-4238-9A4D-1067C6DC97CF}" srcOrd="3" destOrd="0" presId="urn:microsoft.com/office/officeart/2008/layout/VerticalCurvedList"/>
    <dgm:cxn modelId="{5C208444-02F3-4784-8FF9-CEA24FE2029F}" type="presParOf" srcId="{FE1425D7-CAEE-4EEF-BA94-7B3EAC3135F6}" destId="{0BA18B54-DEB6-46EB-850C-A1634DF213D7}" srcOrd="4" destOrd="0" presId="urn:microsoft.com/office/officeart/2008/layout/VerticalCurvedList"/>
    <dgm:cxn modelId="{7B439D5B-F99B-4267-8F45-4ED4932C8E8B}" type="presParOf" srcId="{0BA18B54-DEB6-46EB-850C-A1634DF213D7}" destId="{40F9A3AA-E68C-496C-BDEB-FB692386A395}" srcOrd="0" destOrd="0" presId="urn:microsoft.com/office/officeart/2008/layout/VerticalCurvedList"/>
    <dgm:cxn modelId="{27CBD48D-FED9-4DBE-BBFB-F091AE39F91A}" type="presParOf" srcId="{FE1425D7-CAEE-4EEF-BA94-7B3EAC3135F6}" destId="{F550EFA9-731F-4370-832E-667C258C1FEB}" srcOrd="5" destOrd="0" presId="urn:microsoft.com/office/officeart/2008/layout/VerticalCurvedList"/>
    <dgm:cxn modelId="{BC3E7956-C0C7-4FD0-B1A8-4723BF127148}" type="presParOf" srcId="{FE1425D7-CAEE-4EEF-BA94-7B3EAC3135F6}" destId="{7A3A2CE4-7830-40F2-9CA7-C11D6931B0E3}" srcOrd="6" destOrd="0" presId="urn:microsoft.com/office/officeart/2008/layout/VerticalCurvedList"/>
    <dgm:cxn modelId="{FACF1894-31D8-4BB5-B2A3-CA3ADEA02357}" type="presParOf" srcId="{7A3A2CE4-7830-40F2-9CA7-C11D6931B0E3}" destId="{5A1A3689-2563-41CB-95E7-2636B508AA77}" srcOrd="0" destOrd="0" presId="urn:microsoft.com/office/officeart/2008/layout/VerticalCurvedList"/>
    <dgm:cxn modelId="{E937276A-6D82-42C7-8969-6897BD6DBEA4}" type="presParOf" srcId="{FE1425D7-CAEE-4EEF-BA94-7B3EAC3135F6}" destId="{70082DAA-580E-4C98-A03C-813E04516CCE}" srcOrd="7" destOrd="0" presId="urn:microsoft.com/office/officeart/2008/layout/VerticalCurvedList"/>
    <dgm:cxn modelId="{5A7D6845-C8B1-4486-B10F-3430573E5BE1}" type="presParOf" srcId="{FE1425D7-CAEE-4EEF-BA94-7B3EAC3135F6}" destId="{17E0A420-9127-4DF3-AED5-A7FDF59D3E10}" srcOrd="8" destOrd="0" presId="urn:microsoft.com/office/officeart/2008/layout/VerticalCurvedList"/>
    <dgm:cxn modelId="{14B390E3-A226-4F5F-B482-5CB6067F237D}" type="presParOf" srcId="{17E0A420-9127-4DF3-AED5-A7FDF59D3E10}" destId="{A80C2874-055A-41AF-9B60-5BE9EF7784A5}" srcOrd="0" destOrd="0" presId="urn:microsoft.com/office/officeart/2008/layout/VerticalCurvedList"/>
    <dgm:cxn modelId="{79A52084-FF16-4091-9DE3-DE31AA3DDB33}" type="presParOf" srcId="{FE1425D7-CAEE-4EEF-BA94-7B3EAC3135F6}" destId="{9CE0AF63-6365-450D-A683-77A2AC7E3D9E}" srcOrd="9" destOrd="0" presId="urn:microsoft.com/office/officeart/2008/layout/VerticalCurvedList"/>
    <dgm:cxn modelId="{BB9E1E06-2AD8-4796-AB28-545D1C8E0EFB}" type="presParOf" srcId="{FE1425D7-CAEE-4EEF-BA94-7B3EAC3135F6}" destId="{D4AAA040-D10E-403A-ACB7-D07EAC48443E}" srcOrd="10" destOrd="0" presId="urn:microsoft.com/office/officeart/2008/layout/VerticalCurvedList"/>
    <dgm:cxn modelId="{93BAF9AD-F95A-40B2-9CA5-F08F6402DDFB}" type="presParOf" srcId="{D4AAA040-D10E-403A-ACB7-D07EAC48443E}" destId="{BAA2002F-66B3-4BB3-B50E-9F8AC0EB66E0}" srcOrd="0" destOrd="0" presId="urn:microsoft.com/office/officeart/2008/layout/VerticalCurvedList"/>
    <dgm:cxn modelId="{2AE82DFD-6AAF-44EC-ADF9-DE49E3B02235}" type="presParOf" srcId="{FE1425D7-CAEE-4EEF-BA94-7B3EAC3135F6}" destId="{3C5DBA33-4459-46BA-94C3-5EBB3AEA509C}" srcOrd="11" destOrd="0" presId="urn:microsoft.com/office/officeart/2008/layout/VerticalCurvedList"/>
    <dgm:cxn modelId="{AD3DB7C8-517C-4720-A11E-2EF08E0454F9}" type="presParOf" srcId="{FE1425D7-CAEE-4EEF-BA94-7B3EAC3135F6}" destId="{306EE454-A6CA-4BA6-86C3-F28B3F1CB644}" srcOrd="12" destOrd="0" presId="urn:microsoft.com/office/officeart/2008/layout/VerticalCurvedList"/>
    <dgm:cxn modelId="{0AC15453-E610-4DDC-B21D-6308668AB4C7}" type="presParOf" srcId="{306EE454-A6CA-4BA6-86C3-F28B3F1CB644}" destId="{CE28C5E3-6C6F-4956-BE13-4331A8F27B7A}"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80ED443C-7F05-48B8-B45C-D89BF34189CD}"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pPr rtl="1"/>
          <a:endParaRPr lang="ar-EG"/>
        </a:p>
      </dgm:t>
    </dgm:pt>
    <dgm:pt modelId="{F6A18876-3D09-4736-B949-CDEF6A14262A}">
      <dgm:prSet phldrT="[Text]" custT="1"/>
      <dgm:spPr/>
      <dgm:t>
        <a:bodyPr/>
        <a:lstStyle/>
        <a:p>
          <a:pPr algn="justLow" rtl="1"/>
          <a:r>
            <a:rPr lang="ar-EG" sz="2000" b="1" dirty="0" smtClean="0">
              <a:solidFill>
                <a:srgbClr val="002060"/>
              </a:solidFill>
              <a:latin typeface="Simplified Arabic" panose="02020603050405020304" pitchFamily="18" charset="-78"/>
              <a:cs typeface="Simplified Arabic" panose="02020603050405020304" pitchFamily="18" charset="-78"/>
            </a:rPr>
            <a:t>في ظل اختلاف عدد افراد الاسر واختلاف المشتريات واختلاف المدخلات ( الرواتب ) مشكلاتنا تقريبا بين أسر تبذر وأسر تبخل </a:t>
          </a:r>
          <a:endParaRPr lang="ar-EG" sz="2000" b="1" dirty="0">
            <a:solidFill>
              <a:srgbClr val="002060"/>
            </a:solidFill>
            <a:latin typeface="Simplified Arabic" panose="02020603050405020304" pitchFamily="18" charset="-78"/>
            <a:cs typeface="Simplified Arabic" panose="02020603050405020304" pitchFamily="18" charset="-78"/>
          </a:endParaRPr>
        </a:p>
      </dgm:t>
    </dgm:pt>
    <dgm:pt modelId="{E069CA42-3F86-48D7-8F95-C8E537984A5B}" type="parTrans" cxnId="{796D14A5-B83C-42EF-8F1C-78E2855783EF}">
      <dgm:prSet/>
      <dgm:spPr/>
      <dgm:t>
        <a:bodyPr/>
        <a:lstStyle/>
        <a:p>
          <a:pPr rtl="1"/>
          <a:endParaRPr lang="ar-EG"/>
        </a:p>
      </dgm:t>
    </dgm:pt>
    <dgm:pt modelId="{55D38814-E673-4C30-8C6C-5CD30D392548}" type="sibTrans" cxnId="{796D14A5-B83C-42EF-8F1C-78E2855783EF}">
      <dgm:prSet/>
      <dgm:spPr/>
      <dgm:t>
        <a:bodyPr/>
        <a:lstStyle/>
        <a:p>
          <a:pPr rtl="1"/>
          <a:endParaRPr lang="ar-EG"/>
        </a:p>
      </dgm:t>
    </dgm:pt>
    <dgm:pt modelId="{8B425888-80B1-4249-9BE0-E4F1462BA54A}" type="pres">
      <dgm:prSet presAssocID="{80ED443C-7F05-48B8-B45C-D89BF34189CD}" presName="Name0" presStyleCnt="0">
        <dgm:presLayoutVars>
          <dgm:chMax/>
          <dgm:chPref/>
          <dgm:dir/>
        </dgm:presLayoutVars>
      </dgm:prSet>
      <dgm:spPr/>
      <dgm:t>
        <a:bodyPr/>
        <a:lstStyle/>
        <a:p>
          <a:pPr rtl="1"/>
          <a:endParaRPr lang="ar-EG"/>
        </a:p>
      </dgm:t>
    </dgm:pt>
    <dgm:pt modelId="{BC58D6D2-6157-4977-AA7A-CAA1AC4BAF6B}" type="pres">
      <dgm:prSet presAssocID="{F6A18876-3D09-4736-B949-CDEF6A14262A}" presName="composite" presStyleCnt="0">
        <dgm:presLayoutVars>
          <dgm:chMax/>
          <dgm:chPref/>
        </dgm:presLayoutVars>
      </dgm:prSet>
      <dgm:spPr/>
    </dgm:pt>
    <dgm:pt modelId="{8B8F842F-6467-497E-93F4-B59564198327}" type="pres">
      <dgm:prSet presAssocID="{F6A18876-3D09-4736-B949-CDEF6A14262A}" presName="Image" presStyleLbl="bgImgPlace1" presStyleIdx="0" presStyleCnt="1" custLinFactNeighborX="-38303" custLinFactNeighborY="2168"/>
      <dgm:spPr>
        <a:blipFill rotWithShape="1">
          <a:blip xmlns:r="http://schemas.openxmlformats.org/officeDocument/2006/relationships" r:embed="rId1"/>
          <a:stretch>
            <a:fillRect/>
          </a:stretch>
        </a:blipFill>
      </dgm:spPr>
    </dgm:pt>
    <dgm:pt modelId="{42ABACE3-E674-46F3-8F5E-553A7A349BA1}" type="pres">
      <dgm:prSet presAssocID="{F6A18876-3D09-4736-B949-CDEF6A14262A}" presName="ParentText" presStyleLbl="revTx" presStyleIdx="0" presStyleCnt="1">
        <dgm:presLayoutVars>
          <dgm:chMax val="0"/>
          <dgm:chPref val="0"/>
          <dgm:bulletEnabled val="1"/>
        </dgm:presLayoutVars>
      </dgm:prSet>
      <dgm:spPr/>
      <dgm:t>
        <a:bodyPr/>
        <a:lstStyle/>
        <a:p>
          <a:pPr rtl="1"/>
          <a:endParaRPr lang="ar-EG"/>
        </a:p>
      </dgm:t>
    </dgm:pt>
    <dgm:pt modelId="{98CFED3F-094E-4FF3-B5FE-7BD9B7B29984}" type="pres">
      <dgm:prSet presAssocID="{F6A18876-3D09-4736-B949-CDEF6A14262A}" presName="tlFrame" presStyleLbl="node1" presStyleIdx="0" presStyleCnt="4"/>
      <dgm:spPr/>
    </dgm:pt>
    <dgm:pt modelId="{DEF5DA88-3B74-42B5-88E4-2A04FB975770}" type="pres">
      <dgm:prSet presAssocID="{F6A18876-3D09-4736-B949-CDEF6A14262A}" presName="trFrame" presStyleLbl="node1" presStyleIdx="1" presStyleCnt="4"/>
      <dgm:spPr/>
    </dgm:pt>
    <dgm:pt modelId="{A5EF93AB-3D17-415A-8134-7CDA6C2CF71B}" type="pres">
      <dgm:prSet presAssocID="{F6A18876-3D09-4736-B949-CDEF6A14262A}" presName="blFrame" presStyleLbl="node1" presStyleIdx="2" presStyleCnt="4"/>
      <dgm:spPr/>
    </dgm:pt>
    <dgm:pt modelId="{389B4589-AE54-44C0-9E3E-86EA2725BC68}" type="pres">
      <dgm:prSet presAssocID="{F6A18876-3D09-4736-B949-CDEF6A14262A}" presName="brFrame" presStyleLbl="node1" presStyleIdx="3" presStyleCnt="4"/>
      <dgm:spPr/>
    </dgm:pt>
  </dgm:ptLst>
  <dgm:cxnLst>
    <dgm:cxn modelId="{AFA0B5DC-B740-447B-B19E-A68CAD100621}" type="presOf" srcId="{F6A18876-3D09-4736-B949-CDEF6A14262A}" destId="{42ABACE3-E674-46F3-8F5E-553A7A349BA1}" srcOrd="0" destOrd="0" presId="urn:microsoft.com/office/officeart/2009/3/layout/FramedTextPicture"/>
    <dgm:cxn modelId="{796D14A5-B83C-42EF-8F1C-78E2855783EF}" srcId="{80ED443C-7F05-48B8-B45C-D89BF34189CD}" destId="{F6A18876-3D09-4736-B949-CDEF6A14262A}" srcOrd="0" destOrd="0" parTransId="{E069CA42-3F86-48D7-8F95-C8E537984A5B}" sibTransId="{55D38814-E673-4C30-8C6C-5CD30D392548}"/>
    <dgm:cxn modelId="{0430A034-48FF-4CA8-8A83-FB78F2F71C9F}" type="presOf" srcId="{80ED443C-7F05-48B8-B45C-D89BF34189CD}" destId="{8B425888-80B1-4249-9BE0-E4F1462BA54A}" srcOrd="0" destOrd="0" presId="urn:microsoft.com/office/officeart/2009/3/layout/FramedTextPicture"/>
    <dgm:cxn modelId="{C8868FC2-E504-4AA2-9113-8779D8BFE116}" type="presParOf" srcId="{8B425888-80B1-4249-9BE0-E4F1462BA54A}" destId="{BC58D6D2-6157-4977-AA7A-CAA1AC4BAF6B}" srcOrd="0" destOrd="0" presId="urn:microsoft.com/office/officeart/2009/3/layout/FramedTextPicture"/>
    <dgm:cxn modelId="{45FD68CF-0D99-444B-95B9-70F39BBF5C66}" type="presParOf" srcId="{BC58D6D2-6157-4977-AA7A-CAA1AC4BAF6B}" destId="{8B8F842F-6467-497E-93F4-B59564198327}" srcOrd="0" destOrd="0" presId="urn:microsoft.com/office/officeart/2009/3/layout/FramedTextPicture"/>
    <dgm:cxn modelId="{BD484F11-27AA-490C-8130-9D4D5C1AB31C}" type="presParOf" srcId="{BC58D6D2-6157-4977-AA7A-CAA1AC4BAF6B}" destId="{42ABACE3-E674-46F3-8F5E-553A7A349BA1}" srcOrd="1" destOrd="0" presId="urn:microsoft.com/office/officeart/2009/3/layout/FramedTextPicture"/>
    <dgm:cxn modelId="{69597B6A-6062-44E1-8C1C-AB46BA090E9A}" type="presParOf" srcId="{BC58D6D2-6157-4977-AA7A-CAA1AC4BAF6B}" destId="{98CFED3F-094E-4FF3-B5FE-7BD9B7B29984}" srcOrd="2" destOrd="0" presId="urn:microsoft.com/office/officeart/2009/3/layout/FramedTextPicture"/>
    <dgm:cxn modelId="{20BFD448-C66D-490B-9582-964359E4E798}" type="presParOf" srcId="{BC58D6D2-6157-4977-AA7A-CAA1AC4BAF6B}" destId="{DEF5DA88-3B74-42B5-88E4-2A04FB975770}" srcOrd="3" destOrd="0" presId="urn:microsoft.com/office/officeart/2009/3/layout/FramedTextPicture"/>
    <dgm:cxn modelId="{98A1A27D-B09B-4B40-BC17-E9A126D7B3BA}" type="presParOf" srcId="{BC58D6D2-6157-4977-AA7A-CAA1AC4BAF6B}" destId="{A5EF93AB-3D17-415A-8134-7CDA6C2CF71B}" srcOrd="4" destOrd="0" presId="urn:microsoft.com/office/officeart/2009/3/layout/FramedTextPicture"/>
    <dgm:cxn modelId="{DA88411E-CA21-47FD-94AB-C34743D06AD5}" type="presParOf" srcId="{BC58D6D2-6157-4977-AA7A-CAA1AC4BAF6B}" destId="{389B4589-AE54-44C0-9E3E-86EA2725BC68}" srcOrd="5" destOrd="0" presId="urn:microsoft.com/office/officeart/2009/3/layout/FramedTextPicture"/>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05A1DCA3-F05C-4428-A828-A0B7A3946387}" type="doc">
      <dgm:prSet loTypeId="urn:microsoft.com/office/officeart/2005/8/layout/cycle2" loCatId="cycle" qsTypeId="urn:microsoft.com/office/officeart/2005/8/quickstyle/simple1" qsCatId="simple" csTypeId="urn:microsoft.com/office/officeart/2005/8/colors/colorful5" csCatId="colorful" phldr="1"/>
      <dgm:spPr/>
      <dgm:t>
        <a:bodyPr/>
        <a:lstStyle/>
        <a:p>
          <a:pPr rtl="1"/>
          <a:endParaRPr lang="ar-EG"/>
        </a:p>
      </dgm:t>
    </dgm:pt>
    <dgm:pt modelId="{632B3D41-6EFE-4022-81F6-5208C4D12DB5}">
      <dgm:prSet phldrT="[Text]"/>
      <dgm:spPr/>
      <dgm:t>
        <a:bodyPr/>
        <a:lstStyle/>
        <a:p>
          <a:pPr rtl="1"/>
          <a:r>
            <a:rPr lang="ar-EG" b="1" u="none" dirty="0" smtClean="0"/>
            <a:t>وضع الأهداف</a:t>
          </a:r>
          <a:endParaRPr lang="ar-EG" u="none" dirty="0"/>
        </a:p>
      </dgm:t>
    </dgm:pt>
    <dgm:pt modelId="{4B7920F7-FD0F-41AC-9A6A-7A7BF57BC905}" type="parTrans" cxnId="{A0FF8492-8D67-49E4-8DD7-DA48632C7177}">
      <dgm:prSet/>
      <dgm:spPr/>
      <dgm:t>
        <a:bodyPr/>
        <a:lstStyle/>
        <a:p>
          <a:pPr rtl="1"/>
          <a:endParaRPr lang="ar-EG"/>
        </a:p>
      </dgm:t>
    </dgm:pt>
    <dgm:pt modelId="{F542FCA4-C459-4DE2-BFB9-C18CDF51B35E}" type="sibTrans" cxnId="{A0FF8492-8D67-49E4-8DD7-DA48632C7177}">
      <dgm:prSet/>
      <dgm:spPr/>
      <dgm:t>
        <a:bodyPr/>
        <a:lstStyle/>
        <a:p>
          <a:pPr rtl="1"/>
          <a:endParaRPr lang="ar-EG"/>
        </a:p>
      </dgm:t>
    </dgm:pt>
    <dgm:pt modelId="{4853CBA4-B095-479C-9E84-738CE66BA320}">
      <dgm:prSet phldrT="[Text]"/>
      <dgm:spPr/>
      <dgm:t>
        <a:bodyPr/>
        <a:lstStyle/>
        <a:p>
          <a:pPr rtl="1"/>
          <a:r>
            <a:rPr lang="ar-EG" b="1" u="none" dirty="0" smtClean="0"/>
            <a:t>مباشرة الادخار</a:t>
          </a:r>
          <a:endParaRPr lang="ar-EG" u="none" dirty="0"/>
        </a:p>
      </dgm:t>
    </dgm:pt>
    <dgm:pt modelId="{BE2A0295-A618-4ED3-AE5F-E4F8FC4F3A26}" type="parTrans" cxnId="{0FC73953-B4F6-46A6-A8DD-CEC3D071FA23}">
      <dgm:prSet/>
      <dgm:spPr/>
      <dgm:t>
        <a:bodyPr/>
        <a:lstStyle/>
        <a:p>
          <a:pPr rtl="1"/>
          <a:endParaRPr lang="ar-EG"/>
        </a:p>
      </dgm:t>
    </dgm:pt>
    <dgm:pt modelId="{FFAA5999-A914-4608-A6E8-870E076E27BF}" type="sibTrans" cxnId="{0FC73953-B4F6-46A6-A8DD-CEC3D071FA23}">
      <dgm:prSet/>
      <dgm:spPr/>
      <dgm:t>
        <a:bodyPr/>
        <a:lstStyle/>
        <a:p>
          <a:pPr rtl="1"/>
          <a:endParaRPr lang="ar-EG"/>
        </a:p>
      </dgm:t>
    </dgm:pt>
    <dgm:pt modelId="{01215307-2AEB-4E87-ADFD-A2B69EA116D6}">
      <dgm:prSet phldrT="[Text]"/>
      <dgm:spPr/>
      <dgm:t>
        <a:bodyPr/>
        <a:lstStyle/>
        <a:p>
          <a:pPr rtl="1"/>
          <a:r>
            <a:rPr lang="ar-EG" b="1" u="none" dirty="0" smtClean="0"/>
            <a:t>التعلم</a:t>
          </a:r>
          <a:endParaRPr lang="ar-EG" u="none" dirty="0"/>
        </a:p>
      </dgm:t>
    </dgm:pt>
    <dgm:pt modelId="{1E426454-324B-4F2F-972C-A482E5CDE397}" type="parTrans" cxnId="{F84813B3-7290-45B2-84E5-305F3843385E}">
      <dgm:prSet/>
      <dgm:spPr/>
      <dgm:t>
        <a:bodyPr/>
        <a:lstStyle/>
        <a:p>
          <a:pPr rtl="1"/>
          <a:endParaRPr lang="ar-EG"/>
        </a:p>
      </dgm:t>
    </dgm:pt>
    <dgm:pt modelId="{11D95C02-E903-4DF0-BC52-3B6877AEE6DF}" type="sibTrans" cxnId="{F84813B3-7290-45B2-84E5-305F3843385E}">
      <dgm:prSet/>
      <dgm:spPr/>
      <dgm:t>
        <a:bodyPr/>
        <a:lstStyle/>
        <a:p>
          <a:pPr rtl="1"/>
          <a:endParaRPr lang="ar-EG"/>
        </a:p>
      </dgm:t>
    </dgm:pt>
    <dgm:pt modelId="{92460E8D-9A97-4813-BBAF-5195A4DF3E26}">
      <dgm:prSet phldrT="[Text]"/>
      <dgm:spPr/>
      <dgm:t>
        <a:bodyPr/>
        <a:lstStyle/>
        <a:p>
          <a:pPr rtl="1"/>
          <a:r>
            <a:rPr lang="ar-EG" b="1" u="none" dirty="0" smtClean="0"/>
            <a:t>دخول السوق المالي</a:t>
          </a:r>
          <a:endParaRPr lang="ar-EG" u="none" dirty="0"/>
        </a:p>
      </dgm:t>
    </dgm:pt>
    <dgm:pt modelId="{14C03699-2BD3-4921-A5BA-F7D6650C07C2}" type="parTrans" cxnId="{6938C4A3-7BD9-4AC7-89E7-0A0234488B7A}">
      <dgm:prSet/>
      <dgm:spPr/>
      <dgm:t>
        <a:bodyPr/>
        <a:lstStyle/>
        <a:p>
          <a:pPr rtl="1"/>
          <a:endParaRPr lang="ar-EG"/>
        </a:p>
      </dgm:t>
    </dgm:pt>
    <dgm:pt modelId="{C5CB9AD7-5AC9-4053-BEC9-6DC2CF54F2E8}" type="sibTrans" cxnId="{6938C4A3-7BD9-4AC7-89E7-0A0234488B7A}">
      <dgm:prSet/>
      <dgm:spPr/>
      <dgm:t>
        <a:bodyPr/>
        <a:lstStyle/>
        <a:p>
          <a:pPr rtl="1"/>
          <a:endParaRPr lang="ar-EG"/>
        </a:p>
      </dgm:t>
    </dgm:pt>
    <dgm:pt modelId="{09A8F880-AA99-4F22-8BE0-B96343A0E320}">
      <dgm:prSet phldrT="[Text]"/>
      <dgm:spPr/>
      <dgm:t>
        <a:bodyPr/>
        <a:lstStyle/>
        <a:p>
          <a:pPr rtl="1"/>
          <a:r>
            <a:rPr lang="ar-EG" b="1" u="none" dirty="0" smtClean="0"/>
            <a:t>دمج الادخار بالاستثمار</a:t>
          </a:r>
          <a:endParaRPr lang="ar-EG" u="none" dirty="0"/>
        </a:p>
      </dgm:t>
    </dgm:pt>
    <dgm:pt modelId="{6C3640A8-0525-4A1B-B7ED-DCD6CFAF5476}" type="parTrans" cxnId="{1546C238-090F-4D7B-A540-D2DE953D15B6}">
      <dgm:prSet/>
      <dgm:spPr/>
      <dgm:t>
        <a:bodyPr/>
        <a:lstStyle/>
        <a:p>
          <a:pPr rtl="1"/>
          <a:endParaRPr lang="ar-EG"/>
        </a:p>
      </dgm:t>
    </dgm:pt>
    <dgm:pt modelId="{207EDBE9-5B89-430F-9093-02F79AE524E7}" type="sibTrans" cxnId="{1546C238-090F-4D7B-A540-D2DE953D15B6}">
      <dgm:prSet/>
      <dgm:spPr/>
      <dgm:t>
        <a:bodyPr/>
        <a:lstStyle/>
        <a:p>
          <a:pPr rtl="1"/>
          <a:endParaRPr lang="ar-EG"/>
        </a:p>
      </dgm:t>
    </dgm:pt>
    <dgm:pt modelId="{7630F3BD-A46B-4CAE-A47B-631AD750C2EF}">
      <dgm:prSet phldrT="[Text]"/>
      <dgm:spPr/>
      <dgm:t>
        <a:bodyPr/>
        <a:lstStyle/>
        <a:p>
          <a:pPr rtl="1"/>
          <a:r>
            <a:rPr lang="ar-EG" b="1" u="none" smtClean="0"/>
            <a:t>الدخل السلبي</a:t>
          </a:r>
          <a:endParaRPr lang="ar-EG" u="none" dirty="0"/>
        </a:p>
      </dgm:t>
    </dgm:pt>
    <dgm:pt modelId="{4506FC07-F4E5-474B-8CB7-E1D578774DA1}" type="parTrans" cxnId="{FE59AF0B-8D9D-4482-9050-8F34A2C9048F}">
      <dgm:prSet/>
      <dgm:spPr/>
      <dgm:t>
        <a:bodyPr/>
        <a:lstStyle/>
        <a:p>
          <a:pPr rtl="1"/>
          <a:endParaRPr lang="ar-EG"/>
        </a:p>
      </dgm:t>
    </dgm:pt>
    <dgm:pt modelId="{9BEB93D0-31BC-4741-B15F-38A9C0E31BC2}" type="sibTrans" cxnId="{FE59AF0B-8D9D-4482-9050-8F34A2C9048F}">
      <dgm:prSet/>
      <dgm:spPr/>
      <dgm:t>
        <a:bodyPr/>
        <a:lstStyle/>
        <a:p>
          <a:pPr rtl="1"/>
          <a:endParaRPr lang="ar-EG"/>
        </a:p>
      </dgm:t>
    </dgm:pt>
    <dgm:pt modelId="{1B28BFDC-5779-4B44-835A-83AA1D336320}">
      <dgm:prSet phldrT="[Text]"/>
      <dgm:spPr/>
      <dgm:t>
        <a:bodyPr/>
        <a:lstStyle/>
        <a:p>
          <a:pPr rtl="1"/>
          <a:r>
            <a:rPr lang="ar-EG" b="1" u="none" dirty="0" smtClean="0"/>
            <a:t>الاستمتاع</a:t>
          </a:r>
          <a:endParaRPr lang="ar-EG" u="none" dirty="0"/>
        </a:p>
      </dgm:t>
    </dgm:pt>
    <dgm:pt modelId="{F2FBBFAC-2284-4940-9C5D-A6B9A947E464}" type="parTrans" cxnId="{93B071F4-C54E-4FFB-8491-6A7EE0E4234D}">
      <dgm:prSet/>
      <dgm:spPr/>
      <dgm:t>
        <a:bodyPr/>
        <a:lstStyle/>
        <a:p>
          <a:pPr rtl="1"/>
          <a:endParaRPr lang="ar-EG"/>
        </a:p>
      </dgm:t>
    </dgm:pt>
    <dgm:pt modelId="{1F4E32AA-9228-41B5-8B67-E3EC0A448B85}" type="sibTrans" cxnId="{93B071F4-C54E-4FFB-8491-6A7EE0E4234D}">
      <dgm:prSet/>
      <dgm:spPr/>
      <dgm:t>
        <a:bodyPr/>
        <a:lstStyle/>
        <a:p>
          <a:pPr rtl="1"/>
          <a:endParaRPr lang="ar-EG"/>
        </a:p>
      </dgm:t>
    </dgm:pt>
    <dgm:pt modelId="{0F5D593A-E7EE-4274-9501-9E7072E045CB}" type="pres">
      <dgm:prSet presAssocID="{05A1DCA3-F05C-4428-A828-A0B7A3946387}" presName="cycle" presStyleCnt="0">
        <dgm:presLayoutVars>
          <dgm:dir/>
          <dgm:resizeHandles val="exact"/>
        </dgm:presLayoutVars>
      </dgm:prSet>
      <dgm:spPr/>
      <dgm:t>
        <a:bodyPr/>
        <a:lstStyle/>
        <a:p>
          <a:pPr rtl="1"/>
          <a:endParaRPr lang="ar-EG"/>
        </a:p>
      </dgm:t>
    </dgm:pt>
    <dgm:pt modelId="{0ABF9F42-8DEA-4EFC-8015-55FB1A185207}" type="pres">
      <dgm:prSet presAssocID="{632B3D41-6EFE-4022-81F6-5208C4D12DB5}" presName="node" presStyleLbl="node1" presStyleIdx="0" presStyleCnt="7">
        <dgm:presLayoutVars>
          <dgm:bulletEnabled val="1"/>
        </dgm:presLayoutVars>
      </dgm:prSet>
      <dgm:spPr/>
      <dgm:t>
        <a:bodyPr/>
        <a:lstStyle/>
        <a:p>
          <a:pPr rtl="1"/>
          <a:endParaRPr lang="ar-EG"/>
        </a:p>
      </dgm:t>
    </dgm:pt>
    <dgm:pt modelId="{890C7D34-EDE8-4A2C-B9D7-BBDC12E355B4}" type="pres">
      <dgm:prSet presAssocID="{F542FCA4-C459-4DE2-BFB9-C18CDF51B35E}" presName="sibTrans" presStyleLbl="sibTrans2D1" presStyleIdx="0" presStyleCnt="7"/>
      <dgm:spPr/>
      <dgm:t>
        <a:bodyPr/>
        <a:lstStyle/>
        <a:p>
          <a:pPr rtl="1"/>
          <a:endParaRPr lang="ar-EG"/>
        </a:p>
      </dgm:t>
    </dgm:pt>
    <dgm:pt modelId="{CA4445F9-D241-45C2-9A45-EF37C11DAB2A}" type="pres">
      <dgm:prSet presAssocID="{F542FCA4-C459-4DE2-BFB9-C18CDF51B35E}" presName="connectorText" presStyleLbl="sibTrans2D1" presStyleIdx="0" presStyleCnt="7"/>
      <dgm:spPr/>
      <dgm:t>
        <a:bodyPr/>
        <a:lstStyle/>
        <a:p>
          <a:pPr rtl="1"/>
          <a:endParaRPr lang="ar-EG"/>
        </a:p>
      </dgm:t>
    </dgm:pt>
    <dgm:pt modelId="{D47451AD-54C9-4BBB-A079-D067738169B0}" type="pres">
      <dgm:prSet presAssocID="{4853CBA4-B095-479C-9E84-738CE66BA320}" presName="node" presStyleLbl="node1" presStyleIdx="1" presStyleCnt="7">
        <dgm:presLayoutVars>
          <dgm:bulletEnabled val="1"/>
        </dgm:presLayoutVars>
      </dgm:prSet>
      <dgm:spPr/>
      <dgm:t>
        <a:bodyPr/>
        <a:lstStyle/>
        <a:p>
          <a:pPr rtl="1"/>
          <a:endParaRPr lang="ar-EG"/>
        </a:p>
      </dgm:t>
    </dgm:pt>
    <dgm:pt modelId="{0DE75C8C-C17D-4203-BC7B-A59579685922}" type="pres">
      <dgm:prSet presAssocID="{FFAA5999-A914-4608-A6E8-870E076E27BF}" presName="sibTrans" presStyleLbl="sibTrans2D1" presStyleIdx="1" presStyleCnt="7"/>
      <dgm:spPr/>
      <dgm:t>
        <a:bodyPr/>
        <a:lstStyle/>
        <a:p>
          <a:pPr rtl="1"/>
          <a:endParaRPr lang="ar-EG"/>
        </a:p>
      </dgm:t>
    </dgm:pt>
    <dgm:pt modelId="{B09A88B6-C1B5-4951-BE29-C949D0BFD2A3}" type="pres">
      <dgm:prSet presAssocID="{FFAA5999-A914-4608-A6E8-870E076E27BF}" presName="connectorText" presStyleLbl="sibTrans2D1" presStyleIdx="1" presStyleCnt="7"/>
      <dgm:spPr/>
      <dgm:t>
        <a:bodyPr/>
        <a:lstStyle/>
        <a:p>
          <a:pPr rtl="1"/>
          <a:endParaRPr lang="ar-EG"/>
        </a:p>
      </dgm:t>
    </dgm:pt>
    <dgm:pt modelId="{6035CD75-BA90-4104-A67C-CEC669BA82DA}" type="pres">
      <dgm:prSet presAssocID="{01215307-2AEB-4E87-ADFD-A2B69EA116D6}" presName="node" presStyleLbl="node1" presStyleIdx="2" presStyleCnt="7">
        <dgm:presLayoutVars>
          <dgm:bulletEnabled val="1"/>
        </dgm:presLayoutVars>
      </dgm:prSet>
      <dgm:spPr/>
      <dgm:t>
        <a:bodyPr/>
        <a:lstStyle/>
        <a:p>
          <a:pPr rtl="1"/>
          <a:endParaRPr lang="ar-EG"/>
        </a:p>
      </dgm:t>
    </dgm:pt>
    <dgm:pt modelId="{2DA7AD91-371F-4886-8162-6F1158A5E2B8}" type="pres">
      <dgm:prSet presAssocID="{11D95C02-E903-4DF0-BC52-3B6877AEE6DF}" presName="sibTrans" presStyleLbl="sibTrans2D1" presStyleIdx="2" presStyleCnt="7"/>
      <dgm:spPr/>
      <dgm:t>
        <a:bodyPr/>
        <a:lstStyle/>
        <a:p>
          <a:pPr rtl="1"/>
          <a:endParaRPr lang="ar-EG"/>
        </a:p>
      </dgm:t>
    </dgm:pt>
    <dgm:pt modelId="{BA9FE512-A162-411D-A0FA-6DC2DC856873}" type="pres">
      <dgm:prSet presAssocID="{11D95C02-E903-4DF0-BC52-3B6877AEE6DF}" presName="connectorText" presStyleLbl="sibTrans2D1" presStyleIdx="2" presStyleCnt="7"/>
      <dgm:spPr/>
      <dgm:t>
        <a:bodyPr/>
        <a:lstStyle/>
        <a:p>
          <a:pPr rtl="1"/>
          <a:endParaRPr lang="ar-EG"/>
        </a:p>
      </dgm:t>
    </dgm:pt>
    <dgm:pt modelId="{AB790CF5-7F37-4565-9CF1-C0AD00AF1C7A}" type="pres">
      <dgm:prSet presAssocID="{92460E8D-9A97-4813-BBAF-5195A4DF3E26}" presName="node" presStyleLbl="node1" presStyleIdx="3" presStyleCnt="7">
        <dgm:presLayoutVars>
          <dgm:bulletEnabled val="1"/>
        </dgm:presLayoutVars>
      </dgm:prSet>
      <dgm:spPr/>
      <dgm:t>
        <a:bodyPr/>
        <a:lstStyle/>
        <a:p>
          <a:pPr rtl="1"/>
          <a:endParaRPr lang="ar-EG"/>
        </a:p>
      </dgm:t>
    </dgm:pt>
    <dgm:pt modelId="{8B2812A9-BD98-42EC-B356-52612B06FB27}" type="pres">
      <dgm:prSet presAssocID="{C5CB9AD7-5AC9-4053-BEC9-6DC2CF54F2E8}" presName="sibTrans" presStyleLbl="sibTrans2D1" presStyleIdx="3" presStyleCnt="7"/>
      <dgm:spPr/>
      <dgm:t>
        <a:bodyPr/>
        <a:lstStyle/>
        <a:p>
          <a:pPr rtl="1"/>
          <a:endParaRPr lang="ar-EG"/>
        </a:p>
      </dgm:t>
    </dgm:pt>
    <dgm:pt modelId="{BFF71F3F-0FF4-4AE6-952C-1940A1B7013E}" type="pres">
      <dgm:prSet presAssocID="{C5CB9AD7-5AC9-4053-BEC9-6DC2CF54F2E8}" presName="connectorText" presStyleLbl="sibTrans2D1" presStyleIdx="3" presStyleCnt="7"/>
      <dgm:spPr/>
      <dgm:t>
        <a:bodyPr/>
        <a:lstStyle/>
        <a:p>
          <a:pPr rtl="1"/>
          <a:endParaRPr lang="ar-EG"/>
        </a:p>
      </dgm:t>
    </dgm:pt>
    <dgm:pt modelId="{2E06AE77-27EB-40E9-B300-C9104AF0010E}" type="pres">
      <dgm:prSet presAssocID="{09A8F880-AA99-4F22-8BE0-B96343A0E320}" presName="node" presStyleLbl="node1" presStyleIdx="4" presStyleCnt="7">
        <dgm:presLayoutVars>
          <dgm:bulletEnabled val="1"/>
        </dgm:presLayoutVars>
      </dgm:prSet>
      <dgm:spPr/>
      <dgm:t>
        <a:bodyPr/>
        <a:lstStyle/>
        <a:p>
          <a:pPr rtl="1"/>
          <a:endParaRPr lang="ar-EG"/>
        </a:p>
      </dgm:t>
    </dgm:pt>
    <dgm:pt modelId="{91566E43-F2F0-4783-80BB-945E46AE17BF}" type="pres">
      <dgm:prSet presAssocID="{207EDBE9-5B89-430F-9093-02F79AE524E7}" presName="sibTrans" presStyleLbl="sibTrans2D1" presStyleIdx="4" presStyleCnt="7"/>
      <dgm:spPr/>
      <dgm:t>
        <a:bodyPr/>
        <a:lstStyle/>
        <a:p>
          <a:pPr rtl="1"/>
          <a:endParaRPr lang="ar-EG"/>
        </a:p>
      </dgm:t>
    </dgm:pt>
    <dgm:pt modelId="{276057A2-03BB-4BFE-8B58-3BBC115570BA}" type="pres">
      <dgm:prSet presAssocID="{207EDBE9-5B89-430F-9093-02F79AE524E7}" presName="connectorText" presStyleLbl="sibTrans2D1" presStyleIdx="4" presStyleCnt="7"/>
      <dgm:spPr/>
      <dgm:t>
        <a:bodyPr/>
        <a:lstStyle/>
        <a:p>
          <a:pPr rtl="1"/>
          <a:endParaRPr lang="ar-EG"/>
        </a:p>
      </dgm:t>
    </dgm:pt>
    <dgm:pt modelId="{6B2A6077-1348-48AF-8278-22ABD6D491DE}" type="pres">
      <dgm:prSet presAssocID="{7630F3BD-A46B-4CAE-A47B-631AD750C2EF}" presName="node" presStyleLbl="node1" presStyleIdx="5" presStyleCnt="7">
        <dgm:presLayoutVars>
          <dgm:bulletEnabled val="1"/>
        </dgm:presLayoutVars>
      </dgm:prSet>
      <dgm:spPr/>
      <dgm:t>
        <a:bodyPr/>
        <a:lstStyle/>
        <a:p>
          <a:pPr rtl="1"/>
          <a:endParaRPr lang="ar-EG"/>
        </a:p>
      </dgm:t>
    </dgm:pt>
    <dgm:pt modelId="{17CCF497-9D7A-4BEF-9A99-D07F8D947EEA}" type="pres">
      <dgm:prSet presAssocID="{9BEB93D0-31BC-4741-B15F-38A9C0E31BC2}" presName="sibTrans" presStyleLbl="sibTrans2D1" presStyleIdx="5" presStyleCnt="7"/>
      <dgm:spPr/>
      <dgm:t>
        <a:bodyPr/>
        <a:lstStyle/>
        <a:p>
          <a:pPr rtl="1"/>
          <a:endParaRPr lang="ar-EG"/>
        </a:p>
      </dgm:t>
    </dgm:pt>
    <dgm:pt modelId="{6FEEB265-4E2E-454C-9AC3-02A76F4723A0}" type="pres">
      <dgm:prSet presAssocID="{9BEB93D0-31BC-4741-B15F-38A9C0E31BC2}" presName="connectorText" presStyleLbl="sibTrans2D1" presStyleIdx="5" presStyleCnt="7"/>
      <dgm:spPr/>
      <dgm:t>
        <a:bodyPr/>
        <a:lstStyle/>
        <a:p>
          <a:pPr rtl="1"/>
          <a:endParaRPr lang="ar-EG"/>
        </a:p>
      </dgm:t>
    </dgm:pt>
    <dgm:pt modelId="{6FF1927E-318F-4D8C-B9A3-E054A3879759}" type="pres">
      <dgm:prSet presAssocID="{1B28BFDC-5779-4B44-835A-83AA1D336320}" presName="node" presStyleLbl="node1" presStyleIdx="6" presStyleCnt="7">
        <dgm:presLayoutVars>
          <dgm:bulletEnabled val="1"/>
        </dgm:presLayoutVars>
      </dgm:prSet>
      <dgm:spPr/>
      <dgm:t>
        <a:bodyPr/>
        <a:lstStyle/>
        <a:p>
          <a:pPr rtl="1"/>
          <a:endParaRPr lang="ar-EG"/>
        </a:p>
      </dgm:t>
    </dgm:pt>
    <dgm:pt modelId="{65017983-EA46-4B91-B830-A605A87A0F0E}" type="pres">
      <dgm:prSet presAssocID="{1F4E32AA-9228-41B5-8B67-E3EC0A448B85}" presName="sibTrans" presStyleLbl="sibTrans2D1" presStyleIdx="6" presStyleCnt="7"/>
      <dgm:spPr/>
      <dgm:t>
        <a:bodyPr/>
        <a:lstStyle/>
        <a:p>
          <a:pPr rtl="1"/>
          <a:endParaRPr lang="ar-EG"/>
        </a:p>
      </dgm:t>
    </dgm:pt>
    <dgm:pt modelId="{DF773790-C4D4-47A5-9FA7-E83DA375A6E2}" type="pres">
      <dgm:prSet presAssocID="{1F4E32AA-9228-41B5-8B67-E3EC0A448B85}" presName="connectorText" presStyleLbl="sibTrans2D1" presStyleIdx="6" presStyleCnt="7"/>
      <dgm:spPr/>
      <dgm:t>
        <a:bodyPr/>
        <a:lstStyle/>
        <a:p>
          <a:pPr rtl="1"/>
          <a:endParaRPr lang="ar-EG"/>
        </a:p>
      </dgm:t>
    </dgm:pt>
  </dgm:ptLst>
  <dgm:cxnLst>
    <dgm:cxn modelId="{DB20255E-E2CA-4D42-8075-1A5ACB13E8C5}" type="presOf" srcId="{1F4E32AA-9228-41B5-8B67-E3EC0A448B85}" destId="{65017983-EA46-4B91-B830-A605A87A0F0E}" srcOrd="0" destOrd="0" presId="urn:microsoft.com/office/officeart/2005/8/layout/cycle2"/>
    <dgm:cxn modelId="{905C99F0-FD34-48FD-8EBB-6D4357E572CE}" type="presOf" srcId="{C5CB9AD7-5AC9-4053-BEC9-6DC2CF54F2E8}" destId="{8B2812A9-BD98-42EC-B356-52612B06FB27}" srcOrd="0" destOrd="0" presId="urn:microsoft.com/office/officeart/2005/8/layout/cycle2"/>
    <dgm:cxn modelId="{963CCAAA-E7BF-4BFC-9631-FF801FDB3E96}" type="presOf" srcId="{9BEB93D0-31BC-4741-B15F-38A9C0E31BC2}" destId="{6FEEB265-4E2E-454C-9AC3-02A76F4723A0}" srcOrd="1" destOrd="0" presId="urn:microsoft.com/office/officeart/2005/8/layout/cycle2"/>
    <dgm:cxn modelId="{6374562F-A5FC-49E9-872F-7B23419CA350}" type="presOf" srcId="{632B3D41-6EFE-4022-81F6-5208C4D12DB5}" destId="{0ABF9F42-8DEA-4EFC-8015-55FB1A185207}" srcOrd="0" destOrd="0" presId="urn:microsoft.com/office/officeart/2005/8/layout/cycle2"/>
    <dgm:cxn modelId="{EB800370-9156-4B5E-86F6-9AFB445800F8}" type="presOf" srcId="{C5CB9AD7-5AC9-4053-BEC9-6DC2CF54F2E8}" destId="{BFF71F3F-0FF4-4AE6-952C-1940A1B7013E}" srcOrd="1" destOrd="0" presId="urn:microsoft.com/office/officeart/2005/8/layout/cycle2"/>
    <dgm:cxn modelId="{EFFEEC13-2330-4240-9128-7E35088FDBFA}" type="presOf" srcId="{1F4E32AA-9228-41B5-8B67-E3EC0A448B85}" destId="{DF773790-C4D4-47A5-9FA7-E83DA375A6E2}" srcOrd="1" destOrd="0" presId="urn:microsoft.com/office/officeart/2005/8/layout/cycle2"/>
    <dgm:cxn modelId="{6938C4A3-7BD9-4AC7-89E7-0A0234488B7A}" srcId="{05A1DCA3-F05C-4428-A828-A0B7A3946387}" destId="{92460E8D-9A97-4813-BBAF-5195A4DF3E26}" srcOrd="3" destOrd="0" parTransId="{14C03699-2BD3-4921-A5BA-F7D6650C07C2}" sibTransId="{C5CB9AD7-5AC9-4053-BEC9-6DC2CF54F2E8}"/>
    <dgm:cxn modelId="{7893D4CF-FA8B-4175-9629-B7AE1752497E}" type="presOf" srcId="{FFAA5999-A914-4608-A6E8-870E076E27BF}" destId="{0DE75C8C-C17D-4203-BC7B-A59579685922}" srcOrd="0" destOrd="0" presId="urn:microsoft.com/office/officeart/2005/8/layout/cycle2"/>
    <dgm:cxn modelId="{6E365CD7-9B74-4DAD-87A1-A8A351767CB1}" type="presOf" srcId="{F542FCA4-C459-4DE2-BFB9-C18CDF51B35E}" destId="{CA4445F9-D241-45C2-9A45-EF37C11DAB2A}" srcOrd="1" destOrd="0" presId="urn:microsoft.com/office/officeart/2005/8/layout/cycle2"/>
    <dgm:cxn modelId="{90667A6F-12FD-4C82-9C18-857A8B0B19D2}" type="presOf" srcId="{11D95C02-E903-4DF0-BC52-3B6877AEE6DF}" destId="{BA9FE512-A162-411D-A0FA-6DC2DC856873}" srcOrd="1" destOrd="0" presId="urn:microsoft.com/office/officeart/2005/8/layout/cycle2"/>
    <dgm:cxn modelId="{BAD7D9DC-16EC-44D2-9525-2A3CDDA78662}" type="presOf" srcId="{207EDBE9-5B89-430F-9093-02F79AE524E7}" destId="{276057A2-03BB-4BFE-8B58-3BBC115570BA}" srcOrd="1" destOrd="0" presId="urn:microsoft.com/office/officeart/2005/8/layout/cycle2"/>
    <dgm:cxn modelId="{768F5FD3-7F6B-4D56-A5D0-7D944C5C9BF3}" type="presOf" srcId="{4853CBA4-B095-479C-9E84-738CE66BA320}" destId="{D47451AD-54C9-4BBB-A079-D067738169B0}" srcOrd="0" destOrd="0" presId="urn:microsoft.com/office/officeart/2005/8/layout/cycle2"/>
    <dgm:cxn modelId="{089A7534-E329-4DEC-AF69-EEEF0E9AF7DC}" type="presOf" srcId="{92460E8D-9A97-4813-BBAF-5195A4DF3E26}" destId="{AB790CF5-7F37-4565-9CF1-C0AD00AF1C7A}" srcOrd="0" destOrd="0" presId="urn:microsoft.com/office/officeart/2005/8/layout/cycle2"/>
    <dgm:cxn modelId="{DE84048F-6CFB-4383-9C6C-47FC3C37F5B2}" type="presOf" srcId="{FFAA5999-A914-4608-A6E8-870E076E27BF}" destId="{B09A88B6-C1B5-4951-BE29-C949D0BFD2A3}" srcOrd="1" destOrd="0" presId="urn:microsoft.com/office/officeart/2005/8/layout/cycle2"/>
    <dgm:cxn modelId="{FE59AF0B-8D9D-4482-9050-8F34A2C9048F}" srcId="{05A1DCA3-F05C-4428-A828-A0B7A3946387}" destId="{7630F3BD-A46B-4CAE-A47B-631AD750C2EF}" srcOrd="5" destOrd="0" parTransId="{4506FC07-F4E5-474B-8CB7-E1D578774DA1}" sibTransId="{9BEB93D0-31BC-4741-B15F-38A9C0E31BC2}"/>
    <dgm:cxn modelId="{22CDB3E7-4F4C-43E1-B285-83200D605649}" type="presOf" srcId="{7630F3BD-A46B-4CAE-A47B-631AD750C2EF}" destId="{6B2A6077-1348-48AF-8278-22ABD6D491DE}" srcOrd="0" destOrd="0" presId="urn:microsoft.com/office/officeart/2005/8/layout/cycle2"/>
    <dgm:cxn modelId="{0BE0D549-650D-4B4B-9D92-D2598A2045BB}" type="presOf" srcId="{1B28BFDC-5779-4B44-835A-83AA1D336320}" destId="{6FF1927E-318F-4D8C-B9A3-E054A3879759}" srcOrd="0" destOrd="0" presId="urn:microsoft.com/office/officeart/2005/8/layout/cycle2"/>
    <dgm:cxn modelId="{3429F1F3-44E3-4AE3-A9F9-B434498E250E}" type="presOf" srcId="{09A8F880-AA99-4F22-8BE0-B96343A0E320}" destId="{2E06AE77-27EB-40E9-B300-C9104AF0010E}" srcOrd="0" destOrd="0" presId="urn:microsoft.com/office/officeart/2005/8/layout/cycle2"/>
    <dgm:cxn modelId="{AF249076-A9E8-4E01-BF3E-1FED4284B4C0}" type="presOf" srcId="{01215307-2AEB-4E87-ADFD-A2B69EA116D6}" destId="{6035CD75-BA90-4104-A67C-CEC669BA82DA}" srcOrd="0" destOrd="0" presId="urn:microsoft.com/office/officeart/2005/8/layout/cycle2"/>
    <dgm:cxn modelId="{F84813B3-7290-45B2-84E5-305F3843385E}" srcId="{05A1DCA3-F05C-4428-A828-A0B7A3946387}" destId="{01215307-2AEB-4E87-ADFD-A2B69EA116D6}" srcOrd="2" destOrd="0" parTransId="{1E426454-324B-4F2F-972C-A482E5CDE397}" sibTransId="{11D95C02-E903-4DF0-BC52-3B6877AEE6DF}"/>
    <dgm:cxn modelId="{EAA4F663-F75F-49F1-B974-50541AA6E4D9}" type="presOf" srcId="{F542FCA4-C459-4DE2-BFB9-C18CDF51B35E}" destId="{890C7D34-EDE8-4A2C-B9D7-BBDC12E355B4}" srcOrd="0" destOrd="0" presId="urn:microsoft.com/office/officeart/2005/8/layout/cycle2"/>
    <dgm:cxn modelId="{1546C238-090F-4D7B-A540-D2DE953D15B6}" srcId="{05A1DCA3-F05C-4428-A828-A0B7A3946387}" destId="{09A8F880-AA99-4F22-8BE0-B96343A0E320}" srcOrd="4" destOrd="0" parTransId="{6C3640A8-0525-4A1B-B7ED-DCD6CFAF5476}" sibTransId="{207EDBE9-5B89-430F-9093-02F79AE524E7}"/>
    <dgm:cxn modelId="{874A18A9-9C92-4242-B0F3-50ADA86B4EC6}" type="presOf" srcId="{11D95C02-E903-4DF0-BC52-3B6877AEE6DF}" destId="{2DA7AD91-371F-4886-8162-6F1158A5E2B8}" srcOrd="0" destOrd="0" presId="urn:microsoft.com/office/officeart/2005/8/layout/cycle2"/>
    <dgm:cxn modelId="{56C21B8B-4EA9-4D79-941A-1FAC1AF86D04}" type="presOf" srcId="{9BEB93D0-31BC-4741-B15F-38A9C0E31BC2}" destId="{17CCF497-9D7A-4BEF-9A99-D07F8D947EEA}" srcOrd="0" destOrd="0" presId="urn:microsoft.com/office/officeart/2005/8/layout/cycle2"/>
    <dgm:cxn modelId="{0FC73953-B4F6-46A6-A8DD-CEC3D071FA23}" srcId="{05A1DCA3-F05C-4428-A828-A0B7A3946387}" destId="{4853CBA4-B095-479C-9E84-738CE66BA320}" srcOrd="1" destOrd="0" parTransId="{BE2A0295-A618-4ED3-AE5F-E4F8FC4F3A26}" sibTransId="{FFAA5999-A914-4608-A6E8-870E076E27BF}"/>
    <dgm:cxn modelId="{88D85F97-B14F-4C96-841C-402B6A371D48}" type="presOf" srcId="{05A1DCA3-F05C-4428-A828-A0B7A3946387}" destId="{0F5D593A-E7EE-4274-9501-9E7072E045CB}" srcOrd="0" destOrd="0" presId="urn:microsoft.com/office/officeart/2005/8/layout/cycle2"/>
    <dgm:cxn modelId="{93B071F4-C54E-4FFB-8491-6A7EE0E4234D}" srcId="{05A1DCA3-F05C-4428-A828-A0B7A3946387}" destId="{1B28BFDC-5779-4B44-835A-83AA1D336320}" srcOrd="6" destOrd="0" parTransId="{F2FBBFAC-2284-4940-9C5D-A6B9A947E464}" sibTransId="{1F4E32AA-9228-41B5-8B67-E3EC0A448B85}"/>
    <dgm:cxn modelId="{A0FF8492-8D67-49E4-8DD7-DA48632C7177}" srcId="{05A1DCA3-F05C-4428-A828-A0B7A3946387}" destId="{632B3D41-6EFE-4022-81F6-5208C4D12DB5}" srcOrd="0" destOrd="0" parTransId="{4B7920F7-FD0F-41AC-9A6A-7A7BF57BC905}" sibTransId="{F542FCA4-C459-4DE2-BFB9-C18CDF51B35E}"/>
    <dgm:cxn modelId="{B140F500-60DF-4904-BEF1-45D2A98FD53B}" type="presOf" srcId="{207EDBE9-5B89-430F-9093-02F79AE524E7}" destId="{91566E43-F2F0-4783-80BB-945E46AE17BF}" srcOrd="0" destOrd="0" presId="urn:microsoft.com/office/officeart/2005/8/layout/cycle2"/>
    <dgm:cxn modelId="{BF5B5C8C-ABFF-4AF7-96B0-54E3CF2CF975}" type="presParOf" srcId="{0F5D593A-E7EE-4274-9501-9E7072E045CB}" destId="{0ABF9F42-8DEA-4EFC-8015-55FB1A185207}" srcOrd="0" destOrd="0" presId="urn:microsoft.com/office/officeart/2005/8/layout/cycle2"/>
    <dgm:cxn modelId="{3619AC38-E972-4625-BA60-7C97DAC6D137}" type="presParOf" srcId="{0F5D593A-E7EE-4274-9501-9E7072E045CB}" destId="{890C7D34-EDE8-4A2C-B9D7-BBDC12E355B4}" srcOrd="1" destOrd="0" presId="urn:microsoft.com/office/officeart/2005/8/layout/cycle2"/>
    <dgm:cxn modelId="{0CC4DC6D-C3B6-4FA2-9F98-5F4FF0A12A03}" type="presParOf" srcId="{890C7D34-EDE8-4A2C-B9D7-BBDC12E355B4}" destId="{CA4445F9-D241-45C2-9A45-EF37C11DAB2A}" srcOrd="0" destOrd="0" presId="urn:microsoft.com/office/officeart/2005/8/layout/cycle2"/>
    <dgm:cxn modelId="{F1304EA5-3FF8-465C-8EDB-E9C5E43F4079}" type="presParOf" srcId="{0F5D593A-E7EE-4274-9501-9E7072E045CB}" destId="{D47451AD-54C9-4BBB-A079-D067738169B0}" srcOrd="2" destOrd="0" presId="urn:microsoft.com/office/officeart/2005/8/layout/cycle2"/>
    <dgm:cxn modelId="{1C20FB9B-1CD2-4CDA-81CC-756B62F44497}" type="presParOf" srcId="{0F5D593A-E7EE-4274-9501-9E7072E045CB}" destId="{0DE75C8C-C17D-4203-BC7B-A59579685922}" srcOrd="3" destOrd="0" presId="urn:microsoft.com/office/officeart/2005/8/layout/cycle2"/>
    <dgm:cxn modelId="{BEBF69F0-5EDB-4748-A524-2E1F9278B239}" type="presParOf" srcId="{0DE75C8C-C17D-4203-BC7B-A59579685922}" destId="{B09A88B6-C1B5-4951-BE29-C949D0BFD2A3}" srcOrd="0" destOrd="0" presId="urn:microsoft.com/office/officeart/2005/8/layout/cycle2"/>
    <dgm:cxn modelId="{45584A2A-BC07-4B69-A92D-12469D30B58E}" type="presParOf" srcId="{0F5D593A-E7EE-4274-9501-9E7072E045CB}" destId="{6035CD75-BA90-4104-A67C-CEC669BA82DA}" srcOrd="4" destOrd="0" presId="urn:microsoft.com/office/officeart/2005/8/layout/cycle2"/>
    <dgm:cxn modelId="{37D2F257-0F08-487E-ACE2-D0014838812F}" type="presParOf" srcId="{0F5D593A-E7EE-4274-9501-9E7072E045CB}" destId="{2DA7AD91-371F-4886-8162-6F1158A5E2B8}" srcOrd="5" destOrd="0" presId="urn:microsoft.com/office/officeart/2005/8/layout/cycle2"/>
    <dgm:cxn modelId="{13262ADD-B542-415C-8CB2-72E4E16B0D85}" type="presParOf" srcId="{2DA7AD91-371F-4886-8162-6F1158A5E2B8}" destId="{BA9FE512-A162-411D-A0FA-6DC2DC856873}" srcOrd="0" destOrd="0" presId="urn:microsoft.com/office/officeart/2005/8/layout/cycle2"/>
    <dgm:cxn modelId="{E81D33FB-88E0-4FFB-A9D6-D291ACBAD1F3}" type="presParOf" srcId="{0F5D593A-E7EE-4274-9501-9E7072E045CB}" destId="{AB790CF5-7F37-4565-9CF1-C0AD00AF1C7A}" srcOrd="6" destOrd="0" presId="urn:microsoft.com/office/officeart/2005/8/layout/cycle2"/>
    <dgm:cxn modelId="{808FB520-824F-42B8-9377-3314B76BC6E4}" type="presParOf" srcId="{0F5D593A-E7EE-4274-9501-9E7072E045CB}" destId="{8B2812A9-BD98-42EC-B356-52612B06FB27}" srcOrd="7" destOrd="0" presId="urn:microsoft.com/office/officeart/2005/8/layout/cycle2"/>
    <dgm:cxn modelId="{09B08176-84A6-42F4-9BE1-42DDA1A345BF}" type="presParOf" srcId="{8B2812A9-BD98-42EC-B356-52612B06FB27}" destId="{BFF71F3F-0FF4-4AE6-952C-1940A1B7013E}" srcOrd="0" destOrd="0" presId="urn:microsoft.com/office/officeart/2005/8/layout/cycle2"/>
    <dgm:cxn modelId="{75BA640F-910D-40BD-AC1F-833FFAF0DFEA}" type="presParOf" srcId="{0F5D593A-E7EE-4274-9501-9E7072E045CB}" destId="{2E06AE77-27EB-40E9-B300-C9104AF0010E}" srcOrd="8" destOrd="0" presId="urn:microsoft.com/office/officeart/2005/8/layout/cycle2"/>
    <dgm:cxn modelId="{A210E4BE-DD64-44CC-8BE9-D619BDEACB8C}" type="presParOf" srcId="{0F5D593A-E7EE-4274-9501-9E7072E045CB}" destId="{91566E43-F2F0-4783-80BB-945E46AE17BF}" srcOrd="9" destOrd="0" presId="urn:microsoft.com/office/officeart/2005/8/layout/cycle2"/>
    <dgm:cxn modelId="{B1562C69-D6A3-4D25-AB26-74AA62320754}" type="presParOf" srcId="{91566E43-F2F0-4783-80BB-945E46AE17BF}" destId="{276057A2-03BB-4BFE-8B58-3BBC115570BA}" srcOrd="0" destOrd="0" presId="urn:microsoft.com/office/officeart/2005/8/layout/cycle2"/>
    <dgm:cxn modelId="{B001F8B7-1869-4CBB-9E33-3A5D8A396519}" type="presParOf" srcId="{0F5D593A-E7EE-4274-9501-9E7072E045CB}" destId="{6B2A6077-1348-48AF-8278-22ABD6D491DE}" srcOrd="10" destOrd="0" presId="urn:microsoft.com/office/officeart/2005/8/layout/cycle2"/>
    <dgm:cxn modelId="{5A39689A-1F74-4953-BBE2-C82EF2792081}" type="presParOf" srcId="{0F5D593A-E7EE-4274-9501-9E7072E045CB}" destId="{17CCF497-9D7A-4BEF-9A99-D07F8D947EEA}" srcOrd="11" destOrd="0" presId="urn:microsoft.com/office/officeart/2005/8/layout/cycle2"/>
    <dgm:cxn modelId="{2579F5E0-FD35-48B8-84B3-B720324EC5A5}" type="presParOf" srcId="{17CCF497-9D7A-4BEF-9A99-D07F8D947EEA}" destId="{6FEEB265-4E2E-454C-9AC3-02A76F4723A0}" srcOrd="0" destOrd="0" presId="urn:microsoft.com/office/officeart/2005/8/layout/cycle2"/>
    <dgm:cxn modelId="{5902ECC9-2888-4DA4-8A54-6E0798CADAF5}" type="presParOf" srcId="{0F5D593A-E7EE-4274-9501-9E7072E045CB}" destId="{6FF1927E-318F-4D8C-B9A3-E054A3879759}" srcOrd="12" destOrd="0" presId="urn:microsoft.com/office/officeart/2005/8/layout/cycle2"/>
    <dgm:cxn modelId="{C7D7C546-410B-4840-A802-D288B71F59F3}" type="presParOf" srcId="{0F5D593A-E7EE-4274-9501-9E7072E045CB}" destId="{65017983-EA46-4B91-B830-A605A87A0F0E}" srcOrd="13" destOrd="0" presId="urn:microsoft.com/office/officeart/2005/8/layout/cycle2"/>
    <dgm:cxn modelId="{729234CE-D7F0-40EC-8A0A-D76ED6FE5610}" type="presParOf" srcId="{65017983-EA46-4B91-B830-A605A87A0F0E}" destId="{DF773790-C4D4-47A5-9FA7-E83DA375A6E2}"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0227ACA-6ABA-48E1-A189-4C749A792D67}" type="doc">
      <dgm:prSet loTypeId="urn:microsoft.com/office/officeart/2005/8/layout/radial4" loCatId="relationship" qsTypeId="urn:microsoft.com/office/officeart/2005/8/quickstyle/simple1" qsCatId="simple" csTypeId="urn:microsoft.com/office/officeart/2005/8/colors/colorful4" csCatId="colorful" phldr="1"/>
      <dgm:spPr/>
      <dgm:t>
        <a:bodyPr/>
        <a:lstStyle/>
        <a:p>
          <a:pPr rtl="1"/>
          <a:endParaRPr lang="ar-EG"/>
        </a:p>
      </dgm:t>
    </dgm:pt>
    <dgm:pt modelId="{3AA88C85-B300-4C77-9A68-67A55DCD8C57}">
      <dgm:prSet phldrT="[Text]"/>
      <dgm:spPr/>
      <dgm:t>
        <a:bodyPr/>
        <a:lstStyle/>
        <a:p>
          <a:pPr rtl="1"/>
          <a:r>
            <a:rPr lang="ar-SA" dirty="0" smtClean="0"/>
            <a:t>فإن علمائنا عندما قسموا حاجات الإنسان </a:t>
          </a:r>
          <a:r>
            <a:rPr lang="ar-SA" b="1" u="sng" dirty="0" smtClean="0">
              <a:solidFill>
                <a:srgbClr val="C00000"/>
              </a:solidFill>
            </a:rPr>
            <a:t>قسموها إلى ثلاثة هي:</a:t>
          </a:r>
          <a:endParaRPr lang="ar-EG" dirty="0">
            <a:solidFill>
              <a:srgbClr val="C00000"/>
            </a:solidFill>
          </a:endParaRPr>
        </a:p>
      </dgm:t>
    </dgm:pt>
    <dgm:pt modelId="{641B2C3E-4BF0-4EBD-BD4D-45C46AB8E8E7}" type="parTrans" cxnId="{77A6FA82-CE25-4DCE-911F-E5E8965AEA90}">
      <dgm:prSet/>
      <dgm:spPr/>
      <dgm:t>
        <a:bodyPr/>
        <a:lstStyle/>
        <a:p>
          <a:pPr rtl="1"/>
          <a:endParaRPr lang="ar-EG"/>
        </a:p>
      </dgm:t>
    </dgm:pt>
    <dgm:pt modelId="{1F2FDDEE-78DA-45AC-979C-57C5A91D2469}" type="sibTrans" cxnId="{77A6FA82-CE25-4DCE-911F-E5E8965AEA90}">
      <dgm:prSet/>
      <dgm:spPr/>
      <dgm:t>
        <a:bodyPr/>
        <a:lstStyle/>
        <a:p>
          <a:pPr rtl="1"/>
          <a:endParaRPr lang="ar-EG"/>
        </a:p>
      </dgm:t>
    </dgm:pt>
    <dgm:pt modelId="{2EDC9DD3-799D-437D-B07D-8E0A20ECAEFB}">
      <dgm:prSet phldrT="[Text]"/>
      <dgm:spPr/>
      <dgm:t>
        <a:bodyPr/>
        <a:lstStyle/>
        <a:p>
          <a:pPr rtl="1"/>
          <a:r>
            <a:rPr lang="ar-SA" dirty="0" smtClean="0"/>
            <a:t>الضروريات  </a:t>
          </a:r>
          <a:endParaRPr lang="ar-EG" dirty="0" smtClean="0"/>
        </a:p>
        <a:p>
          <a:pPr rtl="1"/>
          <a:r>
            <a:rPr lang="ar-SA" dirty="0" smtClean="0"/>
            <a:t>( التي لايستطيع الإنسان العيش بدونها مثل الأكل الشرب...).</a:t>
          </a:r>
          <a:endParaRPr lang="ar-EG" dirty="0"/>
        </a:p>
      </dgm:t>
    </dgm:pt>
    <dgm:pt modelId="{C3429121-0D43-48FA-BF64-33C03DB45888}" type="parTrans" cxnId="{E6DCDA38-03E2-4E60-846E-A17A0BA8136E}">
      <dgm:prSet/>
      <dgm:spPr/>
      <dgm:t>
        <a:bodyPr/>
        <a:lstStyle/>
        <a:p>
          <a:pPr rtl="1"/>
          <a:endParaRPr lang="ar-EG"/>
        </a:p>
      </dgm:t>
    </dgm:pt>
    <dgm:pt modelId="{749C0C00-14ED-4F68-9961-8260B686C2DD}" type="sibTrans" cxnId="{E6DCDA38-03E2-4E60-846E-A17A0BA8136E}">
      <dgm:prSet/>
      <dgm:spPr/>
      <dgm:t>
        <a:bodyPr/>
        <a:lstStyle/>
        <a:p>
          <a:pPr rtl="1"/>
          <a:endParaRPr lang="ar-EG"/>
        </a:p>
      </dgm:t>
    </dgm:pt>
    <dgm:pt modelId="{14F0B305-24E9-414F-8F61-F716A84341DE}">
      <dgm:prSet phldrT="[Text]"/>
      <dgm:spPr/>
      <dgm:t>
        <a:bodyPr/>
        <a:lstStyle/>
        <a:p>
          <a:pPr rtl="1"/>
          <a:r>
            <a:rPr lang="ar-SA" dirty="0" smtClean="0"/>
            <a:t>الحاجيات </a:t>
          </a:r>
          <a:endParaRPr lang="ar-EG" dirty="0" smtClean="0"/>
        </a:p>
        <a:p>
          <a:pPr rtl="1"/>
          <a:r>
            <a:rPr lang="ar-SA" dirty="0" smtClean="0"/>
            <a:t>( الأساسيات التي يحتاجها الإنسان ليعيش مثل السكن... إلخ).</a:t>
          </a:r>
          <a:endParaRPr lang="ar-EG" dirty="0"/>
        </a:p>
      </dgm:t>
    </dgm:pt>
    <dgm:pt modelId="{E86B0DC2-67A3-467F-B4C8-D91FBBFF0540}" type="parTrans" cxnId="{3DAA962E-2DF0-4921-B61F-4DF8CE46B76E}">
      <dgm:prSet/>
      <dgm:spPr/>
      <dgm:t>
        <a:bodyPr/>
        <a:lstStyle/>
        <a:p>
          <a:pPr rtl="1"/>
          <a:endParaRPr lang="ar-EG"/>
        </a:p>
      </dgm:t>
    </dgm:pt>
    <dgm:pt modelId="{C34675E1-72A1-4701-BF6A-C991FCEC3D52}" type="sibTrans" cxnId="{3DAA962E-2DF0-4921-B61F-4DF8CE46B76E}">
      <dgm:prSet/>
      <dgm:spPr/>
      <dgm:t>
        <a:bodyPr/>
        <a:lstStyle/>
        <a:p>
          <a:pPr rtl="1"/>
          <a:endParaRPr lang="ar-EG"/>
        </a:p>
      </dgm:t>
    </dgm:pt>
    <dgm:pt modelId="{0AD13978-5DA1-4470-B893-DD4ABA168C7F}">
      <dgm:prSet phldrT="[Text]"/>
      <dgm:spPr/>
      <dgm:t>
        <a:bodyPr/>
        <a:lstStyle/>
        <a:p>
          <a:pPr rtl="1"/>
          <a:r>
            <a:rPr lang="ar-SA" dirty="0" smtClean="0"/>
            <a:t>الكماليات</a:t>
          </a:r>
          <a:endParaRPr lang="ar-EG" dirty="0" smtClean="0"/>
        </a:p>
        <a:p>
          <a:pPr rtl="1"/>
          <a:r>
            <a:rPr lang="ar-SA" dirty="0" smtClean="0"/>
            <a:t> ( التي يمكن للإنسان الإستغناء عنها في الدنيا).</a:t>
          </a:r>
          <a:endParaRPr lang="ar-EG" dirty="0"/>
        </a:p>
      </dgm:t>
    </dgm:pt>
    <dgm:pt modelId="{123BB4C9-02AC-4FD8-86A2-26BE188CD578}" type="parTrans" cxnId="{3022169D-E89E-44E8-A2B3-644F989A5EC3}">
      <dgm:prSet/>
      <dgm:spPr/>
      <dgm:t>
        <a:bodyPr/>
        <a:lstStyle/>
        <a:p>
          <a:pPr rtl="1"/>
          <a:endParaRPr lang="ar-EG"/>
        </a:p>
      </dgm:t>
    </dgm:pt>
    <dgm:pt modelId="{A8DD6602-EA33-4D3E-AC73-767EBAF96E38}" type="sibTrans" cxnId="{3022169D-E89E-44E8-A2B3-644F989A5EC3}">
      <dgm:prSet/>
      <dgm:spPr/>
      <dgm:t>
        <a:bodyPr/>
        <a:lstStyle/>
        <a:p>
          <a:pPr rtl="1"/>
          <a:endParaRPr lang="ar-EG"/>
        </a:p>
      </dgm:t>
    </dgm:pt>
    <dgm:pt modelId="{9860F5AA-A902-4311-9ADB-6898E706A566}" type="pres">
      <dgm:prSet presAssocID="{90227ACA-6ABA-48E1-A189-4C749A792D67}" presName="cycle" presStyleCnt="0">
        <dgm:presLayoutVars>
          <dgm:chMax val="1"/>
          <dgm:dir/>
          <dgm:animLvl val="ctr"/>
          <dgm:resizeHandles val="exact"/>
        </dgm:presLayoutVars>
      </dgm:prSet>
      <dgm:spPr/>
      <dgm:t>
        <a:bodyPr/>
        <a:lstStyle/>
        <a:p>
          <a:pPr rtl="1"/>
          <a:endParaRPr lang="ar-EG"/>
        </a:p>
      </dgm:t>
    </dgm:pt>
    <dgm:pt modelId="{18009573-457C-45D9-94E2-552561CD0FD1}" type="pres">
      <dgm:prSet presAssocID="{3AA88C85-B300-4C77-9A68-67A55DCD8C57}" presName="centerShape" presStyleLbl="node0" presStyleIdx="0" presStyleCnt="1"/>
      <dgm:spPr/>
      <dgm:t>
        <a:bodyPr/>
        <a:lstStyle/>
        <a:p>
          <a:pPr rtl="1"/>
          <a:endParaRPr lang="ar-EG"/>
        </a:p>
      </dgm:t>
    </dgm:pt>
    <dgm:pt modelId="{DA5F64BF-45A3-47D3-BEA2-DCEB8E490CD5}" type="pres">
      <dgm:prSet presAssocID="{C3429121-0D43-48FA-BF64-33C03DB45888}" presName="parTrans" presStyleLbl="bgSibTrans2D1" presStyleIdx="0" presStyleCnt="3"/>
      <dgm:spPr/>
      <dgm:t>
        <a:bodyPr/>
        <a:lstStyle/>
        <a:p>
          <a:pPr rtl="1"/>
          <a:endParaRPr lang="ar-EG"/>
        </a:p>
      </dgm:t>
    </dgm:pt>
    <dgm:pt modelId="{5F18147C-3FCE-459B-BEE9-9C152CA3B99C}" type="pres">
      <dgm:prSet presAssocID="{2EDC9DD3-799D-437D-B07D-8E0A20ECAEFB}" presName="node" presStyleLbl="node1" presStyleIdx="0" presStyleCnt="3">
        <dgm:presLayoutVars>
          <dgm:bulletEnabled val="1"/>
        </dgm:presLayoutVars>
      </dgm:prSet>
      <dgm:spPr/>
      <dgm:t>
        <a:bodyPr/>
        <a:lstStyle/>
        <a:p>
          <a:pPr rtl="1"/>
          <a:endParaRPr lang="ar-EG"/>
        </a:p>
      </dgm:t>
    </dgm:pt>
    <dgm:pt modelId="{E9157514-F203-4CBB-80F3-1F765DA35D11}" type="pres">
      <dgm:prSet presAssocID="{E86B0DC2-67A3-467F-B4C8-D91FBBFF0540}" presName="parTrans" presStyleLbl="bgSibTrans2D1" presStyleIdx="1" presStyleCnt="3"/>
      <dgm:spPr/>
      <dgm:t>
        <a:bodyPr/>
        <a:lstStyle/>
        <a:p>
          <a:pPr rtl="1"/>
          <a:endParaRPr lang="ar-EG"/>
        </a:p>
      </dgm:t>
    </dgm:pt>
    <dgm:pt modelId="{32AAD5C4-2C27-4D1F-AD21-915447E328EA}" type="pres">
      <dgm:prSet presAssocID="{14F0B305-24E9-414F-8F61-F716A84341DE}" presName="node" presStyleLbl="node1" presStyleIdx="1" presStyleCnt="3">
        <dgm:presLayoutVars>
          <dgm:bulletEnabled val="1"/>
        </dgm:presLayoutVars>
      </dgm:prSet>
      <dgm:spPr/>
      <dgm:t>
        <a:bodyPr/>
        <a:lstStyle/>
        <a:p>
          <a:pPr rtl="1"/>
          <a:endParaRPr lang="ar-EG"/>
        </a:p>
      </dgm:t>
    </dgm:pt>
    <dgm:pt modelId="{3FF89F82-65AD-434B-B604-B7BBE445CB7C}" type="pres">
      <dgm:prSet presAssocID="{123BB4C9-02AC-4FD8-86A2-26BE188CD578}" presName="parTrans" presStyleLbl="bgSibTrans2D1" presStyleIdx="2" presStyleCnt="3"/>
      <dgm:spPr/>
      <dgm:t>
        <a:bodyPr/>
        <a:lstStyle/>
        <a:p>
          <a:pPr rtl="1"/>
          <a:endParaRPr lang="ar-EG"/>
        </a:p>
      </dgm:t>
    </dgm:pt>
    <dgm:pt modelId="{2BBB38AC-6A62-45BA-ACC0-4D851DAC75E9}" type="pres">
      <dgm:prSet presAssocID="{0AD13978-5DA1-4470-B893-DD4ABA168C7F}" presName="node" presStyleLbl="node1" presStyleIdx="2" presStyleCnt="3">
        <dgm:presLayoutVars>
          <dgm:bulletEnabled val="1"/>
        </dgm:presLayoutVars>
      </dgm:prSet>
      <dgm:spPr/>
      <dgm:t>
        <a:bodyPr/>
        <a:lstStyle/>
        <a:p>
          <a:pPr rtl="1"/>
          <a:endParaRPr lang="ar-EG"/>
        </a:p>
      </dgm:t>
    </dgm:pt>
  </dgm:ptLst>
  <dgm:cxnLst>
    <dgm:cxn modelId="{629036C8-683A-4528-9E10-C0471FD10B4D}" type="presOf" srcId="{C3429121-0D43-48FA-BF64-33C03DB45888}" destId="{DA5F64BF-45A3-47D3-BEA2-DCEB8E490CD5}" srcOrd="0" destOrd="0" presId="urn:microsoft.com/office/officeart/2005/8/layout/radial4"/>
    <dgm:cxn modelId="{D2D9BF15-D56A-4D8E-A3BF-B2463FD2739B}" type="presOf" srcId="{3AA88C85-B300-4C77-9A68-67A55DCD8C57}" destId="{18009573-457C-45D9-94E2-552561CD0FD1}" srcOrd="0" destOrd="0" presId="urn:microsoft.com/office/officeart/2005/8/layout/radial4"/>
    <dgm:cxn modelId="{57D5704B-739C-4D7D-8E4C-FBEFDB936021}" type="presOf" srcId="{90227ACA-6ABA-48E1-A189-4C749A792D67}" destId="{9860F5AA-A902-4311-9ADB-6898E706A566}" srcOrd="0" destOrd="0" presId="urn:microsoft.com/office/officeart/2005/8/layout/radial4"/>
    <dgm:cxn modelId="{3022169D-E89E-44E8-A2B3-644F989A5EC3}" srcId="{3AA88C85-B300-4C77-9A68-67A55DCD8C57}" destId="{0AD13978-5DA1-4470-B893-DD4ABA168C7F}" srcOrd="2" destOrd="0" parTransId="{123BB4C9-02AC-4FD8-86A2-26BE188CD578}" sibTransId="{A8DD6602-EA33-4D3E-AC73-767EBAF96E38}"/>
    <dgm:cxn modelId="{6E1D94AF-FDA0-43F4-BFA9-32816B6C3C3A}" type="presOf" srcId="{0AD13978-5DA1-4470-B893-DD4ABA168C7F}" destId="{2BBB38AC-6A62-45BA-ACC0-4D851DAC75E9}" srcOrd="0" destOrd="0" presId="urn:microsoft.com/office/officeart/2005/8/layout/radial4"/>
    <dgm:cxn modelId="{04E5BB27-8D82-42BA-8C53-66E0E45D6CFF}" type="presOf" srcId="{E86B0DC2-67A3-467F-B4C8-D91FBBFF0540}" destId="{E9157514-F203-4CBB-80F3-1F765DA35D11}" srcOrd="0" destOrd="0" presId="urn:microsoft.com/office/officeart/2005/8/layout/radial4"/>
    <dgm:cxn modelId="{4679B596-B780-4731-B428-72FC8EF9667B}" type="presOf" srcId="{14F0B305-24E9-414F-8F61-F716A84341DE}" destId="{32AAD5C4-2C27-4D1F-AD21-915447E328EA}" srcOrd="0" destOrd="0" presId="urn:microsoft.com/office/officeart/2005/8/layout/radial4"/>
    <dgm:cxn modelId="{3DAA962E-2DF0-4921-B61F-4DF8CE46B76E}" srcId="{3AA88C85-B300-4C77-9A68-67A55DCD8C57}" destId="{14F0B305-24E9-414F-8F61-F716A84341DE}" srcOrd="1" destOrd="0" parTransId="{E86B0DC2-67A3-467F-B4C8-D91FBBFF0540}" sibTransId="{C34675E1-72A1-4701-BF6A-C991FCEC3D52}"/>
    <dgm:cxn modelId="{03C9B294-1604-4F5E-9EAD-17E55EB0D7F9}" type="presOf" srcId="{123BB4C9-02AC-4FD8-86A2-26BE188CD578}" destId="{3FF89F82-65AD-434B-B604-B7BBE445CB7C}" srcOrd="0" destOrd="0" presId="urn:microsoft.com/office/officeart/2005/8/layout/radial4"/>
    <dgm:cxn modelId="{9F9D6793-02FF-4BD0-93FF-A301B3F6DE1E}" type="presOf" srcId="{2EDC9DD3-799D-437D-B07D-8E0A20ECAEFB}" destId="{5F18147C-3FCE-459B-BEE9-9C152CA3B99C}" srcOrd="0" destOrd="0" presId="urn:microsoft.com/office/officeart/2005/8/layout/radial4"/>
    <dgm:cxn modelId="{77A6FA82-CE25-4DCE-911F-E5E8965AEA90}" srcId="{90227ACA-6ABA-48E1-A189-4C749A792D67}" destId="{3AA88C85-B300-4C77-9A68-67A55DCD8C57}" srcOrd="0" destOrd="0" parTransId="{641B2C3E-4BF0-4EBD-BD4D-45C46AB8E8E7}" sibTransId="{1F2FDDEE-78DA-45AC-979C-57C5A91D2469}"/>
    <dgm:cxn modelId="{E6DCDA38-03E2-4E60-846E-A17A0BA8136E}" srcId="{3AA88C85-B300-4C77-9A68-67A55DCD8C57}" destId="{2EDC9DD3-799D-437D-B07D-8E0A20ECAEFB}" srcOrd="0" destOrd="0" parTransId="{C3429121-0D43-48FA-BF64-33C03DB45888}" sibTransId="{749C0C00-14ED-4F68-9961-8260B686C2DD}"/>
    <dgm:cxn modelId="{6570D2DD-52A1-467F-B412-C6DBF38BC1F9}" type="presParOf" srcId="{9860F5AA-A902-4311-9ADB-6898E706A566}" destId="{18009573-457C-45D9-94E2-552561CD0FD1}" srcOrd="0" destOrd="0" presId="urn:microsoft.com/office/officeart/2005/8/layout/radial4"/>
    <dgm:cxn modelId="{211E53D4-D441-449E-ABF6-83B97172ABBC}" type="presParOf" srcId="{9860F5AA-A902-4311-9ADB-6898E706A566}" destId="{DA5F64BF-45A3-47D3-BEA2-DCEB8E490CD5}" srcOrd="1" destOrd="0" presId="urn:microsoft.com/office/officeart/2005/8/layout/radial4"/>
    <dgm:cxn modelId="{A6ED1D0F-0FC1-4219-8C64-59D735135522}" type="presParOf" srcId="{9860F5AA-A902-4311-9ADB-6898E706A566}" destId="{5F18147C-3FCE-459B-BEE9-9C152CA3B99C}" srcOrd="2" destOrd="0" presId="urn:microsoft.com/office/officeart/2005/8/layout/radial4"/>
    <dgm:cxn modelId="{6489E3F1-0E87-4BBA-8CFF-A70636D1CE2B}" type="presParOf" srcId="{9860F5AA-A902-4311-9ADB-6898E706A566}" destId="{E9157514-F203-4CBB-80F3-1F765DA35D11}" srcOrd="3" destOrd="0" presId="urn:microsoft.com/office/officeart/2005/8/layout/radial4"/>
    <dgm:cxn modelId="{83104D38-E571-43AB-9F99-C50E455ABA91}" type="presParOf" srcId="{9860F5AA-A902-4311-9ADB-6898E706A566}" destId="{32AAD5C4-2C27-4D1F-AD21-915447E328EA}" srcOrd="4" destOrd="0" presId="urn:microsoft.com/office/officeart/2005/8/layout/radial4"/>
    <dgm:cxn modelId="{19F0FBE5-1950-44D2-AF3F-23767C34D6AB}" type="presParOf" srcId="{9860F5AA-A902-4311-9ADB-6898E706A566}" destId="{3FF89F82-65AD-434B-B604-B7BBE445CB7C}" srcOrd="5" destOrd="0" presId="urn:microsoft.com/office/officeart/2005/8/layout/radial4"/>
    <dgm:cxn modelId="{3E9055E7-2C47-4341-90C9-110D08043259}" type="presParOf" srcId="{9860F5AA-A902-4311-9ADB-6898E706A566}" destId="{2BBB38AC-6A62-45BA-ACC0-4D851DAC75E9}" srcOrd="6"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B1DD24E-BA6D-4610-9269-C9E85A0F258C}" type="doc">
      <dgm:prSet loTypeId="urn:microsoft.com/office/officeart/2005/8/layout/process5" loCatId="process" qsTypeId="urn:microsoft.com/office/officeart/2005/8/quickstyle/simple1" qsCatId="simple" csTypeId="urn:microsoft.com/office/officeart/2005/8/colors/colorful4" csCatId="colorful" phldr="1"/>
      <dgm:spPr/>
      <dgm:t>
        <a:bodyPr/>
        <a:lstStyle/>
        <a:p>
          <a:pPr rtl="1"/>
          <a:endParaRPr lang="ar-EG"/>
        </a:p>
      </dgm:t>
    </dgm:pt>
    <dgm:pt modelId="{95FE0AF0-7EFB-4576-B15A-7C5B42F1ACEA}">
      <dgm:prSet phldrT="[Text]" custT="1"/>
      <dgm:spPr/>
      <dgm:t>
        <a:bodyPr/>
        <a:lstStyle/>
        <a:p>
          <a:pPr rtl="1"/>
          <a:r>
            <a:rPr lang="ar-SA" sz="2000" b="1" dirty="0" smtClean="0"/>
            <a:t>هل الشيء الذي سنقترض من أجله ضروري أم لا  ؟</a:t>
          </a:r>
          <a:endParaRPr lang="ar-EG" sz="2000" b="1" dirty="0"/>
        </a:p>
      </dgm:t>
    </dgm:pt>
    <dgm:pt modelId="{852E286E-193F-420F-A171-C6D65C6D23BF}" type="parTrans" cxnId="{15DCB523-53F3-4459-946A-77DBA703976F}">
      <dgm:prSet/>
      <dgm:spPr/>
      <dgm:t>
        <a:bodyPr/>
        <a:lstStyle/>
        <a:p>
          <a:pPr rtl="1"/>
          <a:endParaRPr lang="ar-EG"/>
        </a:p>
      </dgm:t>
    </dgm:pt>
    <dgm:pt modelId="{EB333037-74D7-4BF7-9D2C-60C93047318C}" type="sibTrans" cxnId="{15DCB523-53F3-4459-946A-77DBA703976F}">
      <dgm:prSet/>
      <dgm:spPr/>
      <dgm:t>
        <a:bodyPr/>
        <a:lstStyle/>
        <a:p>
          <a:pPr rtl="1"/>
          <a:endParaRPr lang="ar-EG"/>
        </a:p>
      </dgm:t>
    </dgm:pt>
    <dgm:pt modelId="{0E8F77D4-273F-4558-B34F-D5E056DF84B0}">
      <dgm:prSet phldrT="[Text]" custT="1"/>
      <dgm:spPr/>
      <dgm:t>
        <a:bodyPr/>
        <a:lstStyle/>
        <a:p>
          <a:pPr rtl="1"/>
          <a:r>
            <a:rPr lang="ar-SA" sz="2000" b="1" dirty="0" smtClean="0"/>
            <a:t>هل وقت الإقتراض الأن مناسب ؟</a:t>
          </a:r>
          <a:endParaRPr lang="ar-EG" sz="2000" b="1" dirty="0"/>
        </a:p>
      </dgm:t>
    </dgm:pt>
    <dgm:pt modelId="{B84DF0C4-CFF9-4618-8F94-FE246D698838}" type="parTrans" cxnId="{F8858C35-B337-46A0-BBE1-EEDA28B427F7}">
      <dgm:prSet/>
      <dgm:spPr/>
      <dgm:t>
        <a:bodyPr/>
        <a:lstStyle/>
        <a:p>
          <a:pPr rtl="1"/>
          <a:endParaRPr lang="ar-EG"/>
        </a:p>
      </dgm:t>
    </dgm:pt>
    <dgm:pt modelId="{3599237D-3460-48A6-AB80-72C328DC30E4}" type="sibTrans" cxnId="{F8858C35-B337-46A0-BBE1-EEDA28B427F7}">
      <dgm:prSet/>
      <dgm:spPr/>
      <dgm:t>
        <a:bodyPr/>
        <a:lstStyle/>
        <a:p>
          <a:pPr rtl="1"/>
          <a:endParaRPr lang="ar-EG"/>
        </a:p>
      </dgm:t>
    </dgm:pt>
    <dgm:pt modelId="{273FF325-7A0F-4504-ABB7-40091DEE5AC0}">
      <dgm:prSet phldrT="[Text]" custT="1"/>
      <dgm:spPr/>
      <dgm:t>
        <a:bodyPr/>
        <a:lstStyle/>
        <a:p>
          <a:pPr rtl="1"/>
          <a:r>
            <a:rPr lang="ar-SA" sz="2000" b="1" dirty="0" smtClean="0"/>
            <a:t>هل المبلغ الذي ساقترضه سيؤثر على ميزانية الإسرة ؟  وما هو نوع التأثير </a:t>
          </a:r>
          <a:endParaRPr lang="ar-EG" sz="2000" b="1" dirty="0"/>
        </a:p>
      </dgm:t>
    </dgm:pt>
    <dgm:pt modelId="{1E383DBB-635F-41E3-A648-B52FB8F45652}" type="parTrans" cxnId="{FB8F2127-0B2C-42A5-B91F-966D7F88FCD8}">
      <dgm:prSet/>
      <dgm:spPr/>
      <dgm:t>
        <a:bodyPr/>
        <a:lstStyle/>
        <a:p>
          <a:pPr rtl="1"/>
          <a:endParaRPr lang="ar-EG"/>
        </a:p>
      </dgm:t>
    </dgm:pt>
    <dgm:pt modelId="{28161557-BCA0-471A-8A1C-D6C19E0CB0AB}" type="sibTrans" cxnId="{FB8F2127-0B2C-42A5-B91F-966D7F88FCD8}">
      <dgm:prSet/>
      <dgm:spPr/>
      <dgm:t>
        <a:bodyPr/>
        <a:lstStyle/>
        <a:p>
          <a:pPr rtl="1"/>
          <a:endParaRPr lang="ar-EG"/>
        </a:p>
      </dgm:t>
    </dgm:pt>
    <dgm:pt modelId="{25655EF9-C67E-4592-8814-3B034B74A35C}">
      <dgm:prSet phldrT="[Text]" custT="1"/>
      <dgm:spPr/>
      <dgm:t>
        <a:bodyPr/>
        <a:lstStyle/>
        <a:p>
          <a:pPr rtl="1"/>
          <a:r>
            <a:rPr lang="ar-SA" sz="2000" b="1" dirty="0" smtClean="0"/>
            <a:t>ماالقرارات التي ستتخذ بشأن الأسرة بعد الإقتراض </a:t>
          </a:r>
          <a:endParaRPr lang="ar-EG" sz="2000" b="1" dirty="0"/>
        </a:p>
      </dgm:t>
    </dgm:pt>
    <dgm:pt modelId="{66885DD5-C30D-44C2-8901-29B76032AF27}" type="parTrans" cxnId="{4D1D273D-A089-4680-A446-23BDBE1F23E8}">
      <dgm:prSet/>
      <dgm:spPr/>
      <dgm:t>
        <a:bodyPr/>
        <a:lstStyle/>
        <a:p>
          <a:pPr rtl="1"/>
          <a:endParaRPr lang="ar-EG"/>
        </a:p>
      </dgm:t>
    </dgm:pt>
    <dgm:pt modelId="{E70FC05A-EE7C-4DBF-9138-E18B71A49FB5}" type="sibTrans" cxnId="{4D1D273D-A089-4680-A446-23BDBE1F23E8}">
      <dgm:prSet/>
      <dgm:spPr/>
      <dgm:t>
        <a:bodyPr/>
        <a:lstStyle/>
        <a:p>
          <a:pPr rtl="1"/>
          <a:endParaRPr lang="ar-EG"/>
        </a:p>
      </dgm:t>
    </dgm:pt>
    <dgm:pt modelId="{281337FD-3676-4B35-8151-3C4A8F63BF37}">
      <dgm:prSet phldrT="[Text]" custT="1"/>
      <dgm:spPr/>
      <dgm:t>
        <a:bodyPr/>
        <a:lstStyle/>
        <a:p>
          <a:pPr rtl="1"/>
          <a:r>
            <a:rPr lang="ar-SA" sz="2000" b="1" dirty="0" smtClean="0"/>
            <a:t>كم سيستغرق سداد الدين ؟ وهل أنا وعائلتي مستعدين لذلك </a:t>
          </a:r>
          <a:r>
            <a:rPr lang="ar-SA" sz="1800" b="1" dirty="0" smtClean="0"/>
            <a:t>؟</a:t>
          </a:r>
          <a:endParaRPr lang="ar-EG" sz="1800" b="1" dirty="0"/>
        </a:p>
      </dgm:t>
    </dgm:pt>
    <dgm:pt modelId="{9594059C-715F-4DC0-818F-57F4BA610434}" type="parTrans" cxnId="{27349E52-6C63-4B6F-8504-B402C7E49045}">
      <dgm:prSet/>
      <dgm:spPr/>
      <dgm:t>
        <a:bodyPr/>
        <a:lstStyle/>
        <a:p>
          <a:pPr rtl="1"/>
          <a:endParaRPr lang="ar-EG"/>
        </a:p>
      </dgm:t>
    </dgm:pt>
    <dgm:pt modelId="{03FDB050-3418-4EA3-B933-A08AAB66D7B0}" type="sibTrans" cxnId="{27349E52-6C63-4B6F-8504-B402C7E49045}">
      <dgm:prSet/>
      <dgm:spPr/>
      <dgm:t>
        <a:bodyPr/>
        <a:lstStyle/>
        <a:p>
          <a:pPr rtl="1"/>
          <a:endParaRPr lang="ar-EG"/>
        </a:p>
      </dgm:t>
    </dgm:pt>
    <dgm:pt modelId="{503242D8-637C-4186-A7F8-A04ABD77FEB4}" type="pres">
      <dgm:prSet presAssocID="{CB1DD24E-BA6D-4610-9269-C9E85A0F258C}" presName="diagram" presStyleCnt="0">
        <dgm:presLayoutVars>
          <dgm:dir/>
          <dgm:resizeHandles val="exact"/>
        </dgm:presLayoutVars>
      </dgm:prSet>
      <dgm:spPr/>
      <dgm:t>
        <a:bodyPr/>
        <a:lstStyle/>
        <a:p>
          <a:pPr rtl="1"/>
          <a:endParaRPr lang="ar-EG"/>
        </a:p>
      </dgm:t>
    </dgm:pt>
    <dgm:pt modelId="{1C768A02-74B1-4326-A9D7-74EEB0E4BC7B}" type="pres">
      <dgm:prSet presAssocID="{95FE0AF0-7EFB-4576-B15A-7C5B42F1ACEA}" presName="node" presStyleLbl="node1" presStyleIdx="0" presStyleCnt="5">
        <dgm:presLayoutVars>
          <dgm:bulletEnabled val="1"/>
        </dgm:presLayoutVars>
      </dgm:prSet>
      <dgm:spPr/>
      <dgm:t>
        <a:bodyPr/>
        <a:lstStyle/>
        <a:p>
          <a:pPr rtl="1"/>
          <a:endParaRPr lang="ar-EG"/>
        </a:p>
      </dgm:t>
    </dgm:pt>
    <dgm:pt modelId="{9D700265-66F0-49C3-938A-C194FC87A0B3}" type="pres">
      <dgm:prSet presAssocID="{EB333037-74D7-4BF7-9D2C-60C93047318C}" presName="sibTrans" presStyleLbl="sibTrans2D1" presStyleIdx="0" presStyleCnt="4"/>
      <dgm:spPr/>
      <dgm:t>
        <a:bodyPr/>
        <a:lstStyle/>
        <a:p>
          <a:pPr rtl="1"/>
          <a:endParaRPr lang="ar-EG"/>
        </a:p>
      </dgm:t>
    </dgm:pt>
    <dgm:pt modelId="{C58A653F-0DD8-427F-912A-A019460B69CF}" type="pres">
      <dgm:prSet presAssocID="{EB333037-74D7-4BF7-9D2C-60C93047318C}" presName="connectorText" presStyleLbl="sibTrans2D1" presStyleIdx="0" presStyleCnt="4"/>
      <dgm:spPr/>
      <dgm:t>
        <a:bodyPr/>
        <a:lstStyle/>
        <a:p>
          <a:pPr rtl="1"/>
          <a:endParaRPr lang="ar-EG"/>
        </a:p>
      </dgm:t>
    </dgm:pt>
    <dgm:pt modelId="{2498D198-24C4-44FF-B8F8-C62B6564E73A}" type="pres">
      <dgm:prSet presAssocID="{0E8F77D4-273F-4558-B34F-D5E056DF84B0}" presName="node" presStyleLbl="node1" presStyleIdx="1" presStyleCnt="5">
        <dgm:presLayoutVars>
          <dgm:bulletEnabled val="1"/>
        </dgm:presLayoutVars>
      </dgm:prSet>
      <dgm:spPr/>
      <dgm:t>
        <a:bodyPr/>
        <a:lstStyle/>
        <a:p>
          <a:pPr rtl="1"/>
          <a:endParaRPr lang="ar-EG"/>
        </a:p>
      </dgm:t>
    </dgm:pt>
    <dgm:pt modelId="{B8759A68-E93D-4632-8899-3A2C12B5471A}" type="pres">
      <dgm:prSet presAssocID="{3599237D-3460-48A6-AB80-72C328DC30E4}" presName="sibTrans" presStyleLbl="sibTrans2D1" presStyleIdx="1" presStyleCnt="4"/>
      <dgm:spPr/>
      <dgm:t>
        <a:bodyPr/>
        <a:lstStyle/>
        <a:p>
          <a:pPr rtl="1"/>
          <a:endParaRPr lang="ar-EG"/>
        </a:p>
      </dgm:t>
    </dgm:pt>
    <dgm:pt modelId="{0975D573-0524-4365-8A11-9DDC7FBFA4C9}" type="pres">
      <dgm:prSet presAssocID="{3599237D-3460-48A6-AB80-72C328DC30E4}" presName="connectorText" presStyleLbl="sibTrans2D1" presStyleIdx="1" presStyleCnt="4"/>
      <dgm:spPr/>
      <dgm:t>
        <a:bodyPr/>
        <a:lstStyle/>
        <a:p>
          <a:pPr rtl="1"/>
          <a:endParaRPr lang="ar-EG"/>
        </a:p>
      </dgm:t>
    </dgm:pt>
    <dgm:pt modelId="{E030D6DE-FF64-4046-9B15-5DAFF2CE120B}" type="pres">
      <dgm:prSet presAssocID="{273FF325-7A0F-4504-ABB7-40091DEE5AC0}" presName="node" presStyleLbl="node1" presStyleIdx="2" presStyleCnt="5">
        <dgm:presLayoutVars>
          <dgm:bulletEnabled val="1"/>
        </dgm:presLayoutVars>
      </dgm:prSet>
      <dgm:spPr/>
      <dgm:t>
        <a:bodyPr/>
        <a:lstStyle/>
        <a:p>
          <a:pPr rtl="1"/>
          <a:endParaRPr lang="ar-EG"/>
        </a:p>
      </dgm:t>
    </dgm:pt>
    <dgm:pt modelId="{BA439684-6224-4FF7-9962-92DBD2998FCC}" type="pres">
      <dgm:prSet presAssocID="{28161557-BCA0-471A-8A1C-D6C19E0CB0AB}" presName="sibTrans" presStyleLbl="sibTrans2D1" presStyleIdx="2" presStyleCnt="4"/>
      <dgm:spPr/>
      <dgm:t>
        <a:bodyPr/>
        <a:lstStyle/>
        <a:p>
          <a:pPr rtl="1"/>
          <a:endParaRPr lang="ar-EG"/>
        </a:p>
      </dgm:t>
    </dgm:pt>
    <dgm:pt modelId="{E26B5CDA-3280-4D33-B5E7-E6D41E98039E}" type="pres">
      <dgm:prSet presAssocID="{28161557-BCA0-471A-8A1C-D6C19E0CB0AB}" presName="connectorText" presStyleLbl="sibTrans2D1" presStyleIdx="2" presStyleCnt="4"/>
      <dgm:spPr/>
      <dgm:t>
        <a:bodyPr/>
        <a:lstStyle/>
        <a:p>
          <a:pPr rtl="1"/>
          <a:endParaRPr lang="ar-EG"/>
        </a:p>
      </dgm:t>
    </dgm:pt>
    <dgm:pt modelId="{5E048C32-319F-4C58-8A2C-4D32E6CF9FE6}" type="pres">
      <dgm:prSet presAssocID="{25655EF9-C67E-4592-8814-3B034B74A35C}" presName="node" presStyleLbl="node1" presStyleIdx="3" presStyleCnt="5">
        <dgm:presLayoutVars>
          <dgm:bulletEnabled val="1"/>
        </dgm:presLayoutVars>
      </dgm:prSet>
      <dgm:spPr/>
      <dgm:t>
        <a:bodyPr/>
        <a:lstStyle/>
        <a:p>
          <a:pPr rtl="1"/>
          <a:endParaRPr lang="ar-EG"/>
        </a:p>
      </dgm:t>
    </dgm:pt>
    <dgm:pt modelId="{15C22C69-07FE-428B-A66F-B5CBC4C9D34E}" type="pres">
      <dgm:prSet presAssocID="{E70FC05A-EE7C-4DBF-9138-E18B71A49FB5}" presName="sibTrans" presStyleLbl="sibTrans2D1" presStyleIdx="3" presStyleCnt="4"/>
      <dgm:spPr/>
      <dgm:t>
        <a:bodyPr/>
        <a:lstStyle/>
        <a:p>
          <a:pPr rtl="1"/>
          <a:endParaRPr lang="ar-EG"/>
        </a:p>
      </dgm:t>
    </dgm:pt>
    <dgm:pt modelId="{93F7BAED-2874-4041-9690-86D0673C08F6}" type="pres">
      <dgm:prSet presAssocID="{E70FC05A-EE7C-4DBF-9138-E18B71A49FB5}" presName="connectorText" presStyleLbl="sibTrans2D1" presStyleIdx="3" presStyleCnt="4"/>
      <dgm:spPr/>
      <dgm:t>
        <a:bodyPr/>
        <a:lstStyle/>
        <a:p>
          <a:pPr rtl="1"/>
          <a:endParaRPr lang="ar-EG"/>
        </a:p>
      </dgm:t>
    </dgm:pt>
    <dgm:pt modelId="{35AC6FA5-B1B2-4365-A1F6-65DF0FDC4326}" type="pres">
      <dgm:prSet presAssocID="{281337FD-3676-4B35-8151-3C4A8F63BF37}" presName="node" presStyleLbl="node1" presStyleIdx="4" presStyleCnt="5">
        <dgm:presLayoutVars>
          <dgm:bulletEnabled val="1"/>
        </dgm:presLayoutVars>
      </dgm:prSet>
      <dgm:spPr/>
      <dgm:t>
        <a:bodyPr/>
        <a:lstStyle/>
        <a:p>
          <a:pPr rtl="1"/>
          <a:endParaRPr lang="ar-EG"/>
        </a:p>
      </dgm:t>
    </dgm:pt>
  </dgm:ptLst>
  <dgm:cxnLst>
    <dgm:cxn modelId="{7FF155F2-EF1E-4AC6-ADC4-79913AE1B843}" type="presOf" srcId="{273FF325-7A0F-4504-ABB7-40091DEE5AC0}" destId="{E030D6DE-FF64-4046-9B15-5DAFF2CE120B}" srcOrd="0" destOrd="0" presId="urn:microsoft.com/office/officeart/2005/8/layout/process5"/>
    <dgm:cxn modelId="{F0304D14-0E0D-4EA0-800D-30DA377BD65C}" type="presOf" srcId="{28161557-BCA0-471A-8A1C-D6C19E0CB0AB}" destId="{BA439684-6224-4FF7-9962-92DBD2998FCC}" srcOrd="0" destOrd="0" presId="urn:microsoft.com/office/officeart/2005/8/layout/process5"/>
    <dgm:cxn modelId="{1299380A-149A-42DB-82EF-8C4B8E760661}" type="presOf" srcId="{3599237D-3460-48A6-AB80-72C328DC30E4}" destId="{B8759A68-E93D-4632-8899-3A2C12B5471A}" srcOrd="0" destOrd="0" presId="urn:microsoft.com/office/officeart/2005/8/layout/process5"/>
    <dgm:cxn modelId="{271C32DF-E22B-4DD7-83AD-26FED34785D0}" type="presOf" srcId="{EB333037-74D7-4BF7-9D2C-60C93047318C}" destId="{9D700265-66F0-49C3-938A-C194FC87A0B3}" srcOrd="0" destOrd="0" presId="urn:microsoft.com/office/officeart/2005/8/layout/process5"/>
    <dgm:cxn modelId="{A062E976-E892-4B08-8D0F-AF8F540E7867}" type="presOf" srcId="{E70FC05A-EE7C-4DBF-9138-E18B71A49FB5}" destId="{93F7BAED-2874-4041-9690-86D0673C08F6}" srcOrd="1" destOrd="0" presId="urn:microsoft.com/office/officeart/2005/8/layout/process5"/>
    <dgm:cxn modelId="{81F24FB3-33C7-41E6-8867-BD0682A51BA9}" type="presOf" srcId="{28161557-BCA0-471A-8A1C-D6C19E0CB0AB}" destId="{E26B5CDA-3280-4D33-B5E7-E6D41E98039E}" srcOrd="1" destOrd="0" presId="urn:microsoft.com/office/officeart/2005/8/layout/process5"/>
    <dgm:cxn modelId="{E25D8FB2-AE0E-4F3C-A227-CD2B90193797}" type="presOf" srcId="{E70FC05A-EE7C-4DBF-9138-E18B71A49FB5}" destId="{15C22C69-07FE-428B-A66F-B5CBC4C9D34E}" srcOrd="0" destOrd="0" presId="urn:microsoft.com/office/officeart/2005/8/layout/process5"/>
    <dgm:cxn modelId="{BEE3C18B-E81E-409D-87E2-DF6D403B11C3}" type="presOf" srcId="{281337FD-3676-4B35-8151-3C4A8F63BF37}" destId="{35AC6FA5-B1B2-4365-A1F6-65DF0FDC4326}" srcOrd="0" destOrd="0" presId="urn:microsoft.com/office/officeart/2005/8/layout/process5"/>
    <dgm:cxn modelId="{505FA67C-C4CE-4A4B-B4D2-3E907962A06E}" type="presOf" srcId="{95FE0AF0-7EFB-4576-B15A-7C5B42F1ACEA}" destId="{1C768A02-74B1-4326-A9D7-74EEB0E4BC7B}" srcOrd="0" destOrd="0" presId="urn:microsoft.com/office/officeart/2005/8/layout/process5"/>
    <dgm:cxn modelId="{69A57DBD-D00B-4976-9C59-2EA2A86A682E}" type="presOf" srcId="{EB333037-74D7-4BF7-9D2C-60C93047318C}" destId="{C58A653F-0DD8-427F-912A-A019460B69CF}" srcOrd="1" destOrd="0" presId="urn:microsoft.com/office/officeart/2005/8/layout/process5"/>
    <dgm:cxn modelId="{27349E52-6C63-4B6F-8504-B402C7E49045}" srcId="{CB1DD24E-BA6D-4610-9269-C9E85A0F258C}" destId="{281337FD-3676-4B35-8151-3C4A8F63BF37}" srcOrd="4" destOrd="0" parTransId="{9594059C-715F-4DC0-818F-57F4BA610434}" sibTransId="{03FDB050-3418-4EA3-B933-A08AAB66D7B0}"/>
    <dgm:cxn modelId="{F8858C35-B337-46A0-BBE1-EEDA28B427F7}" srcId="{CB1DD24E-BA6D-4610-9269-C9E85A0F258C}" destId="{0E8F77D4-273F-4558-B34F-D5E056DF84B0}" srcOrd="1" destOrd="0" parTransId="{B84DF0C4-CFF9-4618-8F94-FE246D698838}" sibTransId="{3599237D-3460-48A6-AB80-72C328DC30E4}"/>
    <dgm:cxn modelId="{FB8F2127-0B2C-42A5-B91F-966D7F88FCD8}" srcId="{CB1DD24E-BA6D-4610-9269-C9E85A0F258C}" destId="{273FF325-7A0F-4504-ABB7-40091DEE5AC0}" srcOrd="2" destOrd="0" parTransId="{1E383DBB-635F-41E3-A648-B52FB8F45652}" sibTransId="{28161557-BCA0-471A-8A1C-D6C19E0CB0AB}"/>
    <dgm:cxn modelId="{2300C00B-C284-44BD-80D1-A3D6397EA97F}" type="presOf" srcId="{25655EF9-C67E-4592-8814-3B034B74A35C}" destId="{5E048C32-319F-4C58-8A2C-4D32E6CF9FE6}" srcOrd="0" destOrd="0" presId="urn:microsoft.com/office/officeart/2005/8/layout/process5"/>
    <dgm:cxn modelId="{4D1D273D-A089-4680-A446-23BDBE1F23E8}" srcId="{CB1DD24E-BA6D-4610-9269-C9E85A0F258C}" destId="{25655EF9-C67E-4592-8814-3B034B74A35C}" srcOrd="3" destOrd="0" parTransId="{66885DD5-C30D-44C2-8901-29B76032AF27}" sibTransId="{E70FC05A-EE7C-4DBF-9138-E18B71A49FB5}"/>
    <dgm:cxn modelId="{15DCB523-53F3-4459-946A-77DBA703976F}" srcId="{CB1DD24E-BA6D-4610-9269-C9E85A0F258C}" destId="{95FE0AF0-7EFB-4576-B15A-7C5B42F1ACEA}" srcOrd="0" destOrd="0" parTransId="{852E286E-193F-420F-A171-C6D65C6D23BF}" sibTransId="{EB333037-74D7-4BF7-9D2C-60C93047318C}"/>
    <dgm:cxn modelId="{29052BFE-9432-4739-8F0B-3995C7538AE7}" type="presOf" srcId="{3599237D-3460-48A6-AB80-72C328DC30E4}" destId="{0975D573-0524-4365-8A11-9DDC7FBFA4C9}" srcOrd="1" destOrd="0" presId="urn:microsoft.com/office/officeart/2005/8/layout/process5"/>
    <dgm:cxn modelId="{11A9C719-E398-4D5C-A38D-FA5C125C0D7A}" type="presOf" srcId="{0E8F77D4-273F-4558-B34F-D5E056DF84B0}" destId="{2498D198-24C4-44FF-B8F8-C62B6564E73A}" srcOrd="0" destOrd="0" presId="urn:microsoft.com/office/officeart/2005/8/layout/process5"/>
    <dgm:cxn modelId="{1B63285B-4954-459F-82AB-A8CCE2535B84}" type="presOf" srcId="{CB1DD24E-BA6D-4610-9269-C9E85A0F258C}" destId="{503242D8-637C-4186-A7F8-A04ABD77FEB4}" srcOrd="0" destOrd="0" presId="urn:microsoft.com/office/officeart/2005/8/layout/process5"/>
    <dgm:cxn modelId="{6FB961FE-81B1-4919-A4B8-574ACCEB78E7}" type="presParOf" srcId="{503242D8-637C-4186-A7F8-A04ABD77FEB4}" destId="{1C768A02-74B1-4326-A9D7-74EEB0E4BC7B}" srcOrd="0" destOrd="0" presId="urn:microsoft.com/office/officeart/2005/8/layout/process5"/>
    <dgm:cxn modelId="{859EAAA1-B53B-4525-ACF9-C0B7E9065A16}" type="presParOf" srcId="{503242D8-637C-4186-A7F8-A04ABD77FEB4}" destId="{9D700265-66F0-49C3-938A-C194FC87A0B3}" srcOrd="1" destOrd="0" presId="urn:microsoft.com/office/officeart/2005/8/layout/process5"/>
    <dgm:cxn modelId="{9B9CEAE2-8BD1-421F-A0D0-40E5C98E09A8}" type="presParOf" srcId="{9D700265-66F0-49C3-938A-C194FC87A0B3}" destId="{C58A653F-0DD8-427F-912A-A019460B69CF}" srcOrd="0" destOrd="0" presId="urn:microsoft.com/office/officeart/2005/8/layout/process5"/>
    <dgm:cxn modelId="{E354C36B-F8BB-4785-94FD-5D1E61F5F96A}" type="presParOf" srcId="{503242D8-637C-4186-A7F8-A04ABD77FEB4}" destId="{2498D198-24C4-44FF-B8F8-C62B6564E73A}" srcOrd="2" destOrd="0" presId="urn:microsoft.com/office/officeart/2005/8/layout/process5"/>
    <dgm:cxn modelId="{A024B266-D307-4FAC-91E2-534FA680C23A}" type="presParOf" srcId="{503242D8-637C-4186-A7F8-A04ABD77FEB4}" destId="{B8759A68-E93D-4632-8899-3A2C12B5471A}" srcOrd="3" destOrd="0" presId="urn:microsoft.com/office/officeart/2005/8/layout/process5"/>
    <dgm:cxn modelId="{1BBDA2A3-A4D8-4342-B0E8-0E6022D33542}" type="presParOf" srcId="{B8759A68-E93D-4632-8899-3A2C12B5471A}" destId="{0975D573-0524-4365-8A11-9DDC7FBFA4C9}" srcOrd="0" destOrd="0" presId="urn:microsoft.com/office/officeart/2005/8/layout/process5"/>
    <dgm:cxn modelId="{8BE074C7-DC8C-40C6-85B1-8EA148983864}" type="presParOf" srcId="{503242D8-637C-4186-A7F8-A04ABD77FEB4}" destId="{E030D6DE-FF64-4046-9B15-5DAFF2CE120B}" srcOrd="4" destOrd="0" presId="urn:microsoft.com/office/officeart/2005/8/layout/process5"/>
    <dgm:cxn modelId="{9F962AC6-56D1-4F6B-9564-CC1E246E4DA6}" type="presParOf" srcId="{503242D8-637C-4186-A7F8-A04ABD77FEB4}" destId="{BA439684-6224-4FF7-9962-92DBD2998FCC}" srcOrd="5" destOrd="0" presId="urn:microsoft.com/office/officeart/2005/8/layout/process5"/>
    <dgm:cxn modelId="{3D8DD2DA-BF04-46A0-A05A-15FC7968E600}" type="presParOf" srcId="{BA439684-6224-4FF7-9962-92DBD2998FCC}" destId="{E26B5CDA-3280-4D33-B5E7-E6D41E98039E}" srcOrd="0" destOrd="0" presId="urn:microsoft.com/office/officeart/2005/8/layout/process5"/>
    <dgm:cxn modelId="{A47FAD04-878F-4CEE-A689-FFD4690265E2}" type="presParOf" srcId="{503242D8-637C-4186-A7F8-A04ABD77FEB4}" destId="{5E048C32-319F-4C58-8A2C-4D32E6CF9FE6}" srcOrd="6" destOrd="0" presId="urn:microsoft.com/office/officeart/2005/8/layout/process5"/>
    <dgm:cxn modelId="{7ECE2D5E-5777-4E08-9F22-58C2606D2058}" type="presParOf" srcId="{503242D8-637C-4186-A7F8-A04ABD77FEB4}" destId="{15C22C69-07FE-428B-A66F-B5CBC4C9D34E}" srcOrd="7" destOrd="0" presId="urn:microsoft.com/office/officeart/2005/8/layout/process5"/>
    <dgm:cxn modelId="{23908CD3-E1FB-423E-9F93-9B04F734E34F}" type="presParOf" srcId="{15C22C69-07FE-428B-A66F-B5CBC4C9D34E}" destId="{93F7BAED-2874-4041-9690-86D0673C08F6}" srcOrd="0" destOrd="0" presId="urn:microsoft.com/office/officeart/2005/8/layout/process5"/>
    <dgm:cxn modelId="{B5EE5339-BE9C-423A-A3C3-87848BA86B8D}" type="presParOf" srcId="{503242D8-637C-4186-A7F8-A04ABD77FEB4}" destId="{35AC6FA5-B1B2-4365-A1F6-65DF0FDC4326}" srcOrd="8" destOrd="0" presId="urn:microsoft.com/office/officeart/2005/8/layout/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4A582AB-FD4D-46D3-AC67-70BBFA92DA1A}" type="doc">
      <dgm:prSet loTypeId="urn:microsoft.com/office/officeart/2005/8/layout/bProcess4" loCatId="process" qsTypeId="urn:microsoft.com/office/officeart/2005/8/quickstyle/simple1" qsCatId="simple" csTypeId="urn:microsoft.com/office/officeart/2005/8/colors/colorful1#1" csCatId="colorful" phldr="1"/>
      <dgm:spPr/>
      <dgm:t>
        <a:bodyPr/>
        <a:lstStyle/>
        <a:p>
          <a:pPr rtl="1"/>
          <a:endParaRPr lang="ar-EG"/>
        </a:p>
      </dgm:t>
    </dgm:pt>
    <dgm:pt modelId="{4CC57484-6D52-4F38-9445-8F6288A76A3F}">
      <dgm:prSet phldrT="[Text]"/>
      <dgm:spPr/>
      <dgm:t>
        <a:bodyPr/>
        <a:lstStyle/>
        <a:p>
          <a:pPr rtl="1"/>
          <a:r>
            <a:rPr lang="ar-SA" dirty="0" smtClean="0">
              <a:solidFill>
                <a:srgbClr val="002060"/>
              </a:solidFill>
            </a:rPr>
            <a:t>إيجار المنزل </a:t>
          </a:r>
          <a:endParaRPr lang="ar-EG" dirty="0"/>
        </a:p>
      </dgm:t>
    </dgm:pt>
    <dgm:pt modelId="{F2F4E44A-9F49-44E2-B313-E8D47A9FB0A1}" type="parTrans" cxnId="{AEB2D9DE-60F1-4A99-AD2A-4D3215C8022F}">
      <dgm:prSet/>
      <dgm:spPr/>
      <dgm:t>
        <a:bodyPr/>
        <a:lstStyle/>
        <a:p>
          <a:pPr rtl="1"/>
          <a:endParaRPr lang="ar-EG"/>
        </a:p>
      </dgm:t>
    </dgm:pt>
    <dgm:pt modelId="{3472E42C-1739-4E27-B8A0-12EBA734A130}" type="sibTrans" cxnId="{AEB2D9DE-60F1-4A99-AD2A-4D3215C8022F}">
      <dgm:prSet/>
      <dgm:spPr/>
      <dgm:t>
        <a:bodyPr/>
        <a:lstStyle/>
        <a:p>
          <a:pPr rtl="1"/>
          <a:endParaRPr lang="ar-EG"/>
        </a:p>
      </dgm:t>
    </dgm:pt>
    <dgm:pt modelId="{7812153D-12EC-4B72-9559-C77BC6D60BB8}">
      <dgm:prSet phldrT="[Text]"/>
      <dgm:spPr/>
      <dgm:t>
        <a:bodyPr/>
        <a:lstStyle/>
        <a:p>
          <a:pPr rtl="1"/>
          <a:r>
            <a:rPr lang="ar-SA" dirty="0" smtClean="0">
              <a:solidFill>
                <a:srgbClr val="002060"/>
              </a:solidFill>
            </a:rPr>
            <a:t>الأثاث </a:t>
          </a:r>
          <a:endParaRPr lang="ar-EG" dirty="0"/>
        </a:p>
      </dgm:t>
    </dgm:pt>
    <dgm:pt modelId="{5E39106C-E353-42E2-8769-07B27D03855D}" type="parTrans" cxnId="{F1E156C2-7732-4E3E-A35A-0E3BDED3F669}">
      <dgm:prSet/>
      <dgm:spPr/>
      <dgm:t>
        <a:bodyPr/>
        <a:lstStyle/>
        <a:p>
          <a:pPr rtl="1"/>
          <a:endParaRPr lang="ar-EG"/>
        </a:p>
      </dgm:t>
    </dgm:pt>
    <dgm:pt modelId="{B2C6408A-DF27-4E18-BAE8-D6EA9B8F0388}" type="sibTrans" cxnId="{F1E156C2-7732-4E3E-A35A-0E3BDED3F669}">
      <dgm:prSet/>
      <dgm:spPr/>
      <dgm:t>
        <a:bodyPr/>
        <a:lstStyle/>
        <a:p>
          <a:pPr rtl="1"/>
          <a:endParaRPr lang="ar-EG"/>
        </a:p>
      </dgm:t>
    </dgm:pt>
    <dgm:pt modelId="{4D820FDD-B2A1-447F-B755-998EA1FD983F}">
      <dgm:prSet phldrT="[Text]"/>
      <dgm:spPr/>
      <dgm:t>
        <a:bodyPr/>
        <a:lstStyle/>
        <a:p>
          <a:pPr rtl="1"/>
          <a:r>
            <a:rPr lang="ar-SA" dirty="0" smtClean="0">
              <a:solidFill>
                <a:srgbClr val="002060"/>
              </a:solidFill>
            </a:rPr>
            <a:t>أجهزة </a:t>
          </a:r>
          <a:endParaRPr lang="ar-EG" dirty="0"/>
        </a:p>
      </dgm:t>
    </dgm:pt>
    <dgm:pt modelId="{2655ECED-1ED8-49AB-9609-9DC348C7FB74}" type="parTrans" cxnId="{8483B014-7202-455A-B50A-B6EC01895909}">
      <dgm:prSet/>
      <dgm:spPr/>
      <dgm:t>
        <a:bodyPr/>
        <a:lstStyle/>
        <a:p>
          <a:pPr rtl="1"/>
          <a:endParaRPr lang="ar-EG"/>
        </a:p>
      </dgm:t>
    </dgm:pt>
    <dgm:pt modelId="{1A7E8639-5805-4DFC-AE11-857239F2FF35}" type="sibTrans" cxnId="{8483B014-7202-455A-B50A-B6EC01895909}">
      <dgm:prSet/>
      <dgm:spPr/>
      <dgm:t>
        <a:bodyPr/>
        <a:lstStyle/>
        <a:p>
          <a:pPr rtl="1"/>
          <a:endParaRPr lang="ar-EG"/>
        </a:p>
      </dgm:t>
    </dgm:pt>
    <dgm:pt modelId="{ECDE8C98-F53B-4965-BF0F-29B5231AE085}">
      <dgm:prSet phldrT="[Text]"/>
      <dgm:spPr/>
      <dgm:t>
        <a:bodyPr/>
        <a:lstStyle/>
        <a:p>
          <a:pPr rtl="1"/>
          <a:r>
            <a:rPr lang="ar-SA" dirty="0" smtClean="0">
              <a:solidFill>
                <a:srgbClr val="002060"/>
              </a:solidFill>
            </a:rPr>
            <a:t>كهرباء </a:t>
          </a:r>
          <a:endParaRPr lang="ar-EG" dirty="0"/>
        </a:p>
      </dgm:t>
    </dgm:pt>
    <dgm:pt modelId="{A2441B6C-6308-4169-88B0-F3211C62DECD}" type="parTrans" cxnId="{FE5B7B57-2429-4793-BD65-81D355246374}">
      <dgm:prSet/>
      <dgm:spPr/>
      <dgm:t>
        <a:bodyPr/>
        <a:lstStyle/>
        <a:p>
          <a:pPr rtl="1"/>
          <a:endParaRPr lang="ar-EG"/>
        </a:p>
      </dgm:t>
    </dgm:pt>
    <dgm:pt modelId="{E29C6A32-BC4B-4352-BE64-9393E5927C8B}" type="sibTrans" cxnId="{FE5B7B57-2429-4793-BD65-81D355246374}">
      <dgm:prSet/>
      <dgm:spPr/>
      <dgm:t>
        <a:bodyPr/>
        <a:lstStyle/>
        <a:p>
          <a:pPr rtl="1"/>
          <a:endParaRPr lang="ar-EG"/>
        </a:p>
      </dgm:t>
    </dgm:pt>
    <dgm:pt modelId="{54EEBA4D-3C89-4FDA-ABAE-31F3B01D7EE4}">
      <dgm:prSet phldrT="[Text]"/>
      <dgm:spPr/>
      <dgm:t>
        <a:bodyPr/>
        <a:lstStyle/>
        <a:p>
          <a:pPr rtl="1"/>
          <a:r>
            <a:rPr lang="ar-SA" dirty="0" smtClean="0">
              <a:solidFill>
                <a:srgbClr val="002060"/>
              </a:solidFill>
            </a:rPr>
            <a:t>الماء </a:t>
          </a:r>
          <a:endParaRPr lang="ar-EG" dirty="0"/>
        </a:p>
      </dgm:t>
    </dgm:pt>
    <dgm:pt modelId="{A36DEF34-F3E4-46DD-BA9E-8F72E01A04DF}" type="parTrans" cxnId="{21C5C467-60BB-41FF-BE86-1BAD4535AA24}">
      <dgm:prSet/>
      <dgm:spPr/>
      <dgm:t>
        <a:bodyPr/>
        <a:lstStyle/>
        <a:p>
          <a:pPr rtl="1"/>
          <a:endParaRPr lang="ar-EG"/>
        </a:p>
      </dgm:t>
    </dgm:pt>
    <dgm:pt modelId="{72F5DE24-3FCE-44DE-8E8D-F6BEE7781439}" type="sibTrans" cxnId="{21C5C467-60BB-41FF-BE86-1BAD4535AA24}">
      <dgm:prSet/>
      <dgm:spPr/>
      <dgm:t>
        <a:bodyPr/>
        <a:lstStyle/>
        <a:p>
          <a:pPr rtl="1"/>
          <a:endParaRPr lang="ar-EG"/>
        </a:p>
      </dgm:t>
    </dgm:pt>
    <dgm:pt modelId="{275D8443-C76B-475C-BDDE-CBE35695DB79}">
      <dgm:prSet phldrT="[Text]"/>
      <dgm:spPr/>
      <dgm:t>
        <a:bodyPr/>
        <a:lstStyle/>
        <a:p>
          <a:pPr rtl="1"/>
          <a:r>
            <a:rPr lang="ar-SA" dirty="0" smtClean="0">
              <a:solidFill>
                <a:srgbClr val="002060"/>
              </a:solidFill>
            </a:rPr>
            <a:t>التنظيف </a:t>
          </a:r>
          <a:endParaRPr lang="ar-EG" dirty="0"/>
        </a:p>
      </dgm:t>
    </dgm:pt>
    <dgm:pt modelId="{43BD36C3-BA45-434E-9D4F-1C44C4143D10}" type="parTrans" cxnId="{E8902DCD-00B5-41F2-A4DC-FADE5D907E17}">
      <dgm:prSet/>
      <dgm:spPr/>
      <dgm:t>
        <a:bodyPr/>
        <a:lstStyle/>
        <a:p>
          <a:pPr rtl="1"/>
          <a:endParaRPr lang="ar-EG"/>
        </a:p>
      </dgm:t>
    </dgm:pt>
    <dgm:pt modelId="{FBABAB50-A489-4851-A83E-53127F5ADFCD}" type="sibTrans" cxnId="{E8902DCD-00B5-41F2-A4DC-FADE5D907E17}">
      <dgm:prSet/>
      <dgm:spPr/>
      <dgm:t>
        <a:bodyPr/>
        <a:lstStyle/>
        <a:p>
          <a:pPr rtl="1"/>
          <a:endParaRPr lang="ar-EG"/>
        </a:p>
      </dgm:t>
    </dgm:pt>
    <dgm:pt modelId="{725D710B-F319-435A-8A2A-6CAE6016663D}">
      <dgm:prSet phldrT="[Text]"/>
      <dgm:spPr/>
      <dgm:t>
        <a:bodyPr/>
        <a:lstStyle/>
        <a:p>
          <a:pPr rtl="1"/>
          <a:r>
            <a:rPr lang="ar-SA" dirty="0" smtClean="0">
              <a:solidFill>
                <a:srgbClr val="002060"/>
              </a:solidFill>
            </a:rPr>
            <a:t>الصيانة </a:t>
          </a:r>
          <a:endParaRPr lang="ar-EG" dirty="0"/>
        </a:p>
      </dgm:t>
    </dgm:pt>
    <dgm:pt modelId="{9C54C2D0-73C4-45F4-9FB0-8DFB7C500216}" type="parTrans" cxnId="{57E5AE59-36E3-40D9-B874-FB6799C46D16}">
      <dgm:prSet/>
      <dgm:spPr/>
      <dgm:t>
        <a:bodyPr/>
        <a:lstStyle/>
        <a:p>
          <a:pPr rtl="1"/>
          <a:endParaRPr lang="ar-EG"/>
        </a:p>
      </dgm:t>
    </dgm:pt>
    <dgm:pt modelId="{7FD62BD3-753B-471B-B80C-B1CF6D1A9B65}" type="sibTrans" cxnId="{57E5AE59-36E3-40D9-B874-FB6799C46D16}">
      <dgm:prSet/>
      <dgm:spPr/>
      <dgm:t>
        <a:bodyPr/>
        <a:lstStyle/>
        <a:p>
          <a:pPr rtl="1"/>
          <a:endParaRPr lang="ar-EG"/>
        </a:p>
      </dgm:t>
    </dgm:pt>
    <dgm:pt modelId="{74E9FFEA-2BDC-439B-8541-32D37F5DC60D}">
      <dgm:prSet phldrT="[Text]"/>
      <dgm:spPr/>
      <dgm:t>
        <a:bodyPr/>
        <a:lstStyle/>
        <a:p>
          <a:pPr rtl="1"/>
          <a:r>
            <a:rPr lang="ar-SA" dirty="0" smtClean="0">
              <a:solidFill>
                <a:srgbClr val="002060"/>
              </a:solidFill>
            </a:rPr>
            <a:t>قسط للسيارة </a:t>
          </a:r>
          <a:endParaRPr lang="ar-EG" dirty="0"/>
        </a:p>
      </dgm:t>
    </dgm:pt>
    <dgm:pt modelId="{D41122C1-9FB9-4BE6-968D-D8C6DB72DD92}" type="parTrans" cxnId="{92E95DF9-B2F3-4B66-AA1B-08A6F69CF0BA}">
      <dgm:prSet/>
      <dgm:spPr/>
      <dgm:t>
        <a:bodyPr/>
        <a:lstStyle/>
        <a:p>
          <a:pPr rtl="1"/>
          <a:endParaRPr lang="ar-EG"/>
        </a:p>
      </dgm:t>
    </dgm:pt>
    <dgm:pt modelId="{B67557F6-29B5-44A1-BE4B-7456649CE475}" type="sibTrans" cxnId="{92E95DF9-B2F3-4B66-AA1B-08A6F69CF0BA}">
      <dgm:prSet/>
      <dgm:spPr/>
      <dgm:t>
        <a:bodyPr/>
        <a:lstStyle/>
        <a:p>
          <a:pPr rtl="1"/>
          <a:endParaRPr lang="ar-EG"/>
        </a:p>
      </dgm:t>
    </dgm:pt>
    <dgm:pt modelId="{A91A3B15-9F8C-43DF-A78A-70C4320DEE6B}">
      <dgm:prSet phldrT="[Text]"/>
      <dgm:spPr/>
      <dgm:t>
        <a:bodyPr/>
        <a:lstStyle/>
        <a:p>
          <a:pPr rtl="1"/>
          <a:r>
            <a:rPr lang="ar-SA" dirty="0" smtClean="0">
              <a:solidFill>
                <a:srgbClr val="002060"/>
              </a:solidFill>
            </a:rPr>
            <a:t>هاتف للمنزل </a:t>
          </a:r>
          <a:endParaRPr lang="ar-EG" dirty="0"/>
        </a:p>
      </dgm:t>
    </dgm:pt>
    <dgm:pt modelId="{D2A62613-7112-4D22-B3C6-A746C90B2854}" type="parTrans" cxnId="{B52DF609-1941-4A61-8FE7-572AF4568D16}">
      <dgm:prSet/>
      <dgm:spPr/>
      <dgm:t>
        <a:bodyPr/>
        <a:lstStyle/>
        <a:p>
          <a:pPr rtl="1"/>
          <a:endParaRPr lang="ar-EG"/>
        </a:p>
      </dgm:t>
    </dgm:pt>
    <dgm:pt modelId="{A5A07039-E4C8-4E24-BB14-95F57E251AD3}" type="sibTrans" cxnId="{B52DF609-1941-4A61-8FE7-572AF4568D16}">
      <dgm:prSet/>
      <dgm:spPr/>
      <dgm:t>
        <a:bodyPr/>
        <a:lstStyle/>
        <a:p>
          <a:pPr rtl="1"/>
          <a:endParaRPr lang="ar-EG"/>
        </a:p>
      </dgm:t>
    </dgm:pt>
    <dgm:pt modelId="{482AEE99-E1D2-4157-B0A6-4EB312EC4F5E}">
      <dgm:prSet phldrT="[Text]"/>
      <dgm:spPr/>
      <dgm:t>
        <a:bodyPr/>
        <a:lstStyle/>
        <a:p>
          <a:pPr rtl="1"/>
          <a:r>
            <a:rPr lang="ar-SA" dirty="0" smtClean="0">
              <a:solidFill>
                <a:srgbClr val="002060"/>
              </a:solidFill>
            </a:rPr>
            <a:t>الهاتف الجوال </a:t>
          </a:r>
          <a:endParaRPr lang="ar-EG" dirty="0"/>
        </a:p>
      </dgm:t>
    </dgm:pt>
    <dgm:pt modelId="{F819E057-7049-4D57-BF56-094DB2DCC8BD}" type="parTrans" cxnId="{B55B946A-B96A-4DF6-B45F-39859B5CDADD}">
      <dgm:prSet/>
      <dgm:spPr/>
      <dgm:t>
        <a:bodyPr/>
        <a:lstStyle/>
        <a:p>
          <a:pPr rtl="1"/>
          <a:endParaRPr lang="ar-EG"/>
        </a:p>
      </dgm:t>
    </dgm:pt>
    <dgm:pt modelId="{47316416-B1F2-4760-9163-B34160D4521B}" type="sibTrans" cxnId="{B55B946A-B96A-4DF6-B45F-39859B5CDADD}">
      <dgm:prSet/>
      <dgm:spPr/>
      <dgm:t>
        <a:bodyPr/>
        <a:lstStyle/>
        <a:p>
          <a:pPr rtl="1"/>
          <a:endParaRPr lang="ar-EG"/>
        </a:p>
      </dgm:t>
    </dgm:pt>
    <dgm:pt modelId="{10F27C73-595F-4E50-A04B-3A85CD461F73}">
      <dgm:prSet phldrT="[Text]"/>
      <dgm:spPr/>
      <dgm:t>
        <a:bodyPr/>
        <a:lstStyle/>
        <a:p>
          <a:pPr rtl="1"/>
          <a:r>
            <a:rPr lang="ar-SA" dirty="0" smtClean="0">
              <a:solidFill>
                <a:srgbClr val="002060"/>
              </a:solidFill>
            </a:rPr>
            <a:t>الفاكس </a:t>
          </a:r>
          <a:endParaRPr lang="ar-EG" dirty="0"/>
        </a:p>
      </dgm:t>
    </dgm:pt>
    <dgm:pt modelId="{6C254083-B96B-4734-B885-88EC3C317757}" type="parTrans" cxnId="{A084FBF9-C5E9-4BC5-9D71-C71983D13F94}">
      <dgm:prSet/>
      <dgm:spPr/>
      <dgm:t>
        <a:bodyPr/>
        <a:lstStyle/>
        <a:p>
          <a:pPr rtl="1"/>
          <a:endParaRPr lang="ar-EG"/>
        </a:p>
      </dgm:t>
    </dgm:pt>
    <dgm:pt modelId="{4EF24582-C8F6-4B48-AD16-4D258C5C6971}" type="sibTrans" cxnId="{A084FBF9-C5E9-4BC5-9D71-C71983D13F94}">
      <dgm:prSet/>
      <dgm:spPr/>
      <dgm:t>
        <a:bodyPr/>
        <a:lstStyle/>
        <a:p>
          <a:pPr rtl="1"/>
          <a:endParaRPr lang="ar-EG"/>
        </a:p>
      </dgm:t>
    </dgm:pt>
    <dgm:pt modelId="{10A266C6-C2A9-4819-B637-946B94422182}">
      <dgm:prSet phldrT="[Text]"/>
      <dgm:spPr/>
      <dgm:t>
        <a:bodyPr/>
        <a:lstStyle/>
        <a:p>
          <a:pPr rtl="1"/>
          <a:r>
            <a:rPr lang="ar-SA" dirty="0" smtClean="0">
              <a:solidFill>
                <a:srgbClr val="002060"/>
              </a:solidFill>
            </a:rPr>
            <a:t>مصروف الزوجة </a:t>
          </a:r>
          <a:endParaRPr lang="ar-EG" dirty="0"/>
        </a:p>
      </dgm:t>
    </dgm:pt>
    <dgm:pt modelId="{344D40A9-EDDC-4895-AEE8-7089F30FD86C}" type="parTrans" cxnId="{ACC6D769-0936-4825-9C6C-7A9CB56FF90A}">
      <dgm:prSet/>
      <dgm:spPr/>
      <dgm:t>
        <a:bodyPr/>
        <a:lstStyle/>
        <a:p>
          <a:pPr rtl="1"/>
          <a:endParaRPr lang="ar-EG"/>
        </a:p>
      </dgm:t>
    </dgm:pt>
    <dgm:pt modelId="{7177BE3C-5A0D-45A1-9A8A-97390375CD12}" type="sibTrans" cxnId="{ACC6D769-0936-4825-9C6C-7A9CB56FF90A}">
      <dgm:prSet/>
      <dgm:spPr/>
      <dgm:t>
        <a:bodyPr/>
        <a:lstStyle/>
        <a:p>
          <a:pPr rtl="1"/>
          <a:endParaRPr lang="ar-EG"/>
        </a:p>
      </dgm:t>
    </dgm:pt>
    <dgm:pt modelId="{A51495F1-370F-484C-9095-5AF668F631A7}">
      <dgm:prSet phldrT="[Text]"/>
      <dgm:spPr/>
      <dgm:t>
        <a:bodyPr/>
        <a:lstStyle/>
        <a:p>
          <a:pPr rtl="1"/>
          <a:r>
            <a:rPr lang="ar-SA" dirty="0" smtClean="0">
              <a:solidFill>
                <a:srgbClr val="002060"/>
              </a:solidFill>
            </a:rPr>
            <a:t>مصروف الأولاد </a:t>
          </a:r>
          <a:endParaRPr lang="ar-EG" dirty="0"/>
        </a:p>
      </dgm:t>
    </dgm:pt>
    <dgm:pt modelId="{5567A1C9-8A99-4610-98D3-1313A514696C}" type="parTrans" cxnId="{36478F48-49C2-44FE-AB30-D1E849A86F01}">
      <dgm:prSet/>
      <dgm:spPr/>
      <dgm:t>
        <a:bodyPr/>
        <a:lstStyle/>
        <a:p>
          <a:pPr rtl="1"/>
          <a:endParaRPr lang="ar-EG"/>
        </a:p>
      </dgm:t>
    </dgm:pt>
    <dgm:pt modelId="{F49EC3C1-EE02-4841-8906-D6AE1E258A7F}" type="sibTrans" cxnId="{36478F48-49C2-44FE-AB30-D1E849A86F01}">
      <dgm:prSet/>
      <dgm:spPr/>
      <dgm:t>
        <a:bodyPr/>
        <a:lstStyle/>
        <a:p>
          <a:pPr rtl="1"/>
          <a:endParaRPr lang="ar-EG"/>
        </a:p>
      </dgm:t>
    </dgm:pt>
    <dgm:pt modelId="{04FE95C9-A748-46BC-BFF4-8246A25914BA}">
      <dgm:prSet phldrT="[Text]"/>
      <dgm:spPr/>
      <dgm:t>
        <a:bodyPr/>
        <a:lstStyle/>
        <a:p>
          <a:pPr rtl="1"/>
          <a:r>
            <a:rPr lang="ar-SA" dirty="0" smtClean="0">
              <a:solidFill>
                <a:srgbClr val="002060"/>
              </a:solidFill>
            </a:rPr>
            <a:t>إلتزام الوالدين </a:t>
          </a:r>
          <a:endParaRPr lang="ar-EG" dirty="0"/>
        </a:p>
      </dgm:t>
    </dgm:pt>
    <dgm:pt modelId="{171F783E-0F96-4592-A6FC-551B84BD2852}" type="parTrans" cxnId="{5D2E3EB0-C4A6-45CB-8F8E-A5711E4D8295}">
      <dgm:prSet/>
      <dgm:spPr/>
      <dgm:t>
        <a:bodyPr/>
        <a:lstStyle/>
        <a:p>
          <a:pPr rtl="1"/>
          <a:endParaRPr lang="ar-EG"/>
        </a:p>
      </dgm:t>
    </dgm:pt>
    <dgm:pt modelId="{6178C639-CAFC-4AD1-802A-76689814418C}" type="sibTrans" cxnId="{5D2E3EB0-C4A6-45CB-8F8E-A5711E4D8295}">
      <dgm:prSet/>
      <dgm:spPr/>
      <dgm:t>
        <a:bodyPr/>
        <a:lstStyle/>
        <a:p>
          <a:pPr rtl="1"/>
          <a:endParaRPr lang="ar-EG"/>
        </a:p>
      </dgm:t>
    </dgm:pt>
    <dgm:pt modelId="{90DDD6F8-3F1B-405E-9A97-61A7D860FA58}">
      <dgm:prSet phldrT="[Text]"/>
      <dgm:spPr/>
      <dgm:t>
        <a:bodyPr/>
        <a:lstStyle/>
        <a:p>
          <a:pPr rtl="1"/>
          <a:r>
            <a:rPr lang="ar-SA" dirty="0" smtClean="0">
              <a:solidFill>
                <a:srgbClr val="002060"/>
              </a:solidFill>
            </a:rPr>
            <a:t>الطعام </a:t>
          </a:r>
          <a:endParaRPr lang="ar-EG" dirty="0"/>
        </a:p>
      </dgm:t>
    </dgm:pt>
    <dgm:pt modelId="{FA575250-7146-42D1-8A4E-85A15A4A5FB3}" type="parTrans" cxnId="{C86C7C29-A6F7-4815-9ADE-308E3A69AD24}">
      <dgm:prSet/>
      <dgm:spPr/>
      <dgm:t>
        <a:bodyPr/>
        <a:lstStyle/>
        <a:p>
          <a:pPr rtl="1"/>
          <a:endParaRPr lang="ar-EG"/>
        </a:p>
      </dgm:t>
    </dgm:pt>
    <dgm:pt modelId="{ADC5AE0E-426D-4D7F-833A-38D2DB76B4DC}" type="sibTrans" cxnId="{C86C7C29-A6F7-4815-9ADE-308E3A69AD24}">
      <dgm:prSet/>
      <dgm:spPr/>
      <dgm:t>
        <a:bodyPr/>
        <a:lstStyle/>
        <a:p>
          <a:pPr rtl="1"/>
          <a:endParaRPr lang="ar-EG"/>
        </a:p>
      </dgm:t>
    </dgm:pt>
    <dgm:pt modelId="{16D1828E-4DDB-451F-9110-9F88EA74785B}">
      <dgm:prSet phldrT="[Text]"/>
      <dgm:spPr/>
      <dgm:t>
        <a:bodyPr/>
        <a:lstStyle/>
        <a:p>
          <a:pPr rtl="1"/>
          <a:r>
            <a:rPr lang="ar-SA" dirty="0" smtClean="0">
              <a:solidFill>
                <a:srgbClr val="002060"/>
              </a:solidFill>
            </a:rPr>
            <a:t>الشراب </a:t>
          </a:r>
          <a:endParaRPr lang="ar-EG" dirty="0"/>
        </a:p>
      </dgm:t>
    </dgm:pt>
    <dgm:pt modelId="{938F1A00-33BB-4E57-B6EA-ADED4BF6EACF}" type="parTrans" cxnId="{A2983EDE-CFF8-42D0-B30A-EAE521624133}">
      <dgm:prSet/>
      <dgm:spPr/>
      <dgm:t>
        <a:bodyPr/>
        <a:lstStyle/>
        <a:p>
          <a:pPr rtl="1"/>
          <a:endParaRPr lang="ar-EG"/>
        </a:p>
      </dgm:t>
    </dgm:pt>
    <dgm:pt modelId="{95D38650-7D22-4655-94AB-01113661C489}" type="sibTrans" cxnId="{A2983EDE-CFF8-42D0-B30A-EAE521624133}">
      <dgm:prSet/>
      <dgm:spPr/>
      <dgm:t>
        <a:bodyPr/>
        <a:lstStyle/>
        <a:p>
          <a:pPr rtl="1"/>
          <a:endParaRPr lang="ar-EG"/>
        </a:p>
      </dgm:t>
    </dgm:pt>
    <dgm:pt modelId="{AEB30856-897B-475C-97ED-6464C753F790}">
      <dgm:prSet phldrT="[Text]"/>
      <dgm:spPr/>
      <dgm:t>
        <a:bodyPr/>
        <a:lstStyle/>
        <a:p>
          <a:pPr rtl="1"/>
          <a:r>
            <a:rPr lang="ar-SA" dirty="0" smtClean="0">
              <a:solidFill>
                <a:srgbClr val="002060"/>
              </a:solidFill>
            </a:rPr>
            <a:t>أدوية </a:t>
          </a:r>
          <a:endParaRPr lang="ar-EG" dirty="0"/>
        </a:p>
      </dgm:t>
    </dgm:pt>
    <dgm:pt modelId="{8DDD0B4D-1964-4BC4-B023-29337013B1E0}" type="parTrans" cxnId="{2DE296AB-2B7B-40B5-837E-AACAA713FD19}">
      <dgm:prSet/>
      <dgm:spPr/>
      <dgm:t>
        <a:bodyPr/>
        <a:lstStyle/>
        <a:p>
          <a:pPr rtl="1"/>
          <a:endParaRPr lang="ar-EG"/>
        </a:p>
      </dgm:t>
    </dgm:pt>
    <dgm:pt modelId="{E86D0DD3-8723-4E72-AEF6-B098ECB8ADA5}" type="sibTrans" cxnId="{2DE296AB-2B7B-40B5-837E-AACAA713FD19}">
      <dgm:prSet/>
      <dgm:spPr/>
      <dgm:t>
        <a:bodyPr/>
        <a:lstStyle/>
        <a:p>
          <a:pPr rtl="1"/>
          <a:endParaRPr lang="ar-EG"/>
        </a:p>
      </dgm:t>
    </dgm:pt>
    <dgm:pt modelId="{2D3EC9E4-ACC6-47A3-9938-770BF458625A}">
      <dgm:prSet phldrT="[Text]"/>
      <dgm:spPr/>
      <dgm:t>
        <a:bodyPr/>
        <a:lstStyle/>
        <a:p>
          <a:pPr rtl="1"/>
          <a:r>
            <a:rPr lang="ar-SA" dirty="0" smtClean="0">
              <a:solidFill>
                <a:srgbClr val="002060"/>
              </a:solidFill>
            </a:rPr>
            <a:t>التعليم  </a:t>
          </a:r>
          <a:endParaRPr lang="ar-EG" dirty="0"/>
        </a:p>
      </dgm:t>
    </dgm:pt>
    <dgm:pt modelId="{A76CC036-3B1A-4A94-AF82-25590A81E9A2}" type="parTrans" cxnId="{258716BC-E4CE-46B5-88FF-B82BCA45FCD2}">
      <dgm:prSet/>
      <dgm:spPr/>
      <dgm:t>
        <a:bodyPr/>
        <a:lstStyle/>
        <a:p>
          <a:pPr rtl="1"/>
          <a:endParaRPr lang="ar-EG"/>
        </a:p>
      </dgm:t>
    </dgm:pt>
    <dgm:pt modelId="{0F4E9BE8-1179-4DCE-AFB9-941C076A4D24}" type="sibTrans" cxnId="{258716BC-E4CE-46B5-88FF-B82BCA45FCD2}">
      <dgm:prSet/>
      <dgm:spPr/>
      <dgm:t>
        <a:bodyPr/>
        <a:lstStyle/>
        <a:p>
          <a:pPr rtl="1"/>
          <a:endParaRPr lang="ar-EG"/>
        </a:p>
      </dgm:t>
    </dgm:pt>
    <dgm:pt modelId="{0558BA24-C447-4B35-8472-9EFD45EDF23E}">
      <dgm:prSet phldrT="[Text]"/>
      <dgm:spPr/>
      <dgm:t>
        <a:bodyPr/>
        <a:lstStyle/>
        <a:p>
          <a:pPr rtl="1"/>
          <a:r>
            <a:rPr lang="ar-SA" dirty="0" smtClean="0">
              <a:solidFill>
                <a:srgbClr val="002060"/>
              </a:solidFill>
            </a:rPr>
            <a:t>الضيافة </a:t>
          </a:r>
          <a:endParaRPr lang="ar-EG" dirty="0"/>
        </a:p>
      </dgm:t>
    </dgm:pt>
    <dgm:pt modelId="{F6153DCC-0AA2-405E-9C88-B3B94FDB4174}" type="parTrans" cxnId="{E76B4DBF-A1E4-4EF3-B4C9-6BF6B8589EA1}">
      <dgm:prSet/>
      <dgm:spPr/>
      <dgm:t>
        <a:bodyPr/>
        <a:lstStyle/>
        <a:p>
          <a:pPr rtl="1"/>
          <a:endParaRPr lang="ar-EG"/>
        </a:p>
      </dgm:t>
    </dgm:pt>
    <dgm:pt modelId="{46EA95A9-BFC6-46C3-9D0F-A77DC2EF628C}" type="sibTrans" cxnId="{E76B4DBF-A1E4-4EF3-B4C9-6BF6B8589EA1}">
      <dgm:prSet/>
      <dgm:spPr/>
      <dgm:t>
        <a:bodyPr/>
        <a:lstStyle/>
        <a:p>
          <a:pPr rtl="1"/>
          <a:endParaRPr lang="ar-EG"/>
        </a:p>
      </dgm:t>
    </dgm:pt>
    <dgm:pt modelId="{86C4990B-DAFD-4E31-893B-8956D8F37EE5}">
      <dgm:prSet phldrT="[Text]"/>
      <dgm:spPr/>
      <dgm:t>
        <a:bodyPr/>
        <a:lstStyle/>
        <a:p>
          <a:pPr rtl="1"/>
          <a:r>
            <a:rPr lang="ar-SA" dirty="0" smtClean="0">
              <a:solidFill>
                <a:srgbClr val="002060"/>
              </a:solidFill>
            </a:rPr>
            <a:t>الإشتراكات </a:t>
          </a:r>
          <a:endParaRPr lang="ar-EG" dirty="0"/>
        </a:p>
      </dgm:t>
    </dgm:pt>
    <dgm:pt modelId="{87C27603-B736-42B2-ABEB-0DF31CC1E016}" type="parTrans" cxnId="{1AAC9502-7740-482D-B08D-A72C64E57AE4}">
      <dgm:prSet/>
      <dgm:spPr/>
      <dgm:t>
        <a:bodyPr/>
        <a:lstStyle/>
        <a:p>
          <a:pPr rtl="1"/>
          <a:endParaRPr lang="ar-EG"/>
        </a:p>
      </dgm:t>
    </dgm:pt>
    <dgm:pt modelId="{A7967086-D1EC-4F1E-BDC2-15A679AFA774}" type="sibTrans" cxnId="{1AAC9502-7740-482D-B08D-A72C64E57AE4}">
      <dgm:prSet/>
      <dgm:spPr/>
      <dgm:t>
        <a:bodyPr/>
        <a:lstStyle/>
        <a:p>
          <a:pPr rtl="1"/>
          <a:endParaRPr lang="ar-EG"/>
        </a:p>
      </dgm:t>
    </dgm:pt>
    <dgm:pt modelId="{20831FBE-F56D-49EC-93B0-EC0B65333B32}">
      <dgm:prSet phldrT="[Text]"/>
      <dgm:spPr/>
      <dgm:t>
        <a:bodyPr/>
        <a:lstStyle/>
        <a:p>
          <a:pPr rtl="1"/>
          <a:r>
            <a:rPr lang="ar-SA" dirty="0" smtClean="0">
              <a:solidFill>
                <a:srgbClr val="002060"/>
              </a:solidFill>
            </a:rPr>
            <a:t>تبرعات </a:t>
          </a:r>
          <a:endParaRPr lang="ar-EG" dirty="0"/>
        </a:p>
      </dgm:t>
    </dgm:pt>
    <dgm:pt modelId="{19763EDB-5578-4278-91E1-9A28ECE0F175}" type="parTrans" cxnId="{20885309-C576-4A43-8DDF-FA8479A4977B}">
      <dgm:prSet/>
      <dgm:spPr/>
      <dgm:t>
        <a:bodyPr/>
        <a:lstStyle/>
        <a:p>
          <a:pPr rtl="1"/>
          <a:endParaRPr lang="ar-EG"/>
        </a:p>
      </dgm:t>
    </dgm:pt>
    <dgm:pt modelId="{BAD1CDE6-D11B-4E46-BABF-3A0DEFE8BC69}" type="sibTrans" cxnId="{20885309-C576-4A43-8DDF-FA8479A4977B}">
      <dgm:prSet/>
      <dgm:spPr/>
      <dgm:t>
        <a:bodyPr/>
        <a:lstStyle/>
        <a:p>
          <a:pPr rtl="1"/>
          <a:endParaRPr lang="ar-EG"/>
        </a:p>
      </dgm:t>
    </dgm:pt>
    <dgm:pt modelId="{0891AB72-A954-4BBC-91DB-E5D3651634E8}">
      <dgm:prSet phldrT="[Text]"/>
      <dgm:spPr/>
      <dgm:t>
        <a:bodyPr/>
        <a:lstStyle/>
        <a:p>
          <a:pPr rtl="1"/>
          <a:r>
            <a:rPr lang="ar-SA" dirty="0" smtClean="0">
              <a:solidFill>
                <a:srgbClr val="002060"/>
              </a:solidFill>
            </a:rPr>
            <a:t>شخصية </a:t>
          </a:r>
          <a:endParaRPr lang="ar-EG" dirty="0"/>
        </a:p>
      </dgm:t>
    </dgm:pt>
    <dgm:pt modelId="{29D5CEB5-556C-470F-8C4A-DBA7CBC1C9E0}" type="parTrans" cxnId="{CF449A36-0EAC-4C47-9AA2-8EF02AC02D11}">
      <dgm:prSet/>
      <dgm:spPr/>
      <dgm:t>
        <a:bodyPr/>
        <a:lstStyle/>
        <a:p>
          <a:pPr rtl="1"/>
          <a:endParaRPr lang="ar-EG"/>
        </a:p>
      </dgm:t>
    </dgm:pt>
    <dgm:pt modelId="{F118F6E4-E705-4488-81A5-02B9FB437AB0}" type="sibTrans" cxnId="{CF449A36-0EAC-4C47-9AA2-8EF02AC02D11}">
      <dgm:prSet/>
      <dgm:spPr/>
      <dgm:t>
        <a:bodyPr/>
        <a:lstStyle/>
        <a:p>
          <a:pPr rtl="1"/>
          <a:endParaRPr lang="ar-EG"/>
        </a:p>
      </dgm:t>
    </dgm:pt>
    <dgm:pt modelId="{B6C39429-6447-4DA7-99D5-4EC7C827AED0}">
      <dgm:prSet phldrT="[Text]"/>
      <dgm:spPr/>
      <dgm:t>
        <a:bodyPr/>
        <a:lstStyle/>
        <a:p>
          <a:pPr rtl="1"/>
          <a:r>
            <a:rPr lang="ar-SA" dirty="0" smtClean="0">
              <a:solidFill>
                <a:srgbClr val="002060"/>
              </a:solidFill>
            </a:rPr>
            <a:t>هوايات </a:t>
          </a:r>
          <a:endParaRPr lang="ar-EG" dirty="0"/>
        </a:p>
      </dgm:t>
    </dgm:pt>
    <dgm:pt modelId="{182179FF-40D5-4095-90EF-E21BD9601621}" type="parTrans" cxnId="{505E8999-9C36-4E3B-B55E-CAF4738B994E}">
      <dgm:prSet/>
      <dgm:spPr/>
      <dgm:t>
        <a:bodyPr/>
        <a:lstStyle/>
        <a:p>
          <a:pPr rtl="1"/>
          <a:endParaRPr lang="ar-EG"/>
        </a:p>
      </dgm:t>
    </dgm:pt>
    <dgm:pt modelId="{691C3410-A302-487D-8DE3-FDF9B9A317B6}" type="sibTrans" cxnId="{505E8999-9C36-4E3B-B55E-CAF4738B994E}">
      <dgm:prSet/>
      <dgm:spPr/>
      <dgm:t>
        <a:bodyPr/>
        <a:lstStyle/>
        <a:p>
          <a:pPr rtl="1"/>
          <a:endParaRPr lang="ar-EG"/>
        </a:p>
      </dgm:t>
    </dgm:pt>
    <dgm:pt modelId="{325B8DA5-F081-4C4C-9179-4CD77103EFC1}">
      <dgm:prSet phldrT="[Text]"/>
      <dgm:spPr/>
      <dgm:t>
        <a:bodyPr/>
        <a:lstStyle/>
        <a:p>
          <a:pPr rtl="1"/>
          <a:r>
            <a:rPr lang="ar-SA" dirty="0" smtClean="0">
              <a:solidFill>
                <a:srgbClr val="002060"/>
              </a:solidFill>
            </a:rPr>
            <a:t>أخرى</a:t>
          </a:r>
          <a:endParaRPr lang="ar-EG" dirty="0"/>
        </a:p>
      </dgm:t>
    </dgm:pt>
    <dgm:pt modelId="{8ED2F02F-BC44-4EBB-9AD7-33734FE0E8FC}" type="parTrans" cxnId="{C7D68848-4FC6-49FC-A417-6DA7FB417378}">
      <dgm:prSet/>
      <dgm:spPr/>
      <dgm:t>
        <a:bodyPr/>
        <a:lstStyle/>
        <a:p>
          <a:pPr rtl="1"/>
          <a:endParaRPr lang="ar-EG"/>
        </a:p>
      </dgm:t>
    </dgm:pt>
    <dgm:pt modelId="{D5E6596F-6F12-4DAF-86B2-720561ECAE17}" type="sibTrans" cxnId="{C7D68848-4FC6-49FC-A417-6DA7FB417378}">
      <dgm:prSet/>
      <dgm:spPr/>
      <dgm:t>
        <a:bodyPr/>
        <a:lstStyle/>
        <a:p>
          <a:pPr rtl="1"/>
          <a:endParaRPr lang="ar-EG"/>
        </a:p>
      </dgm:t>
    </dgm:pt>
    <dgm:pt modelId="{ADD8CCAF-A691-4DB5-AE0A-5DE0B25E02A8}" type="pres">
      <dgm:prSet presAssocID="{34A582AB-FD4D-46D3-AC67-70BBFA92DA1A}" presName="Name0" presStyleCnt="0">
        <dgm:presLayoutVars>
          <dgm:dir/>
          <dgm:resizeHandles/>
        </dgm:presLayoutVars>
      </dgm:prSet>
      <dgm:spPr/>
      <dgm:t>
        <a:bodyPr/>
        <a:lstStyle/>
        <a:p>
          <a:pPr rtl="1"/>
          <a:endParaRPr lang="ar-EG"/>
        </a:p>
      </dgm:t>
    </dgm:pt>
    <dgm:pt modelId="{EEACEB47-3FC2-425F-BBFB-F99B961F8345}" type="pres">
      <dgm:prSet presAssocID="{4CC57484-6D52-4F38-9445-8F6288A76A3F}" presName="compNode" presStyleCnt="0"/>
      <dgm:spPr/>
    </dgm:pt>
    <dgm:pt modelId="{48F1F436-B686-4E11-A83C-522EFB932F27}" type="pres">
      <dgm:prSet presAssocID="{4CC57484-6D52-4F38-9445-8F6288A76A3F}" presName="dummyConnPt" presStyleCnt="0"/>
      <dgm:spPr/>
    </dgm:pt>
    <dgm:pt modelId="{E40F78DF-A996-47A5-863E-492E88A97F08}" type="pres">
      <dgm:prSet presAssocID="{4CC57484-6D52-4F38-9445-8F6288A76A3F}" presName="node" presStyleLbl="node1" presStyleIdx="0" presStyleCnt="24">
        <dgm:presLayoutVars>
          <dgm:bulletEnabled val="1"/>
        </dgm:presLayoutVars>
      </dgm:prSet>
      <dgm:spPr/>
      <dgm:t>
        <a:bodyPr/>
        <a:lstStyle/>
        <a:p>
          <a:pPr rtl="1"/>
          <a:endParaRPr lang="ar-EG"/>
        </a:p>
      </dgm:t>
    </dgm:pt>
    <dgm:pt modelId="{DF51B5E5-1AEA-4BFD-991E-0C12241D0D67}" type="pres">
      <dgm:prSet presAssocID="{3472E42C-1739-4E27-B8A0-12EBA734A130}" presName="sibTrans" presStyleLbl="bgSibTrans2D1" presStyleIdx="0" presStyleCnt="23"/>
      <dgm:spPr/>
      <dgm:t>
        <a:bodyPr/>
        <a:lstStyle/>
        <a:p>
          <a:pPr rtl="1"/>
          <a:endParaRPr lang="ar-EG"/>
        </a:p>
      </dgm:t>
    </dgm:pt>
    <dgm:pt modelId="{67804033-0BFE-4F80-8F3B-841861EDFBD8}" type="pres">
      <dgm:prSet presAssocID="{7812153D-12EC-4B72-9559-C77BC6D60BB8}" presName="compNode" presStyleCnt="0"/>
      <dgm:spPr/>
    </dgm:pt>
    <dgm:pt modelId="{5D5A6083-571D-4A6C-9580-3DF3C5D681E5}" type="pres">
      <dgm:prSet presAssocID="{7812153D-12EC-4B72-9559-C77BC6D60BB8}" presName="dummyConnPt" presStyleCnt="0"/>
      <dgm:spPr/>
    </dgm:pt>
    <dgm:pt modelId="{A1DD8405-B540-4DA7-B802-251FF6BB9429}" type="pres">
      <dgm:prSet presAssocID="{7812153D-12EC-4B72-9559-C77BC6D60BB8}" presName="node" presStyleLbl="node1" presStyleIdx="1" presStyleCnt="24">
        <dgm:presLayoutVars>
          <dgm:bulletEnabled val="1"/>
        </dgm:presLayoutVars>
      </dgm:prSet>
      <dgm:spPr/>
      <dgm:t>
        <a:bodyPr/>
        <a:lstStyle/>
        <a:p>
          <a:pPr rtl="1"/>
          <a:endParaRPr lang="ar-EG"/>
        </a:p>
      </dgm:t>
    </dgm:pt>
    <dgm:pt modelId="{C5B6CACF-562E-4FED-B74C-46C896C1C435}" type="pres">
      <dgm:prSet presAssocID="{B2C6408A-DF27-4E18-BAE8-D6EA9B8F0388}" presName="sibTrans" presStyleLbl="bgSibTrans2D1" presStyleIdx="1" presStyleCnt="23"/>
      <dgm:spPr/>
      <dgm:t>
        <a:bodyPr/>
        <a:lstStyle/>
        <a:p>
          <a:pPr rtl="1"/>
          <a:endParaRPr lang="ar-EG"/>
        </a:p>
      </dgm:t>
    </dgm:pt>
    <dgm:pt modelId="{7FABD12F-238A-4A36-8FB3-C40E6CD158AB}" type="pres">
      <dgm:prSet presAssocID="{4D820FDD-B2A1-447F-B755-998EA1FD983F}" presName="compNode" presStyleCnt="0"/>
      <dgm:spPr/>
    </dgm:pt>
    <dgm:pt modelId="{370A4E08-F5AF-4655-9D10-9FC9674480B0}" type="pres">
      <dgm:prSet presAssocID="{4D820FDD-B2A1-447F-B755-998EA1FD983F}" presName="dummyConnPt" presStyleCnt="0"/>
      <dgm:spPr/>
    </dgm:pt>
    <dgm:pt modelId="{77C61FF3-9FF3-41E0-8BEE-E1169D30BD7C}" type="pres">
      <dgm:prSet presAssocID="{4D820FDD-B2A1-447F-B755-998EA1FD983F}" presName="node" presStyleLbl="node1" presStyleIdx="2" presStyleCnt="24">
        <dgm:presLayoutVars>
          <dgm:bulletEnabled val="1"/>
        </dgm:presLayoutVars>
      </dgm:prSet>
      <dgm:spPr/>
      <dgm:t>
        <a:bodyPr/>
        <a:lstStyle/>
        <a:p>
          <a:pPr rtl="1"/>
          <a:endParaRPr lang="ar-EG"/>
        </a:p>
      </dgm:t>
    </dgm:pt>
    <dgm:pt modelId="{B88E8348-D346-4B2D-AA2C-52EA125B6883}" type="pres">
      <dgm:prSet presAssocID="{1A7E8639-5805-4DFC-AE11-857239F2FF35}" presName="sibTrans" presStyleLbl="bgSibTrans2D1" presStyleIdx="2" presStyleCnt="23"/>
      <dgm:spPr/>
      <dgm:t>
        <a:bodyPr/>
        <a:lstStyle/>
        <a:p>
          <a:pPr rtl="1"/>
          <a:endParaRPr lang="ar-EG"/>
        </a:p>
      </dgm:t>
    </dgm:pt>
    <dgm:pt modelId="{E83AE348-F1E4-41F9-A00F-18BE93E55947}" type="pres">
      <dgm:prSet presAssocID="{ECDE8C98-F53B-4965-BF0F-29B5231AE085}" presName="compNode" presStyleCnt="0"/>
      <dgm:spPr/>
    </dgm:pt>
    <dgm:pt modelId="{34F7E4ED-B6E9-4498-94CF-9ADE8FF6B0B5}" type="pres">
      <dgm:prSet presAssocID="{ECDE8C98-F53B-4965-BF0F-29B5231AE085}" presName="dummyConnPt" presStyleCnt="0"/>
      <dgm:spPr/>
    </dgm:pt>
    <dgm:pt modelId="{BCA8A098-F272-4290-BEF0-C399BF80F6F2}" type="pres">
      <dgm:prSet presAssocID="{ECDE8C98-F53B-4965-BF0F-29B5231AE085}" presName="node" presStyleLbl="node1" presStyleIdx="3" presStyleCnt="24">
        <dgm:presLayoutVars>
          <dgm:bulletEnabled val="1"/>
        </dgm:presLayoutVars>
      </dgm:prSet>
      <dgm:spPr/>
      <dgm:t>
        <a:bodyPr/>
        <a:lstStyle/>
        <a:p>
          <a:pPr rtl="1"/>
          <a:endParaRPr lang="ar-EG"/>
        </a:p>
      </dgm:t>
    </dgm:pt>
    <dgm:pt modelId="{D7DFA006-BA19-4621-A82B-3684B44E3EA0}" type="pres">
      <dgm:prSet presAssocID="{E29C6A32-BC4B-4352-BE64-9393E5927C8B}" presName="sibTrans" presStyleLbl="bgSibTrans2D1" presStyleIdx="3" presStyleCnt="23"/>
      <dgm:spPr/>
      <dgm:t>
        <a:bodyPr/>
        <a:lstStyle/>
        <a:p>
          <a:pPr rtl="1"/>
          <a:endParaRPr lang="ar-EG"/>
        </a:p>
      </dgm:t>
    </dgm:pt>
    <dgm:pt modelId="{FFCCA350-95CF-44E4-AE24-57E92E504057}" type="pres">
      <dgm:prSet presAssocID="{54EEBA4D-3C89-4FDA-ABAE-31F3B01D7EE4}" presName="compNode" presStyleCnt="0"/>
      <dgm:spPr/>
    </dgm:pt>
    <dgm:pt modelId="{6AC1EEE7-ED8A-4800-9B82-6CC9CBCBD7B3}" type="pres">
      <dgm:prSet presAssocID="{54EEBA4D-3C89-4FDA-ABAE-31F3B01D7EE4}" presName="dummyConnPt" presStyleCnt="0"/>
      <dgm:spPr/>
    </dgm:pt>
    <dgm:pt modelId="{E4F81BF0-9CD3-4C39-8654-4D9A16040D51}" type="pres">
      <dgm:prSet presAssocID="{54EEBA4D-3C89-4FDA-ABAE-31F3B01D7EE4}" presName="node" presStyleLbl="node1" presStyleIdx="4" presStyleCnt="24">
        <dgm:presLayoutVars>
          <dgm:bulletEnabled val="1"/>
        </dgm:presLayoutVars>
      </dgm:prSet>
      <dgm:spPr/>
      <dgm:t>
        <a:bodyPr/>
        <a:lstStyle/>
        <a:p>
          <a:pPr rtl="1"/>
          <a:endParaRPr lang="ar-EG"/>
        </a:p>
      </dgm:t>
    </dgm:pt>
    <dgm:pt modelId="{4713FEF4-7469-4CC5-93E3-9447123A2F0A}" type="pres">
      <dgm:prSet presAssocID="{72F5DE24-3FCE-44DE-8E8D-F6BEE7781439}" presName="sibTrans" presStyleLbl="bgSibTrans2D1" presStyleIdx="4" presStyleCnt="23"/>
      <dgm:spPr/>
      <dgm:t>
        <a:bodyPr/>
        <a:lstStyle/>
        <a:p>
          <a:pPr rtl="1"/>
          <a:endParaRPr lang="ar-EG"/>
        </a:p>
      </dgm:t>
    </dgm:pt>
    <dgm:pt modelId="{ABCE7B6A-1679-413F-BB52-44FD57676D16}" type="pres">
      <dgm:prSet presAssocID="{275D8443-C76B-475C-BDDE-CBE35695DB79}" presName="compNode" presStyleCnt="0"/>
      <dgm:spPr/>
    </dgm:pt>
    <dgm:pt modelId="{73B56821-C742-497C-85B7-CFB89D5E1DC3}" type="pres">
      <dgm:prSet presAssocID="{275D8443-C76B-475C-BDDE-CBE35695DB79}" presName="dummyConnPt" presStyleCnt="0"/>
      <dgm:spPr/>
    </dgm:pt>
    <dgm:pt modelId="{C8119E51-A975-4F84-8174-03EC94ABBEDE}" type="pres">
      <dgm:prSet presAssocID="{275D8443-C76B-475C-BDDE-CBE35695DB79}" presName="node" presStyleLbl="node1" presStyleIdx="5" presStyleCnt="24">
        <dgm:presLayoutVars>
          <dgm:bulletEnabled val="1"/>
        </dgm:presLayoutVars>
      </dgm:prSet>
      <dgm:spPr/>
      <dgm:t>
        <a:bodyPr/>
        <a:lstStyle/>
        <a:p>
          <a:pPr rtl="1"/>
          <a:endParaRPr lang="ar-EG"/>
        </a:p>
      </dgm:t>
    </dgm:pt>
    <dgm:pt modelId="{01F53335-262A-4C30-A341-BECDAEBFAA42}" type="pres">
      <dgm:prSet presAssocID="{FBABAB50-A489-4851-A83E-53127F5ADFCD}" presName="sibTrans" presStyleLbl="bgSibTrans2D1" presStyleIdx="5" presStyleCnt="23"/>
      <dgm:spPr/>
      <dgm:t>
        <a:bodyPr/>
        <a:lstStyle/>
        <a:p>
          <a:pPr rtl="1"/>
          <a:endParaRPr lang="ar-EG"/>
        </a:p>
      </dgm:t>
    </dgm:pt>
    <dgm:pt modelId="{64152943-571D-4BD6-A3B2-D9C92472AA7C}" type="pres">
      <dgm:prSet presAssocID="{725D710B-F319-435A-8A2A-6CAE6016663D}" presName="compNode" presStyleCnt="0"/>
      <dgm:spPr/>
    </dgm:pt>
    <dgm:pt modelId="{34F47520-0B6B-4038-82AB-1ACB954A72AD}" type="pres">
      <dgm:prSet presAssocID="{725D710B-F319-435A-8A2A-6CAE6016663D}" presName="dummyConnPt" presStyleCnt="0"/>
      <dgm:spPr/>
    </dgm:pt>
    <dgm:pt modelId="{6CE7B868-7FFF-4BD0-9ABE-DD87DDC78573}" type="pres">
      <dgm:prSet presAssocID="{725D710B-F319-435A-8A2A-6CAE6016663D}" presName="node" presStyleLbl="node1" presStyleIdx="6" presStyleCnt="24">
        <dgm:presLayoutVars>
          <dgm:bulletEnabled val="1"/>
        </dgm:presLayoutVars>
      </dgm:prSet>
      <dgm:spPr/>
      <dgm:t>
        <a:bodyPr/>
        <a:lstStyle/>
        <a:p>
          <a:pPr rtl="1"/>
          <a:endParaRPr lang="ar-EG"/>
        </a:p>
      </dgm:t>
    </dgm:pt>
    <dgm:pt modelId="{91DD79D1-9700-4B5E-86C8-86A5CF60AF1F}" type="pres">
      <dgm:prSet presAssocID="{7FD62BD3-753B-471B-B80C-B1CF6D1A9B65}" presName="sibTrans" presStyleLbl="bgSibTrans2D1" presStyleIdx="6" presStyleCnt="23"/>
      <dgm:spPr/>
      <dgm:t>
        <a:bodyPr/>
        <a:lstStyle/>
        <a:p>
          <a:pPr rtl="1"/>
          <a:endParaRPr lang="ar-EG"/>
        </a:p>
      </dgm:t>
    </dgm:pt>
    <dgm:pt modelId="{0D94C839-1C34-47CA-AD1C-B05A2D622990}" type="pres">
      <dgm:prSet presAssocID="{74E9FFEA-2BDC-439B-8541-32D37F5DC60D}" presName="compNode" presStyleCnt="0"/>
      <dgm:spPr/>
    </dgm:pt>
    <dgm:pt modelId="{AE640D73-5D6F-43F2-A3FE-0E0C888E72F8}" type="pres">
      <dgm:prSet presAssocID="{74E9FFEA-2BDC-439B-8541-32D37F5DC60D}" presName="dummyConnPt" presStyleCnt="0"/>
      <dgm:spPr/>
    </dgm:pt>
    <dgm:pt modelId="{453D88FB-8055-4BCC-9AAA-32095351DDBB}" type="pres">
      <dgm:prSet presAssocID="{74E9FFEA-2BDC-439B-8541-32D37F5DC60D}" presName="node" presStyleLbl="node1" presStyleIdx="7" presStyleCnt="24">
        <dgm:presLayoutVars>
          <dgm:bulletEnabled val="1"/>
        </dgm:presLayoutVars>
      </dgm:prSet>
      <dgm:spPr/>
      <dgm:t>
        <a:bodyPr/>
        <a:lstStyle/>
        <a:p>
          <a:pPr rtl="1"/>
          <a:endParaRPr lang="ar-EG"/>
        </a:p>
      </dgm:t>
    </dgm:pt>
    <dgm:pt modelId="{9EDFF2FB-9268-437E-87D2-9CCD78E32877}" type="pres">
      <dgm:prSet presAssocID="{B67557F6-29B5-44A1-BE4B-7456649CE475}" presName="sibTrans" presStyleLbl="bgSibTrans2D1" presStyleIdx="7" presStyleCnt="23"/>
      <dgm:spPr/>
      <dgm:t>
        <a:bodyPr/>
        <a:lstStyle/>
        <a:p>
          <a:pPr rtl="1"/>
          <a:endParaRPr lang="ar-EG"/>
        </a:p>
      </dgm:t>
    </dgm:pt>
    <dgm:pt modelId="{EDA767C1-AFA3-4101-815F-093D97512664}" type="pres">
      <dgm:prSet presAssocID="{A91A3B15-9F8C-43DF-A78A-70C4320DEE6B}" presName="compNode" presStyleCnt="0"/>
      <dgm:spPr/>
    </dgm:pt>
    <dgm:pt modelId="{C270BBF1-CB56-4C6F-87B4-F5A9AC3641CF}" type="pres">
      <dgm:prSet presAssocID="{A91A3B15-9F8C-43DF-A78A-70C4320DEE6B}" presName="dummyConnPt" presStyleCnt="0"/>
      <dgm:spPr/>
    </dgm:pt>
    <dgm:pt modelId="{84A51DC4-AA1D-48BC-B196-E2F610268C50}" type="pres">
      <dgm:prSet presAssocID="{A91A3B15-9F8C-43DF-A78A-70C4320DEE6B}" presName="node" presStyleLbl="node1" presStyleIdx="8" presStyleCnt="24">
        <dgm:presLayoutVars>
          <dgm:bulletEnabled val="1"/>
        </dgm:presLayoutVars>
      </dgm:prSet>
      <dgm:spPr/>
      <dgm:t>
        <a:bodyPr/>
        <a:lstStyle/>
        <a:p>
          <a:pPr rtl="1"/>
          <a:endParaRPr lang="ar-EG"/>
        </a:p>
      </dgm:t>
    </dgm:pt>
    <dgm:pt modelId="{DE3C5D13-5D0D-4C62-AA43-53D4872D17FF}" type="pres">
      <dgm:prSet presAssocID="{A5A07039-E4C8-4E24-BB14-95F57E251AD3}" presName="sibTrans" presStyleLbl="bgSibTrans2D1" presStyleIdx="8" presStyleCnt="23"/>
      <dgm:spPr/>
      <dgm:t>
        <a:bodyPr/>
        <a:lstStyle/>
        <a:p>
          <a:pPr rtl="1"/>
          <a:endParaRPr lang="ar-EG"/>
        </a:p>
      </dgm:t>
    </dgm:pt>
    <dgm:pt modelId="{7D3BE0CE-7BD1-4B7F-B745-1BC95846E515}" type="pres">
      <dgm:prSet presAssocID="{482AEE99-E1D2-4157-B0A6-4EB312EC4F5E}" presName="compNode" presStyleCnt="0"/>
      <dgm:spPr/>
    </dgm:pt>
    <dgm:pt modelId="{24FD5805-6A95-403B-8AE8-15BB4A5DF8C2}" type="pres">
      <dgm:prSet presAssocID="{482AEE99-E1D2-4157-B0A6-4EB312EC4F5E}" presName="dummyConnPt" presStyleCnt="0"/>
      <dgm:spPr/>
    </dgm:pt>
    <dgm:pt modelId="{B91FFF64-5EF0-4E6E-AD03-8B64B97059D9}" type="pres">
      <dgm:prSet presAssocID="{482AEE99-E1D2-4157-B0A6-4EB312EC4F5E}" presName="node" presStyleLbl="node1" presStyleIdx="9" presStyleCnt="24">
        <dgm:presLayoutVars>
          <dgm:bulletEnabled val="1"/>
        </dgm:presLayoutVars>
      </dgm:prSet>
      <dgm:spPr/>
      <dgm:t>
        <a:bodyPr/>
        <a:lstStyle/>
        <a:p>
          <a:pPr rtl="1"/>
          <a:endParaRPr lang="ar-EG"/>
        </a:p>
      </dgm:t>
    </dgm:pt>
    <dgm:pt modelId="{B56B7B9D-6A10-43FB-AB31-0C875C8DBA28}" type="pres">
      <dgm:prSet presAssocID="{47316416-B1F2-4760-9163-B34160D4521B}" presName="sibTrans" presStyleLbl="bgSibTrans2D1" presStyleIdx="9" presStyleCnt="23"/>
      <dgm:spPr/>
      <dgm:t>
        <a:bodyPr/>
        <a:lstStyle/>
        <a:p>
          <a:pPr rtl="1"/>
          <a:endParaRPr lang="ar-EG"/>
        </a:p>
      </dgm:t>
    </dgm:pt>
    <dgm:pt modelId="{7789E605-B090-44D7-8458-146A7B74721B}" type="pres">
      <dgm:prSet presAssocID="{10F27C73-595F-4E50-A04B-3A85CD461F73}" presName="compNode" presStyleCnt="0"/>
      <dgm:spPr/>
    </dgm:pt>
    <dgm:pt modelId="{46ECCACA-DD31-4849-8CA8-6ABF122EDCE2}" type="pres">
      <dgm:prSet presAssocID="{10F27C73-595F-4E50-A04B-3A85CD461F73}" presName="dummyConnPt" presStyleCnt="0"/>
      <dgm:spPr/>
    </dgm:pt>
    <dgm:pt modelId="{4C6F4DC2-ED08-4409-84DE-15E1427D8474}" type="pres">
      <dgm:prSet presAssocID="{10F27C73-595F-4E50-A04B-3A85CD461F73}" presName="node" presStyleLbl="node1" presStyleIdx="10" presStyleCnt="24">
        <dgm:presLayoutVars>
          <dgm:bulletEnabled val="1"/>
        </dgm:presLayoutVars>
      </dgm:prSet>
      <dgm:spPr/>
      <dgm:t>
        <a:bodyPr/>
        <a:lstStyle/>
        <a:p>
          <a:pPr rtl="1"/>
          <a:endParaRPr lang="ar-EG"/>
        </a:p>
      </dgm:t>
    </dgm:pt>
    <dgm:pt modelId="{DC35D805-E775-4D7A-B645-E1DBB64792CD}" type="pres">
      <dgm:prSet presAssocID="{4EF24582-C8F6-4B48-AD16-4D258C5C6971}" presName="sibTrans" presStyleLbl="bgSibTrans2D1" presStyleIdx="10" presStyleCnt="23"/>
      <dgm:spPr/>
      <dgm:t>
        <a:bodyPr/>
        <a:lstStyle/>
        <a:p>
          <a:pPr rtl="1"/>
          <a:endParaRPr lang="ar-EG"/>
        </a:p>
      </dgm:t>
    </dgm:pt>
    <dgm:pt modelId="{7F3FECB5-07C1-4898-AF83-916FCE7FEC2A}" type="pres">
      <dgm:prSet presAssocID="{10A266C6-C2A9-4819-B637-946B94422182}" presName="compNode" presStyleCnt="0"/>
      <dgm:spPr/>
    </dgm:pt>
    <dgm:pt modelId="{B9D7CB40-1616-43DD-8801-C730D3F80BA1}" type="pres">
      <dgm:prSet presAssocID="{10A266C6-C2A9-4819-B637-946B94422182}" presName="dummyConnPt" presStyleCnt="0"/>
      <dgm:spPr/>
    </dgm:pt>
    <dgm:pt modelId="{072618BD-9382-4E09-AC11-069C07D416F2}" type="pres">
      <dgm:prSet presAssocID="{10A266C6-C2A9-4819-B637-946B94422182}" presName="node" presStyleLbl="node1" presStyleIdx="11" presStyleCnt="24">
        <dgm:presLayoutVars>
          <dgm:bulletEnabled val="1"/>
        </dgm:presLayoutVars>
      </dgm:prSet>
      <dgm:spPr/>
      <dgm:t>
        <a:bodyPr/>
        <a:lstStyle/>
        <a:p>
          <a:pPr rtl="1"/>
          <a:endParaRPr lang="ar-EG"/>
        </a:p>
      </dgm:t>
    </dgm:pt>
    <dgm:pt modelId="{65A9F4E2-7964-4965-85FE-DCFDCCD424DE}" type="pres">
      <dgm:prSet presAssocID="{7177BE3C-5A0D-45A1-9A8A-97390375CD12}" presName="sibTrans" presStyleLbl="bgSibTrans2D1" presStyleIdx="11" presStyleCnt="23"/>
      <dgm:spPr/>
      <dgm:t>
        <a:bodyPr/>
        <a:lstStyle/>
        <a:p>
          <a:pPr rtl="1"/>
          <a:endParaRPr lang="ar-EG"/>
        </a:p>
      </dgm:t>
    </dgm:pt>
    <dgm:pt modelId="{8E542282-6079-4E60-B433-C5C81DEBE003}" type="pres">
      <dgm:prSet presAssocID="{A51495F1-370F-484C-9095-5AF668F631A7}" presName="compNode" presStyleCnt="0"/>
      <dgm:spPr/>
    </dgm:pt>
    <dgm:pt modelId="{CF60B47A-1D03-474E-B5E7-715B5901D7EF}" type="pres">
      <dgm:prSet presAssocID="{A51495F1-370F-484C-9095-5AF668F631A7}" presName="dummyConnPt" presStyleCnt="0"/>
      <dgm:spPr/>
    </dgm:pt>
    <dgm:pt modelId="{99B334E5-010E-429A-B9FF-9DDF1EAC182C}" type="pres">
      <dgm:prSet presAssocID="{A51495F1-370F-484C-9095-5AF668F631A7}" presName="node" presStyleLbl="node1" presStyleIdx="12" presStyleCnt="24">
        <dgm:presLayoutVars>
          <dgm:bulletEnabled val="1"/>
        </dgm:presLayoutVars>
      </dgm:prSet>
      <dgm:spPr/>
      <dgm:t>
        <a:bodyPr/>
        <a:lstStyle/>
        <a:p>
          <a:pPr rtl="1"/>
          <a:endParaRPr lang="ar-EG"/>
        </a:p>
      </dgm:t>
    </dgm:pt>
    <dgm:pt modelId="{2B0C7192-074B-4BBA-BF67-63C1A0A78A10}" type="pres">
      <dgm:prSet presAssocID="{F49EC3C1-EE02-4841-8906-D6AE1E258A7F}" presName="sibTrans" presStyleLbl="bgSibTrans2D1" presStyleIdx="12" presStyleCnt="23"/>
      <dgm:spPr/>
      <dgm:t>
        <a:bodyPr/>
        <a:lstStyle/>
        <a:p>
          <a:pPr rtl="1"/>
          <a:endParaRPr lang="ar-EG"/>
        </a:p>
      </dgm:t>
    </dgm:pt>
    <dgm:pt modelId="{D3130B5B-5156-49F8-99CB-139786E17626}" type="pres">
      <dgm:prSet presAssocID="{04FE95C9-A748-46BC-BFF4-8246A25914BA}" presName="compNode" presStyleCnt="0"/>
      <dgm:spPr/>
    </dgm:pt>
    <dgm:pt modelId="{ACBEC4CF-0C17-4321-A085-AA7D9FC24A6F}" type="pres">
      <dgm:prSet presAssocID="{04FE95C9-A748-46BC-BFF4-8246A25914BA}" presName="dummyConnPt" presStyleCnt="0"/>
      <dgm:spPr/>
    </dgm:pt>
    <dgm:pt modelId="{7D4CC86F-8753-4C50-BBDB-F37864E9865A}" type="pres">
      <dgm:prSet presAssocID="{04FE95C9-A748-46BC-BFF4-8246A25914BA}" presName="node" presStyleLbl="node1" presStyleIdx="13" presStyleCnt="24">
        <dgm:presLayoutVars>
          <dgm:bulletEnabled val="1"/>
        </dgm:presLayoutVars>
      </dgm:prSet>
      <dgm:spPr/>
      <dgm:t>
        <a:bodyPr/>
        <a:lstStyle/>
        <a:p>
          <a:pPr rtl="1"/>
          <a:endParaRPr lang="ar-EG"/>
        </a:p>
      </dgm:t>
    </dgm:pt>
    <dgm:pt modelId="{228BB206-A6D9-45FD-BF27-3EDD0AFF1EAB}" type="pres">
      <dgm:prSet presAssocID="{6178C639-CAFC-4AD1-802A-76689814418C}" presName="sibTrans" presStyleLbl="bgSibTrans2D1" presStyleIdx="13" presStyleCnt="23"/>
      <dgm:spPr/>
      <dgm:t>
        <a:bodyPr/>
        <a:lstStyle/>
        <a:p>
          <a:pPr rtl="1"/>
          <a:endParaRPr lang="ar-EG"/>
        </a:p>
      </dgm:t>
    </dgm:pt>
    <dgm:pt modelId="{FFF0D73E-3857-4B36-82A6-BED6D8CC886D}" type="pres">
      <dgm:prSet presAssocID="{90DDD6F8-3F1B-405E-9A97-61A7D860FA58}" presName="compNode" presStyleCnt="0"/>
      <dgm:spPr/>
    </dgm:pt>
    <dgm:pt modelId="{CB4F042A-7C61-4D63-A536-22C00DF000D4}" type="pres">
      <dgm:prSet presAssocID="{90DDD6F8-3F1B-405E-9A97-61A7D860FA58}" presName="dummyConnPt" presStyleCnt="0"/>
      <dgm:spPr/>
    </dgm:pt>
    <dgm:pt modelId="{33BE50AF-7B98-477E-90EA-06065D6457A1}" type="pres">
      <dgm:prSet presAssocID="{90DDD6F8-3F1B-405E-9A97-61A7D860FA58}" presName="node" presStyleLbl="node1" presStyleIdx="14" presStyleCnt="24">
        <dgm:presLayoutVars>
          <dgm:bulletEnabled val="1"/>
        </dgm:presLayoutVars>
      </dgm:prSet>
      <dgm:spPr/>
      <dgm:t>
        <a:bodyPr/>
        <a:lstStyle/>
        <a:p>
          <a:pPr rtl="1"/>
          <a:endParaRPr lang="ar-EG"/>
        </a:p>
      </dgm:t>
    </dgm:pt>
    <dgm:pt modelId="{91B39371-01A5-43C5-A9BA-B022BB02C907}" type="pres">
      <dgm:prSet presAssocID="{ADC5AE0E-426D-4D7F-833A-38D2DB76B4DC}" presName="sibTrans" presStyleLbl="bgSibTrans2D1" presStyleIdx="14" presStyleCnt="23"/>
      <dgm:spPr/>
      <dgm:t>
        <a:bodyPr/>
        <a:lstStyle/>
        <a:p>
          <a:pPr rtl="1"/>
          <a:endParaRPr lang="ar-EG"/>
        </a:p>
      </dgm:t>
    </dgm:pt>
    <dgm:pt modelId="{F17058F1-4188-46EE-AE4C-04FEE911A7C9}" type="pres">
      <dgm:prSet presAssocID="{16D1828E-4DDB-451F-9110-9F88EA74785B}" presName="compNode" presStyleCnt="0"/>
      <dgm:spPr/>
    </dgm:pt>
    <dgm:pt modelId="{F0AFB0BF-8C03-495C-BD72-09F74026509D}" type="pres">
      <dgm:prSet presAssocID="{16D1828E-4DDB-451F-9110-9F88EA74785B}" presName="dummyConnPt" presStyleCnt="0"/>
      <dgm:spPr/>
    </dgm:pt>
    <dgm:pt modelId="{0BBBCF68-2679-4361-8645-DCE5FD3D9939}" type="pres">
      <dgm:prSet presAssocID="{16D1828E-4DDB-451F-9110-9F88EA74785B}" presName="node" presStyleLbl="node1" presStyleIdx="15" presStyleCnt="24">
        <dgm:presLayoutVars>
          <dgm:bulletEnabled val="1"/>
        </dgm:presLayoutVars>
      </dgm:prSet>
      <dgm:spPr/>
      <dgm:t>
        <a:bodyPr/>
        <a:lstStyle/>
        <a:p>
          <a:pPr rtl="1"/>
          <a:endParaRPr lang="ar-EG"/>
        </a:p>
      </dgm:t>
    </dgm:pt>
    <dgm:pt modelId="{F9CF8610-760A-4DF2-B837-D92468D9DFEB}" type="pres">
      <dgm:prSet presAssocID="{95D38650-7D22-4655-94AB-01113661C489}" presName="sibTrans" presStyleLbl="bgSibTrans2D1" presStyleIdx="15" presStyleCnt="23"/>
      <dgm:spPr/>
      <dgm:t>
        <a:bodyPr/>
        <a:lstStyle/>
        <a:p>
          <a:pPr rtl="1"/>
          <a:endParaRPr lang="ar-EG"/>
        </a:p>
      </dgm:t>
    </dgm:pt>
    <dgm:pt modelId="{CB328E0D-9529-4EC4-A9D7-C85845528F39}" type="pres">
      <dgm:prSet presAssocID="{AEB30856-897B-475C-97ED-6464C753F790}" presName="compNode" presStyleCnt="0"/>
      <dgm:spPr/>
    </dgm:pt>
    <dgm:pt modelId="{BA0FC2CE-EA5C-43C3-803F-2F374C103347}" type="pres">
      <dgm:prSet presAssocID="{AEB30856-897B-475C-97ED-6464C753F790}" presName="dummyConnPt" presStyleCnt="0"/>
      <dgm:spPr/>
    </dgm:pt>
    <dgm:pt modelId="{02A76478-5C01-40CF-8EA1-0C8A0A6167DD}" type="pres">
      <dgm:prSet presAssocID="{AEB30856-897B-475C-97ED-6464C753F790}" presName="node" presStyleLbl="node1" presStyleIdx="16" presStyleCnt="24">
        <dgm:presLayoutVars>
          <dgm:bulletEnabled val="1"/>
        </dgm:presLayoutVars>
      </dgm:prSet>
      <dgm:spPr/>
      <dgm:t>
        <a:bodyPr/>
        <a:lstStyle/>
        <a:p>
          <a:pPr rtl="1"/>
          <a:endParaRPr lang="ar-EG"/>
        </a:p>
      </dgm:t>
    </dgm:pt>
    <dgm:pt modelId="{651DB4BC-E572-43CA-814D-F9F38E311D04}" type="pres">
      <dgm:prSet presAssocID="{E86D0DD3-8723-4E72-AEF6-B098ECB8ADA5}" presName="sibTrans" presStyleLbl="bgSibTrans2D1" presStyleIdx="16" presStyleCnt="23"/>
      <dgm:spPr/>
      <dgm:t>
        <a:bodyPr/>
        <a:lstStyle/>
        <a:p>
          <a:pPr rtl="1"/>
          <a:endParaRPr lang="ar-EG"/>
        </a:p>
      </dgm:t>
    </dgm:pt>
    <dgm:pt modelId="{AB96BCDD-C86F-4D54-BEE7-3D302F2D6F94}" type="pres">
      <dgm:prSet presAssocID="{2D3EC9E4-ACC6-47A3-9938-770BF458625A}" presName="compNode" presStyleCnt="0"/>
      <dgm:spPr/>
    </dgm:pt>
    <dgm:pt modelId="{D3E32DE5-F1C2-4F1A-B4F9-0BDD8E479F60}" type="pres">
      <dgm:prSet presAssocID="{2D3EC9E4-ACC6-47A3-9938-770BF458625A}" presName="dummyConnPt" presStyleCnt="0"/>
      <dgm:spPr/>
    </dgm:pt>
    <dgm:pt modelId="{D582F3C5-376B-46D5-8239-3452EB37C4E4}" type="pres">
      <dgm:prSet presAssocID="{2D3EC9E4-ACC6-47A3-9938-770BF458625A}" presName="node" presStyleLbl="node1" presStyleIdx="17" presStyleCnt="24">
        <dgm:presLayoutVars>
          <dgm:bulletEnabled val="1"/>
        </dgm:presLayoutVars>
      </dgm:prSet>
      <dgm:spPr/>
      <dgm:t>
        <a:bodyPr/>
        <a:lstStyle/>
        <a:p>
          <a:pPr rtl="1"/>
          <a:endParaRPr lang="ar-EG"/>
        </a:p>
      </dgm:t>
    </dgm:pt>
    <dgm:pt modelId="{41370F39-A9C2-4F15-AEFC-0A9C0765CB96}" type="pres">
      <dgm:prSet presAssocID="{0F4E9BE8-1179-4DCE-AFB9-941C076A4D24}" presName="sibTrans" presStyleLbl="bgSibTrans2D1" presStyleIdx="17" presStyleCnt="23"/>
      <dgm:spPr/>
      <dgm:t>
        <a:bodyPr/>
        <a:lstStyle/>
        <a:p>
          <a:pPr rtl="1"/>
          <a:endParaRPr lang="ar-EG"/>
        </a:p>
      </dgm:t>
    </dgm:pt>
    <dgm:pt modelId="{2E8B6362-C258-4C8A-92CE-8C3F4BAAA497}" type="pres">
      <dgm:prSet presAssocID="{0558BA24-C447-4B35-8472-9EFD45EDF23E}" presName="compNode" presStyleCnt="0"/>
      <dgm:spPr/>
    </dgm:pt>
    <dgm:pt modelId="{D1D915C3-9593-42C9-956C-99FF7C7CB365}" type="pres">
      <dgm:prSet presAssocID="{0558BA24-C447-4B35-8472-9EFD45EDF23E}" presName="dummyConnPt" presStyleCnt="0"/>
      <dgm:spPr/>
    </dgm:pt>
    <dgm:pt modelId="{DBCD0609-2494-45DD-9032-C0F6EADF6D54}" type="pres">
      <dgm:prSet presAssocID="{0558BA24-C447-4B35-8472-9EFD45EDF23E}" presName="node" presStyleLbl="node1" presStyleIdx="18" presStyleCnt="24">
        <dgm:presLayoutVars>
          <dgm:bulletEnabled val="1"/>
        </dgm:presLayoutVars>
      </dgm:prSet>
      <dgm:spPr/>
      <dgm:t>
        <a:bodyPr/>
        <a:lstStyle/>
        <a:p>
          <a:pPr rtl="1"/>
          <a:endParaRPr lang="ar-EG"/>
        </a:p>
      </dgm:t>
    </dgm:pt>
    <dgm:pt modelId="{D8F320BA-9416-4427-8175-E03EF9A470D4}" type="pres">
      <dgm:prSet presAssocID="{46EA95A9-BFC6-46C3-9D0F-A77DC2EF628C}" presName="sibTrans" presStyleLbl="bgSibTrans2D1" presStyleIdx="18" presStyleCnt="23"/>
      <dgm:spPr/>
      <dgm:t>
        <a:bodyPr/>
        <a:lstStyle/>
        <a:p>
          <a:pPr rtl="1"/>
          <a:endParaRPr lang="ar-EG"/>
        </a:p>
      </dgm:t>
    </dgm:pt>
    <dgm:pt modelId="{1510AEEB-B803-49CF-A48A-71EAA211BB99}" type="pres">
      <dgm:prSet presAssocID="{86C4990B-DAFD-4E31-893B-8956D8F37EE5}" presName="compNode" presStyleCnt="0"/>
      <dgm:spPr/>
    </dgm:pt>
    <dgm:pt modelId="{85DBBC57-33B7-41A0-B597-BE3CDAF20785}" type="pres">
      <dgm:prSet presAssocID="{86C4990B-DAFD-4E31-893B-8956D8F37EE5}" presName="dummyConnPt" presStyleCnt="0"/>
      <dgm:spPr/>
    </dgm:pt>
    <dgm:pt modelId="{C712AA05-1351-472D-A8C9-9408B07CC14B}" type="pres">
      <dgm:prSet presAssocID="{86C4990B-DAFD-4E31-893B-8956D8F37EE5}" presName="node" presStyleLbl="node1" presStyleIdx="19" presStyleCnt="24">
        <dgm:presLayoutVars>
          <dgm:bulletEnabled val="1"/>
        </dgm:presLayoutVars>
      </dgm:prSet>
      <dgm:spPr/>
      <dgm:t>
        <a:bodyPr/>
        <a:lstStyle/>
        <a:p>
          <a:pPr rtl="1"/>
          <a:endParaRPr lang="ar-EG"/>
        </a:p>
      </dgm:t>
    </dgm:pt>
    <dgm:pt modelId="{C727AD53-1F80-42CB-B5D9-7B3A7A955149}" type="pres">
      <dgm:prSet presAssocID="{A7967086-D1EC-4F1E-BDC2-15A679AFA774}" presName="sibTrans" presStyleLbl="bgSibTrans2D1" presStyleIdx="19" presStyleCnt="23"/>
      <dgm:spPr/>
      <dgm:t>
        <a:bodyPr/>
        <a:lstStyle/>
        <a:p>
          <a:pPr rtl="1"/>
          <a:endParaRPr lang="ar-EG"/>
        </a:p>
      </dgm:t>
    </dgm:pt>
    <dgm:pt modelId="{7FD5A6A2-42DF-428F-BD68-096FA78DE50A}" type="pres">
      <dgm:prSet presAssocID="{20831FBE-F56D-49EC-93B0-EC0B65333B32}" presName="compNode" presStyleCnt="0"/>
      <dgm:spPr/>
    </dgm:pt>
    <dgm:pt modelId="{E35C8CDE-F0C3-4431-8F35-D4826C90AAED}" type="pres">
      <dgm:prSet presAssocID="{20831FBE-F56D-49EC-93B0-EC0B65333B32}" presName="dummyConnPt" presStyleCnt="0"/>
      <dgm:spPr/>
    </dgm:pt>
    <dgm:pt modelId="{AB2000B3-39D9-48FD-ADBC-4A38CEF50F5B}" type="pres">
      <dgm:prSet presAssocID="{20831FBE-F56D-49EC-93B0-EC0B65333B32}" presName="node" presStyleLbl="node1" presStyleIdx="20" presStyleCnt="24">
        <dgm:presLayoutVars>
          <dgm:bulletEnabled val="1"/>
        </dgm:presLayoutVars>
      </dgm:prSet>
      <dgm:spPr/>
      <dgm:t>
        <a:bodyPr/>
        <a:lstStyle/>
        <a:p>
          <a:pPr rtl="1"/>
          <a:endParaRPr lang="ar-EG"/>
        </a:p>
      </dgm:t>
    </dgm:pt>
    <dgm:pt modelId="{1ADD1730-9DAA-4866-AA35-756FA29B0D43}" type="pres">
      <dgm:prSet presAssocID="{BAD1CDE6-D11B-4E46-BABF-3A0DEFE8BC69}" presName="sibTrans" presStyleLbl="bgSibTrans2D1" presStyleIdx="20" presStyleCnt="23"/>
      <dgm:spPr/>
      <dgm:t>
        <a:bodyPr/>
        <a:lstStyle/>
        <a:p>
          <a:pPr rtl="1"/>
          <a:endParaRPr lang="ar-EG"/>
        </a:p>
      </dgm:t>
    </dgm:pt>
    <dgm:pt modelId="{3612CEB6-D83A-4FCC-A7FC-E7A2A6CEC3B0}" type="pres">
      <dgm:prSet presAssocID="{0891AB72-A954-4BBC-91DB-E5D3651634E8}" presName="compNode" presStyleCnt="0"/>
      <dgm:spPr/>
    </dgm:pt>
    <dgm:pt modelId="{2022323B-3938-4909-A0FF-8393BDA3D0F9}" type="pres">
      <dgm:prSet presAssocID="{0891AB72-A954-4BBC-91DB-E5D3651634E8}" presName="dummyConnPt" presStyleCnt="0"/>
      <dgm:spPr/>
    </dgm:pt>
    <dgm:pt modelId="{DA617D87-BC21-4BA3-A6E3-8AF185770D5E}" type="pres">
      <dgm:prSet presAssocID="{0891AB72-A954-4BBC-91DB-E5D3651634E8}" presName="node" presStyleLbl="node1" presStyleIdx="21" presStyleCnt="24">
        <dgm:presLayoutVars>
          <dgm:bulletEnabled val="1"/>
        </dgm:presLayoutVars>
      </dgm:prSet>
      <dgm:spPr/>
      <dgm:t>
        <a:bodyPr/>
        <a:lstStyle/>
        <a:p>
          <a:pPr rtl="1"/>
          <a:endParaRPr lang="ar-EG"/>
        </a:p>
      </dgm:t>
    </dgm:pt>
    <dgm:pt modelId="{55D741F9-C35A-4D5F-A2A1-5D23BF8DC879}" type="pres">
      <dgm:prSet presAssocID="{F118F6E4-E705-4488-81A5-02B9FB437AB0}" presName="sibTrans" presStyleLbl="bgSibTrans2D1" presStyleIdx="21" presStyleCnt="23"/>
      <dgm:spPr/>
      <dgm:t>
        <a:bodyPr/>
        <a:lstStyle/>
        <a:p>
          <a:pPr rtl="1"/>
          <a:endParaRPr lang="ar-EG"/>
        </a:p>
      </dgm:t>
    </dgm:pt>
    <dgm:pt modelId="{AAE5F4CB-4AB0-485E-B262-0E35D3EF0150}" type="pres">
      <dgm:prSet presAssocID="{B6C39429-6447-4DA7-99D5-4EC7C827AED0}" presName="compNode" presStyleCnt="0"/>
      <dgm:spPr/>
    </dgm:pt>
    <dgm:pt modelId="{045F9B18-2F70-4BDE-BBC6-540EBA29D9A1}" type="pres">
      <dgm:prSet presAssocID="{B6C39429-6447-4DA7-99D5-4EC7C827AED0}" presName="dummyConnPt" presStyleCnt="0"/>
      <dgm:spPr/>
    </dgm:pt>
    <dgm:pt modelId="{623614B9-4CB0-4CCD-BF6E-FF51BC644D8C}" type="pres">
      <dgm:prSet presAssocID="{B6C39429-6447-4DA7-99D5-4EC7C827AED0}" presName="node" presStyleLbl="node1" presStyleIdx="22" presStyleCnt="24">
        <dgm:presLayoutVars>
          <dgm:bulletEnabled val="1"/>
        </dgm:presLayoutVars>
      </dgm:prSet>
      <dgm:spPr/>
      <dgm:t>
        <a:bodyPr/>
        <a:lstStyle/>
        <a:p>
          <a:pPr rtl="1"/>
          <a:endParaRPr lang="ar-EG"/>
        </a:p>
      </dgm:t>
    </dgm:pt>
    <dgm:pt modelId="{9E45EA60-17D2-42D3-A9AA-C19ED5393686}" type="pres">
      <dgm:prSet presAssocID="{691C3410-A302-487D-8DE3-FDF9B9A317B6}" presName="sibTrans" presStyleLbl="bgSibTrans2D1" presStyleIdx="22" presStyleCnt="23"/>
      <dgm:spPr/>
      <dgm:t>
        <a:bodyPr/>
        <a:lstStyle/>
        <a:p>
          <a:pPr rtl="1"/>
          <a:endParaRPr lang="ar-EG"/>
        </a:p>
      </dgm:t>
    </dgm:pt>
    <dgm:pt modelId="{4D20A285-327E-46CF-BD21-9121E1C1723E}" type="pres">
      <dgm:prSet presAssocID="{325B8DA5-F081-4C4C-9179-4CD77103EFC1}" presName="compNode" presStyleCnt="0"/>
      <dgm:spPr/>
    </dgm:pt>
    <dgm:pt modelId="{54C63C76-091B-44B3-8910-BCA8D684EFDE}" type="pres">
      <dgm:prSet presAssocID="{325B8DA5-F081-4C4C-9179-4CD77103EFC1}" presName="dummyConnPt" presStyleCnt="0"/>
      <dgm:spPr/>
    </dgm:pt>
    <dgm:pt modelId="{9198443C-086D-43CE-BE5B-A14A1DF92F4D}" type="pres">
      <dgm:prSet presAssocID="{325B8DA5-F081-4C4C-9179-4CD77103EFC1}" presName="node" presStyleLbl="node1" presStyleIdx="23" presStyleCnt="24">
        <dgm:presLayoutVars>
          <dgm:bulletEnabled val="1"/>
        </dgm:presLayoutVars>
      </dgm:prSet>
      <dgm:spPr/>
      <dgm:t>
        <a:bodyPr/>
        <a:lstStyle/>
        <a:p>
          <a:pPr rtl="1"/>
          <a:endParaRPr lang="ar-EG"/>
        </a:p>
      </dgm:t>
    </dgm:pt>
  </dgm:ptLst>
  <dgm:cxnLst>
    <dgm:cxn modelId="{57E5AE59-36E3-40D9-B874-FB6799C46D16}" srcId="{34A582AB-FD4D-46D3-AC67-70BBFA92DA1A}" destId="{725D710B-F319-435A-8A2A-6CAE6016663D}" srcOrd="6" destOrd="0" parTransId="{9C54C2D0-73C4-45F4-9FB0-8DFB7C500216}" sibTransId="{7FD62BD3-753B-471B-B80C-B1CF6D1A9B65}"/>
    <dgm:cxn modelId="{9A704F2B-0F6C-4CE4-88A3-458AD03881D6}" type="presOf" srcId="{E86D0DD3-8723-4E72-AEF6-B098ECB8ADA5}" destId="{651DB4BC-E572-43CA-814D-F9F38E311D04}" srcOrd="0" destOrd="0" presId="urn:microsoft.com/office/officeart/2005/8/layout/bProcess4"/>
    <dgm:cxn modelId="{F30DF64D-01B2-47A4-983B-1BA316121EBC}" type="presOf" srcId="{74E9FFEA-2BDC-439B-8541-32D37F5DC60D}" destId="{453D88FB-8055-4BCC-9AAA-32095351DDBB}" srcOrd="0" destOrd="0" presId="urn:microsoft.com/office/officeart/2005/8/layout/bProcess4"/>
    <dgm:cxn modelId="{37D4B9A9-5DFB-4C18-9D10-292EF3E1F010}" type="presOf" srcId="{B2C6408A-DF27-4E18-BAE8-D6EA9B8F0388}" destId="{C5B6CACF-562E-4FED-B74C-46C896C1C435}" srcOrd="0" destOrd="0" presId="urn:microsoft.com/office/officeart/2005/8/layout/bProcess4"/>
    <dgm:cxn modelId="{B4D89D14-2A9E-45EE-8B0A-C2C796A15908}" type="presOf" srcId="{47316416-B1F2-4760-9163-B34160D4521B}" destId="{B56B7B9D-6A10-43FB-AB31-0C875C8DBA28}" srcOrd="0" destOrd="0" presId="urn:microsoft.com/office/officeart/2005/8/layout/bProcess4"/>
    <dgm:cxn modelId="{253A18B8-44CC-4108-AA34-ECE5C1964F72}" type="presOf" srcId="{AEB30856-897B-475C-97ED-6464C753F790}" destId="{02A76478-5C01-40CF-8EA1-0C8A0A6167DD}" srcOrd="0" destOrd="0" presId="urn:microsoft.com/office/officeart/2005/8/layout/bProcess4"/>
    <dgm:cxn modelId="{E7072F05-38D0-40D6-962A-A0F25EAC50D2}" type="presOf" srcId="{A91A3B15-9F8C-43DF-A78A-70C4320DEE6B}" destId="{84A51DC4-AA1D-48BC-B196-E2F610268C50}" srcOrd="0" destOrd="0" presId="urn:microsoft.com/office/officeart/2005/8/layout/bProcess4"/>
    <dgm:cxn modelId="{866BD5E0-9065-4479-901D-1AAE432F2462}" type="presOf" srcId="{46EA95A9-BFC6-46C3-9D0F-A77DC2EF628C}" destId="{D8F320BA-9416-4427-8175-E03EF9A470D4}" srcOrd="0" destOrd="0" presId="urn:microsoft.com/office/officeart/2005/8/layout/bProcess4"/>
    <dgm:cxn modelId="{58D64119-B405-456A-92B0-79B618000959}" type="presOf" srcId="{2D3EC9E4-ACC6-47A3-9938-770BF458625A}" destId="{D582F3C5-376B-46D5-8239-3452EB37C4E4}" srcOrd="0" destOrd="0" presId="urn:microsoft.com/office/officeart/2005/8/layout/bProcess4"/>
    <dgm:cxn modelId="{5152C47E-FC89-4211-912C-89BB2D54260C}" type="presOf" srcId="{325B8DA5-F081-4C4C-9179-4CD77103EFC1}" destId="{9198443C-086D-43CE-BE5B-A14A1DF92F4D}" srcOrd="0" destOrd="0" presId="urn:microsoft.com/office/officeart/2005/8/layout/bProcess4"/>
    <dgm:cxn modelId="{942CE317-8336-48B7-95F5-360961014AD3}" type="presOf" srcId="{F118F6E4-E705-4488-81A5-02B9FB437AB0}" destId="{55D741F9-C35A-4D5F-A2A1-5D23BF8DC879}" srcOrd="0" destOrd="0" presId="urn:microsoft.com/office/officeart/2005/8/layout/bProcess4"/>
    <dgm:cxn modelId="{F1E156C2-7732-4E3E-A35A-0E3BDED3F669}" srcId="{34A582AB-FD4D-46D3-AC67-70BBFA92DA1A}" destId="{7812153D-12EC-4B72-9559-C77BC6D60BB8}" srcOrd="1" destOrd="0" parTransId="{5E39106C-E353-42E2-8769-07B27D03855D}" sibTransId="{B2C6408A-DF27-4E18-BAE8-D6EA9B8F0388}"/>
    <dgm:cxn modelId="{C86C7C29-A6F7-4815-9ADE-308E3A69AD24}" srcId="{34A582AB-FD4D-46D3-AC67-70BBFA92DA1A}" destId="{90DDD6F8-3F1B-405E-9A97-61A7D860FA58}" srcOrd="14" destOrd="0" parTransId="{FA575250-7146-42D1-8A4E-85A15A4A5FB3}" sibTransId="{ADC5AE0E-426D-4D7F-833A-38D2DB76B4DC}"/>
    <dgm:cxn modelId="{CF449A36-0EAC-4C47-9AA2-8EF02AC02D11}" srcId="{34A582AB-FD4D-46D3-AC67-70BBFA92DA1A}" destId="{0891AB72-A954-4BBC-91DB-E5D3651634E8}" srcOrd="21" destOrd="0" parTransId="{29D5CEB5-556C-470F-8C4A-DBA7CBC1C9E0}" sibTransId="{F118F6E4-E705-4488-81A5-02B9FB437AB0}"/>
    <dgm:cxn modelId="{76C80B74-1DBC-4328-81BB-1C98FD3F66E4}" type="presOf" srcId="{90DDD6F8-3F1B-405E-9A97-61A7D860FA58}" destId="{33BE50AF-7B98-477E-90EA-06065D6457A1}" srcOrd="0" destOrd="0" presId="urn:microsoft.com/office/officeart/2005/8/layout/bProcess4"/>
    <dgm:cxn modelId="{81B61510-3EC4-4CA3-A2EB-9579C8981CDA}" type="presOf" srcId="{E29C6A32-BC4B-4352-BE64-9393E5927C8B}" destId="{D7DFA006-BA19-4621-A82B-3684B44E3EA0}" srcOrd="0" destOrd="0" presId="urn:microsoft.com/office/officeart/2005/8/layout/bProcess4"/>
    <dgm:cxn modelId="{E25FB598-FB8E-4449-B5C2-97CBC5BE5F3F}" type="presOf" srcId="{B6C39429-6447-4DA7-99D5-4EC7C827AED0}" destId="{623614B9-4CB0-4CCD-BF6E-FF51BC644D8C}" srcOrd="0" destOrd="0" presId="urn:microsoft.com/office/officeart/2005/8/layout/bProcess4"/>
    <dgm:cxn modelId="{258716BC-E4CE-46B5-88FF-B82BCA45FCD2}" srcId="{34A582AB-FD4D-46D3-AC67-70BBFA92DA1A}" destId="{2D3EC9E4-ACC6-47A3-9938-770BF458625A}" srcOrd="17" destOrd="0" parTransId="{A76CC036-3B1A-4A94-AF82-25590A81E9A2}" sibTransId="{0F4E9BE8-1179-4DCE-AFB9-941C076A4D24}"/>
    <dgm:cxn modelId="{DE84C075-B967-4544-8C78-15031775A52B}" type="presOf" srcId="{725D710B-F319-435A-8A2A-6CAE6016663D}" destId="{6CE7B868-7FFF-4BD0-9ABE-DD87DDC78573}" srcOrd="0" destOrd="0" presId="urn:microsoft.com/office/officeart/2005/8/layout/bProcess4"/>
    <dgm:cxn modelId="{1DFC72EC-E71B-43F7-856F-15EA2474516D}" type="presOf" srcId="{16D1828E-4DDB-451F-9110-9F88EA74785B}" destId="{0BBBCF68-2679-4361-8645-DCE5FD3D9939}" srcOrd="0" destOrd="0" presId="urn:microsoft.com/office/officeart/2005/8/layout/bProcess4"/>
    <dgm:cxn modelId="{E76B4DBF-A1E4-4EF3-B4C9-6BF6B8589EA1}" srcId="{34A582AB-FD4D-46D3-AC67-70BBFA92DA1A}" destId="{0558BA24-C447-4B35-8472-9EFD45EDF23E}" srcOrd="18" destOrd="0" parTransId="{F6153DCC-0AA2-405E-9C88-B3B94FDB4174}" sibTransId="{46EA95A9-BFC6-46C3-9D0F-A77DC2EF628C}"/>
    <dgm:cxn modelId="{AEB2D9DE-60F1-4A99-AD2A-4D3215C8022F}" srcId="{34A582AB-FD4D-46D3-AC67-70BBFA92DA1A}" destId="{4CC57484-6D52-4F38-9445-8F6288A76A3F}" srcOrd="0" destOrd="0" parTransId="{F2F4E44A-9F49-44E2-B313-E8D47A9FB0A1}" sibTransId="{3472E42C-1739-4E27-B8A0-12EBA734A130}"/>
    <dgm:cxn modelId="{0E6FA7EE-4C89-46F5-8178-4291A7CA784E}" type="presOf" srcId="{FBABAB50-A489-4851-A83E-53127F5ADFCD}" destId="{01F53335-262A-4C30-A341-BECDAEBFAA42}" srcOrd="0" destOrd="0" presId="urn:microsoft.com/office/officeart/2005/8/layout/bProcess4"/>
    <dgm:cxn modelId="{210BA84C-2DDA-443D-92B9-15AD18A8C568}" type="presOf" srcId="{B67557F6-29B5-44A1-BE4B-7456649CE475}" destId="{9EDFF2FB-9268-437E-87D2-9CCD78E32877}" srcOrd="0" destOrd="0" presId="urn:microsoft.com/office/officeart/2005/8/layout/bProcess4"/>
    <dgm:cxn modelId="{4D47697D-E30D-40AD-94E5-6CAE0198A5BF}" type="presOf" srcId="{7FD62BD3-753B-471B-B80C-B1CF6D1A9B65}" destId="{91DD79D1-9700-4B5E-86C8-86A5CF60AF1F}" srcOrd="0" destOrd="0" presId="urn:microsoft.com/office/officeart/2005/8/layout/bProcess4"/>
    <dgm:cxn modelId="{071CCD79-F7B9-49A2-A28A-5B7EFB2215BF}" type="presOf" srcId="{4EF24582-C8F6-4B48-AD16-4D258C5C6971}" destId="{DC35D805-E775-4D7A-B645-E1DBB64792CD}" srcOrd="0" destOrd="0" presId="urn:microsoft.com/office/officeart/2005/8/layout/bProcess4"/>
    <dgm:cxn modelId="{36478F48-49C2-44FE-AB30-D1E849A86F01}" srcId="{34A582AB-FD4D-46D3-AC67-70BBFA92DA1A}" destId="{A51495F1-370F-484C-9095-5AF668F631A7}" srcOrd="12" destOrd="0" parTransId="{5567A1C9-8A99-4610-98D3-1313A514696C}" sibTransId="{F49EC3C1-EE02-4841-8906-D6AE1E258A7F}"/>
    <dgm:cxn modelId="{6752CCBA-07C4-4371-A95B-48F1BEF417C7}" type="presOf" srcId="{10F27C73-595F-4E50-A04B-3A85CD461F73}" destId="{4C6F4DC2-ED08-4409-84DE-15E1427D8474}" srcOrd="0" destOrd="0" presId="urn:microsoft.com/office/officeart/2005/8/layout/bProcess4"/>
    <dgm:cxn modelId="{B5200380-927C-4A98-A6D0-65B3445E4695}" type="presOf" srcId="{20831FBE-F56D-49EC-93B0-EC0B65333B32}" destId="{AB2000B3-39D9-48FD-ADBC-4A38CEF50F5B}" srcOrd="0" destOrd="0" presId="urn:microsoft.com/office/officeart/2005/8/layout/bProcess4"/>
    <dgm:cxn modelId="{EA8EF609-1763-4F9F-B213-7746F7CACC61}" type="presOf" srcId="{275D8443-C76B-475C-BDDE-CBE35695DB79}" destId="{C8119E51-A975-4F84-8174-03EC94ABBEDE}" srcOrd="0" destOrd="0" presId="urn:microsoft.com/office/officeart/2005/8/layout/bProcess4"/>
    <dgm:cxn modelId="{77E9B2EF-A7B0-49A2-AC2A-EB22C2C04A55}" type="presOf" srcId="{72F5DE24-3FCE-44DE-8E8D-F6BEE7781439}" destId="{4713FEF4-7469-4CC5-93E3-9447123A2F0A}" srcOrd="0" destOrd="0" presId="urn:microsoft.com/office/officeart/2005/8/layout/bProcess4"/>
    <dgm:cxn modelId="{7A01E910-06B4-488E-9121-0D4D3FECAF45}" type="presOf" srcId="{A5A07039-E4C8-4E24-BB14-95F57E251AD3}" destId="{DE3C5D13-5D0D-4C62-AA43-53D4872D17FF}" srcOrd="0" destOrd="0" presId="urn:microsoft.com/office/officeart/2005/8/layout/bProcess4"/>
    <dgm:cxn modelId="{A2983EDE-CFF8-42D0-B30A-EAE521624133}" srcId="{34A582AB-FD4D-46D3-AC67-70BBFA92DA1A}" destId="{16D1828E-4DDB-451F-9110-9F88EA74785B}" srcOrd="15" destOrd="0" parTransId="{938F1A00-33BB-4E57-B6EA-ADED4BF6EACF}" sibTransId="{95D38650-7D22-4655-94AB-01113661C489}"/>
    <dgm:cxn modelId="{21C5C467-60BB-41FF-BE86-1BAD4535AA24}" srcId="{34A582AB-FD4D-46D3-AC67-70BBFA92DA1A}" destId="{54EEBA4D-3C89-4FDA-ABAE-31F3B01D7EE4}" srcOrd="4" destOrd="0" parTransId="{A36DEF34-F3E4-46DD-BA9E-8F72E01A04DF}" sibTransId="{72F5DE24-3FCE-44DE-8E8D-F6BEE7781439}"/>
    <dgm:cxn modelId="{B52DF609-1941-4A61-8FE7-572AF4568D16}" srcId="{34A582AB-FD4D-46D3-AC67-70BBFA92DA1A}" destId="{A91A3B15-9F8C-43DF-A78A-70C4320DEE6B}" srcOrd="8" destOrd="0" parTransId="{D2A62613-7112-4D22-B3C6-A746C90B2854}" sibTransId="{A5A07039-E4C8-4E24-BB14-95F57E251AD3}"/>
    <dgm:cxn modelId="{D8D36DAC-21C8-4B85-BE54-8082FE0945AE}" type="presOf" srcId="{ECDE8C98-F53B-4965-BF0F-29B5231AE085}" destId="{BCA8A098-F272-4290-BEF0-C399BF80F6F2}" srcOrd="0" destOrd="0" presId="urn:microsoft.com/office/officeart/2005/8/layout/bProcess4"/>
    <dgm:cxn modelId="{599AF4DE-935E-4DC7-91EA-91FC5144C1E2}" type="presOf" srcId="{A51495F1-370F-484C-9095-5AF668F631A7}" destId="{99B334E5-010E-429A-B9FF-9DDF1EAC182C}" srcOrd="0" destOrd="0" presId="urn:microsoft.com/office/officeart/2005/8/layout/bProcess4"/>
    <dgm:cxn modelId="{4EAD5553-6ED2-4805-8354-218F3E4871BF}" type="presOf" srcId="{86C4990B-DAFD-4E31-893B-8956D8F37EE5}" destId="{C712AA05-1351-472D-A8C9-9408B07CC14B}" srcOrd="0" destOrd="0" presId="urn:microsoft.com/office/officeart/2005/8/layout/bProcess4"/>
    <dgm:cxn modelId="{3174EAF7-4249-488B-B3ED-2F5DCCC6ECF5}" type="presOf" srcId="{482AEE99-E1D2-4157-B0A6-4EB312EC4F5E}" destId="{B91FFF64-5EF0-4E6E-AD03-8B64B97059D9}" srcOrd="0" destOrd="0" presId="urn:microsoft.com/office/officeart/2005/8/layout/bProcess4"/>
    <dgm:cxn modelId="{014B05A1-2352-4A62-8DCF-50A589767790}" type="presOf" srcId="{95D38650-7D22-4655-94AB-01113661C489}" destId="{F9CF8610-760A-4DF2-B837-D92468D9DFEB}" srcOrd="0" destOrd="0" presId="urn:microsoft.com/office/officeart/2005/8/layout/bProcess4"/>
    <dgm:cxn modelId="{20885309-C576-4A43-8DDF-FA8479A4977B}" srcId="{34A582AB-FD4D-46D3-AC67-70BBFA92DA1A}" destId="{20831FBE-F56D-49EC-93B0-EC0B65333B32}" srcOrd="20" destOrd="0" parTransId="{19763EDB-5578-4278-91E1-9A28ECE0F175}" sibTransId="{BAD1CDE6-D11B-4E46-BABF-3A0DEFE8BC69}"/>
    <dgm:cxn modelId="{2290F7A3-CA99-47C5-B606-0881CD768E1A}" type="presOf" srcId="{BAD1CDE6-D11B-4E46-BABF-3A0DEFE8BC69}" destId="{1ADD1730-9DAA-4866-AA35-756FA29B0D43}" srcOrd="0" destOrd="0" presId="urn:microsoft.com/office/officeart/2005/8/layout/bProcess4"/>
    <dgm:cxn modelId="{2DE296AB-2B7B-40B5-837E-AACAA713FD19}" srcId="{34A582AB-FD4D-46D3-AC67-70BBFA92DA1A}" destId="{AEB30856-897B-475C-97ED-6464C753F790}" srcOrd="16" destOrd="0" parTransId="{8DDD0B4D-1964-4BC4-B023-29337013B1E0}" sibTransId="{E86D0DD3-8723-4E72-AEF6-B098ECB8ADA5}"/>
    <dgm:cxn modelId="{25DACD22-3355-44A1-A209-CD76D1B80734}" type="presOf" srcId="{F49EC3C1-EE02-4841-8906-D6AE1E258A7F}" destId="{2B0C7192-074B-4BBA-BF67-63C1A0A78A10}" srcOrd="0" destOrd="0" presId="urn:microsoft.com/office/officeart/2005/8/layout/bProcess4"/>
    <dgm:cxn modelId="{61E97D1A-5D5A-4BDF-91E0-7191FA906DAB}" type="presOf" srcId="{0F4E9BE8-1179-4DCE-AFB9-941C076A4D24}" destId="{41370F39-A9C2-4F15-AEFC-0A9C0765CB96}" srcOrd="0" destOrd="0" presId="urn:microsoft.com/office/officeart/2005/8/layout/bProcess4"/>
    <dgm:cxn modelId="{56135951-F6E4-4785-9C27-833D3A4C0FA0}" type="presOf" srcId="{4CC57484-6D52-4F38-9445-8F6288A76A3F}" destId="{E40F78DF-A996-47A5-863E-492E88A97F08}" srcOrd="0" destOrd="0" presId="urn:microsoft.com/office/officeart/2005/8/layout/bProcess4"/>
    <dgm:cxn modelId="{39B2709C-40AA-4B7A-A1D2-4C428324D856}" type="presOf" srcId="{10A266C6-C2A9-4819-B637-946B94422182}" destId="{072618BD-9382-4E09-AC11-069C07D416F2}" srcOrd="0" destOrd="0" presId="urn:microsoft.com/office/officeart/2005/8/layout/bProcess4"/>
    <dgm:cxn modelId="{64194896-0731-4289-8204-60DD6F32650F}" type="presOf" srcId="{7812153D-12EC-4B72-9559-C77BC6D60BB8}" destId="{A1DD8405-B540-4DA7-B802-251FF6BB9429}" srcOrd="0" destOrd="0" presId="urn:microsoft.com/office/officeart/2005/8/layout/bProcess4"/>
    <dgm:cxn modelId="{4B2704AD-6FFD-4363-9B39-AC512832DD4D}" type="presOf" srcId="{04FE95C9-A748-46BC-BFF4-8246A25914BA}" destId="{7D4CC86F-8753-4C50-BBDB-F37864E9865A}" srcOrd="0" destOrd="0" presId="urn:microsoft.com/office/officeart/2005/8/layout/bProcess4"/>
    <dgm:cxn modelId="{5D2E3EB0-C4A6-45CB-8F8E-A5711E4D8295}" srcId="{34A582AB-FD4D-46D3-AC67-70BBFA92DA1A}" destId="{04FE95C9-A748-46BC-BFF4-8246A25914BA}" srcOrd="13" destOrd="0" parTransId="{171F783E-0F96-4592-A6FC-551B84BD2852}" sibTransId="{6178C639-CAFC-4AD1-802A-76689814418C}"/>
    <dgm:cxn modelId="{C7D68848-4FC6-49FC-A417-6DA7FB417378}" srcId="{34A582AB-FD4D-46D3-AC67-70BBFA92DA1A}" destId="{325B8DA5-F081-4C4C-9179-4CD77103EFC1}" srcOrd="23" destOrd="0" parTransId="{8ED2F02F-BC44-4EBB-9AD7-33734FE0E8FC}" sibTransId="{D5E6596F-6F12-4DAF-86B2-720561ECAE17}"/>
    <dgm:cxn modelId="{FA63FADD-ADDF-45A7-BF60-378FFF606268}" type="presOf" srcId="{4D820FDD-B2A1-447F-B755-998EA1FD983F}" destId="{77C61FF3-9FF3-41E0-8BEE-E1169D30BD7C}" srcOrd="0" destOrd="0" presId="urn:microsoft.com/office/officeart/2005/8/layout/bProcess4"/>
    <dgm:cxn modelId="{A084FBF9-C5E9-4BC5-9D71-C71983D13F94}" srcId="{34A582AB-FD4D-46D3-AC67-70BBFA92DA1A}" destId="{10F27C73-595F-4E50-A04B-3A85CD461F73}" srcOrd="10" destOrd="0" parTransId="{6C254083-B96B-4734-B885-88EC3C317757}" sibTransId="{4EF24582-C8F6-4B48-AD16-4D258C5C6971}"/>
    <dgm:cxn modelId="{CA9A4D17-8C67-4937-901D-667587A59470}" type="presOf" srcId="{3472E42C-1739-4E27-B8A0-12EBA734A130}" destId="{DF51B5E5-1AEA-4BFD-991E-0C12241D0D67}" srcOrd="0" destOrd="0" presId="urn:microsoft.com/office/officeart/2005/8/layout/bProcess4"/>
    <dgm:cxn modelId="{E8902DCD-00B5-41F2-A4DC-FADE5D907E17}" srcId="{34A582AB-FD4D-46D3-AC67-70BBFA92DA1A}" destId="{275D8443-C76B-475C-BDDE-CBE35695DB79}" srcOrd="5" destOrd="0" parTransId="{43BD36C3-BA45-434E-9D4F-1C44C4143D10}" sibTransId="{FBABAB50-A489-4851-A83E-53127F5ADFCD}"/>
    <dgm:cxn modelId="{ACC6D769-0936-4825-9C6C-7A9CB56FF90A}" srcId="{34A582AB-FD4D-46D3-AC67-70BBFA92DA1A}" destId="{10A266C6-C2A9-4819-B637-946B94422182}" srcOrd="11" destOrd="0" parTransId="{344D40A9-EDDC-4895-AEE8-7089F30FD86C}" sibTransId="{7177BE3C-5A0D-45A1-9A8A-97390375CD12}"/>
    <dgm:cxn modelId="{FEAFC7EF-E86B-494E-8728-7D66D0DD6C37}" type="presOf" srcId="{1A7E8639-5805-4DFC-AE11-857239F2FF35}" destId="{B88E8348-D346-4B2D-AA2C-52EA125B6883}" srcOrd="0" destOrd="0" presId="urn:microsoft.com/office/officeart/2005/8/layout/bProcess4"/>
    <dgm:cxn modelId="{B7FE5FE0-924A-4223-9209-D6D10478560C}" type="presOf" srcId="{A7967086-D1EC-4F1E-BDC2-15A679AFA774}" destId="{C727AD53-1F80-42CB-B5D9-7B3A7A955149}" srcOrd="0" destOrd="0" presId="urn:microsoft.com/office/officeart/2005/8/layout/bProcess4"/>
    <dgm:cxn modelId="{F9779AF9-5DF2-4014-AB92-547783756B95}" type="presOf" srcId="{7177BE3C-5A0D-45A1-9A8A-97390375CD12}" destId="{65A9F4E2-7964-4965-85FE-DCFDCCD424DE}" srcOrd="0" destOrd="0" presId="urn:microsoft.com/office/officeart/2005/8/layout/bProcess4"/>
    <dgm:cxn modelId="{1AAC9502-7740-482D-B08D-A72C64E57AE4}" srcId="{34A582AB-FD4D-46D3-AC67-70BBFA92DA1A}" destId="{86C4990B-DAFD-4E31-893B-8956D8F37EE5}" srcOrd="19" destOrd="0" parTransId="{87C27603-B736-42B2-ABEB-0DF31CC1E016}" sibTransId="{A7967086-D1EC-4F1E-BDC2-15A679AFA774}"/>
    <dgm:cxn modelId="{B522BCF6-625E-4455-BC5D-6F0E21B29503}" type="presOf" srcId="{34A582AB-FD4D-46D3-AC67-70BBFA92DA1A}" destId="{ADD8CCAF-A691-4DB5-AE0A-5DE0B25E02A8}" srcOrd="0" destOrd="0" presId="urn:microsoft.com/office/officeart/2005/8/layout/bProcess4"/>
    <dgm:cxn modelId="{92E95DF9-B2F3-4B66-AA1B-08A6F69CF0BA}" srcId="{34A582AB-FD4D-46D3-AC67-70BBFA92DA1A}" destId="{74E9FFEA-2BDC-439B-8541-32D37F5DC60D}" srcOrd="7" destOrd="0" parTransId="{D41122C1-9FB9-4BE6-968D-D8C6DB72DD92}" sibTransId="{B67557F6-29B5-44A1-BE4B-7456649CE475}"/>
    <dgm:cxn modelId="{9AD6D364-27F2-4311-A8BD-698350C70B35}" type="presOf" srcId="{0558BA24-C447-4B35-8472-9EFD45EDF23E}" destId="{DBCD0609-2494-45DD-9032-C0F6EADF6D54}" srcOrd="0" destOrd="0" presId="urn:microsoft.com/office/officeart/2005/8/layout/bProcess4"/>
    <dgm:cxn modelId="{B499BA91-FFFD-4422-AFA7-B49BE5BD4F82}" type="presOf" srcId="{54EEBA4D-3C89-4FDA-ABAE-31F3B01D7EE4}" destId="{E4F81BF0-9CD3-4C39-8654-4D9A16040D51}" srcOrd="0" destOrd="0" presId="urn:microsoft.com/office/officeart/2005/8/layout/bProcess4"/>
    <dgm:cxn modelId="{8483B014-7202-455A-B50A-B6EC01895909}" srcId="{34A582AB-FD4D-46D3-AC67-70BBFA92DA1A}" destId="{4D820FDD-B2A1-447F-B755-998EA1FD983F}" srcOrd="2" destOrd="0" parTransId="{2655ECED-1ED8-49AB-9609-9DC348C7FB74}" sibTransId="{1A7E8639-5805-4DFC-AE11-857239F2FF35}"/>
    <dgm:cxn modelId="{BF3EC065-1DC8-477C-8C38-235A5F9D2BB1}" type="presOf" srcId="{ADC5AE0E-426D-4D7F-833A-38D2DB76B4DC}" destId="{91B39371-01A5-43C5-A9BA-B022BB02C907}" srcOrd="0" destOrd="0" presId="urn:microsoft.com/office/officeart/2005/8/layout/bProcess4"/>
    <dgm:cxn modelId="{2996032B-F924-496F-BA4C-65B02885CC4A}" type="presOf" srcId="{691C3410-A302-487D-8DE3-FDF9B9A317B6}" destId="{9E45EA60-17D2-42D3-A9AA-C19ED5393686}" srcOrd="0" destOrd="0" presId="urn:microsoft.com/office/officeart/2005/8/layout/bProcess4"/>
    <dgm:cxn modelId="{3C13C4D5-6B42-4E5A-BEFD-996F658C5168}" type="presOf" srcId="{0891AB72-A954-4BBC-91DB-E5D3651634E8}" destId="{DA617D87-BC21-4BA3-A6E3-8AF185770D5E}" srcOrd="0" destOrd="0" presId="urn:microsoft.com/office/officeart/2005/8/layout/bProcess4"/>
    <dgm:cxn modelId="{B55B946A-B96A-4DF6-B45F-39859B5CDADD}" srcId="{34A582AB-FD4D-46D3-AC67-70BBFA92DA1A}" destId="{482AEE99-E1D2-4157-B0A6-4EB312EC4F5E}" srcOrd="9" destOrd="0" parTransId="{F819E057-7049-4D57-BF56-094DB2DCC8BD}" sibTransId="{47316416-B1F2-4760-9163-B34160D4521B}"/>
    <dgm:cxn modelId="{08E9E8FC-9469-483A-B067-FA1A2B3DA0EA}" type="presOf" srcId="{6178C639-CAFC-4AD1-802A-76689814418C}" destId="{228BB206-A6D9-45FD-BF27-3EDD0AFF1EAB}" srcOrd="0" destOrd="0" presId="urn:microsoft.com/office/officeart/2005/8/layout/bProcess4"/>
    <dgm:cxn modelId="{FE5B7B57-2429-4793-BD65-81D355246374}" srcId="{34A582AB-FD4D-46D3-AC67-70BBFA92DA1A}" destId="{ECDE8C98-F53B-4965-BF0F-29B5231AE085}" srcOrd="3" destOrd="0" parTransId="{A2441B6C-6308-4169-88B0-F3211C62DECD}" sibTransId="{E29C6A32-BC4B-4352-BE64-9393E5927C8B}"/>
    <dgm:cxn modelId="{505E8999-9C36-4E3B-B55E-CAF4738B994E}" srcId="{34A582AB-FD4D-46D3-AC67-70BBFA92DA1A}" destId="{B6C39429-6447-4DA7-99D5-4EC7C827AED0}" srcOrd="22" destOrd="0" parTransId="{182179FF-40D5-4095-90EF-E21BD9601621}" sibTransId="{691C3410-A302-487D-8DE3-FDF9B9A317B6}"/>
    <dgm:cxn modelId="{0F442488-3994-4380-9504-A77ACE5129BE}" type="presParOf" srcId="{ADD8CCAF-A691-4DB5-AE0A-5DE0B25E02A8}" destId="{EEACEB47-3FC2-425F-BBFB-F99B961F8345}" srcOrd="0" destOrd="0" presId="urn:microsoft.com/office/officeart/2005/8/layout/bProcess4"/>
    <dgm:cxn modelId="{904A2070-E949-44F7-A507-F8DA8C40B423}" type="presParOf" srcId="{EEACEB47-3FC2-425F-BBFB-F99B961F8345}" destId="{48F1F436-B686-4E11-A83C-522EFB932F27}" srcOrd="0" destOrd="0" presId="urn:microsoft.com/office/officeart/2005/8/layout/bProcess4"/>
    <dgm:cxn modelId="{EDC462BA-A615-4CC8-9526-0E8FA4360ACD}" type="presParOf" srcId="{EEACEB47-3FC2-425F-BBFB-F99B961F8345}" destId="{E40F78DF-A996-47A5-863E-492E88A97F08}" srcOrd="1" destOrd="0" presId="urn:microsoft.com/office/officeart/2005/8/layout/bProcess4"/>
    <dgm:cxn modelId="{4DF65BF6-68A1-4385-AD4F-33A6668881A9}" type="presParOf" srcId="{ADD8CCAF-A691-4DB5-AE0A-5DE0B25E02A8}" destId="{DF51B5E5-1AEA-4BFD-991E-0C12241D0D67}" srcOrd="1" destOrd="0" presId="urn:microsoft.com/office/officeart/2005/8/layout/bProcess4"/>
    <dgm:cxn modelId="{3B5E20F5-F2F0-40AA-89C5-B7F7830A2418}" type="presParOf" srcId="{ADD8CCAF-A691-4DB5-AE0A-5DE0B25E02A8}" destId="{67804033-0BFE-4F80-8F3B-841861EDFBD8}" srcOrd="2" destOrd="0" presId="urn:microsoft.com/office/officeart/2005/8/layout/bProcess4"/>
    <dgm:cxn modelId="{A2C030D1-CF25-40B1-97AC-E926A9A7C161}" type="presParOf" srcId="{67804033-0BFE-4F80-8F3B-841861EDFBD8}" destId="{5D5A6083-571D-4A6C-9580-3DF3C5D681E5}" srcOrd="0" destOrd="0" presId="urn:microsoft.com/office/officeart/2005/8/layout/bProcess4"/>
    <dgm:cxn modelId="{563D0C19-572F-4C18-9D72-5204FEE98BD9}" type="presParOf" srcId="{67804033-0BFE-4F80-8F3B-841861EDFBD8}" destId="{A1DD8405-B540-4DA7-B802-251FF6BB9429}" srcOrd="1" destOrd="0" presId="urn:microsoft.com/office/officeart/2005/8/layout/bProcess4"/>
    <dgm:cxn modelId="{AC24563E-D811-4114-827A-B52D7A17F8D7}" type="presParOf" srcId="{ADD8CCAF-A691-4DB5-AE0A-5DE0B25E02A8}" destId="{C5B6CACF-562E-4FED-B74C-46C896C1C435}" srcOrd="3" destOrd="0" presId="urn:microsoft.com/office/officeart/2005/8/layout/bProcess4"/>
    <dgm:cxn modelId="{1B1AED1C-28E5-4C0C-8762-3D5B16D574D8}" type="presParOf" srcId="{ADD8CCAF-A691-4DB5-AE0A-5DE0B25E02A8}" destId="{7FABD12F-238A-4A36-8FB3-C40E6CD158AB}" srcOrd="4" destOrd="0" presId="urn:microsoft.com/office/officeart/2005/8/layout/bProcess4"/>
    <dgm:cxn modelId="{38822FC6-90A8-4356-8F42-83172B450A09}" type="presParOf" srcId="{7FABD12F-238A-4A36-8FB3-C40E6CD158AB}" destId="{370A4E08-F5AF-4655-9D10-9FC9674480B0}" srcOrd="0" destOrd="0" presId="urn:microsoft.com/office/officeart/2005/8/layout/bProcess4"/>
    <dgm:cxn modelId="{DD998A20-6B3C-40FA-A205-7911B316E305}" type="presParOf" srcId="{7FABD12F-238A-4A36-8FB3-C40E6CD158AB}" destId="{77C61FF3-9FF3-41E0-8BEE-E1169D30BD7C}" srcOrd="1" destOrd="0" presId="urn:microsoft.com/office/officeart/2005/8/layout/bProcess4"/>
    <dgm:cxn modelId="{628ADBA5-FBFE-4B84-8544-A39346BA2C53}" type="presParOf" srcId="{ADD8CCAF-A691-4DB5-AE0A-5DE0B25E02A8}" destId="{B88E8348-D346-4B2D-AA2C-52EA125B6883}" srcOrd="5" destOrd="0" presId="urn:microsoft.com/office/officeart/2005/8/layout/bProcess4"/>
    <dgm:cxn modelId="{BF772C20-D632-4360-9783-B881BB1B745F}" type="presParOf" srcId="{ADD8CCAF-A691-4DB5-AE0A-5DE0B25E02A8}" destId="{E83AE348-F1E4-41F9-A00F-18BE93E55947}" srcOrd="6" destOrd="0" presId="urn:microsoft.com/office/officeart/2005/8/layout/bProcess4"/>
    <dgm:cxn modelId="{67325BF0-39BA-40FA-97C0-CE8E6F789FBF}" type="presParOf" srcId="{E83AE348-F1E4-41F9-A00F-18BE93E55947}" destId="{34F7E4ED-B6E9-4498-94CF-9ADE8FF6B0B5}" srcOrd="0" destOrd="0" presId="urn:microsoft.com/office/officeart/2005/8/layout/bProcess4"/>
    <dgm:cxn modelId="{70233406-F5A1-4F13-AAFA-7563E3A35310}" type="presParOf" srcId="{E83AE348-F1E4-41F9-A00F-18BE93E55947}" destId="{BCA8A098-F272-4290-BEF0-C399BF80F6F2}" srcOrd="1" destOrd="0" presId="urn:microsoft.com/office/officeart/2005/8/layout/bProcess4"/>
    <dgm:cxn modelId="{5A5F9A48-7D82-4205-9BE2-0C5E7A7FA674}" type="presParOf" srcId="{ADD8CCAF-A691-4DB5-AE0A-5DE0B25E02A8}" destId="{D7DFA006-BA19-4621-A82B-3684B44E3EA0}" srcOrd="7" destOrd="0" presId="urn:microsoft.com/office/officeart/2005/8/layout/bProcess4"/>
    <dgm:cxn modelId="{6CE2C008-2474-4AA9-8F41-163412E820B3}" type="presParOf" srcId="{ADD8CCAF-A691-4DB5-AE0A-5DE0B25E02A8}" destId="{FFCCA350-95CF-44E4-AE24-57E92E504057}" srcOrd="8" destOrd="0" presId="urn:microsoft.com/office/officeart/2005/8/layout/bProcess4"/>
    <dgm:cxn modelId="{3111676E-3352-4374-B423-0591D852EA3F}" type="presParOf" srcId="{FFCCA350-95CF-44E4-AE24-57E92E504057}" destId="{6AC1EEE7-ED8A-4800-9B82-6CC9CBCBD7B3}" srcOrd="0" destOrd="0" presId="urn:microsoft.com/office/officeart/2005/8/layout/bProcess4"/>
    <dgm:cxn modelId="{D8CE4C1A-042A-4A8B-A0E5-079544E917A5}" type="presParOf" srcId="{FFCCA350-95CF-44E4-AE24-57E92E504057}" destId="{E4F81BF0-9CD3-4C39-8654-4D9A16040D51}" srcOrd="1" destOrd="0" presId="urn:microsoft.com/office/officeart/2005/8/layout/bProcess4"/>
    <dgm:cxn modelId="{DCCB922E-AE46-4259-9D30-50A2EEE0AD57}" type="presParOf" srcId="{ADD8CCAF-A691-4DB5-AE0A-5DE0B25E02A8}" destId="{4713FEF4-7469-4CC5-93E3-9447123A2F0A}" srcOrd="9" destOrd="0" presId="urn:microsoft.com/office/officeart/2005/8/layout/bProcess4"/>
    <dgm:cxn modelId="{D530F13C-F34C-44CA-9A5B-E7DBDAC0F266}" type="presParOf" srcId="{ADD8CCAF-A691-4DB5-AE0A-5DE0B25E02A8}" destId="{ABCE7B6A-1679-413F-BB52-44FD57676D16}" srcOrd="10" destOrd="0" presId="urn:microsoft.com/office/officeart/2005/8/layout/bProcess4"/>
    <dgm:cxn modelId="{2D9812D3-E544-45DB-A2A3-87F206B82A18}" type="presParOf" srcId="{ABCE7B6A-1679-413F-BB52-44FD57676D16}" destId="{73B56821-C742-497C-85B7-CFB89D5E1DC3}" srcOrd="0" destOrd="0" presId="urn:microsoft.com/office/officeart/2005/8/layout/bProcess4"/>
    <dgm:cxn modelId="{69EFA69F-375E-42C9-994E-CD7E1AAA06DE}" type="presParOf" srcId="{ABCE7B6A-1679-413F-BB52-44FD57676D16}" destId="{C8119E51-A975-4F84-8174-03EC94ABBEDE}" srcOrd="1" destOrd="0" presId="urn:microsoft.com/office/officeart/2005/8/layout/bProcess4"/>
    <dgm:cxn modelId="{E05626AC-B57D-4039-9BB7-94CFCFCFA1ED}" type="presParOf" srcId="{ADD8CCAF-A691-4DB5-AE0A-5DE0B25E02A8}" destId="{01F53335-262A-4C30-A341-BECDAEBFAA42}" srcOrd="11" destOrd="0" presId="urn:microsoft.com/office/officeart/2005/8/layout/bProcess4"/>
    <dgm:cxn modelId="{5F7528FC-E2E9-483B-BCE0-9A331A70D2B4}" type="presParOf" srcId="{ADD8CCAF-A691-4DB5-AE0A-5DE0B25E02A8}" destId="{64152943-571D-4BD6-A3B2-D9C92472AA7C}" srcOrd="12" destOrd="0" presId="urn:microsoft.com/office/officeart/2005/8/layout/bProcess4"/>
    <dgm:cxn modelId="{87E09733-0CE7-4630-9DBE-20625318E0BD}" type="presParOf" srcId="{64152943-571D-4BD6-A3B2-D9C92472AA7C}" destId="{34F47520-0B6B-4038-82AB-1ACB954A72AD}" srcOrd="0" destOrd="0" presId="urn:microsoft.com/office/officeart/2005/8/layout/bProcess4"/>
    <dgm:cxn modelId="{FAE68369-9C5F-4907-AA2A-9E803A98CFA1}" type="presParOf" srcId="{64152943-571D-4BD6-A3B2-D9C92472AA7C}" destId="{6CE7B868-7FFF-4BD0-9ABE-DD87DDC78573}" srcOrd="1" destOrd="0" presId="urn:microsoft.com/office/officeart/2005/8/layout/bProcess4"/>
    <dgm:cxn modelId="{4BF2EE97-9026-428B-ADB8-07C3E80B2451}" type="presParOf" srcId="{ADD8CCAF-A691-4DB5-AE0A-5DE0B25E02A8}" destId="{91DD79D1-9700-4B5E-86C8-86A5CF60AF1F}" srcOrd="13" destOrd="0" presId="urn:microsoft.com/office/officeart/2005/8/layout/bProcess4"/>
    <dgm:cxn modelId="{1E108BBD-6F05-4532-8BF4-E225FFFDDDD9}" type="presParOf" srcId="{ADD8CCAF-A691-4DB5-AE0A-5DE0B25E02A8}" destId="{0D94C839-1C34-47CA-AD1C-B05A2D622990}" srcOrd="14" destOrd="0" presId="urn:microsoft.com/office/officeart/2005/8/layout/bProcess4"/>
    <dgm:cxn modelId="{68DC0544-7E06-4C29-8C53-A61048DF4C27}" type="presParOf" srcId="{0D94C839-1C34-47CA-AD1C-B05A2D622990}" destId="{AE640D73-5D6F-43F2-A3FE-0E0C888E72F8}" srcOrd="0" destOrd="0" presId="urn:microsoft.com/office/officeart/2005/8/layout/bProcess4"/>
    <dgm:cxn modelId="{152889EB-6462-4810-AE10-B73EEF21EA84}" type="presParOf" srcId="{0D94C839-1C34-47CA-AD1C-B05A2D622990}" destId="{453D88FB-8055-4BCC-9AAA-32095351DDBB}" srcOrd="1" destOrd="0" presId="urn:microsoft.com/office/officeart/2005/8/layout/bProcess4"/>
    <dgm:cxn modelId="{2C2FD89C-7571-4956-B605-37F331078DD4}" type="presParOf" srcId="{ADD8CCAF-A691-4DB5-AE0A-5DE0B25E02A8}" destId="{9EDFF2FB-9268-437E-87D2-9CCD78E32877}" srcOrd="15" destOrd="0" presId="urn:microsoft.com/office/officeart/2005/8/layout/bProcess4"/>
    <dgm:cxn modelId="{7C849DE3-874F-4DFD-9036-939D8D78D949}" type="presParOf" srcId="{ADD8CCAF-A691-4DB5-AE0A-5DE0B25E02A8}" destId="{EDA767C1-AFA3-4101-815F-093D97512664}" srcOrd="16" destOrd="0" presId="urn:microsoft.com/office/officeart/2005/8/layout/bProcess4"/>
    <dgm:cxn modelId="{8A32472F-CD94-4AC5-B45D-286A14A75DDC}" type="presParOf" srcId="{EDA767C1-AFA3-4101-815F-093D97512664}" destId="{C270BBF1-CB56-4C6F-87B4-F5A9AC3641CF}" srcOrd="0" destOrd="0" presId="urn:microsoft.com/office/officeart/2005/8/layout/bProcess4"/>
    <dgm:cxn modelId="{719C9122-CDC9-4151-A758-75D8709CEC91}" type="presParOf" srcId="{EDA767C1-AFA3-4101-815F-093D97512664}" destId="{84A51DC4-AA1D-48BC-B196-E2F610268C50}" srcOrd="1" destOrd="0" presId="urn:microsoft.com/office/officeart/2005/8/layout/bProcess4"/>
    <dgm:cxn modelId="{2894858F-F810-499F-BB05-AA658335C52B}" type="presParOf" srcId="{ADD8CCAF-A691-4DB5-AE0A-5DE0B25E02A8}" destId="{DE3C5D13-5D0D-4C62-AA43-53D4872D17FF}" srcOrd="17" destOrd="0" presId="urn:microsoft.com/office/officeart/2005/8/layout/bProcess4"/>
    <dgm:cxn modelId="{4BE4C331-EEAF-4D06-B099-E0A64BD643D5}" type="presParOf" srcId="{ADD8CCAF-A691-4DB5-AE0A-5DE0B25E02A8}" destId="{7D3BE0CE-7BD1-4B7F-B745-1BC95846E515}" srcOrd="18" destOrd="0" presId="urn:microsoft.com/office/officeart/2005/8/layout/bProcess4"/>
    <dgm:cxn modelId="{ECE8CB45-CF63-43BC-A0E8-C20172E3B2C0}" type="presParOf" srcId="{7D3BE0CE-7BD1-4B7F-B745-1BC95846E515}" destId="{24FD5805-6A95-403B-8AE8-15BB4A5DF8C2}" srcOrd="0" destOrd="0" presId="urn:microsoft.com/office/officeart/2005/8/layout/bProcess4"/>
    <dgm:cxn modelId="{3885BF37-C5A1-4BF9-A6B3-F86C64D5A3E5}" type="presParOf" srcId="{7D3BE0CE-7BD1-4B7F-B745-1BC95846E515}" destId="{B91FFF64-5EF0-4E6E-AD03-8B64B97059D9}" srcOrd="1" destOrd="0" presId="urn:microsoft.com/office/officeart/2005/8/layout/bProcess4"/>
    <dgm:cxn modelId="{1E67E484-83C9-4DF6-B074-0740CDE9875D}" type="presParOf" srcId="{ADD8CCAF-A691-4DB5-AE0A-5DE0B25E02A8}" destId="{B56B7B9D-6A10-43FB-AB31-0C875C8DBA28}" srcOrd="19" destOrd="0" presId="urn:microsoft.com/office/officeart/2005/8/layout/bProcess4"/>
    <dgm:cxn modelId="{C637F09A-8FA0-4AFA-B5D3-8DEDE9B48D93}" type="presParOf" srcId="{ADD8CCAF-A691-4DB5-AE0A-5DE0B25E02A8}" destId="{7789E605-B090-44D7-8458-146A7B74721B}" srcOrd="20" destOrd="0" presId="urn:microsoft.com/office/officeart/2005/8/layout/bProcess4"/>
    <dgm:cxn modelId="{92A73AD8-7010-49B5-9C84-7A0A48CA6BBA}" type="presParOf" srcId="{7789E605-B090-44D7-8458-146A7B74721B}" destId="{46ECCACA-DD31-4849-8CA8-6ABF122EDCE2}" srcOrd="0" destOrd="0" presId="urn:microsoft.com/office/officeart/2005/8/layout/bProcess4"/>
    <dgm:cxn modelId="{B732B342-A54D-41CA-BAAC-FDF0434508B4}" type="presParOf" srcId="{7789E605-B090-44D7-8458-146A7B74721B}" destId="{4C6F4DC2-ED08-4409-84DE-15E1427D8474}" srcOrd="1" destOrd="0" presId="urn:microsoft.com/office/officeart/2005/8/layout/bProcess4"/>
    <dgm:cxn modelId="{99242B90-45BE-4B3A-A6DA-34542A688847}" type="presParOf" srcId="{ADD8CCAF-A691-4DB5-AE0A-5DE0B25E02A8}" destId="{DC35D805-E775-4D7A-B645-E1DBB64792CD}" srcOrd="21" destOrd="0" presId="urn:microsoft.com/office/officeart/2005/8/layout/bProcess4"/>
    <dgm:cxn modelId="{A0FAD763-5D7B-4EE4-A49F-5C5E62807795}" type="presParOf" srcId="{ADD8CCAF-A691-4DB5-AE0A-5DE0B25E02A8}" destId="{7F3FECB5-07C1-4898-AF83-916FCE7FEC2A}" srcOrd="22" destOrd="0" presId="urn:microsoft.com/office/officeart/2005/8/layout/bProcess4"/>
    <dgm:cxn modelId="{8227C93F-C1FF-42F7-AEBB-E7E66758CC96}" type="presParOf" srcId="{7F3FECB5-07C1-4898-AF83-916FCE7FEC2A}" destId="{B9D7CB40-1616-43DD-8801-C730D3F80BA1}" srcOrd="0" destOrd="0" presId="urn:microsoft.com/office/officeart/2005/8/layout/bProcess4"/>
    <dgm:cxn modelId="{6CAC5C49-2D0C-49F8-A7DA-B8C9410519F9}" type="presParOf" srcId="{7F3FECB5-07C1-4898-AF83-916FCE7FEC2A}" destId="{072618BD-9382-4E09-AC11-069C07D416F2}" srcOrd="1" destOrd="0" presId="urn:microsoft.com/office/officeart/2005/8/layout/bProcess4"/>
    <dgm:cxn modelId="{3E3DA7C0-2167-4CB7-9465-2BB62A4FE8DE}" type="presParOf" srcId="{ADD8CCAF-A691-4DB5-AE0A-5DE0B25E02A8}" destId="{65A9F4E2-7964-4965-85FE-DCFDCCD424DE}" srcOrd="23" destOrd="0" presId="urn:microsoft.com/office/officeart/2005/8/layout/bProcess4"/>
    <dgm:cxn modelId="{FF0F38CA-C250-4157-BC78-7EE7D716BDFC}" type="presParOf" srcId="{ADD8CCAF-A691-4DB5-AE0A-5DE0B25E02A8}" destId="{8E542282-6079-4E60-B433-C5C81DEBE003}" srcOrd="24" destOrd="0" presId="urn:microsoft.com/office/officeart/2005/8/layout/bProcess4"/>
    <dgm:cxn modelId="{F62FAE0C-0584-4000-9FA5-DCB7A12116BD}" type="presParOf" srcId="{8E542282-6079-4E60-B433-C5C81DEBE003}" destId="{CF60B47A-1D03-474E-B5E7-715B5901D7EF}" srcOrd="0" destOrd="0" presId="urn:microsoft.com/office/officeart/2005/8/layout/bProcess4"/>
    <dgm:cxn modelId="{3AB0C922-6EBE-43C6-AFE5-A35C43EBE105}" type="presParOf" srcId="{8E542282-6079-4E60-B433-C5C81DEBE003}" destId="{99B334E5-010E-429A-B9FF-9DDF1EAC182C}" srcOrd="1" destOrd="0" presId="urn:microsoft.com/office/officeart/2005/8/layout/bProcess4"/>
    <dgm:cxn modelId="{1405F83E-BD0E-403B-BB5B-D21530594CBD}" type="presParOf" srcId="{ADD8CCAF-A691-4DB5-AE0A-5DE0B25E02A8}" destId="{2B0C7192-074B-4BBA-BF67-63C1A0A78A10}" srcOrd="25" destOrd="0" presId="urn:microsoft.com/office/officeart/2005/8/layout/bProcess4"/>
    <dgm:cxn modelId="{53943C59-AF8E-40F2-926E-48198AC36324}" type="presParOf" srcId="{ADD8CCAF-A691-4DB5-AE0A-5DE0B25E02A8}" destId="{D3130B5B-5156-49F8-99CB-139786E17626}" srcOrd="26" destOrd="0" presId="urn:microsoft.com/office/officeart/2005/8/layout/bProcess4"/>
    <dgm:cxn modelId="{3FF2AE51-EED8-4CA9-B920-2ED1A999715C}" type="presParOf" srcId="{D3130B5B-5156-49F8-99CB-139786E17626}" destId="{ACBEC4CF-0C17-4321-A085-AA7D9FC24A6F}" srcOrd="0" destOrd="0" presId="urn:microsoft.com/office/officeart/2005/8/layout/bProcess4"/>
    <dgm:cxn modelId="{51191015-1951-43D6-B3C2-199A6CA65CF0}" type="presParOf" srcId="{D3130B5B-5156-49F8-99CB-139786E17626}" destId="{7D4CC86F-8753-4C50-BBDB-F37864E9865A}" srcOrd="1" destOrd="0" presId="urn:microsoft.com/office/officeart/2005/8/layout/bProcess4"/>
    <dgm:cxn modelId="{259F49B8-82DA-4BEF-AD0A-328E62D25C2A}" type="presParOf" srcId="{ADD8CCAF-A691-4DB5-AE0A-5DE0B25E02A8}" destId="{228BB206-A6D9-45FD-BF27-3EDD0AFF1EAB}" srcOrd="27" destOrd="0" presId="urn:microsoft.com/office/officeart/2005/8/layout/bProcess4"/>
    <dgm:cxn modelId="{0D5469B4-D112-47E8-9DF2-C95A177BE3C0}" type="presParOf" srcId="{ADD8CCAF-A691-4DB5-AE0A-5DE0B25E02A8}" destId="{FFF0D73E-3857-4B36-82A6-BED6D8CC886D}" srcOrd="28" destOrd="0" presId="urn:microsoft.com/office/officeart/2005/8/layout/bProcess4"/>
    <dgm:cxn modelId="{0DFA125A-C6C4-4E6C-91F3-B57AABB65701}" type="presParOf" srcId="{FFF0D73E-3857-4B36-82A6-BED6D8CC886D}" destId="{CB4F042A-7C61-4D63-A536-22C00DF000D4}" srcOrd="0" destOrd="0" presId="urn:microsoft.com/office/officeart/2005/8/layout/bProcess4"/>
    <dgm:cxn modelId="{1DCD111A-DE42-49ED-80C1-D338E0EB3C87}" type="presParOf" srcId="{FFF0D73E-3857-4B36-82A6-BED6D8CC886D}" destId="{33BE50AF-7B98-477E-90EA-06065D6457A1}" srcOrd="1" destOrd="0" presId="urn:microsoft.com/office/officeart/2005/8/layout/bProcess4"/>
    <dgm:cxn modelId="{6D9823F6-8DD0-407A-92BD-C3A64925B54D}" type="presParOf" srcId="{ADD8CCAF-A691-4DB5-AE0A-5DE0B25E02A8}" destId="{91B39371-01A5-43C5-A9BA-B022BB02C907}" srcOrd="29" destOrd="0" presId="urn:microsoft.com/office/officeart/2005/8/layout/bProcess4"/>
    <dgm:cxn modelId="{8AAE8AE9-B7D3-4626-834D-C85519445C75}" type="presParOf" srcId="{ADD8CCAF-A691-4DB5-AE0A-5DE0B25E02A8}" destId="{F17058F1-4188-46EE-AE4C-04FEE911A7C9}" srcOrd="30" destOrd="0" presId="urn:microsoft.com/office/officeart/2005/8/layout/bProcess4"/>
    <dgm:cxn modelId="{8A5ECBF6-547E-4154-BECE-00667A5143F5}" type="presParOf" srcId="{F17058F1-4188-46EE-AE4C-04FEE911A7C9}" destId="{F0AFB0BF-8C03-495C-BD72-09F74026509D}" srcOrd="0" destOrd="0" presId="urn:microsoft.com/office/officeart/2005/8/layout/bProcess4"/>
    <dgm:cxn modelId="{0DC136AE-23C4-498A-91E4-0C8257FBF895}" type="presParOf" srcId="{F17058F1-4188-46EE-AE4C-04FEE911A7C9}" destId="{0BBBCF68-2679-4361-8645-DCE5FD3D9939}" srcOrd="1" destOrd="0" presId="urn:microsoft.com/office/officeart/2005/8/layout/bProcess4"/>
    <dgm:cxn modelId="{C4FFC105-9BA8-4E71-8F3E-43C7EBEDC353}" type="presParOf" srcId="{ADD8CCAF-A691-4DB5-AE0A-5DE0B25E02A8}" destId="{F9CF8610-760A-4DF2-B837-D92468D9DFEB}" srcOrd="31" destOrd="0" presId="urn:microsoft.com/office/officeart/2005/8/layout/bProcess4"/>
    <dgm:cxn modelId="{8DDE8DCC-C4B4-471B-BBFF-9CE0A5F1ED21}" type="presParOf" srcId="{ADD8CCAF-A691-4DB5-AE0A-5DE0B25E02A8}" destId="{CB328E0D-9529-4EC4-A9D7-C85845528F39}" srcOrd="32" destOrd="0" presId="urn:microsoft.com/office/officeart/2005/8/layout/bProcess4"/>
    <dgm:cxn modelId="{7190B68B-0ECD-4809-A41B-3F81399235E1}" type="presParOf" srcId="{CB328E0D-9529-4EC4-A9D7-C85845528F39}" destId="{BA0FC2CE-EA5C-43C3-803F-2F374C103347}" srcOrd="0" destOrd="0" presId="urn:microsoft.com/office/officeart/2005/8/layout/bProcess4"/>
    <dgm:cxn modelId="{1DC6A772-4440-4280-9297-23F3DC76D5A3}" type="presParOf" srcId="{CB328E0D-9529-4EC4-A9D7-C85845528F39}" destId="{02A76478-5C01-40CF-8EA1-0C8A0A6167DD}" srcOrd="1" destOrd="0" presId="urn:microsoft.com/office/officeart/2005/8/layout/bProcess4"/>
    <dgm:cxn modelId="{452A30B0-F953-4C91-9549-236FC24F03D8}" type="presParOf" srcId="{ADD8CCAF-A691-4DB5-AE0A-5DE0B25E02A8}" destId="{651DB4BC-E572-43CA-814D-F9F38E311D04}" srcOrd="33" destOrd="0" presId="urn:microsoft.com/office/officeart/2005/8/layout/bProcess4"/>
    <dgm:cxn modelId="{922B8A98-7A42-45F5-82FF-5A829A6EE2FF}" type="presParOf" srcId="{ADD8CCAF-A691-4DB5-AE0A-5DE0B25E02A8}" destId="{AB96BCDD-C86F-4D54-BEE7-3D302F2D6F94}" srcOrd="34" destOrd="0" presId="urn:microsoft.com/office/officeart/2005/8/layout/bProcess4"/>
    <dgm:cxn modelId="{FCCFB928-9AD4-4C7E-BF7A-EDCCA5C37E38}" type="presParOf" srcId="{AB96BCDD-C86F-4D54-BEE7-3D302F2D6F94}" destId="{D3E32DE5-F1C2-4F1A-B4F9-0BDD8E479F60}" srcOrd="0" destOrd="0" presId="urn:microsoft.com/office/officeart/2005/8/layout/bProcess4"/>
    <dgm:cxn modelId="{D499E8B9-7C09-4258-BE86-F441C934B6C6}" type="presParOf" srcId="{AB96BCDD-C86F-4D54-BEE7-3D302F2D6F94}" destId="{D582F3C5-376B-46D5-8239-3452EB37C4E4}" srcOrd="1" destOrd="0" presId="urn:microsoft.com/office/officeart/2005/8/layout/bProcess4"/>
    <dgm:cxn modelId="{2A72631E-77D8-4B72-BFCD-D4F8A4A5DAC6}" type="presParOf" srcId="{ADD8CCAF-A691-4DB5-AE0A-5DE0B25E02A8}" destId="{41370F39-A9C2-4F15-AEFC-0A9C0765CB96}" srcOrd="35" destOrd="0" presId="urn:microsoft.com/office/officeart/2005/8/layout/bProcess4"/>
    <dgm:cxn modelId="{EB9E84AE-F88C-4034-8A5A-7D7AD6B1533B}" type="presParOf" srcId="{ADD8CCAF-A691-4DB5-AE0A-5DE0B25E02A8}" destId="{2E8B6362-C258-4C8A-92CE-8C3F4BAAA497}" srcOrd="36" destOrd="0" presId="urn:microsoft.com/office/officeart/2005/8/layout/bProcess4"/>
    <dgm:cxn modelId="{457CA954-0812-4223-8949-145EB6CA5B48}" type="presParOf" srcId="{2E8B6362-C258-4C8A-92CE-8C3F4BAAA497}" destId="{D1D915C3-9593-42C9-956C-99FF7C7CB365}" srcOrd="0" destOrd="0" presId="urn:microsoft.com/office/officeart/2005/8/layout/bProcess4"/>
    <dgm:cxn modelId="{569DD934-02D4-4D5C-BEF5-AF13BF69A4CD}" type="presParOf" srcId="{2E8B6362-C258-4C8A-92CE-8C3F4BAAA497}" destId="{DBCD0609-2494-45DD-9032-C0F6EADF6D54}" srcOrd="1" destOrd="0" presId="urn:microsoft.com/office/officeart/2005/8/layout/bProcess4"/>
    <dgm:cxn modelId="{2729C586-5C2F-45FF-B8A3-A7A41F897B62}" type="presParOf" srcId="{ADD8CCAF-A691-4DB5-AE0A-5DE0B25E02A8}" destId="{D8F320BA-9416-4427-8175-E03EF9A470D4}" srcOrd="37" destOrd="0" presId="urn:microsoft.com/office/officeart/2005/8/layout/bProcess4"/>
    <dgm:cxn modelId="{60A2D28D-ED59-4D21-BCDB-B0DFCC06B1F5}" type="presParOf" srcId="{ADD8CCAF-A691-4DB5-AE0A-5DE0B25E02A8}" destId="{1510AEEB-B803-49CF-A48A-71EAA211BB99}" srcOrd="38" destOrd="0" presId="urn:microsoft.com/office/officeart/2005/8/layout/bProcess4"/>
    <dgm:cxn modelId="{38FE4EB9-ACF2-4F4F-BF2C-571E3EE0AF0F}" type="presParOf" srcId="{1510AEEB-B803-49CF-A48A-71EAA211BB99}" destId="{85DBBC57-33B7-41A0-B597-BE3CDAF20785}" srcOrd="0" destOrd="0" presId="urn:microsoft.com/office/officeart/2005/8/layout/bProcess4"/>
    <dgm:cxn modelId="{3635825E-2D4C-432F-BF71-32C6C408E874}" type="presParOf" srcId="{1510AEEB-B803-49CF-A48A-71EAA211BB99}" destId="{C712AA05-1351-472D-A8C9-9408B07CC14B}" srcOrd="1" destOrd="0" presId="urn:microsoft.com/office/officeart/2005/8/layout/bProcess4"/>
    <dgm:cxn modelId="{6D1911CD-5FFC-4549-ABAA-F5BA7EF9C8C2}" type="presParOf" srcId="{ADD8CCAF-A691-4DB5-AE0A-5DE0B25E02A8}" destId="{C727AD53-1F80-42CB-B5D9-7B3A7A955149}" srcOrd="39" destOrd="0" presId="urn:microsoft.com/office/officeart/2005/8/layout/bProcess4"/>
    <dgm:cxn modelId="{B7BAE520-D04F-441C-9EA9-FF1FF992DC7C}" type="presParOf" srcId="{ADD8CCAF-A691-4DB5-AE0A-5DE0B25E02A8}" destId="{7FD5A6A2-42DF-428F-BD68-096FA78DE50A}" srcOrd="40" destOrd="0" presId="urn:microsoft.com/office/officeart/2005/8/layout/bProcess4"/>
    <dgm:cxn modelId="{16A44390-A1C5-421C-A48A-407970DA8245}" type="presParOf" srcId="{7FD5A6A2-42DF-428F-BD68-096FA78DE50A}" destId="{E35C8CDE-F0C3-4431-8F35-D4826C90AAED}" srcOrd="0" destOrd="0" presId="urn:microsoft.com/office/officeart/2005/8/layout/bProcess4"/>
    <dgm:cxn modelId="{E84B2405-1F2A-4D6E-834F-A8EF4356D239}" type="presParOf" srcId="{7FD5A6A2-42DF-428F-BD68-096FA78DE50A}" destId="{AB2000B3-39D9-48FD-ADBC-4A38CEF50F5B}" srcOrd="1" destOrd="0" presId="urn:microsoft.com/office/officeart/2005/8/layout/bProcess4"/>
    <dgm:cxn modelId="{0880700F-0257-447B-BC49-D100B626E64D}" type="presParOf" srcId="{ADD8CCAF-A691-4DB5-AE0A-5DE0B25E02A8}" destId="{1ADD1730-9DAA-4866-AA35-756FA29B0D43}" srcOrd="41" destOrd="0" presId="urn:microsoft.com/office/officeart/2005/8/layout/bProcess4"/>
    <dgm:cxn modelId="{7495DE08-C77A-4660-AB84-2853EB180B3C}" type="presParOf" srcId="{ADD8CCAF-A691-4DB5-AE0A-5DE0B25E02A8}" destId="{3612CEB6-D83A-4FCC-A7FC-E7A2A6CEC3B0}" srcOrd="42" destOrd="0" presId="urn:microsoft.com/office/officeart/2005/8/layout/bProcess4"/>
    <dgm:cxn modelId="{12AFC4DA-CC61-4693-A97E-4A73A55359FA}" type="presParOf" srcId="{3612CEB6-D83A-4FCC-A7FC-E7A2A6CEC3B0}" destId="{2022323B-3938-4909-A0FF-8393BDA3D0F9}" srcOrd="0" destOrd="0" presId="urn:microsoft.com/office/officeart/2005/8/layout/bProcess4"/>
    <dgm:cxn modelId="{13A1E962-88AA-4DEC-AD1A-35D93A3C50EC}" type="presParOf" srcId="{3612CEB6-D83A-4FCC-A7FC-E7A2A6CEC3B0}" destId="{DA617D87-BC21-4BA3-A6E3-8AF185770D5E}" srcOrd="1" destOrd="0" presId="urn:microsoft.com/office/officeart/2005/8/layout/bProcess4"/>
    <dgm:cxn modelId="{AA374A97-18FF-4E75-90A6-ED609A371F39}" type="presParOf" srcId="{ADD8CCAF-A691-4DB5-AE0A-5DE0B25E02A8}" destId="{55D741F9-C35A-4D5F-A2A1-5D23BF8DC879}" srcOrd="43" destOrd="0" presId="urn:microsoft.com/office/officeart/2005/8/layout/bProcess4"/>
    <dgm:cxn modelId="{1E1BDC0E-4528-49D3-8315-C2D0874D6C93}" type="presParOf" srcId="{ADD8CCAF-A691-4DB5-AE0A-5DE0B25E02A8}" destId="{AAE5F4CB-4AB0-485E-B262-0E35D3EF0150}" srcOrd="44" destOrd="0" presId="urn:microsoft.com/office/officeart/2005/8/layout/bProcess4"/>
    <dgm:cxn modelId="{38780470-EE22-4AC5-BB86-5C98E631BEE0}" type="presParOf" srcId="{AAE5F4CB-4AB0-485E-B262-0E35D3EF0150}" destId="{045F9B18-2F70-4BDE-BBC6-540EBA29D9A1}" srcOrd="0" destOrd="0" presId="urn:microsoft.com/office/officeart/2005/8/layout/bProcess4"/>
    <dgm:cxn modelId="{CE0A09E6-1F8E-4CD6-A572-13560E6F50C3}" type="presParOf" srcId="{AAE5F4CB-4AB0-485E-B262-0E35D3EF0150}" destId="{623614B9-4CB0-4CCD-BF6E-FF51BC644D8C}" srcOrd="1" destOrd="0" presId="urn:microsoft.com/office/officeart/2005/8/layout/bProcess4"/>
    <dgm:cxn modelId="{7EF1B0AF-76AE-4E31-886E-7B5A22E64EC5}" type="presParOf" srcId="{ADD8CCAF-A691-4DB5-AE0A-5DE0B25E02A8}" destId="{9E45EA60-17D2-42D3-A9AA-C19ED5393686}" srcOrd="45" destOrd="0" presId="urn:microsoft.com/office/officeart/2005/8/layout/bProcess4"/>
    <dgm:cxn modelId="{5CCEB79A-A69C-4D7A-9C2F-3575AA342312}" type="presParOf" srcId="{ADD8CCAF-A691-4DB5-AE0A-5DE0B25E02A8}" destId="{4D20A285-327E-46CF-BD21-9121E1C1723E}" srcOrd="46" destOrd="0" presId="urn:microsoft.com/office/officeart/2005/8/layout/bProcess4"/>
    <dgm:cxn modelId="{C16ACE49-971B-48B7-8BA3-190238A0956A}" type="presParOf" srcId="{4D20A285-327E-46CF-BD21-9121E1C1723E}" destId="{54C63C76-091B-44B3-8910-BCA8D684EFDE}" srcOrd="0" destOrd="0" presId="urn:microsoft.com/office/officeart/2005/8/layout/bProcess4"/>
    <dgm:cxn modelId="{9891840C-68AB-4985-B826-1FB798205694}" type="presParOf" srcId="{4D20A285-327E-46CF-BD21-9121E1C1723E}" destId="{9198443C-086D-43CE-BE5B-A14A1DF92F4D}" srcOrd="1" destOrd="0" presId="urn:microsoft.com/office/officeart/2005/8/layout/b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4.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6.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8.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9.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0.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3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34.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6.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pList1#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9.xml><?xml version="1.0" encoding="utf-8"?>
<dgm:layoutDef xmlns:dgm="http://schemas.openxmlformats.org/drawingml/2006/diagram" xmlns:a="http://schemas.openxmlformats.org/drawingml/2006/main" uniqueId="urn:microsoft.com/office/officeart/2005/8/layout/pList1#2">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3.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45.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4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3.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5.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0.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2.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C761442-852D-45F9-9DEE-14652A00E9A0}" type="datetimeFigureOut">
              <a:rPr lang="ar-EG" smtClean="0"/>
              <a:pPr/>
              <a:t>28/05/1436</a:t>
            </a:fld>
            <a:endParaRPr lang="ar-EG"/>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F335B34A-0CDA-4E8C-A66F-43117D21239D}" type="slidenum">
              <a:rPr lang="ar-EG" smtClean="0"/>
              <a:pPr/>
              <a:t>‹#›</a:t>
            </a:fld>
            <a:endParaRPr lang="ar-EG"/>
          </a:p>
        </p:txBody>
      </p:sp>
    </p:spTree>
    <p:extLst>
      <p:ext uri="{BB962C8B-B14F-4D97-AF65-F5344CB8AC3E}">
        <p14:creationId xmlns:p14="http://schemas.microsoft.com/office/powerpoint/2010/main" xmlns="" val="122594870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image" Target="../media/image11.jpeg"/></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17575" y="744538"/>
            <a:ext cx="4960938"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pPr/>
              <a:t>2</a:t>
            </a:fld>
            <a:endParaRPr lang="en-US"/>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xmlns="" val="2977558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335B34A-0CDA-4E8C-A66F-43117D21239D}" type="slidenum">
              <a:rPr lang="ar-EG" smtClean="0"/>
              <a:pPr/>
              <a:t>101</a:t>
            </a:fld>
            <a:endParaRPr lang="ar-EG"/>
          </a:p>
        </p:txBody>
      </p:sp>
    </p:spTree>
    <p:extLst>
      <p:ext uri="{BB962C8B-B14F-4D97-AF65-F5344CB8AC3E}">
        <p14:creationId xmlns:p14="http://schemas.microsoft.com/office/powerpoint/2010/main" xmlns="" val="4161572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335B34A-0CDA-4E8C-A66F-43117D21239D}" type="slidenum">
              <a:rPr lang="ar-EG" smtClean="0"/>
              <a:pPr/>
              <a:t>102</a:t>
            </a:fld>
            <a:endParaRPr lang="ar-EG"/>
          </a:p>
        </p:txBody>
      </p:sp>
    </p:spTree>
    <p:extLst>
      <p:ext uri="{BB962C8B-B14F-4D97-AF65-F5344CB8AC3E}">
        <p14:creationId xmlns:p14="http://schemas.microsoft.com/office/powerpoint/2010/main" xmlns="" val="726943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335B34A-0CDA-4E8C-A66F-43117D21239D}" type="slidenum">
              <a:rPr lang="ar-EG" smtClean="0"/>
              <a:pPr/>
              <a:t>103</a:t>
            </a:fld>
            <a:endParaRPr lang="ar-EG"/>
          </a:p>
        </p:txBody>
      </p:sp>
    </p:spTree>
    <p:extLst>
      <p:ext uri="{BB962C8B-B14F-4D97-AF65-F5344CB8AC3E}">
        <p14:creationId xmlns:p14="http://schemas.microsoft.com/office/powerpoint/2010/main" xmlns="" val="1925662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335B34A-0CDA-4E8C-A66F-43117D21239D}" type="slidenum">
              <a:rPr lang="ar-EG" smtClean="0"/>
              <a:pPr/>
              <a:t>104</a:t>
            </a:fld>
            <a:endParaRPr lang="ar-EG"/>
          </a:p>
        </p:txBody>
      </p:sp>
    </p:spTree>
    <p:extLst>
      <p:ext uri="{BB962C8B-B14F-4D97-AF65-F5344CB8AC3E}">
        <p14:creationId xmlns:p14="http://schemas.microsoft.com/office/powerpoint/2010/main" xmlns="" val="4211599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335B34A-0CDA-4E8C-A66F-43117D21239D}" type="slidenum">
              <a:rPr lang="ar-EG" smtClean="0"/>
              <a:pPr/>
              <a:t>105</a:t>
            </a:fld>
            <a:endParaRPr lang="ar-EG"/>
          </a:p>
        </p:txBody>
      </p:sp>
    </p:spTree>
    <p:extLst>
      <p:ext uri="{BB962C8B-B14F-4D97-AF65-F5344CB8AC3E}">
        <p14:creationId xmlns:p14="http://schemas.microsoft.com/office/powerpoint/2010/main" xmlns="" val="263668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335B34A-0CDA-4E8C-A66F-43117D21239D}" type="slidenum">
              <a:rPr lang="ar-EG" smtClean="0"/>
              <a:pPr/>
              <a:t>106</a:t>
            </a:fld>
            <a:endParaRPr lang="ar-EG"/>
          </a:p>
        </p:txBody>
      </p:sp>
    </p:spTree>
    <p:extLst>
      <p:ext uri="{BB962C8B-B14F-4D97-AF65-F5344CB8AC3E}">
        <p14:creationId xmlns:p14="http://schemas.microsoft.com/office/powerpoint/2010/main" xmlns="" val="1142526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335B34A-0CDA-4E8C-A66F-43117D21239D}" type="slidenum">
              <a:rPr lang="ar-EG" smtClean="0"/>
              <a:pPr/>
              <a:t>107</a:t>
            </a:fld>
            <a:endParaRPr lang="ar-EG"/>
          </a:p>
        </p:txBody>
      </p:sp>
    </p:spTree>
    <p:extLst>
      <p:ext uri="{BB962C8B-B14F-4D97-AF65-F5344CB8AC3E}">
        <p14:creationId xmlns:p14="http://schemas.microsoft.com/office/powerpoint/2010/main" xmlns="" val="2587061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335B34A-0CDA-4E8C-A66F-43117D21239D}" type="slidenum">
              <a:rPr lang="ar-EG" smtClean="0"/>
              <a:pPr/>
              <a:t>108</a:t>
            </a:fld>
            <a:endParaRPr lang="ar-EG"/>
          </a:p>
        </p:txBody>
      </p:sp>
    </p:spTree>
    <p:extLst>
      <p:ext uri="{BB962C8B-B14F-4D97-AF65-F5344CB8AC3E}">
        <p14:creationId xmlns:p14="http://schemas.microsoft.com/office/powerpoint/2010/main" xmlns="" val="236546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335B34A-0CDA-4E8C-A66F-43117D21239D}" type="slidenum">
              <a:rPr lang="ar-EG" smtClean="0"/>
              <a:pPr/>
              <a:t>109</a:t>
            </a:fld>
            <a:endParaRPr lang="ar-EG"/>
          </a:p>
        </p:txBody>
      </p:sp>
    </p:spTree>
    <p:extLst>
      <p:ext uri="{BB962C8B-B14F-4D97-AF65-F5344CB8AC3E}">
        <p14:creationId xmlns:p14="http://schemas.microsoft.com/office/powerpoint/2010/main" xmlns="" val="3781226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335B34A-0CDA-4E8C-A66F-43117D21239D}" type="slidenum">
              <a:rPr lang="ar-EG" smtClean="0"/>
              <a:pPr/>
              <a:t>110</a:t>
            </a:fld>
            <a:endParaRPr lang="ar-EG"/>
          </a:p>
        </p:txBody>
      </p:sp>
    </p:spTree>
    <p:extLst>
      <p:ext uri="{BB962C8B-B14F-4D97-AF65-F5344CB8AC3E}">
        <p14:creationId xmlns:p14="http://schemas.microsoft.com/office/powerpoint/2010/main" xmlns="" val="422316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335B34A-0CDA-4E8C-A66F-43117D21239D}" type="slidenum">
              <a:rPr lang="ar-EG" smtClean="0"/>
              <a:pPr/>
              <a:t>93</a:t>
            </a:fld>
            <a:endParaRPr lang="ar-EG"/>
          </a:p>
        </p:txBody>
      </p:sp>
    </p:spTree>
    <p:extLst>
      <p:ext uri="{BB962C8B-B14F-4D97-AF65-F5344CB8AC3E}">
        <p14:creationId xmlns:p14="http://schemas.microsoft.com/office/powerpoint/2010/main" xmlns="" val="16255781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335B34A-0CDA-4E8C-A66F-43117D21239D}" type="slidenum">
              <a:rPr lang="ar-EG" smtClean="0"/>
              <a:pPr/>
              <a:t>111</a:t>
            </a:fld>
            <a:endParaRPr lang="ar-EG"/>
          </a:p>
        </p:txBody>
      </p:sp>
    </p:spTree>
    <p:extLst>
      <p:ext uri="{BB962C8B-B14F-4D97-AF65-F5344CB8AC3E}">
        <p14:creationId xmlns:p14="http://schemas.microsoft.com/office/powerpoint/2010/main" xmlns="" val="15904193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335B34A-0CDA-4E8C-A66F-43117D21239D}" type="slidenum">
              <a:rPr lang="ar-EG" smtClean="0"/>
              <a:pPr/>
              <a:t>112</a:t>
            </a:fld>
            <a:endParaRPr lang="ar-EG"/>
          </a:p>
        </p:txBody>
      </p:sp>
    </p:spTree>
    <p:extLst>
      <p:ext uri="{BB962C8B-B14F-4D97-AF65-F5344CB8AC3E}">
        <p14:creationId xmlns:p14="http://schemas.microsoft.com/office/powerpoint/2010/main" xmlns="" val="17652135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335B34A-0CDA-4E8C-A66F-43117D21239D}" type="slidenum">
              <a:rPr lang="ar-EG" smtClean="0"/>
              <a:pPr/>
              <a:t>113</a:t>
            </a:fld>
            <a:endParaRPr lang="ar-EG"/>
          </a:p>
        </p:txBody>
      </p:sp>
    </p:spTree>
    <p:extLst>
      <p:ext uri="{BB962C8B-B14F-4D97-AF65-F5344CB8AC3E}">
        <p14:creationId xmlns:p14="http://schemas.microsoft.com/office/powerpoint/2010/main" xmlns="" val="10302708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335B34A-0CDA-4E8C-A66F-43117D21239D}" type="slidenum">
              <a:rPr lang="ar-EG" smtClean="0"/>
              <a:pPr/>
              <a:t>114</a:t>
            </a:fld>
            <a:endParaRPr lang="ar-EG"/>
          </a:p>
        </p:txBody>
      </p:sp>
    </p:spTree>
    <p:extLst>
      <p:ext uri="{BB962C8B-B14F-4D97-AF65-F5344CB8AC3E}">
        <p14:creationId xmlns:p14="http://schemas.microsoft.com/office/powerpoint/2010/main" xmlns="" val="15436971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335B34A-0CDA-4E8C-A66F-43117D21239D}" type="slidenum">
              <a:rPr lang="ar-EG" smtClean="0"/>
              <a:pPr/>
              <a:t>115</a:t>
            </a:fld>
            <a:endParaRPr lang="ar-EG"/>
          </a:p>
        </p:txBody>
      </p:sp>
    </p:spTree>
    <p:extLst>
      <p:ext uri="{BB962C8B-B14F-4D97-AF65-F5344CB8AC3E}">
        <p14:creationId xmlns:p14="http://schemas.microsoft.com/office/powerpoint/2010/main" xmlns="" val="36919183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335B34A-0CDA-4E8C-A66F-43117D21239D}" type="slidenum">
              <a:rPr lang="ar-EG" smtClean="0"/>
              <a:pPr/>
              <a:t>116</a:t>
            </a:fld>
            <a:endParaRPr lang="ar-EG"/>
          </a:p>
        </p:txBody>
      </p:sp>
    </p:spTree>
    <p:extLst>
      <p:ext uri="{BB962C8B-B14F-4D97-AF65-F5344CB8AC3E}">
        <p14:creationId xmlns:p14="http://schemas.microsoft.com/office/powerpoint/2010/main" xmlns="" val="14351831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335B34A-0CDA-4E8C-A66F-43117D21239D}" type="slidenum">
              <a:rPr lang="ar-EG" smtClean="0"/>
              <a:pPr/>
              <a:t>117</a:t>
            </a:fld>
            <a:endParaRPr lang="ar-EG"/>
          </a:p>
        </p:txBody>
      </p:sp>
    </p:spTree>
    <p:extLst>
      <p:ext uri="{BB962C8B-B14F-4D97-AF65-F5344CB8AC3E}">
        <p14:creationId xmlns:p14="http://schemas.microsoft.com/office/powerpoint/2010/main" xmlns="" val="3037827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335B34A-0CDA-4E8C-A66F-43117D21239D}" type="slidenum">
              <a:rPr lang="ar-EG" smtClean="0"/>
              <a:pPr/>
              <a:t>118</a:t>
            </a:fld>
            <a:endParaRPr lang="ar-EG"/>
          </a:p>
        </p:txBody>
      </p:sp>
    </p:spTree>
    <p:extLst>
      <p:ext uri="{BB962C8B-B14F-4D97-AF65-F5344CB8AC3E}">
        <p14:creationId xmlns:p14="http://schemas.microsoft.com/office/powerpoint/2010/main" xmlns="" val="17713345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335B34A-0CDA-4E8C-A66F-43117D21239D}" type="slidenum">
              <a:rPr lang="ar-EG" smtClean="0"/>
              <a:pPr/>
              <a:t>119</a:t>
            </a:fld>
            <a:endParaRPr lang="ar-EG"/>
          </a:p>
        </p:txBody>
      </p:sp>
    </p:spTree>
    <p:extLst>
      <p:ext uri="{BB962C8B-B14F-4D97-AF65-F5344CB8AC3E}">
        <p14:creationId xmlns:p14="http://schemas.microsoft.com/office/powerpoint/2010/main" xmlns="" val="23821963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335B34A-0CDA-4E8C-A66F-43117D21239D}" type="slidenum">
              <a:rPr lang="ar-EG" smtClean="0"/>
              <a:pPr/>
              <a:t>120</a:t>
            </a:fld>
            <a:endParaRPr lang="ar-EG"/>
          </a:p>
        </p:txBody>
      </p:sp>
    </p:spTree>
    <p:extLst>
      <p:ext uri="{BB962C8B-B14F-4D97-AF65-F5344CB8AC3E}">
        <p14:creationId xmlns:p14="http://schemas.microsoft.com/office/powerpoint/2010/main" xmlns="" val="2010523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335B34A-0CDA-4E8C-A66F-43117D21239D}" type="slidenum">
              <a:rPr lang="ar-EG" smtClean="0"/>
              <a:pPr/>
              <a:t>94</a:t>
            </a:fld>
            <a:endParaRPr lang="ar-EG"/>
          </a:p>
        </p:txBody>
      </p:sp>
    </p:spTree>
    <p:extLst>
      <p:ext uri="{BB962C8B-B14F-4D97-AF65-F5344CB8AC3E}">
        <p14:creationId xmlns:p14="http://schemas.microsoft.com/office/powerpoint/2010/main" xmlns="" val="6979475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335B34A-0CDA-4E8C-A66F-43117D21239D}" type="slidenum">
              <a:rPr lang="ar-EG" smtClean="0"/>
              <a:pPr/>
              <a:t>121</a:t>
            </a:fld>
            <a:endParaRPr lang="ar-EG"/>
          </a:p>
        </p:txBody>
      </p:sp>
    </p:spTree>
    <p:extLst>
      <p:ext uri="{BB962C8B-B14F-4D97-AF65-F5344CB8AC3E}">
        <p14:creationId xmlns:p14="http://schemas.microsoft.com/office/powerpoint/2010/main" xmlns="" val="34387567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335B34A-0CDA-4E8C-A66F-43117D21239D}" type="slidenum">
              <a:rPr lang="ar-EG" smtClean="0"/>
              <a:pPr/>
              <a:t>122</a:t>
            </a:fld>
            <a:endParaRPr lang="ar-EG"/>
          </a:p>
        </p:txBody>
      </p:sp>
    </p:spTree>
    <p:extLst>
      <p:ext uri="{BB962C8B-B14F-4D97-AF65-F5344CB8AC3E}">
        <p14:creationId xmlns:p14="http://schemas.microsoft.com/office/powerpoint/2010/main" xmlns="" val="11471142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335B34A-0CDA-4E8C-A66F-43117D21239D}" type="slidenum">
              <a:rPr lang="ar-EG" smtClean="0"/>
              <a:pPr/>
              <a:t>123</a:t>
            </a:fld>
            <a:endParaRPr lang="ar-EG"/>
          </a:p>
        </p:txBody>
      </p:sp>
    </p:spTree>
    <p:extLst>
      <p:ext uri="{BB962C8B-B14F-4D97-AF65-F5344CB8AC3E}">
        <p14:creationId xmlns:p14="http://schemas.microsoft.com/office/powerpoint/2010/main" xmlns="" val="38517466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335B34A-0CDA-4E8C-A66F-43117D21239D}" type="slidenum">
              <a:rPr lang="ar-EG" smtClean="0"/>
              <a:pPr/>
              <a:t>124</a:t>
            </a:fld>
            <a:endParaRPr lang="ar-EG"/>
          </a:p>
        </p:txBody>
      </p:sp>
    </p:spTree>
    <p:extLst>
      <p:ext uri="{BB962C8B-B14F-4D97-AF65-F5344CB8AC3E}">
        <p14:creationId xmlns:p14="http://schemas.microsoft.com/office/powerpoint/2010/main" xmlns="" val="12049572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335B34A-0CDA-4E8C-A66F-43117D21239D}" type="slidenum">
              <a:rPr lang="ar-EG" smtClean="0"/>
              <a:pPr/>
              <a:t>125</a:t>
            </a:fld>
            <a:endParaRPr lang="ar-EG"/>
          </a:p>
        </p:txBody>
      </p:sp>
    </p:spTree>
    <p:extLst>
      <p:ext uri="{BB962C8B-B14F-4D97-AF65-F5344CB8AC3E}">
        <p14:creationId xmlns:p14="http://schemas.microsoft.com/office/powerpoint/2010/main" xmlns="" val="2171264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335B34A-0CDA-4E8C-A66F-43117D21239D}" type="slidenum">
              <a:rPr lang="ar-EG" smtClean="0"/>
              <a:pPr/>
              <a:t>126</a:t>
            </a:fld>
            <a:endParaRPr lang="ar-EG"/>
          </a:p>
        </p:txBody>
      </p:sp>
    </p:spTree>
    <p:extLst>
      <p:ext uri="{BB962C8B-B14F-4D97-AF65-F5344CB8AC3E}">
        <p14:creationId xmlns:p14="http://schemas.microsoft.com/office/powerpoint/2010/main" xmlns="" val="34778914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335B34A-0CDA-4E8C-A66F-43117D21239D}" type="slidenum">
              <a:rPr lang="ar-EG" smtClean="0"/>
              <a:pPr/>
              <a:t>127</a:t>
            </a:fld>
            <a:endParaRPr lang="ar-EG"/>
          </a:p>
        </p:txBody>
      </p:sp>
    </p:spTree>
    <p:extLst>
      <p:ext uri="{BB962C8B-B14F-4D97-AF65-F5344CB8AC3E}">
        <p14:creationId xmlns:p14="http://schemas.microsoft.com/office/powerpoint/2010/main" xmlns="" val="9239181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335B34A-0CDA-4E8C-A66F-43117D21239D}" type="slidenum">
              <a:rPr lang="ar-EG" smtClean="0"/>
              <a:pPr/>
              <a:t>128</a:t>
            </a:fld>
            <a:endParaRPr lang="ar-EG"/>
          </a:p>
        </p:txBody>
      </p:sp>
    </p:spTree>
    <p:extLst>
      <p:ext uri="{BB962C8B-B14F-4D97-AF65-F5344CB8AC3E}">
        <p14:creationId xmlns:p14="http://schemas.microsoft.com/office/powerpoint/2010/main" xmlns="" val="3774022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335B34A-0CDA-4E8C-A66F-43117D21239D}" type="slidenum">
              <a:rPr lang="ar-EG" smtClean="0"/>
              <a:pPr/>
              <a:t>95</a:t>
            </a:fld>
            <a:endParaRPr lang="ar-EG"/>
          </a:p>
        </p:txBody>
      </p:sp>
    </p:spTree>
    <p:extLst>
      <p:ext uri="{BB962C8B-B14F-4D97-AF65-F5344CB8AC3E}">
        <p14:creationId xmlns:p14="http://schemas.microsoft.com/office/powerpoint/2010/main" xmlns="" val="3823314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335B34A-0CDA-4E8C-A66F-43117D21239D}" type="slidenum">
              <a:rPr lang="ar-EG" smtClean="0"/>
              <a:pPr/>
              <a:t>96</a:t>
            </a:fld>
            <a:endParaRPr lang="ar-EG"/>
          </a:p>
        </p:txBody>
      </p:sp>
    </p:spTree>
    <p:extLst>
      <p:ext uri="{BB962C8B-B14F-4D97-AF65-F5344CB8AC3E}">
        <p14:creationId xmlns:p14="http://schemas.microsoft.com/office/powerpoint/2010/main" xmlns="" val="2937376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335B34A-0CDA-4E8C-A66F-43117D21239D}" type="slidenum">
              <a:rPr lang="ar-EG" smtClean="0"/>
              <a:pPr/>
              <a:t>97</a:t>
            </a:fld>
            <a:endParaRPr lang="ar-EG"/>
          </a:p>
        </p:txBody>
      </p:sp>
    </p:spTree>
    <p:extLst>
      <p:ext uri="{BB962C8B-B14F-4D97-AF65-F5344CB8AC3E}">
        <p14:creationId xmlns:p14="http://schemas.microsoft.com/office/powerpoint/2010/main" xmlns="" val="2428948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335B34A-0CDA-4E8C-A66F-43117D21239D}" type="slidenum">
              <a:rPr lang="ar-EG" smtClean="0"/>
              <a:pPr/>
              <a:t>98</a:t>
            </a:fld>
            <a:endParaRPr lang="ar-EG"/>
          </a:p>
        </p:txBody>
      </p:sp>
    </p:spTree>
    <p:extLst>
      <p:ext uri="{BB962C8B-B14F-4D97-AF65-F5344CB8AC3E}">
        <p14:creationId xmlns:p14="http://schemas.microsoft.com/office/powerpoint/2010/main" xmlns="" val="816336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335B34A-0CDA-4E8C-A66F-43117D21239D}" type="slidenum">
              <a:rPr lang="ar-EG" smtClean="0"/>
              <a:pPr/>
              <a:t>99</a:t>
            </a:fld>
            <a:endParaRPr lang="ar-EG"/>
          </a:p>
        </p:txBody>
      </p:sp>
    </p:spTree>
    <p:extLst>
      <p:ext uri="{BB962C8B-B14F-4D97-AF65-F5344CB8AC3E}">
        <p14:creationId xmlns:p14="http://schemas.microsoft.com/office/powerpoint/2010/main" xmlns="" val="30473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335B34A-0CDA-4E8C-A66F-43117D21239D}" type="slidenum">
              <a:rPr lang="ar-EG" smtClean="0"/>
              <a:pPr/>
              <a:t>100</a:t>
            </a:fld>
            <a:endParaRPr lang="ar-EG"/>
          </a:p>
        </p:txBody>
      </p:sp>
    </p:spTree>
    <p:extLst>
      <p:ext uri="{BB962C8B-B14F-4D97-AF65-F5344CB8AC3E}">
        <p14:creationId xmlns:p14="http://schemas.microsoft.com/office/powerpoint/2010/main" xmlns="" val="19388523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5E07A9D-AA0F-496B-806A-F86A5AA1943B}" type="datetimeFigureOut">
              <a:rPr lang="ar-EG" smtClean="0"/>
              <a:pPr/>
              <a:t>28/05/1436</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3AFA2F80-206A-4294-8171-93971C408817}" type="slidenum">
              <a:rPr lang="ar-EG" smtClean="0"/>
              <a:pPr/>
              <a:t>‹#›</a:t>
            </a:fld>
            <a:endParaRPr lang="ar-EG"/>
          </a:p>
        </p:txBody>
      </p:sp>
    </p:spTree>
    <p:extLst>
      <p:ext uri="{BB962C8B-B14F-4D97-AF65-F5344CB8AC3E}">
        <p14:creationId xmlns:p14="http://schemas.microsoft.com/office/powerpoint/2010/main" xmlns="" val="1062424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E07A9D-AA0F-496B-806A-F86A5AA1943B}" type="datetimeFigureOut">
              <a:rPr lang="ar-EG" smtClean="0"/>
              <a:pPr/>
              <a:t>28/05/1436</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3AFA2F80-206A-4294-8171-93971C408817}" type="slidenum">
              <a:rPr lang="ar-EG" smtClean="0"/>
              <a:pPr/>
              <a:t>‹#›</a:t>
            </a:fld>
            <a:endParaRPr lang="ar-EG"/>
          </a:p>
        </p:txBody>
      </p:sp>
    </p:spTree>
    <p:extLst>
      <p:ext uri="{BB962C8B-B14F-4D97-AF65-F5344CB8AC3E}">
        <p14:creationId xmlns:p14="http://schemas.microsoft.com/office/powerpoint/2010/main" xmlns="" val="1617068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E07A9D-AA0F-496B-806A-F86A5AA1943B}" type="datetimeFigureOut">
              <a:rPr lang="ar-EG" smtClean="0"/>
              <a:pPr/>
              <a:t>28/05/1436</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3AFA2F80-206A-4294-8171-93971C408817}" type="slidenum">
              <a:rPr lang="ar-EG" smtClean="0"/>
              <a:pPr/>
              <a:t>‹#›</a:t>
            </a:fld>
            <a:endParaRPr lang="ar-EG"/>
          </a:p>
        </p:txBody>
      </p:sp>
    </p:spTree>
    <p:extLst>
      <p:ext uri="{BB962C8B-B14F-4D97-AF65-F5344CB8AC3E}">
        <p14:creationId xmlns:p14="http://schemas.microsoft.com/office/powerpoint/2010/main" xmlns="" val="1419604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E07A9D-AA0F-496B-806A-F86A5AA1943B}" type="datetimeFigureOut">
              <a:rPr lang="ar-EG" smtClean="0"/>
              <a:pPr/>
              <a:t>28/05/1436</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3AFA2F80-206A-4294-8171-93971C408817}" type="slidenum">
              <a:rPr lang="ar-EG" smtClean="0"/>
              <a:pPr/>
              <a:t>‹#›</a:t>
            </a:fld>
            <a:endParaRPr lang="ar-EG"/>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571626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E07A9D-AA0F-496B-806A-F86A5AA1943B}" type="datetimeFigureOut">
              <a:rPr lang="ar-EG" smtClean="0"/>
              <a:pPr/>
              <a:t>28/05/1436</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3AFA2F80-206A-4294-8171-93971C408817}" type="slidenum">
              <a:rPr lang="ar-EG" smtClean="0"/>
              <a:pPr/>
              <a:t>‹#›</a:t>
            </a:fld>
            <a:endParaRPr lang="ar-EG"/>
          </a:p>
        </p:txBody>
      </p:sp>
    </p:spTree>
    <p:extLst>
      <p:ext uri="{BB962C8B-B14F-4D97-AF65-F5344CB8AC3E}">
        <p14:creationId xmlns:p14="http://schemas.microsoft.com/office/powerpoint/2010/main" xmlns="" val="3207465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5E07A9D-AA0F-496B-806A-F86A5AA1943B}" type="datetimeFigureOut">
              <a:rPr lang="ar-EG" smtClean="0"/>
              <a:pPr/>
              <a:t>28/05/1436</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3AFA2F80-206A-4294-8171-93971C408817}" type="slidenum">
              <a:rPr lang="ar-EG" smtClean="0"/>
              <a:pPr/>
              <a:t>‹#›</a:t>
            </a:fld>
            <a:endParaRPr lang="ar-EG"/>
          </a:p>
        </p:txBody>
      </p:sp>
    </p:spTree>
    <p:extLst>
      <p:ext uri="{BB962C8B-B14F-4D97-AF65-F5344CB8AC3E}">
        <p14:creationId xmlns:p14="http://schemas.microsoft.com/office/powerpoint/2010/main" xmlns="" val="1781931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5E07A9D-AA0F-496B-806A-F86A5AA1943B}" type="datetimeFigureOut">
              <a:rPr lang="ar-EG" smtClean="0"/>
              <a:pPr/>
              <a:t>28/05/1436</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3AFA2F80-206A-4294-8171-93971C408817}" type="slidenum">
              <a:rPr lang="ar-EG" smtClean="0"/>
              <a:pPr/>
              <a:t>‹#›</a:t>
            </a:fld>
            <a:endParaRPr lang="ar-EG"/>
          </a:p>
        </p:txBody>
      </p:sp>
    </p:spTree>
    <p:extLst>
      <p:ext uri="{BB962C8B-B14F-4D97-AF65-F5344CB8AC3E}">
        <p14:creationId xmlns:p14="http://schemas.microsoft.com/office/powerpoint/2010/main" xmlns="" val="4289109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E07A9D-AA0F-496B-806A-F86A5AA1943B}" type="datetimeFigureOut">
              <a:rPr lang="ar-EG" smtClean="0"/>
              <a:pPr/>
              <a:t>28/05/1436</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3AFA2F80-206A-4294-8171-93971C408817}" type="slidenum">
              <a:rPr lang="ar-EG" smtClean="0"/>
              <a:pPr/>
              <a:t>‹#›</a:t>
            </a:fld>
            <a:endParaRPr lang="ar-EG"/>
          </a:p>
        </p:txBody>
      </p:sp>
    </p:spTree>
    <p:extLst>
      <p:ext uri="{BB962C8B-B14F-4D97-AF65-F5344CB8AC3E}">
        <p14:creationId xmlns:p14="http://schemas.microsoft.com/office/powerpoint/2010/main" xmlns="" val="3045411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E07A9D-AA0F-496B-806A-F86A5AA1943B}" type="datetimeFigureOut">
              <a:rPr lang="ar-EG" smtClean="0"/>
              <a:pPr/>
              <a:t>28/05/1436</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3AFA2F80-206A-4294-8171-93971C408817}" type="slidenum">
              <a:rPr lang="ar-EG" smtClean="0"/>
              <a:pPr/>
              <a:t>‹#›</a:t>
            </a:fld>
            <a:endParaRPr lang="ar-EG"/>
          </a:p>
        </p:txBody>
      </p:sp>
    </p:spTree>
    <p:extLst>
      <p:ext uri="{BB962C8B-B14F-4D97-AF65-F5344CB8AC3E}">
        <p14:creationId xmlns:p14="http://schemas.microsoft.com/office/powerpoint/2010/main" xmlns="" val="1054738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hart">
  <p:cSld name="عنوان، ونص، ومخطط">
    <p:spTree>
      <p:nvGrpSpPr>
        <p:cNvPr id="1" name=""/>
        <p:cNvGrpSpPr/>
        <p:nvPr/>
      </p:nvGrpSpPr>
      <p:grpSpPr>
        <a:xfrm>
          <a:off x="0" y="0"/>
          <a:ext cx="0" cy="0"/>
          <a:chOff x="0" y="0"/>
          <a:chExt cx="0" cy="0"/>
        </a:xfrm>
      </p:grpSpPr>
      <p:sp>
        <p:nvSpPr>
          <p:cNvPr id="2" name="عنوان 1"/>
          <p:cNvSpPr>
            <a:spLocks noGrp="1"/>
          </p:cNvSpPr>
          <p:nvPr>
            <p:ph type="title"/>
          </p:nvPr>
        </p:nvSpPr>
        <p:spPr>
          <a:xfrm>
            <a:off x="628650" y="365129"/>
            <a:ext cx="7886700" cy="1325563"/>
          </a:xfrm>
          <a:prstGeom prst="rect">
            <a:avLst/>
          </a:prstGeom>
        </p:spPr>
        <p:txBody>
          <a:bodyPr/>
          <a:lstStyle/>
          <a:p>
            <a:r>
              <a:rPr lang="ar-SA" smtClean="0"/>
              <a:t>انقر لتحرير نمط العنوان الرئيسي</a:t>
            </a:r>
            <a:endParaRPr lang="ar-EG"/>
          </a:p>
        </p:txBody>
      </p:sp>
      <p:sp>
        <p:nvSpPr>
          <p:cNvPr id="3" name="عنصر نائب للنص 2"/>
          <p:cNvSpPr>
            <a:spLocks noGrp="1"/>
          </p:cNvSpPr>
          <p:nvPr>
            <p:ph type="body" sz="half" idx="1"/>
          </p:nvPr>
        </p:nvSpPr>
        <p:spPr>
          <a:xfrm>
            <a:off x="628650" y="1825625"/>
            <a:ext cx="3867150" cy="4351338"/>
          </a:xfrm>
          <a:prstGeom prst="rect">
            <a:avLst/>
          </a:prstGeo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مخطط 3"/>
          <p:cNvSpPr>
            <a:spLocks noGrp="1"/>
          </p:cNvSpPr>
          <p:nvPr>
            <p:ph type="chart" sz="half" idx="2"/>
          </p:nvPr>
        </p:nvSpPr>
        <p:spPr>
          <a:xfrm>
            <a:off x="4648200" y="1825625"/>
            <a:ext cx="3867150" cy="4351338"/>
          </a:xfrm>
          <a:prstGeom prst="rect">
            <a:avLst/>
          </a:prstGeom>
        </p:spPr>
        <p:txBody>
          <a:bodyPr/>
          <a:lstStyle/>
          <a:p>
            <a:endParaRPr lang="ar-EG"/>
          </a:p>
        </p:txBody>
      </p:sp>
    </p:spTree>
    <p:extLst>
      <p:ext uri="{BB962C8B-B14F-4D97-AF65-F5344CB8AC3E}">
        <p14:creationId xmlns:p14="http://schemas.microsoft.com/office/powerpoint/2010/main" xmlns="" val="4058447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E07A9D-AA0F-496B-806A-F86A5AA1943B}" type="datetimeFigureOut">
              <a:rPr lang="ar-EG" smtClean="0"/>
              <a:pPr/>
              <a:t>28/05/1436</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3AFA2F80-206A-4294-8171-93971C408817}" type="slidenum">
              <a:rPr lang="ar-EG" smtClean="0"/>
              <a:pPr/>
              <a:t>‹#›</a:t>
            </a:fld>
            <a:endParaRPr lang="ar-EG"/>
          </a:p>
        </p:txBody>
      </p:sp>
    </p:spTree>
    <p:extLst>
      <p:ext uri="{BB962C8B-B14F-4D97-AF65-F5344CB8AC3E}">
        <p14:creationId xmlns:p14="http://schemas.microsoft.com/office/powerpoint/2010/main" xmlns="" val="558856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E07A9D-AA0F-496B-806A-F86A5AA1943B}" type="datetimeFigureOut">
              <a:rPr lang="ar-EG" smtClean="0"/>
              <a:pPr/>
              <a:t>28/05/1436</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3AFA2F80-206A-4294-8171-93971C408817}" type="slidenum">
              <a:rPr lang="ar-EG" smtClean="0"/>
              <a:pPr/>
              <a:t>‹#›</a:t>
            </a:fld>
            <a:endParaRPr lang="ar-EG"/>
          </a:p>
        </p:txBody>
      </p:sp>
    </p:spTree>
    <p:extLst>
      <p:ext uri="{BB962C8B-B14F-4D97-AF65-F5344CB8AC3E}">
        <p14:creationId xmlns:p14="http://schemas.microsoft.com/office/powerpoint/2010/main" xmlns="" val="2418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E07A9D-AA0F-496B-806A-F86A5AA1943B}" type="datetimeFigureOut">
              <a:rPr lang="ar-EG" smtClean="0"/>
              <a:pPr/>
              <a:t>28/05/1436</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3AFA2F80-206A-4294-8171-93971C408817}" type="slidenum">
              <a:rPr lang="ar-EG" smtClean="0"/>
              <a:pPr/>
              <a:t>‹#›</a:t>
            </a:fld>
            <a:endParaRPr lang="ar-EG"/>
          </a:p>
        </p:txBody>
      </p:sp>
    </p:spTree>
    <p:extLst>
      <p:ext uri="{BB962C8B-B14F-4D97-AF65-F5344CB8AC3E}">
        <p14:creationId xmlns:p14="http://schemas.microsoft.com/office/powerpoint/2010/main" xmlns="" val="3842900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E07A9D-AA0F-496B-806A-F86A5AA1943B}" type="datetimeFigureOut">
              <a:rPr lang="ar-EG" smtClean="0"/>
              <a:pPr/>
              <a:t>28/05/1436</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3AFA2F80-206A-4294-8171-93971C408817}" type="slidenum">
              <a:rPr lang="ar-EG" smtClean="0"/>
              <a:pPr/>
              <a:t>‹#›</a:t>
            </a:fld>
            <a:endParaRPr lang="ar-EG"/>
          </a:p>
        </p:txBody>
      </p:sp>
    </p:spTree>
    <p:extLst>
      <p:ext uri="{BB962C8B-B14F-4D97-AF65-F5344CB8AC3E}">
        <p14:creationId xmlns:p14="http://schemas.microsoft.com/office/powerpoint/2010/main" xmlns="" val="3510232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5E07A9D-AA0F-496B-806A-F86A5AA1943B}" type="datetimeFigureOut">
              <a:rPr lang="ar-EG" smtClean="0"/>
              <a:pPr/>
              <a:t>28/05/1436</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3AFA2F80-206A-4294-8171-93971C408817}" type="slidenum">
              <a:rPr lang="ar-EG" smtClean="0"/>
              <a:pPr/>
              <a:t>‹#›</a:t>
            </a:fld>
            <a:endParaRPr lang="ar-EG"/>
          </a:p>
        </p:txBody>
      </p:sp>
    </p:spTree>
    <p:extLst>
      <p:ext uri="{BB962C8B-B14F-4D97-AF65-F5344CB8AC3E}">
        <p14:creationId xmlns:p14="http://schemas.microsoft.com/office/powerpoint/2010/main" xmlns="" val="1873405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B5E07A9D-AA0F-496B-806A-F86A5AA1943B}" type="datetimeFigureOut">
              <a:rPr lang="ar-EG" smtClean="0"/>
              <a:pPr/>
              <a:t>28/05/1436</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3AFA2F80-206A-4294-8171-93971C408817}" type="slidenum">
              <a:rPr lang="ar-EG" smtClean="0"/>
              <a:pPr/>
              <a:t>‹#›</a:t>
            </a:fld>
            <a:endParaRPr lang="ar-EG"/>
          </a:p>
        </p:txBody>
      </p:sp>
    </p:spTree>
    <p:extLst>
      <p:ext uri="{BB962C8B-B14F-4D97-AF65-F5344CB8AC3E}">
        <p14:creationId xmlns:p14="http://schemas.microsoft.com/office/powerpoint/2010/main" xmlns="" val="1095396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E07A9D-AA0F-496B-806A-F86A5AA1943B}" type="datetimeFigureOut">
              <a:rPr lang="ar-EG" smtClean="0"/>
              <a:pPr/>
              <a:t>28/05/1436</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3AFA2F80-206A-4294-8171-93971C408817}" type="slidenum">
              <a:rPr lang="ar-EG" smtClean="0"/>
              <a:pPr/>
              <a:t>‹#›</a:t>
            </a:fld>
            <a:endParaRPr lang="ar-EG"/>
          </a:p>
        </p:txBody>
      </p:sp>
    </p:spTree>
    <p:extLst>
      <p:ext uri="{BB962C8B-B14F-4D97-AF65-F5344CB8AC3E}">
        <p14:creationId xmlns:p14="http://schemas.microsoft.com/office/powerpoint/2010/main" xmlns="" val="3388251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E07A9D-AA0F-496B-806A-F86A5AA1943B}" type="datetimeFigureOut">
              <a:rPr lang="ar-EG" smtClean="0"/>
              <a:pPr/>
              <a:t>28/05/1436</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3AFA2F80-206A-4294-8171-93971C408817}" type="slidenum">
              <a:rPr lang="ar-EG" smtClean="0"/>
              <a:pPr/>
              <a:t>‹#›</a:t>
            </a:fld>
            <a:endParaRPr lang="ar-EG"/>
          </a:p>
        </p:txBody>
      </p:sp>
    </p:spTree>
    <p:extLst>
      <p:ext uri="{BB962C8B-B14F-4D97-AF65-F5344CB8AC3E}">
        <p14:creationId xmlns:p14="http://schemas.microsoft.com/office/powerpoint/2010/main" xmlns="" val="4242435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80000"/>
            <a:extLst>
              <a:ext uri="{28A0092B-C50C-407E-A947-70E740481C1C}">
                <a14:useLocalDpi xmlns:a14="http://schemas.microsoft.com/office/drawing/2010/main" xmlns=""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B5E07A9D-AA0F-496B-806A-F86A5AA1943B}" type="datetimeFigureOut">
              <a:rPr lang="ar-EG" smtClean="0"/>
              <a:pPr/>
              <a:t>28/05/1436</a:t>
            </a:fld>
            <a:endParaRPr lang="ar-EG"/>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ar-EG"/>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3AFA2F80-206A-4294-8171-93971C408817}" type="slidenum">
              <a:rPr lang="ar-EG" smtClean="0"/>
              <a:pPr/>
              <a:t>‹#›</a:t>
            </a:fld>
            <a:endParaRPr lang="ar-EG"/>
          </a:p>
        </p:txBody>
      </p:sp>
    </p:spTree>
    <p:extLst>
      <p:ext uri="{BB962C8B-B14F-4D97-AF65-F5344CB8AC3E}">
        <p14:creationId xmlns:p14="http://schemas.microsoft.com/office/powerpoint/2010/main" xmlns="" val="118851109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Lst>
  <p:txStyles>
    <p:titleStyle>
      <a:lvl1pPr algn="ctr" defTabSz="914400" rtl="1"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diagramData" Target="../diagrams/data49.xml"/><Relationship Id="rId7" Type="http://schemas.microsoft.com/office/2007/relationships/diagramDrawing" Target="../diagrams/drawing4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9.xml"/><Relationship Id="rId5" Type="http://schemas.openxmlformats.org/officeDocument/2006/relationships/diagramQuickStyle" Target="../diagrams/quickStyle49.xml"/><Relationship Id="rId4" Type="http://schemas.openxmlformats.org/officeDocument/2006/relationships/diagramLayout" Target="../diagrams/layout49.xml"/></Relationships>
</file>

<file path=ppt/slides/_rels/slide102.xml.rels><?xml version="1.0" encoding="UTF-8" standalone="yes"?>
<Relationships xmlns="http://schemas.openxmlformats.org/package/2006/relationships"><Relationship Id="rId3" Type="http://schemas.openxmlformats.org/officeDocument/2006/relationships/diagramData" Target="../diagrams/data50.xml"/><Relationship Id="rId7" Type="http://schemas.microsoft.com/office/2007/relationships/diagramDrawing" Target="../diagrams/drawing5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0.xml"/><Relationship Id="rId5" Type="http://schemas.openxmlformats.org/officeDocument/2006/relationships/diagramQuickStyle" Target="../diagrams/quickStyle50.xml"/><Relationship Id="rId4" Type="http://schemas.openxmlformats.org/officeDocument/2006/relationships/diagramLayout" Target="../diagrams/layout50.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diagramData" Target="../diagrams/data51.xml"/><Relationship Id="rId7" Type="http://schemas.microsoft.com/office/2007/relationships/diagramDrawing" Target="../diagrams/drawing5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1.xml"/><Relationship Id="rId5" Type="http://schemas.openxmlformats.org/officeDocument/2006/relationships/diagramQuickStyle" Target="../diagrams/quickStyle51.xml"/><Relationship Id="rId4" Type="http://schemas.openxmlformats.org/officeDocument/2006/relationships/diagramLayout" Target="../diagrams/layout51.xml"/></Relationships>
</file>

<file path=ppt/slides/_rels/slide105.xml.rels><?xml version="1.0" encoding="UTF-8" standalone="yes"?>
<Relationships xmlns="http://schemas.openxmlformats.org/package/2006/relationships"><Relationship Id="rId3" Type="http://schemas.openxmlformats.org/officeDocument/2006/relationships/diagramData" Target="../diagrams/data52.xml"/><Relationship Id="rId7" Type="http://schemas.microsoft.com/office/2007/relationships/diagramDrawing" Target="../diagrams/drawing5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2.xml"/><Relationship Id="rId5" Type="http://schemas.openxmlformats.org/officeDocument/2006/relationships/diagramQuickStyle" Target="../diagrams/quickStyle52.xml"/><Relationship Id="rId4" Type="http://schemas.openxmlformats.org/officeDocument/2006/relationships/diagramLayout" Target="../diagrams/layout5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diagramData" Target="../diagrams/data53.xml"/><Relationship Id="rId7" Type="http://schemas.microsoft.com/office/2007/relationships/diagramDrawing" Target="../diagrams/drawing5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3.xml"/><Relationship Id="rId5" Type="http://schemas.openxmlformats.org/officeDocument/2006/relationships/diagramQuickStyle" Target="../diagrams/quickStyle53.xml"/><Relationship Id="rId4" Type="http://schemas.openxmlformats.org/officeDocument/2006/relationships/diagramLayout" Target="../diagrams/layout53.xml"/></Relationships>
</file>

<file path=ppt/slides/_rels/slide109.xml.rels><?xml version="1.0" encoding="UTF-8" standalone="yes"?>
<Relationships xmlns="http://schemas.openxmlformats.org/package/2006/relationships"><Relationship Id="rId3" Type="http://schemas.openxmlformats.org/officeDocument/2006/relationships/diagramData" Target="../diagrams/data54.xml"/><Relationship Id="rId7" Type="http://schemas.microsoft.com/office/2007/relationships/diagramDrawing" Target="../diagrams/drawing5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54.xml"/><Relationship Id="rId5" Type="http://schemas.openxmlformats.org/officeDocument/2006/relationships/diagramQuickStyle" Target="../diagrams/quickStyle54.xml"/><Relationship Id="rId4" Type="http://schemas.openxmlformats.org/officeDocument/2006/relationships/diagramLayout" Target="../diagrams/layout5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0.xml.rels><?xml version="1.0" encoding="UTF-8" standalone="yes"?>
<Relationships xmlns="http://schemas.openxmlformats.org/package/2006/relationships"><Relationship Id="rId3" Type="http://schemas.openxmlformats.org/officeDocument/2006/relationships/diagramData" Target="../diagrams/data55.xml"/><Relationship Id="rId7" Type="http://schemas.microsoft.com/office/2007/relationships/diagramDrawing" Target="../diagrams/drawing5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55.xml"/><Relationship Id="rId5" Type="http://schemas.openxmlformats.org/officeDocument/2006/relationships/diagramQuickStyle" Target="../diagrams/quickStyle55.xml"/><Relationship Id="rId4" Type="http://schemas.openxmlformats.org/officeDocument/2006/relationships/diagramLayout" Target="../diagrams/layout55.xml"/></Relationships>
</file>

<file path=ppt/slides/_rels/slide111.xml.rels><?xml version="1.0" encoding="UTF-8" standalone="yes"?>
<Relationships xmlns="http://schemas.openxmlformats.org/package/2006/relationships"><Relationship Id="rId3" Type="http://schemas.openxmlformats.org/officeDocument/2006/relationships/diagramData" Target="../diagrams/data56.xml"/><Relationship Id="rId7" Type="http://schemas.microsoft.com/office/2007/relationships/diagramDrawing" Target="../diagrams/drawing56.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56.xml"/><Relationship Id="rId5" Type="http://schemas.openxmlformats.org/officeDocument/2006/relationships/diagramQuickStyle" Target="../diagrams/quickStyle56.xml"/><Relationship Id="rId4" Type="http://schemas.openxmlformats.org/officeDocument/2006/relationships/diagramLayout" Target="../diagrams/layout56.xml"/></Relationships>
</file>

<file path=ppt/slides/_rels/slide112.xml.rels><?xml version="1.0" encoding="UTF-8" standalone="yes"?>
<Relationships xmlns="http://schemas.openxmlformats.org/package/2006/relationships"><Relationship Id="rId3" Type="http://schemas.openxmlformats.org/officeDocument/2006/relationships/diagramData" Target="../diagrams/data57.xml"/><Relationship Id="rId7" Type="http://schemas.microsoft.com/office/2007/relationships/diagramDrawing" Target="../diagrams/drawing57.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57.xml"/><Relationship Id="rId5" Type="http://schemas.openxmlformats.org/officeDocument/2006/relationships/diagramQuickStyle" Target="../diagrams/quickStyle57.xml"/><Relationship Id="rId4" Type="http://schemas.openxmlformats.org/officeDocument/2006/relationships/diagramLayout" Target="../diagrams/layout57.xml"/></Relationships>
</file>

<file path=ppt/slides/_rels/slide113.xml.rels><?xml version="1.0" encoding="UTF-8" standalone="yes"?>
<Relationships xmlns="http://schemas.openxmlformats.org/package/2006/relationships"><Relationship Id="rId3" Type="http://schemas.openxmlformats.org/officeDocument/2006/relationships/diagramData" Target="../diagrams/data58.xml"/><Relationship Id="rId7" Type="http://schemas.microsoft.com/office/2007/relationships/diagramDrawing" Target="../diagrams/drawing58.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58.xml"/><Relationship Id="rId5" Type="http://schemas.openxmlformats.org/officeDocument/2006/relationships/diagramQuickStyle" Target="../diagrams/quickStyle58.xml"/><Relationship Id="rId4" Type="http://schemas.openxmlformats.org/officeDocument/2006/relationships/diagramLayout" Target="../diagrams/layout58.xml"/></Relationships>
</file>

<file path=ppt/slides/_rels/slide114.xml.rels><?xml version="1.0" encoding="UTF-8" standalone="yes"?>
<Relationships xmlns="http://schemas.openxmlformats.org/package/2006/relationships"><Relationship Id="rId3" Type="http://schemas.openxmlformats.org/officeDocument/2006/relationships/diagramData" Target="../diagrams/data59.xml"/><Relationship Id="rId7" Type="http://schemas.microsoft.com/office/2007/relationships/diagramDrawing" Target="../diagrams/drawing59.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59.xml"/><Relationship Id="rId5" Type="http://schemas.openxmlformats.org/officeDocument/2006/relationships/diagramQuickStyle" Target="../diagrams/quickStyle59.xml"/><Relationship Id="rId4" Type="http://schemas.openxmlformats.org/officeDocument/2006/relationships/diagramLayout" Target="../diagrams/layout59.xml"/></Relationships>
</file>

<file path=ppt/slides/_rels/slide115.xml.rels><?xml version="1.0" encoding="UTF-8" standalone="yes"?>
<Relationships xmlns="http://schemas.openxmlformats.org/package/2006/relationships"><Relationship Id="rId3" Type="http://schemas.openxmlformats.org/officeDocument/2006/relationships/diagramData" Target="../diagrams/data60.xml"/><Relationship Id="rId7" Type="http://schemas.microsoft.com/office/2007/relationships/diagramDrawing" Target="../diagrams/drawing60.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60.xml"/><Relationship Id="rId5" Type="http://schemas.openxmlformats.org/officeDocument/2006/relationships/diagramQuickStyle" Target="../diagrams/quickStyle60.xml"/><Relationship Id="rId4" Type="http://schemas.openxmlformats.org/officeDocument/2006/relationships/diagramLayout" Target="../diagrams/layout60.xml"/></Relationships>
</file>

<file path=ppt/slides/_rels/slide116.xml.rels><?xml version="1.0" encoding="UTF-8" standalone="yes"?>
<Relationships xmlns="http://schemas.openxmlformats.org/package/2006/relationships"><Relationship Id="rId3" Type="http://schemas.openxmlformats.org/officeDocument/2006/relationships/diagramData" Target="../diagrams/data61.xml"/><Relationship Id="rId7" Type="http://schemas.microsoft.com/office/2007/relationships/diagramDrawing" Target="../diagrams/drawing6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61.xml"/><Relationship Id="rId5" Type="http://schemas.openxmlformats.org/officeDocument/2006/relationships/diagramQuickStyle" Target="../diagrams/quickStyle61.xml"/><Relationship Id="rId4" Type="http://schemas.openxmlformats.org/officeDocument/2006/relationships/diagramLayout" Target="../diagrams/layout61.xml"/></Relationships>
</file>

<file path=ppt/slides/_rels/slide117.xml.rels><?xml version="1.0" encoding="UTF-8" standalone="yes"?>
<Relationships xmlns="http://schemas.openxmlformats.org/package/2006/relationships"><Relationship Id="rId3" Type="http://schemas.openxmlformats.org/officeDocument/2006/relationships/diagramData" Target="../diagrams/data62.xml"/><Relationship Id="rId7" Type="http://schemas.microsoft.com/office/2007/relationships/diagramDrawing" Target="../diagrams/drawing6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62.xml"/><Relationship Id="rId5" Type="http://schemas.openxmlformats.org/officeDocument/2006/relationships/diagramQuickStyle" Target="../diagrams/quickStyle62.xml"/><Relationship Id="rId4" Type="http://schemas.openxmlformats.org/officeDocument/2006/relationships/diagramLayout" Target="../diagrams/layout6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diagramData" Target="../diagrams/data63.xml"/><Relationship Id="rId7" Type="http://schemas.microsoft.com/office/2007/relationships/diagramDrawing" Target="../diagrams/drawing63.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63.xml"/><Relationship Id="rId5" Type="http://schemas.openxmlformats.org/officeDocument/2006/relationships/diagramQuickStyle" Target="../diagrams/quickStyle63.xml"/><Relationship Id="rId4" Type="http://schemas.openxmlformats.org/officeDocument/2006/relationships/diagramLayout" Target="../diagrams/layout6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8" Type="http://schemas.openxmlformats.org/officeDocument/2006/relationships/diagramQuickStyle" Target="../diagrams/quickStyle15.xml"/><Relationship Id="rId13" Type="http://schemas.openxmlformats.org/officeDocument/2006/relationships/diagramColors" Target="../diagrams/colors16.xml"/><Relationship Id="rId18" Type="http://schemas.microsoft.com/office/2007/relationships/diagramDrawing" Target="../diagrams/drawing15.xml"/><Relationship Id="rId3" Type="http://schemas.openxmlformats.org/officeDocument/2006/relationships/diagramLayout" Target="../diagrams/layout14.xml"/><Relationship Id="rId7" Type="http://schemas.openxmlformats.org/officeDocument/2006/relationships/diagramLayout" Target="../diagrams/layout15.xml"/><Relationship Id="rId12" Type="http://schemas.openxmlformats.org/officeDocument/2006/relationships/diagramQuickStyle" Target="../diagrams/quickStyle16.xml"/><Relationship Id="rId17" Type="http://schemas.microsoft.com/office/2007/relationships/diagramDrawing" Target="../diagrams/drawing14.xml"/><Relationship Id="rId2" Type="http://schemas.openxmlformats.org/officeDocument/2006/relationships/diagramData" Target="../diagrams/data14.xml"/><Relationship Id="rId16" Type="http://schemas.microsoft.com/office/2007/relationships/diagramDrawing" Target="../diagrams/drawing16.xml"/><Relationship Id="rId1" Type="http://schemas.openxmlformats.org/officeDocument/2006/relationships/slideLayout" Target="../slideLayouts/slideLayout2.xml"/><Relationship Id="rId6" Type="http://schemas.openxmlformats.org/officeDocument/2006/relationships/diagramData" Target="../diagrams/data15.xml"/><Relationship Id="rId11" Type="http://schemas.openxmlformats.org/officeDocument/2006/relationships/diagramLayout" Target="../diagrams/layout16.xml"/><Relationship Id="rId5" Type="http://schemas.openxmlformats.org/officeDocument/2006/relationships/diagramColors" Target="../diagrams/colors14.xml"/><Relationship Id="rId10" Type="http://schemas.openxmlformats.org/officeDocument/2006/relationships/diagramData" Target="../diagrams/data16.xml"/><Relationship Id="rId4" Type="http://schemas.openxmlformats.org/officeDocument/2006/relationships/diagramQuickStyle" Target="../diagrams/quickStyle14.xml"/><Relationship Id="rId9" Type="http://schemas.openxmlformats.org/officeDocument/2006/relationships/diagramColors" Target="../diagrams/colors1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0.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33.xml"/><Relationship Id="rId7" Type="http://schemas.microsoft.com/office/2007/relationships/diagramDrawing" Target="../diagrams/drawing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35.xml"/><Relationship Id="rId7" Type="http://schemas.microsoft.com/office/2007/relationships/diagramDrawing" Target="../diagrams/drawing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openxmlformats.org/officeDocument/2006/relationships/image" Target="../media/image20.wmf"/><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36.xml"/><Relationship Id="rId7" Type="http://schemas.microsoft.com/office/2007/relationships/diagramDrawing" Target="../diagrams/drawing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openxmlformats.org/officeDocument/2006/relationships/image" Target="../media/image21.wmf"/><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diagramData" Target="../diagrams/data44.xml"/><Relationship Id="rId7" Type="http://schemas.microsoft.com/office/2007/relationships/diagramDrawing" Target="../diagrams/drawing4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s>
</file>

<file path=ppt/slides/_rels/slide94.xml.rels><?xml version="1.0" encoding="UTF-8" standalone="yes"?>
<Relationships xmlns="http://schemas.openxmlformats.org/package/2006/relationships"><Relationship Id="rId3" Type="http://schemas.openxmlformats.org/officeDocument/2006/relationships/diagramData" Target="../diagrams/data45.xml"/><Relationship Id="rId7" Type="http://schemas.microsoft.com/office/2007/relationships/diagramDrawing" Target="../diagrams/drawing4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5.xml"/><Relationship Id="rId5" Type="http://schemas.openxmlformats.org/officeDocument/2006/relationships/diagramQuickStyle" Target="../diagrams/quickStyle45.xml"/><Relationship Id="rId4" Type="http://schemas.openxmlformats.org/officeDocument/2006/relationships/diagramLayout" Target="../diagrams/layout4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diagramData" Target="../diagrams/data46.xml"/><Relationship Id="rId7" Type="http://schemas.microsoft.com/office/2007/relationships/diagramDrawing" Target="../diagrams/drawing4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6.xml"/><Relationship Id="rId5" Type="http://schemas.openxmlformats.org/officeDocument/2006/relationships/diagramQuickStyle" Target="../diagrams/quickStyle46.xml"/><Relationship Id="rId4" Type="http://schemas.openxmlformats.org/officeDocument/2006/relationships/diagramLayout" Target="../diagrams/layout46.xml"/></Relationships>
</file>

<file path=ppt/slides/_rels/slide98.xml.rels><?xml version="1.0" encoding="UTF-8" standalone="yes"?>
<Relationships xmlns="http://schemas.openxmlformats.org/package/2006/relationships"><Relationship Id="rId3" Type="http://schemas.openxmlformats.org/officeDocument/2006/relationships/diagramData" Target="../diagrams/data47.xml"/><Relationship Id="rId7" Type="http://schemas.microsoft.com/office/2007/relationships/diagramDrawing" Target="../diagrams/drawing4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7.xml"/><Relationship Id="rId5" Type="http://schemas.openxmlformats.org/officeDocument/2006/relationships/diagramQuickStyle" Target="../diagrams/quickStyle47.xml"/><Relationship Id="rId4" Type="http://schemas.openxmlformats.org/officeDocument/2006/relationships/diagramLayout" Target="../diagrams/layout47.xml"/></Relationships>
</file>

<file path=ppt/slides/_rels/slide99.xml.rels><?xml version="1.0" encoding="UTF-8" standalone="yes"?>
<Relationships xmlns="http://schemas.openxmlformats.org/package/2006/relationships"><Relationship Id="rId3" Type="http://schemas.openxmlformats.org/officeDocument/2006/relationships/diagramData" Target="../diagrams/data48.xml"/><Relationship Id="rId7" Type="http://schemas.microsoft.com/office/2007/relationships/diagramDrawing" Target="../diagrams/drawing4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8.xml"/><Relationship Id="rId5" Type="http://schemas.openxmlformats.org/officeDocument/2006/relationships/diagramQuickStyle" Target="../diagrams/quickStyle48.xml"/><Relationship Id="rId4" Type="http://schemas.openxmlformats.org/officeDocument/2006/relationships/diagramLayout" Target="../diagrams/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00219" y="433985"/>
            <a:ext cx="5572164" cy="923330"/>
          </a:xfrm>
          <a:prstGeom prst="rect">
            <a:avLst/>
          </a:prstGeom>
        </p:spPr>
        <p:style>
          <a:lnRef idx="1">
            <a:schemeClr val="accent6"/>
          </a:lnRef>
          <a:fillRef idx="2">
            <a:schemeClr val="accent6"/>
          </a:fillRef>
          <a:effectRef idx="1">
            <a:schemeClr val="accent6"/>
          </a:effectRef>
          <a:fontRef idx="minor">
            <a:schemeClr val="dk1"/>
          </a:fontRef>
        </p:style>
        <p:txBody>
          <a:bodyPr wrap="square" lIns="91440" tIns="45720" rIns="91440" bIns="45720">
            <a:spAutoFit/>
          </a:bodyPr>
          <a:lstStyle/>
          <a:p>
            <a:pPr algn="ctr" rtl="1"/>
            <a:r>
              <a:rPr lang="ar-EG" sz="54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ادارة ميزانية الاسرة</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 name="Picture 1"/>
          <p:cNvPicPr>
            <a:picLocks noChangeAspect="1"/>
          </p:cNvPicPr>
          <p:nvPr/>
        </p:nvPicPr>
        <p:blipFill>
          <a:blip r:embed="rId2"/>
          <a:stretch>
            <a:fillRect/>
          </a:stretch>
        </p:blipFill>
        <p:spPr>
          <a:xfrm>
            <a:off x="993629" y="2214562"/>
            <a:ext cx="7013866" cy="3857626"/>
          </a:xfrm>
          <a:prstGeom prst="rect">
            <a:avLst/>
          </a:prstGeom>
        </p:spPr>
      </p:pic>
    </p:spTree>
    <p:extLst>
      <p:ext uri="{BB962C8B-B14F-4D97-AF65-F5344CB8AC3E}">
        <p14:creationId xmlns:p14="http://schemas.microsoft.com/office/powerpoint/2010/main" xmlns="" val="139211373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sndAc>
          <p:endSnd/>
        </p:sndAc>
      </p:transition>
    </mc:Choice>
    <mc:Fallback>
      <p:transition spd="slow">
        <p:fade/>
        <p:sndAc>
          <p:end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bwMode="auto">
          <a:xfrm>
            <a:off x="3124200" y="152400"/>
            <a:ext cx="5638800" cy="838200"/>
          </a:xfrm>
          <a:prstGeom prst="flowChartTerminator">
            <a:avLst/>
          </a:prstGeom>
          <a:ln>
            <a:headEnd type="none" w="med" len="med"/>
            <a:tailEnd type="none" w="med" len="med"/>
          </a:ln>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1" anchor="t" anchorCtr="0" compatLnSpc="1">
            <a:prstTxWarp prst="textNoShape">
              <a:avLst/>
            </a:prstTxWarp>
          </a:bodyPr>
          <a:lstStyle/>
          <a:p>
            <a:pPr algn="r" rtl="1"/>
            <a:r>
              <a:rPr lang="ar-SA" sz="2800" b="1" dirty="0">
                <a:solidFill>
                  <a:srgbClr val="C00000"/>
                </a:solidFill>
              </a:rPr>
              <a:t>4-  ضبط الإيرادات والمصروفات للإسرة:</a:t>
            </a:r>
            <a:endParaRPr lang="en-US" sz="2800" dirty="0">
              <a:solidFill>
                <a:srgbClr val="C00000"/>
              </a:solidFill>
            </a:endParaRPr>
          </a:p>
        </p:txBody>
      </p:sp>
      <p:sp>
        <p:nvSpPr>
          <p:cNvPr id="5" name="Double Wave 4"/>
          <p:cNvSpPr/>
          <p:nvPr/>
        </p:nvSpPr>
        <p:spPr bwMode="auto">
          <a:xfrm>
            <a:off x="1219200" y="1143000"/>
            <a:ext cx="5943600" cy="1752600"/>
          </a:xfrm>
          <a:prstGeom prst="doubleWave">
            <a:avLst>
              <a:gd name="adj1" fmla="val 6250"/>
              <a:gd name="adj2" fmla="val -1103"/>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SA" sz="2000" b="1" dirty="0">
                <a:latin typeface="Simplified Arabic" panose="02020603050405020304" pitchFamily="18" charset="-78"/>
                <a:cs typeface="Simplified Arabic" panose="02020603050405020304" pitchFamily="18" charset="-78"/>
              </a:rPr>
              <a:t>نهاية السنة يكتشف الزوجان أن لديهم أرباحا مالية بمعنى أن مصاريفهم أقل من إيراداتهم أو </a:t>
            </a:r>
            <a:r>
              <a:rPr lang="ar-SA" sz="2000" b="1" dirty="0" smtClean="0">
                <a:latin typeface="Simplified Arabic" panose="02020603050405020304" pitchFamily="18" charset="-78"/>
                <a:cs typeface="Simplified Arabic" panose="02020603050405020304" pitchFamily="18" charset="-78"/>
              </a:rPr>
              <a:t>يكتشفوالعكس</a:t>
            </a:r>
            <a:r>
              <a:rPr lang="ar-SA" sz="2000" b="1" dirty="0">
                <a:latin typeface="Simplified Arabic" panose="02020603050405020304" pitchFamily="18" charset="-78"/>
                <a:cs typeface="Simplified Arabic" panose="02020603050405020304" pitchFamily="18" charset="-78"/>
              </a:rPr>
              <a:t>. إذا كيف يستطيع الإنسان ضبط المصروفات والإيرادات. يتم ذلك باعداد جدول </a:t>
            </a:r>
            <a:r>
              <a:rPr lang="ar-SA" sz="2000" b="1" dirty="0" smtClean="0">
                <a:latin typeface="Simplified Arabic" panose="02020603050405020304" pitchFamily="18" charset="-78"/>
                <a:cs typeface="Simplified Arabic" panose="02020603050405020304" pitchFamily="18" charset="-78"/>
              </a:rPr>
              <a:t>بالبنود </a:t>
            </a:r>
            <a:r>
              <a:rPr lang="ar-SA" sz="2000" b="1" dirty="0">
                <a:latin typeface="Simplified Arabic" panose="02020603050405020304" pitchFamily="18" charset="-78"/>
                <a:cs typeface="Simplified Arabic" panose="02020603050405020304" pitchFamily="18" charset="-78"/>
              </a:rPr>
              <a:t>	يصرفون عليها شهرياً  ويكتبون الصرفيات</a:t>
            </a:r>
            <a:r>
              <a:rPr lang="ar-SA" b="1" dirty="0">
                <a:latin typeface="Simplified Arabic" panose="02020603050405020304" pitchFamily="18" charset="-78"/>
                <a:cs typeface="Simplified Arabic" panose="02020603050405020304" pitchFamily="18" charset="-78"/>
              </a:rPr>
              <a:t>. </a:t>
            </a:r>
            <a:r>
              <a:rPr lang="ar-SA" b="1" u="sng" dirty="0">
                <a:latin typeface="Simplified Arabic" panose="02020603050405020304" pitchFamily="18" charset="-78"/>
                <a:cs typeface="Simplified Arabic" panose="02020603050405020304" pitchFamily="18" charset="-78"/>
              </a:rPr>
              <a:t>مثال:</a:t>
            </a:r>
            <a:endParaRPr kumimoji="0" lang="ar-EG" sz="1800" b="1"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endParaRPr>
          </a:p>
        </p:txBody>
      </p:sp>
      <p:sp>
        <p:nvSpPr>
          <p:cNvPr id="7" name="Pentagon 6"/>
          <p:cNvSpPr/>
          <p:nvPr/>
        </p:nvSpPr>
        <p:spPr>
          <a:xfrm flipH="1">
            <a:off x="6660232" y="3430707"/>
            <a:ext cx="2232248" cy="648072"/>
          </a:xfrm>
          <a:prstGeom prst="homePlate">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400" b="1" dirty="0"/>
              <a:t>البـــند الأول</a:t>
            </a:r>
            <a:endParaRPr lang="ar-EG" sz="2400" dirty="0"/>
          </a:p>
        </p:txBody>
      </p:sp>
      <p:sp>
        <p:nvSpPr>
          <p:cNvPr id="8" name="Rounded Rectangle 7"/>
          <p:cNvSpPr/>
          <p:nvPr/>
        </p:nvSpPr>
        <p:spPr>
          <a:xfrm>
            <a:off x="827584" y="3430707"/>
            <a:ext cx="5472608" cy="648072"/>
          </a:xfrm>
          <a:prstGeom prst="roundRect">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SA" sz="2400" b="1" dirty="0"/>
              <a:t>الصرف على الطعام والشراب</a:t>
            </a:r>
            <a:endParaRPr lang="ar-EG" sz="2400" b="1" dirty="0"/>
          </a:p>
        </p:txBody>
      </p:sp>
      <p:sp>
        <p:nvSpPr>
          <p:cNvPr id="9" name="Pentagon 8"/>
          <p:cNvSpPr/>
          <p:nvPr/>
        </p:nvSpPr>
        <p:spPr>
          <a:xfrm flipH="1">
            <a:off x="6660232" y="4294803"/>
            <a:ext cx="2232248" cy="648072"/>
          </a:xfrm>
          <a:prstGeom prst="homePlate">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400" b="1" dirty="0"/>
              <a:t>البند الثانـــي</a:t>
            </a:r>
            <a:endParaRPr lang="ar-EG" sz="2400" dirty="0"/>
          </a:p>
        </p:txBody>
      </p:sp>
      <p:sp>
        <p:nvSpPr>
          <p:cNvPr id="10" name="Rounded Rectangle 9"/>
          <p:cNvSpPr/>
          <p:nvPr/>
        </p:nvSpPr>
        <p:spPr>
          <a:xfrm>
            <a:off x="827584" y="4294803"/>
            <a:ext cx="5472608" cy="648072"/>
          </a:xfrm>
          <a:prstGeom prst="roundRect">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SA" sz="2400" b="1" dirty="0"/>
              <a:t>اللحم ـ،الدجاج  ،السمك.</a:t>
            </a:r>
            <a:endParaRPr lang="ar-EG" sz="2400" b="1" dirty="0"/>
          </a:p>
        </p:txBody>
      </p:sp>
      <p:sp>
        <p:nvSpPr>
          <p:cNvPr id="11" name="Pentagon 10"/>
          <p:cNvSpPr/>
          <p:nvPr/>
        </p:nvSpPr>
        <p:spPr>
          <a:xfrm flipH="1">
            <a:off x="6660232" y="5158899"/>
            <a:ext cx="2232248" cy="648072"/>
          </a:xfrm>
          <a:prstGeom prst="homePlate">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400" b="1" dirty="0"/>
              <a:t>البـــند </a:t>
            </a:r>
            <a:r>
              <a:rPr lang="ar-EG" sz="2400" b="1" dirty="0" smtClean="0"/>
              <a:t>الثالث</a:t>
            </a:r>
            <a:endParaRPr lang="ar-EG" sz="2400" dirty="0"/>
          </a:p>
        </p:txBody>
      </p:sp>
      <p:sp>
        <p:nvSpPr>
          <p:cNvPr id="12" name="Rounded Rectangle 11"/>
          <p:cNvSpPr/>
          <p:nvPr/>
        </p:nvSpPr>
        <p:spPr>
          <a:xfrm>
            <a:off x="827584" y="5158899"/>
            <a:ext cx="5472608" cy="648072"/>
          </a:xfrm>
          <a:prstGeom prst="roundRect">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SA" sz="2400" b="1" dirty="0"/>
              <a:t>أقساط للسيارة ، للبيت ،للأجهزة. </a:t>
            </a:r>
            <a:endParaRPr lang="ar-EG" sz="2400" b="1" dirty="0"/>
          </a:p>
        </p:txBody>
      </p:sp>
      <p:sp>
        <p:nvSpPr>
          <p:cNvPr id="13" name="Pentagon 12"/>
          <p:cNvSpPr/>
          <p:nvPr/>
        </p:nvSpPr>
        <p:spPr>
          <a:xfrm flipH="1">
            <a:off x="6660232" y="6022995"/>
            <a:ext cx="2232248" cy="648072"/>
          </a:xfrm>
          <a:prstGeom prst="homePlate">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400" b="1" dirty="0"/>
              <a:t>البـــند </a:t>
            </a:r>
            <a:r>
              <a:rPr lang="ar-SA" sz="2400" b="1" dirty="0" smtClean="0"/>
              <a:t>ال</a:t>
            </a:r>
            <a:r>
              <a:rPr lang="ar-EG" sz="2400" b="1" dirty="0" smtClean="0"/>
              <a:t>رابع</a:t>
            </a:r>
            <a:endParaRPr lang="ar-EG" sz="2400" dirty="0"/>
          </a:p>
        </p:txBody>
      </p:sp>
      <p:sp>
        <p:nvSpPr>
          <p:cNvPr id="14" name="Rounded Rectangle 13"/>
          <p:cNvSpPr/>
          <p:nvPr/>
        </p:nvSpPr>
        <p:spPr>
          <a:xfrm>
            <a:off x="827584" y="6022995"/>
            <a:ext cx="5472608" cy="648072"/>
          </a:xfrm>
          <a:prstGeom prst="roundRect">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SA" sz="2400" b="1" dirty="0"/>
              <a:t>مصاريف </a:t>
            </a:r>
            <a:r>
              <a:rPr lang="ar-SA" sz="2400" b="1" dirty="0" smtClean="0"/>
              <a:t>الاو</a:t>
            </a:r>
            <a:r>
              <a:rPr lang="ar-EG" sz="2400" b="1" dirty="0" smtClean="0"/>
              <a:t>ل</a:t>
            </a:r>
            <a:r>
              <a:rPr lang="ar-SA" sz="2400" b="1" dirty="0" smtClean="0"/>
              <a:t>اد</a:t>
            </a:r>
            <a:r>
              <a:rPr lang="ar-SA" sz="2400" b="1" dirty="0"/>
              <a:t>.</a:t>
            </a:r>
            <a:endParaRPr lang="ar-EG" sz="2400" b="1" dirty="0"/>
          </a:p>
        </p:txBody>
      </p:sp>
    </p:spTree>
    <p:extLst>
      <p:ext uri="{BB962C8B-B14F-4D97-AF65-F5344CB8AC3E}">
        <p14:creationId xmlns:p14="http://schemas.microsoft.com/office/powerpoint/2010/main" xmlns="" val="415248708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5486400" y="218365"/>
            <a:ext cx="3507474" cy="723331"/>
          </a:xfrm>
          <a:prstGeom prst="round2Diag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EG" sz="2800" b="1" dirty="0">
                <a:latin typeface="Simplified Arabic" panose="02020603050405020304" pitchFamily="18" charset="-78"/>
                <a:cs typeface="Simplified Arabic" panose="02020603050405020304" pitchFamily="18" charset="-78"/>
              </a:rPr>
              <a:t>الهدف من وضع الميزانية</a:t>
            </a:r>
          </a:p>
        </p:txBody>
      </p:sp>
      <p:sp>
        <p:nvSpPr>
          <p:cNvPr id="4" name="Rounded Rectangle 3"/>
          <p:cNvSpPr/>
          <p:nvPr/>
        </p:nvSpPr>
        <p:spPr>
          <a:xfrm>
            <a:off x="1296540" y="1160056"/>
            <a:ext cx="7055897" cy="846169"/>
          </a:xfrm>
          <a:prstGeom prst="roundRect">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a:solidFill>
                  <a:srgbClr val="002060"/>
                </a:solidFill>
                <a:latin typeface="Simplified Arabic" panose="02020603050405020304" pitchFamily="18" charset="-78"/>
                <a:cs typeface="Simplified Arabic" panose="02020603050405020304" pitchFamily="18" charset="-78"/>
              </a:rPr>
              <a:t>إعداد الميزانية يساعد الأسرة على العيش في حدود إطار دخلها</a:t>
            </a:r>
          </a:p>
        </p:txBody>
      </p:sp>
      <p:sp>
        <p:nvSpPr>
          <p:cNvPr id="3" name="Oval 2"/>
          <p:cNvSpPr/>
          <p:nvPr/>
        </p:nvSpPr>
        <p:spPr>
          <a:xfrm>
            <a:off x="7935713" y="1146409"/>
            <a:ext cx="1181000" cy="846169"/>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200" b="1" dirty="0" smtClean="0">
                <a:solidFill>
                  <a:schemeClr val="bg1"/>
                </a:solidFill>
                <a:latin typeface="Simplified Arabic" panose="02020603050405020304" pitchFamily="18" charset="-78"/>
                <a:cs typeface="Simplified Arabic" panose="02020603050405020304" pitchFamily="18" charset="-78"/>
              </a:rPr>
              <a:t>1</a:t>
            </a:r>
            <a:endParaRPr lang="ar-EG" sz="3200" b="1" dirty="0">
              <a:solidFill>
                <a:schemeClr val="bg1"/>
              </a:solidFill>
              <a:latin typeface="Simplified Arabic" panose="02020603050405020304" pitchFamily="18" charset="-78"/>
              <a:cs typeface="Simplified Arabic" panose="02020603050405020304" pitchFamily="18" charset="-78"/>
            </a:endParaRPr>
          </a:p>
        </p:txBody>
      </p:sp>
      <p:sp>
        <p:nvSpPr>
          <p:cNvPr id="7" name="Rounded Rectangle 6"/>
          <p:cNvSpPr/>
          <p:nvPr/>
        </p:nvSpPr>
        <p:spPr>
          <a:xfrm>
            <a:off x="989464" y="2333768"/>
            <a:ext cx="7055897" cy="931426"/>
          </a:xfrm>
          <a:prstGeom prst="roundRect">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dirty="0">
                <a:solidFill>
                  <a:srgbClr val="002060"/>
                </a:solidFill>
                <a:latin typeface="Simplified Arabic" panose="02020603050405020304" pitchFamily="18" charset="-78"/>
                <a:cs typeface="Simplified Arabic" panose="02020603050405020304" pitchFamily="18" charset="-78"/>
              </a:rPr>
              <a:t>يحدد الحاجات الفعلية للأسرة ويصنف ما يجب أن تحصل عليه وما ترغب في </a:t>
            </a:r>
            <a:r>
              <a:rPr lang="ar-EG" sz="2400" b="1" dirty="0" smtClean="0">
                <a:solidFill>
                  <a:srgbClr val="002060"/>
                </a:solidFill>
                <a:latin typeface="Simplified Arabic" panose="02020603050405020304" pitchFamily="18" charset="-78"/>
                <a:cs typeface="Simplified Arabic" panose="02020603050405020304" pitchFamily="18" charset="-78"/>
              </a:rPr>
              <a:t>الحصول </a:t>
            </a:r>
            <a:r>
              <a:rPr lang="ar-EG" sz="2400" b="1" dirty="0">
                <a:solidFill>
                  <a:srgbClr val="002060"/>
                </a:solidFill>
                <a:latin typeface="Simplified Arabic" panose="02020603050405020304" pitchFamily="18" charset="-78"/>
                <a:cs typeface="Simplified Arabic" panose="02020603050405020304" pitchFamily="18" charset="-78"/>
              </a:rPr>
              <a:t>عليه وما يجب </a:t>
            </a:r>
            <a:r>
              <a:rPr lang="ar-EG" sz="2400" b="1" dirty="0" smtClean="0">
                <a:solidFill>
                  <a:srgbClr val="002060"/>
                </a:solidFill>
                <a:latin typeface="Simplified Arabic" panose="02020603050405020304" pitchFamily="18" charset="-78"/>
                <a:cs typeface="Simplified Arabic" panose="02020603050405020304" pitchFamily="18" charset="-78"/>
              </a:rPr>
              <a:t>الاستغناء </a:t>
            </a:r>
            <a:r>
              <a:rPr lang="ar-EG" sz="2400" b="1" dirty="0">
                <a:solidFill>
                  <a:srgbClr val="002060"/>
                </a:solidFill>
                <a:latin typeface="Simplified Arabic" panose="02020603050405020304" pitchFamily="18" charset="-78"/>
                <a:cs typeface="Simplified Arabic" panose="02020603050405020304" pitchFamily="18" charset="-78"/>
              </a:rPr>
              <a:t>عنه</a:t>
            </a:r>
          </a:p>
        </p:txBody>
      </p:sp>
      <p:sp>
        <p:nvSpPr>
          <p:cNvPr id="8" name="Oval 7"/>
          <p:cNvSpPr/>
          <p:nvPr/>
        </p:nvSpPr>
        <p:spPr>
          <a:xfrm>
            <a:off x="7628637" y="2318251"/>
            <a:ext cx="1181000" cy="944185"/>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200" b="1" dirty="0" smtClean="0">
                <a:solidFill>
                  <a:schemeClr val="bg1"/>
                </a:solidFill>
                <a:latin typeface="Simplified Arabic" panose="02020603050405020304" pitchFamily="18" charset="-78"/>
                <a:cs typeface="Simplified Arabic" panose="02020603050405020304" pitchFamily="18" charset="-78"/>
              </a:rPr>
              <a:t>2</a:t>
            </a:r>
            <a:endParaRPr lang="ar-EG" sz="3200" b="1" dirty="0">
              <a:solidFill>
                <a:schemeClr val="bg1"/>
              </a:solidFill>
              <a:latin typeface="Simplified Arabic" panose="02020603050405020304" pitchFamily="18" charset="-78"/>
              <a:cs typeface="Simplified Arabic" panose="02020603050405020304" pitchFamily="18" charset="-78"/>
            </a:endParaRPr>
          </a:p>
        </p:txBody>
      </p:sp>
      <p:sp>
        <p:nvSpPr>
          <p:cNvPr id="11" name="Rounded Rectangle 10"/>
          <p:cNvSpPr/>
          <p:nvPr/>
        </p:nvSpPr>
        <p:spPr>
          <a:xfrm>
            <a:off x="641444" y="3609843"/>
            <a:ext cx="7055897" cy="866625"/>
          </a:xfrm>
          <a:prstGeom prst="roundRect">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dirty="0">
                <a:solidFill>
                  <a:srgbClr val="002060"/>
                </a:solidFill>
                <a:latin typeface="Simplified Arabic" panose="02020603050405020304" pitchFamily="18" charset="-78"/>
                <a:cs typeface="Simplified Arabic" panose="02020603050405020304" pitchFamily="18" charset="-78"/>
              </a:rPr>
              <a:t>فهم الوضع المالي للأسرة وتجنب حالات التبديد والتبذير </a:t>
            </a:r>
            <a:r>
              <a:rPr lang="ar-EG" sz="2400" b="1" dirty="0" smtClean="0">
                <a:solidFill>
                  <a:srgbClr val="002060"/>
                </a:solidFill>
                <a:latin typeface="Simplified Arabic" panose="02020603050405020304" pitchFamily="18" charset="-78"/>
                <a:cs typeface="Simplified Arabic" panose="02020603050405020304" pitchFamily="18" charset="-78"/>
              </a:rPr>
              <a:t>والعشوائية في التصرف </a:t>
            </a:r>
            <a:r>
              <a:rPr lang="ar-EG" sz="2400" b="1" dirty="0">
                <a:solidFill>
                  <a:srgbClr val="002060"/>
                </a:solidFill>
                <a:latin typeface="Simplified Arabic" panose="02020603050405020304" pitchFamily="18" charset="-78"/>
                <a:cs typeface="Simplified Arabic" panose="02020603050405020304" pitchFamily="18" charset="-78"/>
              </a:rPr>
              <a:t>ووضوح الرؤية فيما يتصل </a:t>
            </a:r>
            <a:r>
              <a:rPr lang="ar-EG" sz="2400" b="1" dirty="0" smtClean="0">
                <a:solidFill>
                  <a:srgbClr val="002060"/>
                </a:solidFill>
                <a:latin typeface="Simplified Arabic" panose="02020603050405020304" pitchFamily="18" charset="-78"/>
                <a:cs typeface="Simplified Arabic" panose="02020603050405020304" pitchFamily="18" charset="-78"/>
              </a:rPr>
              <a:t>بالقدرة </a:t>
            </a:r>
            <a:r>
              <a:rPr lang="ar-EG" sz="2400" b="1" dirty="0">
                <a:solidFill>
                  <a:srgbClr val="002060"/>
                </a:solidFill>
                <a:latin typeface="Simplified Arabic" panose="02020603050405020304" pitchFamily="18" charset="-78"/>
                <a:cs typeface="Simplified Arabic" panose="02020603050405020304" pitchFamily="18" charset="-78"/>
              </a:rPr>
              <a:t>الشرائية</a:t>
            </a:r>
          </a:p>
        </p:txBody>
      </p:sp>
      <p:sp>
        <p:nvSpPr>
          <p:cNvPr id="12" name="Oval 11"/>
          <p:cNvSpPr/>
          <p:nvPr/>
        </p:nvSpPr>
        <p:spPr>
          <a:xfrm>
            <a:off x="7321561" y="3592737"/>
            <a:ext cx="1181000" cy="87849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200" b="1" dirty="0" smtClean="0">
                <a:solidFill>
                  <a:schemeClr val="bg1"/>
                </a:solidFill>
                <a:latin typeface="Simplified Arabic" panose="02020603050405020304" pitchFamily="18" charset="-78"/>
                <a:cs typeface="Simplified Arabic" panose="02020603050405020304" pitchFamily="18" charset="-78"/>
              </a:rPr>
              <a:t>3</a:t>
            </a:r>
            <a:endParaRPr lang="ar-EG" sz="3200" b="1" dirty="0">
              <a:solidFill>
                <a:schemeClr val="bg1"/>
              </a:solidFill>
              <a:latin typeface="Simplified Arabic" panose="02020603050405020304" pitchFamily="18" charset="-78"/>
              <a:cs typeface="Simplified Arabic" panose="02020603050405020304" pitchFamily="18" charset="-78"/>
            </a:endParaRPr>
          </a:p>
        </p:txBody>
      </p:sp>
      <p:sp>
        <p:nvSpPr>
          <p:cNvPr id="13" name="Rounded Rectangle 12"/>
          <p:cNvSpPr/>
          <p:nvPr/>
        </p:nvSpPr>
        <p:spPr>
          <a:xfrm>
            <a:off x="375312" y="4858603"/>
            <a:ext cx="7055897" cy="846162"/>
          </a:xfrm>
          <a:prstGeom prst="roundRect">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dirty="0">
                <a:solidFill>
                  <a:srgbClr val="002060"/>
                </a:solidFill>
                <a:latin typeface="Simplified Arabic" panose="02020603050405020304" pitchFamily="18" charset="-78"/>
                <a:cs typeface="Simplified Arabic" panose="02020603050405020304" pitchFamily="18" charset="-78"/>
              </a:rPr>
              <a:t>توفير سجلات مالية نافعة يمكن الرجوع إليها عند الحاجة أو </a:t>
            </a:r>
            <a:endParaRPr lang="ar-EG" sz="2400" b="1" dirty="0" smtClean="0">
              <a:solidFill>
                <a:srgbClr val="002060"/>
              </a:solidFill>
              <a:latin typeface="Simplified Arabic" panose="02020603050405020304" pitchFamily="18" charset="-78"/>
              <a:cs typeface="Simplified Arabic" panose="02020603050405020304" pitchFamily="18" charset="-78"/>
            </a:endParaRPr>
          </a:p>
          <a:p>
            <a:pPr algn="ctr"/>
            <a:r>
              <a:rPr lang="ar-EG" sz="2400" b="1" dirty="0" smtClean="0">
                <a:solidFill>
                  <a:srgbClr val="002060"/>
                </a:solidFill>
                <a:latin typeface="Simplified Arabic" panose="02020603050405020304" pitchFamily="18" charset="-78"/>
                <a:cs typeface="Simplified Arabic" panose="02020603050405020304" pitchFamily="18" charset="-78"/>
              </a:rPr>
              <a:t>عند </a:t>
            </a:r>
            <a:r>
              <a:rPr lang="ar-EG" sz="2400" b="1" dirty="0">
                <a:solidFill>
                  <a:srgbClr val="002060"/>
                </a:solidFill>
                <a:latin typeface="Simplified Arabic" panose="02020603050405020304" pitchFamily="18" charset="-78"/>
                <a:cs typeface="Simplified Arabic" panose="02020603050405020304" pitchFamily="18" charset="-78"/>
              </a:rPr>
              <a:t>عمل </a:t>
            </a:r>
            <a:r>
              <a:rPr lang="ar-EG" sz="2400" b="1" dirty="0" smtClean="0">
                <a:solidFill>
                  <a:srgbClr val="002060"/>
                </a:solidFill>
                <a:latin typeface="Simplified Arabic" panose="02020603050405020304" pitchFamily="18" charset="-78"/>
                <a:cs typeface="Simplified Arabic" panose="02020603050405020304" pitchFamily="18" charset="-78"/>
              </a:rPr>
              <a:t>الميزانية </a:t>
            </a:r>
            <a:r>
              <a:rPr lang="ar-EG" sz="2400" b="1" dirty="0">
                <a:solidFill>
                  <a:srgbClr val="002060"/>
                </a:solidFill>
                <a:latin typeface="Simplified Arabic" panose="02020603050405020304" pitchFamily="18" charset="-78"/>
                <a:cs typeface="Simplified Arabic" panose="02020603050405020304" pitchFamily="18" charset="-78"/>
              </a:rPr>
              <a:t>الجديدة</a:t>
            </a:r>
          </a:p>
        </p:txBody>
      </p:sp>
      <p:sp>
        <p:nvSpPr>
          <p:cNvPr id="14" name="Oval 13"/>
          <p:cNvSpPr/>
          <p:nvPr/>
        </p:nvSpPr>
        <p:spPr>
          <a:xfrm>
            <a:off x="7014485" y="4842898"/>
            <a:ext cx="1181000" cy="857754"/>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200" b="1" dirty="0" smtClean="0">
                <a:solidFill>
                  <a:schemeClr val="bg1"/>
                </a:solidFill>
                <a:latin typeface="Simplified Arabic" panose="02020603050405020304" pitchFamily="18" charset="-78"/>
                <a:cs typeface="Simplified Arabic" panose="02020603050405020304" pitchFamily="18" charset="-78"/>
              </a:rPr>
              <a:t>4</a:t>
            </a:r>
            <a:endParaRPr lang="ar-EG" sz="3200" b="1" dirty="0">
              <a:solidFill>
                <a:schemeClr val="bg1"/>
              </a:solidFill>
              <a:latin typeface="Simplified Arabic" panose="02020603050405020304" pitchFamily="18" charset="-78"/>
              <a:cs typeface="Simplified Arabic" panose="02020603050405020304" pitchFamily="18" charset="-78"/>
            </a:endParaRPr>
          </a:p>
        </p:txBody>
      </p:sp>
      <p:sp>
        <p:nvSpPr>
          <p:cNvPr id="15" name="Rounded Rectangle 14"/>
          <p:cNvSpPr/>
          <p:nvPr/>
        </p:nvSpPr>
        <p:spPr>
          <a:xfrm>
            <a:off x="68236" y="5991367"/>
            <a:ext cx="7055897" cy="839337"/>
          </a:xfrm>
          <a:prstGeom prst="roundRect">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dirty="0">
                <a:solidFill>
                  <a:srgbClr val="002060"/>
                </a:solidFill>
                <a:latin typeface="Simplified Arabic" panose="02020603050405020304" pitchFamily="18" charset="-78"/>
                <a:cs typeface="Simplified Arabic" panose="02020603050405020304" pitchFamily="18" charset="-78"/>
              </a:rPr>
              <a:t>ادخار جزء من المورد المالي باقتطاع بعض النقود وإبقائها جانباً</a:t>
            </a:r>
            <a:r>
              <a:rPr lang="ar-EG" sz="2400" b="1" dirty="0" smtClean="0">
                <a:solidFill>
                  <a:srgbClr val="002060"/>
                </a:solidFill>
                <a:latin typeface="Simplified Arabic" panose="02020603050405020304" pitchFamily="18" charset="-78"/>
                <a:cs typeface="Simplified Arabic" panose="02020603050405020304" pitchFamily="18" charset="-78"/>
              </a:rPr>
              <a:t>،</a:t>
            </a:r>
          </a:p>
          <a:p>
            <a:pPr algn="ctr"/>
            <a:r>
              <a:rPr lang="ar-EG" sz="2400" b="1" dirty="0" smtClean="0">
                <a:solidFill>
                  <a:srgbClr val="002060"/>
                </a:solidFill>
                <a:latin typeface="Simplified Arabic" panose="02020603050405020304" pitchFamily="18" charset="-78"/>
                <a:cs typeface="Simplified Arabic" panose="02020603050405020304" pitchFamily="18" charset="-78"/>
              </a:rPr>
              <a:t>ولا </a:t>
            </a:r>
            <a:r>
              <a:rPr lang="ar-EG" sz="2400" b="1" dirty="0">
                <a:solidFill>
                  <a:srgbClr val="002060"/>
                </a:solidFill>
                <a:latin typeface="Simplified Arabic" panose="02020603050405020304" pitchFamily="18" charset="-78"/>
                <a:cs typeface="Simplified Arabic" panose="02020603050405020304" pitchFamily="18" charset="-78"/>
              </a:rPr>
              <a:t>يمكن </a:t>
            </a:r>
            <a:r>
              <a:rPr lang="ar-EG" sz="2400" b="1" dirty="0" smtClean="0">
                <a:solidFill>
                  <a:srgbClr val="002060"/>
                </a:solidFill>
                <a:latin typeface="Simplified Arabic" panose="02020603050405020304" pitchFamily="18" charset="-78"/>
                <a:cs typeface="Simplified Arabic" panose="02020603050405020304" pitchFamily="18" charset="-78"/>
              </a:rPr>
              <a:t>تحقيق </a:t>
            </a:r>
            <a:r>
              <a:rPr lang="ar-EG" sz="2400" b="1" dirty="0">
                <a:solidFill>
                  <a:srgbClr val="002060"/>
                </a:solidFill>
                <a:latin typeface="Simplified Arabic" panose="02020603050405020304" pitchFamily="18" charset="-78"/>
                <a:cs typeface="Simplified Arabic" panose="02020603050405020304" pitchFamily="18" charset="-78"/>
              </a:rPr>
              <a:t>الادخار بدون هذا التخطيط </a:t>
            </a:r>
            <a:r>
              <a:rPr lang="ar-EG" sz="2400" b="1" dirty="0" smtClean="0">
                <a:solidFill>
                  <a:srgbClr val="002060"/>
                </a:solidFill>
                <a:latin typeface="Simplified Arabic" panose="02020603050405020304" pitchFamily="18" charset="-78"/>
                <a:cs typeface="Simplified Arabic" panose="02020603050405020304" pitchFamily="18" charset="-78"/>
              </a:rPr>
              <a:t>للميزانية</a:t>
            </a:r>
            <a:endParaRPr lang="ar-EG" sz="2400" b="1" dirty="0">
              <a:solidFill>
                <a:srgbClr val="002060"/>
              </a:solidFill>
              <a:latin typeface="Simplified Arabic" panose="02020603050405020304" pitchFamily="18" charset="-78"/>
              <a:cs typeface="Simplified Arabic" panose="02020603050405020304" pitchFamily="18" charset="-78"/>
            </a:endParaRPr>
          </a:p>
        </p:txBody>
      </p:sp>
      <p:sp>
        <p:nvSpPr>
          <p:cNvPr id="16" name="Oval 15"/>
          <p:cNvSpPr/>
          <p:nvPr/>
        </p:nvSpPr>
        <p:spPr>
          <a:xfrm>
            <a:off x="6707409" y="5975103"/>
            <a:ext cx="1181000" cy="850835"/>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200" b="1" dirty="0" smtClean="0">
                <a:solidFill>
                  <a:schemeClr val="bg1"/>
                </a:solidFill>
                <a:latin typeface="Simplified Arabic" panose="02020603050405020304" pitchFamily="18" charset="-78"/>
                <a:cs typeface="Simplified Arabic" panose="02020603050405020304" pitchFamily="18" charset="-78"/>
              </a:rPr>
              <a:t>5</a:t>
            </a:r>
            <a:endParaRPr lang="ar-EG" sz="3200" b="1" dirty="0">
              <a:solidFill>
                <a:schemeClr val="bg1"/>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xmlns="" val="60570443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 Diagonal Corner Rectangle 16"/>
          <p:cNvSpPr/>
          <p:nvPr/>
        </p:nvSpPr>
        <p:spPr>
          <a:xfrm>
            <a:off x="5308980" y="750637"/>
            <a:ext cx="3753134" cy="723331"/>
          </a:xfrm>
          <a:prstGeom prst="round2Diag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EG" sz="2800" b="1" dirty="0">
                <a:latin typeface="Simplified Arabic" panose="02020603050405020304" pitchFamily="18" charset="-78"/>
                <a:cs typeface="Simplified Arabic" panose="02020603050405020304" pitchFamily="18" charset="-78"/>
              </a:rPr>
              <a:t>الأسس العامة لوضع الميزانية</a:t>
            </a:r>
          </a:p>
        </p:txBody>
      </p:sp>
      <p:sp>
        <p:nvSpPr>
          <p:cNvPr id="5" name="Oval 4"/>
          <p:cNvSpPr/>
          <p:nvPr/>
        </p:nvSpPr>
        <p:spPr>
          <a:xfrm>
            <a:off x="1" y="68240"/>
            <a:ext cx="5308980" cy="2033515"/>
          </a:xfrm>
          <a:prstGeom prst="ellipse">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ar-EG" sz="2000" b="1" dirty="0">
                <a:solidFill>
                  <a:srgbClr val="002060"/>
                </a:solidFill>
                <a:latin typeface="Simplified Arabic" panose="02020603050405020304" pitchFamily="18" charset="-78"/>
                <a:cs typeface="Simplified Arabic" panose="02020603050405020304" pitchFamily="18" charset="-78"/>
              </a:rPr>
              <a:t>توضع الميزانيات لفترات زمنية </a:t>
            </a:r>
            <a:endParaRPr lang="ar-EG" sz="2000" b="1" dirty="0" smtClean="0">
              <a:solidFill>
                <a:srgbClr val="002060"/>
              </a:solidFill>
              <a:latin typeface="Simplified Arabic" panose="02020603050405020304" pitchFamily="18" charset="-78"/>
              <a:cs typeface="Simplified Arabic" panose="02020603050405020304" pitchFamily="18" charset="-78"/>
            </a:endParaRPr>
          </a:p>
          <a:p>
            <a:pPr algn="ctr"/>
            <a:r>
              <a:rPr lang="ar-EG" sz="2000" b="1" dirty="0" smtClean="0">
                <a:solidFill>
                  <a:srgbClr val="002060"/>
                </a:solidFill>
                <a:latin typeface="Simplified Arabic" panose="02020603050405020304" pitchFamily="18" charset="-78"/>
                <a:cs typeface="Simplified Arabic" panose="02020603050405020304" pitchFamily="18" charset="-78"/>
              </a:rPr>
              <a:t>محدودة</a:t>
            </a:r>
            <a:r>
              <a:rPr lang="ar-EG" sz="2000" b="1" dirty="0">
                <a:solidFill>
                  <a:srgbClr val="002060"/>
                </a:solidFill>
                <a:latin typeface="Simplified Arabic" panose="02020603050405020304" pitchFamily="18" charset="-78"/>
                <a:cs typeface="Simplified Arabic" panose="02020603050405020304" pitchFamily="18" charset="-78"/>
              </a:rPr>
              <a:t>، ويتوقف ذلك على طبيعة </a:t>
            </a:r>
            <a:r>
              <a:rPr lang="ar-EG" sz="2000" b="1" dirty="0" smtClean="0">
                <a:solidFill>
                  <a:srgbClr val="002060"/>
                </a:solidFill>
                <a:latin typeface="Simplified Arabic" panose="02020603050405020304" pitchFamily="18" charset="-78"/>
                <a:cs typeface="Simplified Arabic" panose="02020603050405020304" pitchFamily="18" charset="-78"/>
              </a:rPr>
              <a:t>دخل</a:t>
            </a:r>
          </a:p>
          <a:p>
            <a:pPr algn="ctr"/>
            <a:r>
              <a:rPr lang="ar-EG" sz="2000" b="1" dirty="0" smtClean="0">
                <a:solidFill>
                  <a:srgbClr val="002060"/>
                </a:solidFill>
                <a:latin typeface="Simplified Arabic" panose="02020603050405020304" pitchFamily="18" charset="-78"/>
                <a:cs typeface="Simplified Arabic" panose="02020603050405020304" pitchFamily="18" charset="-78"/>
              </a:rPr>
              <a:t> </a:t>
            </a:r>
            <a:r>
              <a:rPr lang="ar-EG" sz="2000" b="1" dirty="0">
                <a:solidFill>
                  <a:srgbClr val="002060"/>
                </a:solidFill>
                <a:latin typeface="Simplified Arabic" panose="02020603050405020304" pitchFamily="18" charset="-78"/>
                <a:cs typeface="Simplified Arabic" panose="02020603050405020304" pitchFamily="18" charset="-78"/>
              </a:rPr>
              <a:t>الأسرة والأهداف التي تسعى للوصول </a:t>
            </a:r>
            <a:r>
              <a:rPr lang="ar-EG" sz="2000" b="1" dirty="0" smtClean="0">
                <a:solidFill>
                  <a:srgbClr val="002060"/>
                </a:solidFill>
                <a:latin typeface="Simplified Arabic" panose="02020603050405020304" pitchFamily="18" charset="-78"/>
                <a:cs typeface="Simplified Arabic" panose="02020603050405020304" pitchFamily="18" charset="-78"/>
              </a:rPr>
              <a:t>إليها.</a:t>
            </a:r>
          </a:p>
          <a:p>
            <a:pPr algn="ctr"/>
            <a:r>
              <a:rPr lang="ar-EG" sz="2000" b="1" dirty="0" smtClean="0">
                <a:solidFill>
                  <a:srgbClr val="002060"/>
                </a:solidFill>
                <a:latin typeface="Simplified Arabic" panose="02020603050405020304" pitchFamily="18" charset="-78"/>
                <a:cs typeface="Simplified Arabic" panose="02020603050405020304" pitchFamily="18" charset="-78"/>
              </a:rPr>
              <a:t> </a:t>
            </a:r>
            <a:r>
              <a:rPr lang="ar-EG" sz="2000" b="1" dirty="0">
                <a:solidFill>
                  <a:srgbClr val="002060"/>
                </a:solidFill>
                <a:latin typeface="Simplified Arabic" panose="02020603050405020304" pitchFamily="18" charset="-78"/>
                <a:cs typeface="Simplified Arabic" panose="02020603050405020304" pitchFamily="18" charset="-78"/>
              </a:rPr>
              <a:t>ولا يمكن وضع ميزانية ثابتة لكل الأسر</a:t>
            </a:r>
            <a:r>
              <a:rPr lang="ar-EG" sz="2000" b="1" dirty="0" smtClean="0">
                <a:solidFill>
                  <a:srgbClr val="002060"/>
                </a:solidFill>
                <a:latin typeface="Simplified Arabic" panose="02020603050405020304" pitchFamily="18" charset="-78"/>
                <a:cs typeface="Simplified Arabic" panose="02020603050405020304" pitchFamily="18" charset="-78"/>
              </a:rPr>
              <a:t>،</a:t>
            </a:r>
          </a:p>
          <a:p>
            <a:pPr algn="ctr"/>
            <a:r>
              <a:rPr lang="ar-EG" sz="2000" b="1" dirty="0" smtClean="0">
                <a:solidFill>
                  <a:srgbClr val="002060"/>
                </a:solidFill>
                <a:latin typeface="Simplified Arabic" panose="02020603050405020304" pitchFamily="18" charset="-78"/>
                <a:cs typeface="Simplified Arabic" panose="02020603050405020304" pitchFamily="18" charset="-78"/>
              </a:rPr>
              <a:t> </a:t>
            </a:r>
            <a:r>
              <a:rPr lang="ar-EG" sz="2000" b="1" dirty="0">
                <a:solidFill>
                  <a:srgbClr val="002060"/>
                </a:solidFill>
                <a:latin typeface="Simplified Arabic" panose="02020603050405020304" pitchFamily="18" charset="-78"/>
                <a:cs typeface="Simplified Arabic" panose="02020603050405020304" pitchFamily="18" charset="-78"/>
              </a:rPr>
              <a:t>ولكن هناك أسس عامة تساعد في وضع </a:t>
            </a:r>
            <a:endParaRPr lang="ar-EG" sz="2000" b="1" dirty="0" smtClean="0">
              <a:solidFill>
                <a:srgbClr val="002060"/>
              </a:solidFill>
              <a:latin typeface="Simplified Arabic" panose="02020603050405020304" pitchFamily="18" charset="-78"/>
              <a:cs typeface="Simplified Arabic" panose="02020603050405020304" pitchFamily="18" charset="-78"/>
            </a:endParaRPr>
          </a:p>
          <a:p>
            <a:pPr algn="ctr"/>
            <a:r>
              <a:rPr lang="ar-EG" sz="2000" b="1" dirty="0" smtClean="0">
                <a:solidFill>
                  <a:srgbClr val="002060"/>
                </a:solidFill>
                <a:latin typeface="Simplified Arabic" panose="02020603050405020304" pitchFamily="18" charset="-78"/>
                <a:cs typeface="Simplified Arabic" panose="02020603050405020304" pitchFamily="18" charset="-78"/>
              </a:rPr>
              <a:t>الميزانية </a:t>
            </a:r>
            <a:r>
              <a:rPr lang="ar-EG" sz="2000" b="1" dirty="0">
                <a:solidFill>
                  <a:srgbClr val="002060"/>
                </a:solidFill>
                <a:latin typeface="Simplified Arabic" panose="02020603050405020304" pitchFamily="18" charset="-78"/>
                <a:cs typeface="Simplified Arabic" panose="02020603050405020304" pitchFamily="18" charset="-78"/>
              </a:rPr>
              <a:t>وهي</a:t>
            </a:r>
          </a:p>
        </p:txBody>
      </p:sp>
      <p:graphicFrame>
        <p:nvGraphicFramePr>
          <p:cNvPr id="6" name="Diagram 5"/>
          <p:cNvGraphicFramePr/>
          <p:nvPr>
            <p:extLst>
              <p:ext uri="{D42A27DB-BD31-4B8C-83A1-F6EECF244321}">
                <p14:modId xmlns:p14="http://schemas.microsoft.com/office/powerpoint/2010/main" xmlns="" val="904794823"/>
              </p:ext>
            </p:extLst>
          </p:nvPr>
        </p:nvGraphicFramePr>
        <p:xfrm>
          <a:off x="186518" y="1992570"/>
          <a:ext cx="8957481" cy="47562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18829964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a:xfrm>
            <a:off x="2674963" y="109182"/>
            <a:ext cx="3370997" cy="79157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200" b="1" dirty="0">
                <a:latin typeface="Simplified Arabic" panose="02020603050405020304" pitchFamily="18" charset="-78"/>
                <a:cs typeface="Simplified Arabic" panose="02020603050405020304" pitchFamily="18" charset="-78"/>
              </a:rPr>
              <a:t>مصادر الدخل المالي</a:t>
            </a:r>
          </a:p>
        </p:txBody>
      </p:sp>
      <p:sp>
        <p:nvSpPr>
          <p:cNvPr id="3" name="Cloud Callout 2"/>
          <p:cNvSpPr/>
          <p:nvPr/>
        </p:nvSpPr>
        <p:spPr>
          <a:xfrm>
            <a:off x="5800299" y="900752"/>
            <a:ext cx="3343701" cy="1050878"/>
          </a:xfrm>
          <a:prstGeom prst="cloudCallout">
            <a:avLst/>
          </a:prstGeom>
        </p:spPr>
        <p:style>
          <a:lnRef idx="3">
            <a:schemeClr val="lt1"/>
          </a:lnRef>
          <a:fillRef idx="1">
            <a:schemeClr val="accent5"/>
          </a:fillRef>
          <a:effectRef idx="1">
            <a:schemeClr val="accent5"/>
          </a:effectRef>
          <a:fontRef idx="minor">
            <a:schemeClr val="lt1"/>
          </a:fontRef>
        </p:style>
        <p:txBody>
          <a:bodyPr rtlCol="1" anchor="ctr"/>
          <a:lstStyle/>
          <a:p>
            <a:pPr algn="ctr"/>
            <a:r>
              <a:rPr lang="ar-EG" sz="2400" b="1" dirty="0">
                <a:solidFill>
                  <a:srgbClr val="002060"/>
                </a:solidFill>
                <a:latin typeface="Simplified Arabic" panose="02020603050405020304" pitchFamily="18" charset="-78"/>
                <a:cs typeface="Simplified Arabic" panose="02020603050405020304" pitchFamily="18" charset="-78"/>
              </a:rPr>
              <a:t>ما هو الدخل المالي؟</a:t>
            </a:r>
          </a:p>
        </p:txBody>
      </p:sp>
      <p:sp>
        <p:nvSpPr>
          <p:cNvPr id="4" name="Rounded Rectangle 3"/>
          <p:cNvSpPr/>
          <p:nvPr/>
        </p:nvSpPr>
        <p:spPr>
          <a:xfrm>
            <a:off x="1460311" y="2115406"/>
            <a:ext cx="5773003" cy="941694"/>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1" anchor="ctr"/>
          <a:lstStyle/>
          <a:p>
            <a:pPr algn="ctr"/>
            <a:r>
              <a:rPr lang="ar-EG" sz="2400" b="1" dirty="0">
                <a:solidFill>
                  <a:srgbClr val="002060"/>
                </a:solidFill>
                <a:latin typeface="Simplified Arabic" panose="02020603050405020304" pitchFamily="18" charset="-78"/>
                <a:cs typeface="Simplified Arabic" panose="02020603050405020304" pitchFamily="18" charset="-78"/>
              </a:rPr>
              <a:t>هو كل ما تملكه الأسرة أو تتمتع بحق التصرف به ، ويمكن حصر مصادر الدخل العائلي في ثلاث أنواع</a:t>
            </a:r>
          </a:p>
        </p:txBody>
      </p:sp>
      <p:graphicFrame>
        <p:nvGraphicFramePr>
          <p:cNvPr id="7" name="Diagram 6"/>
          <p:cNvGraphicFramePr/>
          <p:nvPr>
            <p:extLst>
              <p:ext uri="{D42A27DB-BD31-4B8C-83A1-F6EECF244321}">
                <p14:modId xmlns:p14="http://schemas.microsoft.com/office/powerpoint/2010/main" xmlns="" val="488621848"/>
              </p:ext>
            </p:extLst>
          </p:nvPr>
        </p:nvGraphicFramePr>
        <p:xfrm>
          <a:off x="1405721" y="3057100"/>
          <a:ext cx="5977719" cy="3750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90593609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a:xfrm>
            <a:off x="2674963" y="109182"/>
            <a:ext cx="3370997" cy="79157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200" b="1" dirty="0">
                <a:latin typeface="Simplified Arabic" panose="02020603050405020304" pitchFamily="18" charset="-78"/>
                <a:cs typeface="Simplified Arabic" panose="02020603050405020304" pitchFamily="18" charset="-78"/>
              </a:rPr>
              <a:t>مصادر الدخل المالي</a:t>
            </a:r>
          </a:p>
        </p:txBody>
      </p:sp>
      <p:sp>
        <p:nvSpPr>
          <p:cNvPr id="6" name="Pentagon 5"/>
          <p:cNvSpPr/>
          <p:nvPr/>
        </p:nvSpPr>
        <p:spPr>
          <a:xfrm flipH="1">
            <a:off x="6100552" y="1514900"/>
            <a:ext cx="2975210" cy="600501"/>
          </a:xfrm>
          <a:prstGeom prst="homePlate">
            <a:avLst/>
          </a:prstGeom>
        </p:spPr>
        <p:style>
          <a:lnRef idx="3">
            <a:schemeClr val="lt1"/>
          </a:lnRef>
          <a:fillRef idx="1">
            <a:schemeClr val="accent5"/>
          </a:fillRef>
          <a:effectRef idx="1">
            <a:schemeClr val="accent5"/>
          </a:effectRef>
          <a:fontRef idx="minor">
            <a:schemeClr val="lt1"/>
          </a:fontRef>
        </p:style>
        <p:txBody>
          <a:bodyPr rtlCol="1" anchor="ctr"/>
          <a:lstStyle/>
          <a:p>
            <a:pPr algn="ctr"/>
            <a:r>
              <a:rPr lang="ar-EG" sz="2800" b="1" dirty="0">
                <a:solidFill>
                  <a:srgbClr val="002060"/>
                </a:solidFill>
              </a:rPr>
              <a:t>الدخل المالي :ويشمل</a:t>
            </a:r>
          </a:p>
        </p:txBody>
      </p:sp>
      <p:sp>
        <p:nvSpPr>
          <p:cNvPr id="5" name="Rounded Rectangle 4"/>
          <p:cNvSpPr/>
          <p:nvPr/>
        </p:nvSpPr>
        <p:spPr>
          <a:xfrm>
            <a:off x="122830" y="1139584"/>
            <a:ext cx="5977722" cy="1385252"/>
          </a:xfrm>
          <a:prstGeom prst="roundRect">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ar-EG" sz="2400" b="1" dirty="0">
                <a:solidFill>
                  <a:srgbClr val="002060"/>
                </a:solidFill>
                <a:latin typeface="Simplified Arabic" panose="02020603050405020304" pitchFamily="18" charset="-78"/>
                <a:cs typeface="Simplified Arabic" panose="02020603050405020304" pitchFamily="18" charset="-78"/>
              </a:rPr>
              <a:t>الأجر عن عمل ( ويكون يوميا ، شهريا ، سنويا ) ، الكسب من التجارة ، الإيراد عن ممتلكات عقارية أو تجارية </a:t>
            </a:r>
            <a:r>
              <a:rPr lang="ar-EG" sz="2400" b="1" dirty="0" smtClean="0">
                <a:solidFill>
                  <a:srgbClr val="002060"/>
                </a:solidFill>
                <a:latin typeface="Simplified Arabic" panose="02020603050405020304" pitchFamily="18" charset="-78"/>
                <a:cs typeface="Simplified Arabic" panose="02020603050405020304" pitchFamily="18" charset="-78"/>
              </a:rPr>
              <a:t>او </a:t>
            </a:r>
            <a:r>
              <a:rPr lang="ar-EG" sz="2400" b="1" dirty="0">
                <a:solidFill>
                  <a:srgbClr val="002060"/>
                </a:solidFill>
                <a:latin typeface="Simplified Arabic" panose="02020603050405020304" pitchFamily="18" charset="-78"/>
                <a:cs typeface="Simplified Arabic" panose="02020603050405020304" pitchFamily="18" charset="-78"/>
              </a:rPr>
              <a:t>زراعية، الكسب من الأعمال الحرة ، علاوات دورية أو مكافآت ، أجور أعمال </a:t>
            </a:r>
            <a:r>
              <a:rPr lang="ar-EG" sz="2400" b="1" dirty="0" smtClean="0">
                <a:solidFill>
                  <a:srgbClr val="002060"/>
                </a:solidFill>
                <a:latin typeface="Simplified Arabic" panose="02020603050405020304" pitchFamily="18" charset="-78"/>
                <a:cs typeface="Simplified Arabic" panose="02020603050405020304" pitchFamily="18" charset="-78"/>
              </a:rPr>
              <a:t>إضافية</a:t>
            </a:r>
            <a:endParaRPr lang="ar-EG" sz="2400" b="1" dirty="0">
              <a:solidFill>
                <a:srgbClr val="002060"/>
              </a:solidFill>
              <a:latin typeface="Simplified Arabic" panose="02020603050405020304" pitchFamily="18" charset="-78"/>
              <a:cs typeface="Simplified Arabic" panose="02020603050405020304" pitchFamily="18" charset="-78"/>
            </a:endParaRPr>
          </a:p>
        </p:txBody>
      </p:sp>
      <p:sp>
        <p:nvSpPr>
          <p:cNvPr id="8" name="Pentagon 7"/>
          <p:cNvSpPr/>
          <p:nvPr/>
        </p:nvSpPr>
        <p:spPr>
          <a:xfrm flipH="1">
            <a:off x="6116472" y="4233090"/>
            <a:ext cx="2975210" cy="802939"/>
          </a:xfrm>
          <a:prstGeom prst="homePlate">
            <a:avLst/>
          </a:prstGeom>
        </p:spPr>
        <p:style>
          <a:lnRef idx="3">
            <a:schemeClr val="lt1"/>
          </a:lnRef>
          <a:fillRef idx="1">
            <a:schemeClr val="accent5"/>
          </a:fillRef>
          <a:effectRef idx="1">
            <a:schemeClr val="accent5"/>
          </a:effectRef>
          <a:fontRef idx="minor">
            <a:schemeClr val="lt1"/>
          </a:fontRef>
        </p:style>
        <p:txBody>
          <a:bodyPr rtlCol="1" anchor="ctr"/>
          <a:lstStyle/>
          <a:p>
            <a:pPr algn="ctr"/>
            <a:r>
              <a:rPr lang="ar-EG" sz="2800" b="1" dirty="0">
                <a:solidFill>
                  <a:srgbClr val="002060"/>
                </a:solidFill>
              </a:rPr>
              <a:t>الدخل غير المالي: ويشمل</a:t>
            </a:r>
          </a:p>
        </p:txBody>
      </p:sp>
      <p:sp>
        <p:nvSpPr>
          <p:cNvPr id="9" name="Rounded Rectangle 8"/>
          <p:cNvSpPr/>
          <p:nvPr/>
        </p:nvSpPr>
        <p:spPr>
          <a:xfrm>
            <a:off x="138750" y="3557517"/>
            <a:ext cx="5977722" cy="2188189"/>
          </a:xfrm>
          <a:prstGeom prst="roundRect">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ar-EG" sz="2400" b="1" dirty="0">
                <a:solidFill>
                  <a:srgbClr val="002060"/>
                </a:solidFill>
                <a:latin typeface="Simplified Arabic" panose="02020603050405020304" pitchFamily="18" charset="-78"/>
                <a:cs typeface="Simplified Arabic" panose="02020603050405020304" pitchFamily="18" charset="-78"/>
              </a:rPr>
              <a:t>البضائع العينية الاستهلاكية التي تحصل عليها الأسرة من ممتلكاتها دون دفع ثمن لهاالخدمات المجانية التي توفر على الأسرة المال الذي تلتزم بدفعة مقابل الحصول عليها مثل التعليم المجاني ، الممتلكات التي تستخدمها الأسرة لاستعمالها الخاص مثل المسكن وغيرها وبذلك توفر المال الذي ينفق في مقابل استئجارها</a:t>
            </a:r>
          </a:p>
        </p:txBody>
      </p:sp>
    </p:spTree>
    <p:extLst>
      <p:ext uri="{BB962C8B-B14F-4D97-AF65-F5344CB8AC3E}">
        <p14:creationId xmlns:p14="http://schemas.microsoft.com/office/powerpoint/2010/main" xmlns="" val="311009134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flipH="1">
            <a:off x="6059610" y="575483"/>
            <a:ext cx="2975210" cy="802939"/>
          </a:xfrm>
          <a:prstGeom prst="homePlate">
            <a:avLst/>
          </a:prstGeom>
        </p:spPr>
        <p:style>
          <a:lnRef idx="3">
            <a:schemeClr val="lt1"/>
          </a:lnRef>
          <a:fillRef idx="1">
            <a:schemeClr val="accent5"/>
          </a:fillRef>
          <a:effectRef idx="1">
            <a:schemeClr val="accent5"/>
          </a:effectRef>
          <a:fontRef idx="minor">
            <a:schemeClr val="lt1"/>
          </a:fontRef>
        </p:style>
        <p:txBody>
          <a:bodyPr rtlCol="1" anchor="ctr"/>
          <a:lstStyle/>
          <a:p>
            <a:pPr algn="ctr"/>
            <a:r>
              <a:rPr lang="ar-EG" sz="2800" b="1" dirty="0">
                <a:solidFill>
                  <a:srgbClr val="002060"/>
                </a:solidFill>
              </a:rPr>
              <a:t>الدخل غير المنظور : ويشمل</a:t>
            </a:r>
          </a:p>
        </p:txBody>
      </p:sp>
      <p:sp>
        <p:nvSpPr>
          <p:cNvPr id="9" name="Rounded Rectangle 8"/>
          <p:cNvSpPr/>
          <p:nvPr/>
        </p:nvSpPr>
        <p:spPr>
          <a:xfrm>
            <a:off x="81888" y="241105"/>
            <a:ext cx="5977722" cy="1478512"/>
          </a:xfrm>
          <a:prstGeom prst="roundRect">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ar-EG" sz="2400" b="1" dirty="0">
                <a:solidFill>
                  <a:srgbClr val="002060"/>
                </a:solidFill>
                <a:latin typeface="Simplified Arabic" panose="02020603050405020304" pitchFamily="18" charset="-78"/>
                <a:cs typeface="Simplified Arabic" panose="02020603050405020304" pitchFamily="18" charset="-78"/>
              </a:rPr>
              <a:t>الوقت والجهد و والقدرات والمهارات والمعرفة لأفراد الأسرة التي تستخدم في انجاز اعتمال مفيدة توفر المال الذي </a:t>
            </a:r>
            <a:r>
              <a:rPr lang="ar-EG" sz="2400" b="1" dirty="0" smtClean="0">
                <a:solidFill>
                  <a:srgbClr val="002060"/>
                </a:solidFill>
                <a:latin typeface="Simplified Arabic" panose="02020603050405020304" pitchFamily="18" charset="-78"/>
                <a:cs typeface="Simplified Arabic" panose="02020603050405020304" pitchFamily="18" charset="-78"/>
              </a:rPr>
              <a:t>ينفق </a:t>
            </a:r>
            <a:r>
              <a:rPr lang="ar-EG" sz="2400" b="1" dirty="0">
                <a:solidFill>
                  <a:srgbClr val="002060"/>
                </a:solidFill>
                <a:latin typeface="Simplified Arabic" panose="02020603050405020304" pitchFamily="18" charset="-78"/>
                <a:cs typeface="Simplified Arabic" panose="02020603050405020304" pitchFamily="18" charset="-78"/>
              </a:rPr>
              <a:t>لو تم الاستعانة بأفراد من خارج الأسرة </a:t>
            </a:r>
            <a:r>
              <a:rPr lang="ar-EG" sz="2400" b="1" dirty="0" smtClean="0">
                <a:solidFill>
                  <a:srgbClr val="002060"/>
                </a:solidFill>
                <a:latin typeface="Simplified Arabic" panose="02020603050405020304" pitchFamily="18" charset="-78"/>
                <a:cs typeface="Simplified Arabic" panose="02020603050405020304" pitchFamily="18" charset="-78"/>
              </a:rPr>
              <a:t>لانجازها</a:t>
            </a:r>
            <a:endParaRPr lang="ar-EG" sz="2400" b="1" dirty="0">
              <a:solidFill>
                <a:srgbClr val="002060"/>
              </a:solidFill>
              <a:latin typeface="Simplified Arabic" panose="02020603050405020304" pitchFamily="18" charset="-78"/>
              <a:cs typeface="Simplified Arabic" panose="02020603050405020304" pitchFamily="18" charset="-78"/>
            </a:endParaRPr>
          </a:p>
        </p:txBody>
      </p:sp>
      <p:graphicFrame>
        <p:nvGraphicFramePr>
          <p:cNvPr id="3" name="Diagram 2"/>
          <p:cNvGraphicFramePr/>
          <p:nvPr>
            <p:extLst>
              <p:ext uri="{D42A27DB-BD31-4B8C-83A1-F6EECF244321}">
                <p14:modId xmlns:p14="http://schemas.microsoft.com/office/powerpoint/2010/main" xmlns="" val="2837146833"/>
              </p:ext>
            </p:extLst>
          </p:nvPr>
        </p:nvGraphicFramePr>
        <p:xfrm>
          <a:off x="887106" y="1774209"/>
          <a:ext cx="7224215" cy="50087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99485378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873788128"/>
              </p:ext>
            </p:extLst>
          </p:nvPr>
        </p:nvGraphicFramePr>
        <p:xfrm>
          <a:off x="54592" y="27296"/>
          <a:ext cx="9048466" cy="67692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38778439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5022376" y="68247"/>
            <a:ext cx="4039738" cy="723331"/>
          </a:xfrm>
          <a:prstGeom prst="round2Diag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EG" sz="2800" b="1" dirty="0">
                <a:latin typeface="Simplified Arabic" panose="02020603050405020304" pitchFamily="18" charset="-78"/>
                <a:cs typeface="Simplified Arabic" panose="02020603050405020304" pitchFamily="18" charset="-78"/>
              </a:rPr>
              <a:t>خطوات إعداد الميزانية </a:t>
            </a:r>
            <a:r>
              <a:rPr lang="ar-EG" sz="2800" b="1" dirty="0" smtClean="0">
                <a:latin typeface="Simplified Arabic" panose="02020603050405020304" pitchFamily="18" charset="-78"/>
                <a:cs typeface="Simplified Arabic" panose="02020603050405020304" pitchFamily="18" charset="-78"/>
              </a:rPr>
              <a:t>المنزلية</a:t>
            </a:r>
            <a:endParaRPr lang="ar-EG" sz="2800" b="1" dirty="0">
              <a:latin typeface="Simplified Arabic" panose="02020603050405020304" pitchFamily="18" charset="-78"/>
              <a:cs typeface="Simplified Arabic" panose="02020603050405020304" pitchFamily="18" charset="-78"/>
            </a:endParaRPr>
          </a:p>
        </p:txBody>
      </p:sp>
      <p:sp>
        <p:nvSpPr>
          <p:cNvPr id="5" name="Rounded Rectangle 4"/>
          <p:cNvSpPr/>
          <p:nvPr/>
        </p:nvSpPr>
        <p:spPr>
          <a:xfrm>
            <a:off x="411707" y="1453487"/>
            <a:ext cx="8309214" cy="852984"/>
          </a:xfrm>
          <a:prstGeom prst="roundRect">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dirty="0">
                <a:solidFill>
                  <a:srgbClr val="002060"/>
                </a:solidFill>
                <a:latin typeface="Simplified Arabic" panose="02020603050405020304" pitchFamily="18" charset="-78"/>
                <a:cs typeface="Simplified Arabic" panose="02020603050405020304" pitchFamily="18" charset="-78"/>
              </a:rPr>
              <a:t>جمع وتدوين كل مطالب واحتياجات الأسرة والخدمات اللازمة لجميع أفرادها تحت بنود </a:t>
            </a:r>
            <a:r>
              <a:rPr lang="ar-EG" sz="2400" b="1" dirty="0" smtClean="0">
                <a:solidFill>
                  <a:srgbClr val="002060"/>
                </a:solidFill>
                <a:latin typeface="Simplified Arabic" panose="02020603050405020304" pitchFamily="18" charset="-78"/>
                <a:cs typeface="Simplified Arabic" panose="02020603050405020304" pitchFamily="18" charset="-78"/>
              </a:rPr>
              <a:t>مجددة،وذلك </a:t>
            </a:r>
            <a:r>
              <a:rPr lang="ar-EG" sz="2400" b="1" dirty="0">
                <a:solidFill>
                  <a:srgbClr val="002060"/>
                </a:solidFill>
                <a:latin typeface="Simplified Arabic" panose="02020603050405020304" pitchFamily="18" charset="-78"/>
                <a:cs typeface="Simplified Arabic" panose="02020603050405020304" pitchFamily="18" charset="-78"/>
              </a:rPr>
              <a:t>خلال </a:t>
            </a:r>
            <a:r>
              <a:rPr lang="ar-EG" sz="2400" b="1" dirty="0" smtClean="0">
                <a:solidFill>
                  <a:srgbClr val="002060"/>
                </a:solidFill>
                <a:latin typeface="Simplified Arabic" panose="02020603050405020304" pitchFamily="18" charset="-78"/>
                <a:cs typeface="Simplified Arabic" panose="02020603050405020304" pitchFamily="18" charset="-78"/>
              </a:rPr>
              <a:t>الفترة </a:t>
            </a:r>
            <a:r>
              <a:rPr lang="ar-EG" sz="2400" b="1" dirty="0">
                <a:solidFill>
                  <a:srgbClr val="002060"/>
                </a:solidFill>
                <a:latin typeface="Simplified Arabic" panose="02020603050405020304" pitchFamily="18" charset="-78"/>
                <a:cs typeface="Simplified Arabic" panose="02020603050405020304" pitchFamily="18" charset="-78"/>
              </a:rPr>
              <a:t>التي توضع فيها الميزانية</a:t>
            </a:r>
          </a:p>
        </p:txBody>
      </p:sp>
      <p:sp>
        <p:nvSpPr>
          <p:cNvPr id="2" name="Oval 1"/>
          <p:cNvSpPr/>
          <p:nvPr/>
        </p:nvSpPr>
        <p:spPr>
          <a:xfrm>
            <a:off x="8292403" y="1071349"/>
            <a:ext cx="810655" cy="764275"/>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b="1" dirty="0" smtClean="0">
                <a:latin typeface="Simplified Arabic" panose="02020603050405020304" pitchFamily="18" charset="-78"/>
                <a:cs typeface="Simplified Arabic" panose="02020603050405020304" pitchFamily="18" charset="-78"/>
              </a:rPr>
              <a:t>1</a:t>
            </a:r>
            <a:endParaRPr lang="ar-EG" sz="2800" b="1" dirty="0">
              <a:latin typeface="Simplified Arabic" panose="02020603050405020304" pitchFamily="18" charset="-78"/>
              <a:cs typeface="Simplified Arabic" panose="02020603050405020304" pitchFamily="18" charset="-78"/>
            </a:endParaRPr>
          </a:p>
        </p:txBody>
      </p:sp>
      <p:sp>
        <p:nvSpPr>
          <p:cNvPr id="6" name="Rounded Rectangle 5"/>
          <p:cNvSpPr/>
          <p:nvPr/>
        </p:nvSpPr>
        <p:spPr>
          <a:xfrm>
            <a:off x="411707" y="2688609"/>
            <a:ext cx="8325137" cy="2893325"/>
          </a:xfrm>
          <a:prstGeom prst="roundRect">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dirty="0">
                <a:solidFill>
                  <a:srgbClr val="002060"/>
                </a:solidFill>
                <a:latin typeface="Simplified Arabic" panose="02020603050405020304" pitchFamily="18" charset="-78"/>
                <a:cs typeface="Simplified Arabic" panose="02020603050405020304" pitchFamily="18" charset="-78"/>
              </a:rPr>
              <a:t>تقدير تقريبي لتكاليف وأثمان كل مطالب الأسرة التي اقترحتها والتي جمعتها في بنود </a:t>
            </a:r>
            <a:r>
              <a:rPr lang="ar-EG" sz="2400" b="1" dirty="0" smtClean="0">
                <a:solidFill>
                  <a:srgbClr val="002060"/>
                </a:solidFill>
                <a:latin typeface="Simplified Arabic" panose="02020603050405020304" pitchFamily="18" charset="-78"/>
                <a:cs typeface="Simplified Arabic" panose="02020603050405020304" pitchFamily="18" charset="-78"/>
              </a:rPr>
              <a:t>واضحة</a:t>
            </a:r>
          </a:p>
          <a:p>
            <a:pPr marL="457200" indent="-457200" algn="justLow">
              <a:buFont typeface="Wingdings" panose="05000000000000000000" pitchFamily="2" charset="2"/>
              <a:buChar char="ü"/>
            </a:pPr>
            <a:r>
              <a:rPr lang="ar-EG" sz="2400" b="1" dirty="0" smtClean="0">
                <a:solidFill>
                  <a:srgbClr val="002060"/>
                </a:solidFill>
                <a:latin typeface="Simplified Arabic" panose="02020603050405020304" pitchFamily="18" charset="-78"/>
                <a:cs typeface="Simplified Arabic" panose="02020603050405020304" pitchFamily="18" charset="-78"/>
              </a:rPr>
              <a:t>وهذه </a:t>
            </a:r>
            <a:r>
              <a:rPr lang="ar-EG" sz="2400" b="1" dirty="0">
                <a:solidFill>
                  <a:srgbClr val="002060"/>
                </a:solidFill>
                <a:latin typeface="Simplified Arabic" panose="02020603050405020304" pitchFamily="18" charset="-78"/>
                <a:cs typeface="Simplified Arabic" panose="02020603050405020304" pitchFamily="18" charset="-78"/>
              </a:rPr>
              <a:t>خطوة غير سهلة، وخاصة لأسرة حديثة العهد أما الأسر المتمرنة فسوف يكون تقديرها </a:t>
            </a:r>
            <a:r>
              <a:rPr lang="ar-EG" sz="2400" b="1" dirty="0" smtClean="0">
                <a:solidFill>
                  <a:srgbClr val="002060"/>
                </a:solidFill>
                <a:latin typeface="Simplified Arabic" panose="02020603050405020304" pitchFamily="18" charset="-78"/>
                <a:cs typeface="Simplified Arabic" panose="02020603050405020304" pitchFamily="18" charset="-78"/>
              </a:rPr>
              <a:t>أدق</a:t>
            </a:r>
          </a:p>
          <a:p>
            <a:pPr marL="457200" indent="-457200" algn="justLow">
              <a:buFont typeface="Wingdings" panose="05000000000000000000" pitchFamily="2" charset="2"/>
              <a:buChar char="ü"/>
            </a:pPr>
            <a:r>
              <a:rPr lang="ar-EG" sz="2400" b="1" dirty="0" smtClean="0">
                <a:solidFill>
                  <a:srgbClr val="002060"/>
                </a:solidFill>
                <a:latin typeface="Simplified Arabic" panose="02020603050405020304" pitchFamily="18" charset="-78"/>
                <a:cs typeface="Simplified Arabic" panose="02020603050405020304" pitchFamily="18" charset="-78"/>
              </a:rPr>
              <a:t> وكثيراً </a:t>
            </a:r>
            <a:r>
              <a:rPr lang="ar-EG" sz="2400" b="1" dirty="0">
                <a:solidFill>
                  <a:srgbClr val="002060"/>
                </a:solidFill>
                <a:latin typeface="Simplified Arabic" panose="02020603050405020304" pitchFamily="18" charset="-78"/>
                <a:cs typeface="Simplified Arabic" panose="02020603050405020304" pitchFamily="18" charset="-78"/>
              </a:rPr>
              <a:t>ما ترجع بعض الأسر إلى سجلات السنوات السابقة لمعرفة تكاليف بند من البنود والاستعانة به في الإعداد للميزانية </a:t>
            </a:r>
            <a:r>
              <a:rPr lang="ar-EG" sz="2400" b="1" dirty="0" smtClean="0">
                <a:solidFill>
                  <a:srgbClr val="002060"/>
                </a:solidFill>
                <a:latin typeface="Simplified Arabic" panose="02020603050405020304" pitchFamily="18" charset="-78"/>
                <a:cs typeface="Simplified Arabic" panose="02020603050405020304" pitchFamily="18" charset="-78"/>
              </a:rPr>
              <a:t>الجديدة</a:t>
            </a:r>
            <a:endParaRPr lang="ar-EG" sz="2400" b="1" dirty="0">
              <a:solidFill>
                <a:srgbClr val="002060"/>
              </a:solidFill>
              <a:latin typeface="Simplified Arabic" panose="02020603050405020304" pitchFamily="18" charset="-78"/>
              <a:cs typeface="Simplified Arabic" panose="02020603050405020304" pitchFamily="18" charset="-78"/>
            </a:endParaRPr>
          </a:p>
        </p:txBody>
      </p:sp>
      <p:sp>
        <p:nvSpPr>
          <p:cNvPr id="7" name="Oval 6"/>
          <p:cNvSpPr/>
          <p:nvPr/>
        </p:nvSpPr>
        <p:spPr>
          <a:xfrm>
            <a:off x="8315592" y="2486170"/>
            <a:ext cx="764275" cy="764275"/>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b="1" dirty="0">
                <a:latin typeface="Simplified Arabic" panose="02020603050405020304" pitchFamily="18" charset="-78"/>
                <a:cs typeface="Simplified Arabic" panose="02020603050405020304" pitchFamily="18" charset="-78"/>
              </a:rPr>
              <a:t>2</a:t>
            </a:r>
          </a:p>
        </p:txBody>
      </p:sp>
    </p:spTree>
    <p:extLst>
      <p:ext uri="{BB962C8B-B14F-4D97-AF65-F5344CB8AC3E}">
        <p14:creationId xmlns:p14="http://schemas.microsoft.com/office/powerpoint/2010/main" xmlns="" val="322764836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5022376" y="68247"/>
            <a:ext cx="4039738" cy="723331"/>
          </a:xfrm>
          <a:prstGeom prst="round2Diag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EG" sz="2800" b="1" dirty="0">
                <a:latin typeface="Simplified Arabic" panose="02020603050405020304" pitchFamily="18" charset="-78"/>
                <a:cs typeface="Simplified Arabic" panose="02020603050405020304" pitchFamily="18" charset="-78"/>
              </a:rPr>
              <a:t>خطوات إعداد الميزانية </a:t>
            </a:r>
            <a:r>
              <a:rPr lang="ar-EG" sz="2800" b="1" dirty="0" smtClean="0">
                <a:latin typeface="Simplified Arabic" panose="02020603050405020304" pitchFamily="18" charset="-78"/>
                <a:cs typeface="Simplified Arabic" panose="02020603050405020304" pitchFamily="18" charset="-78"/>
              </a:rPr>
              <a:t>المنزلية</a:t>
            </a:r>
            <a:endParaRPr lang="ar-EG" sz="2800" b="1" dirty="0">
              <a:latin typeface="Simplified Arabic" panose="02020603050405020304" pitchFamily="18" charset="-78"/>
              <a:cs typeface="Simplified Arabic" panose="02020603050405020304" pitchFamily="18" charset="-78"/>
            </a:endParaRPr>
          </a:p>
        </p:txBody>
      </p:sp>
      <p:sp>
        <p:nvSpPr>
          <p:cNvPr id="5" name="Rounded Rectangle 4"/>
          <p:cNvSpPr/>
          <p:nvPr/>
        </p:nvSpPr>
        <p:spPr>
          <a:xfrm>
            <a:off x="411707" y="1453487"/>
            <a:ext cx="8309214" cy="852984"/>
          </a:xfrm>
          <a:prstGeom prst="roundRect">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dirty="0">
                <a:solidFill>
                  <a:srgbClr val="002060"/>
                </a:solidFill>
                <a:latin typeface="Simplified Arabic" panose="02020603050405020304" pitchFamily="18" charset="-78"/>
                <a:cs typeface="Simplified Arabic" panose="02020603050405020304" pitchFamily="18" charset="-78"/>
              </a:rPr>
              <a:t>تقدير قيمة الدخل المالي المتوقع في الفترة التي توضع لها </a:t>
            </a:r>
            <a:r>
              <a:rPr lang="ar-EG" sz="2400" b="1" dirty="0" smtClean="0">
                <a:solidFill>
                  <a:srgbClr val="002060"/>
                </a:solidFill>
                <a:latin typeface="Simplified Arabic" panose="02020603050405020304" pitchFamily="18" charset="-78"/>
                <a:cs typeface="Simplified Arabic" panose="02020603050405020304" pitchFamily="18" charset="-78"/>
              </a:rPr>
              <a:t>الميزانية</a:t>
            </a:r>
            <a:endParaRPr lang="ar-EG" sz="2400" b="1" dirty="0">
              <a:solidFill>
                <a:srgbClr val="002060"/>
              </a:solidFill>
              <a:latin typeface="Simplified Arabic" panose="02020603050405020304" pitchFamily="18" charset="-78"/>
              <a:cs typeface="Simplified Arabic" panose="02020603050405020304" pitchFamily="18" charset="-78"/>
            </a:endParaRPr>
          </a:p>
        </p:txBody>
      </p:sp>
      <p:sp>
        <p:nvSpPr>
          <p:cNvPr id="2" name="Oval 1"/>
          <p:cNvSpPr/>
          <p:nvPr/>
        </p:nvSpPr>
        <p:spPr>
          <a:xfrm>
            <a:off x="8292403" y="1071349"/>
            <a:ext cx="810655" cy="764275"/>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b="1" dirty="0" smtClean="0">
                <a:latin typeface="Simplified Arabic" panose="02020603050405020304" pitchFamily="18" charset="-78"/>
                <a:cs typeface="Simplified Arabic" panose="02020603050405020304" pitchFamily="18" charset="-78"/>
              </a:rPr>
              <a:t>3</a:t>
            </a:r>
            <a:endParaRPr lang="ar-EG" sz="2800" b="1" dirty="0">
              <a:latin typeface="Simplified Arabic" panose="02020603050405020304" pitchFamily="18" charset="-78"/>
              <a:cs typeface="Simplified Arabic" panose="02020603050405020304" pitchFamily="18" charset="-78"/>
            </a:endParaRPr>
          </a:p>
        </p:txBody>
      </p:sp>
      <p:sp>
        <p:nvSpPr>
          <p:cNvPr id="8" name="Rounded Rectangle 7"/>
          <p:cNvSpPr/>
          <p:nvPr/>
        </p:nvSpPr>
        <p:spPr>
          <a:xfrm>
            <a:off x="413979" y="2779597"/>
            <a:ext cx="8309214" cy="852984"/>
          </a:xfrm>
          <a:prstGeom prst="roundRect">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dirty="0">
                <a:solidFill>
                  <a:srgbClr val="002060"/>
                </a:solidFill>
                <a:latin typeface="Simplified Arabic" panose="02020603050405020304" pitchFamily="18" charset="-78"/>
                <a:cs typeface="Simplified Arabic" panose="02020603050405020304" pitchFamily="18" charset="-78"/>
              </a:rPr>
              <a:t>موازنة الميزانية: وهي عملية توفيق وتنسيق بحيث يتعادل الدخل مع </a:t>
            </a:r>
            <a:endParaRPr lang="ar-EG" sz="2400" b="1" dirty="0" smtClean="0">
              <a:solidFill>
                <a:srgbClr val="002060"/>
              </a:solidFill>
              <a:latin typeface="Simplified Arabic" panose="02020603050405020304" pitchFamily="18" charset="-78"/>
              <a:cs typeface="Simplified Arabic" panose="02020603050405020304" pitchFamily="18" charset="-78"/>
            </a:endParaRPr>
          </a:p>
          <a:p>
            <a:pPr algn="ctr"/>
            <a:r>
              <a:rPr lang="ar-EG" sz="2400" b="1" dirty="0" smtClean="0">
                <a:solidFill>
                  <a:srgbClr val="002060"/>
                </a:solidFill>
                <a:latin typeface="Simplified Arabic" panose="02020603050405020304" pitchFamily="18" charset="-78"/>
                <a:cs typeface="Simplified Arabic" panose="02020603050405020304" pitchFamily="18" charset="-78"/>
              </a:rPr>
              <a:t>الصرف </a:t>
            </a:r>
            <a:r>
              <a:rPr lang="ar-EG" sz="2400" b="1" dirty="0">
                <a:solidFill>
                  <a:srgbClr val="002060"/>
                </a:solidFill>
                <a:latin typeface="Simplified Arabic" panose="02020603050405020304" pitchFamily="18" charset="-78"/>
                <a:cs typeface="Simplified Arabic" panose="02020603050405020304" pitchFamily="18" charset="-78"/>
              </a:rPr>
              <a:t>بما فيه من أبواب الطوارئ </a:t>
            </a:r>
            <a:r>
              <a:rPr lang="ar-EG" sz="2400" b="1" dirty="0" smtClean="0">
                <a:solidFill>
                  <a:srgbClr val="002060"/>
                </a:solidFill>
                <a:latin typeface="Simplified Arabic" panose="02020603050405020304" pitchFamily="18" charset="-78"/>
                <a:cs typeface="Simplified Arabic" panose="02020603050405020304" pitchFamily="18" charset="-78"/>
              </a:rPr>
              <a:t>والادخار</a:t>
            </a:r>
            <a:endParaRPr lang="ar-EG" sz="2400" b="1" dirty="0">
              <a:solidFill>
                <a:srgbClr val="002060"/>
              </a:solidFill>
              <a:latin typeface="Simplified Arabic" panose="02020603050405020304" pitchFamily="18" charset="-78"/>
              <a:cs typeface="Simplified Arabic" panose="02020603050405020304" pitchFamily="18" charset="-78"/>
            </a:endParaRPr>
          </a:p>
        </p:txBody>
      </p:sp>
      <p:sp>
        <p:nvSpPr>
          <p:cNvPr id="9" name="Oval 8"/>
          <p:cNvSpPr/>
          <p:nvPr/>
        </p:nvSpPr>
        <p:spPr>
          <a:xfrm>
            <a:off x="8294675" y="2397459"/>
            <a:ext cx="810655" cy="764275"/>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b="1" dirty="0">
                <a:latin typeface="Simplified Arabic" panose="02020603050405020304" pitchFamily="18" charset="-78"/>
                <a:cs typeface="Simplified Arabic" panose="02020603050405020304" pitchFamily="18" charset="-78"/>
              </a:rPr>
              <a:t>4</a:t>
            </a:r>
          </a:p>
        </p:txBody>
      </p:sp>
      <p:sp>
        <p:nvSpPr>
          <p:cNvPr id="10" name="Rounded Rectangle 9"/>
          <p:cNvSpPr/>
          <p:nvPr/>
        </p:nvSpPr>
        <p:spPr>
          <a:xfrm>
            <a:off x="388516" y="3903261"/>
            <a:ext cx="8309214" cy="2715904"/>
          </a:xfrm>
          <a:prstGeom prst="roundRect">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2400" b="1" dirty="0" smtClean="0">
              <a:solidFill>
                <a:srgbClr val="002060"/>
              </a:solidFill>
              <a:latin typeface="Simplified Arabic" panose="02020603050405020304" pitchFamily="18" charset="-78"/>
              <a:cs typeface="Simplified Arabic" panose="02020603050405020304" pitchFamily="18" charset="-78"/>
            </a:endParaRPr>
          </a:p>
          <a:p>
            <a:pPr algn="ctr"/>
            <a:r>
              <a:rPr lang="ar-EG" sz="2400" b="1" dirty="0" smtClean="0">
                <a:solidFill>
                  <a:srgbClr val="002060"/>
                </a:solidFill>
                <a:latin typeface="Simplified Arabic" panose="02020603050405020304" pitchFamily="18" charset="-78"/>
                <a:cs typeface="Simplified Arabic" panose="02020603050405020304" pitchFamily="18" charset="-78"/>
              </a:rPr>
              <a:t>ممراجعة </a:t>
            </a:r>
            <a:r>
              <a:rPr lang="ar-EG" sz="2400" b="1" dirty="0">
                <a:solidFill>
                  <a:srgbClr val="002060"/>
                </a:solidFill>
                <a:latin typeface="Simplified Arabic" panose="02020603050405020304" pitchFamily="18" charset="-78"/>
                <a:cs typeface="Simplified Arabic" panose="02020603050405020304" pitchFamily="18" charset="-78"/>
              </a:rPr>
              <a:t>تخطيط الميزانية للتأكد من نجاحها وإمكانية تحقيقها، وذلك من خلال ملاحظة النقاط </a:t>
            </a:r>
            <a:r>
              <a:rPr lang="ar-EG" sz="2400" b="1" dirty="0" smtClean="0">
                <a:solidFill>
                  <a:srgbClr val="002060"/>
                </a:solidFill>
                <a:latin typeface="Simplified Arabic" panose="02020603050405020304" pitchFamily="18" charset="-78"/>
                <a:cs typeface="Simplified Arabic" panose="02020603050405020304" pitchFamily="18" charset="-78"/>
              </a:rPr>
              <a:t>التالية:</a:t>
            </a:r>
          </a:p>
          <a:p>
            <a:pPr marL="342900" indent="-342900" algn="justLow">
              <a:buFont typeface="Wingdings" panose="05000000000000000000" pitchFamily="2" charset="2"/>
              <a:buChar char="ü"/>
            </a:pPr>
            <a:r>
              <a:rPr lang="ar-EG" sz="2400" b="1" dirty="0" smtClean="0">
                <a:solidFill>
                  <a:srgbClr val="002060"/>
                </a:solidFill>
                <a:latin typeface="Simplified Arabic" panose="02020603050405020304" pitchFamily="18" charset="-78"/>
                <a:cs typeface="Simplified Arabic" panose="02020603050405020304" pitchFamily="18" charset="-78"/>
              </a:rPr>
              <a:t>هل </a:t>
            </a:r>
            <a:r>
              <a:rPr lang="ar-EG" sz="2400" b="1" dirty="0">
                <a:solidFill>
                  <a:srgbClr val="002060"/>
                </a:solidFill>
                <a:latin typeface="Simplified Arabic" panose="02020603050405020304" pitchFamily="18" charset="-78"/>
                <a:cs typeface="Simplified Arabic" panose="02020603050405020304" pitchFamily="18" charset="-78"/>
              </a:rPr>
              <a:t>تحقق الميزانية أهداف الأسرة القريبة والبعيدة المدى؟</a:t>
            </a:r>
          </a:p>
          <a:p>
            <a:pPr marL="342900" indent="-342900" algn="justLow">
              <a:buFont typeface="Wingdings" panose="05000000000000000000" pitchFamily="2" charset="2"/>
              <a:buChar char="ü"/>
            </a:pPr>
            <a:r>
              <a:rPr lang="ar-EG" sz="2400" b="1" dirty="0" smtClean="0">
                <a:solidFill>
                  <a:srgbClr val="002060"/>
                </a:solidFill>
                <a:latin typeface="Simplified Arabic" panose="02020603050405020304" pitchFamily="18" charset="-78"/>
                <a:cs typeface="Simplified Arabic" panose="02020603050405020304" pitchFamily="18" charset="-78"/>
              </a:rPr>
              <a:t>هل </a:t>
            </a:r>
            <a:r>
              <a:rPr lang="ar-EG" sz="2400" b="1" dirty="0">
                <a:solidFill>
                  <a:srgbClr val="002060"/>
                </a:solidFill>
                <a:latin typeface="Simplified Arabic" panose="02020603050405020304" pitchFamily="18" charset="-78"/>
                <a:cs typeface="Simplified Arabic" panose="02020603050405020304" pitchFamily="18" charset="-78"/>
              </a:rPr>
              <a:t>روعي في الميزانية المرونة وتوقع حدوث طوارئ للأفراد أو في الدخل المالي؟</a:t>
            </a:r>
          </a:p>
          <a:p>
            <a:pPr marL="342900" indent="-342900" algn="justLow">
              <a:buFont typeface="Wingdings" panose="05000000000000000000" pitchFamily="2" charset="2"/>
              <a:buChar char="ü"/>
            </a:pPr>
            <a:r>
              <a:rPr lang="ar-EG" sz="2400" b="1" dirty="0" smtClean="0">
                <a:solidFill>
                  <a:srgbClr val="002060"/>
                </a:solidFill>
                <a:latin typeface="Simplified Arabic" panose="02020603050405020304" pitchFamily="18" charset="-78"/>
                <a:cs typeface="Simplified Arabic" panose="02020603050405020304" pitchFamily="18" charset="-78"/>
              </a:rPr>
              <a:t>هل </a:t>
            </a:r>
            <a:r>
              <a:rPr lang="ar-EG" sz="2400" b="1" dirty="0">
                <a:solidFill>
                  <a:srgbClr val="002060"/>
                </a:solidFill>
                <a:latin typeface="Simplified Arabic" panose="02020603050405020304" pitchFamily="18" charset="-78"/>
                <a:cs typeface="Simplified Arabic" panose="02020603050405020304" pitchFamily="18" charset="-78"/>
              </a:rPr>
              <a:t>تتمشى الميزانية مع أهداف أفراد الأسرة وتحقيقها بالإضافة إلى الأهداف العامة لها؟</a:t>
            </a:r>
          </a:p>
          <a:p>
            <a:pPr algn="ctr"/>
            <a:endParaRPr lang="ar-EG" sz="2400" b="1" dirty="0">
              <a:solidFill>
                <a:srgbClr val="002060"/>
              </a:solidFill>
              <a:latin typeface="Simplified Arabic" panose="02020603050405020304" pitchFamily="18" charset="-78"/>
              <a:cs typeface="Simplified Arabic" panose="02020603050405020304" pitchFamily="18" charset="-78"/>
            </a:endParaRPr>
          </a:p>
        </p:txBody>
      </p:sp>
      <p:sp>
        <p:nvSpPr>
          <p:cNvPr id="11" name="Oval 10"/>
          <p:cNvSpPr/>
          <p:nvPr/>
        </p:nvSpPr>
        <p:spPr>
          <a:xfrm>
            <a:off x="8296947" y="3737215"/>
            <a:ext cx="810655" cy="852984"/>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b="1" dirty="0" smtClean="0">
                <a:latin typeface="Simplified Arabic" panose="02020603050405020304" pitchFamily="18" charset="-78"/>
                <a:cs typeface="Simplified Arabic" panose="02020603050405020304" pitchFamily="18" charset="-78"/>
              </a:rPr>
              <a:t>5</a:t>
            </a:r>
            <a:endParaRPr lang="ar-EG" sz="2800"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xmlns="" val="389689260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owchart: Terminator 11"/>
          <p:cNvSpPr/>
          <p:nvPr/>
        </p:nvSpPr>
        <p:spPr>
          <a:xfrm>
            <a:off x="2210945" y="109182"/>
            <a:ext cx="4203512" cy="941696"/>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200" b="1" dirty="0">
                <a:latin typeface="Simplified Arabic" panose="02020603050405020304" pitchFamily="18" charset="-78"/>
                <a:cs typeface="Simplified Arabic" panose="02020603050405020304" pitchFamily="18" charset="-78"/>
              </a:rPr>
              <a:t>تخطيط وإدارة الدخل المالي للأسرة</a:t>
            </a:r>
          </a:p>
        </p:txBody>
      </p:sp>
      <p:graphicFrame>
        <p:nvGraphicFramePr>
          <p:cNvPr id="6" name="Diagram 5"/>
          <p:cNvGraphicFramePr/>
          <p:nvPr>
            <p:extLst>
              <p:ext uri="{D42A27DB-BD31-4B8C-83A1-F6EECF244321}">
                <p14:modId xmlns:p14="http://schemas.microsoft.com/office/powerpoint/2010/main" xmlns="" val="1626124069"/>
              </p:ext>
            </p:extLst>
          </p:nvPr>
        </p:nvGraphicFramePr>
        <p:xfrm>
          <a:off x="0" y="1396999"/>
          <a:ext cx="9144000" cy="53586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49592192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owchart: Terminator 11"/>
          <p:cNvSpPr/>
          <p:nvPr/>
        </p:nvSpPr>
        <p:spPr>
          <a:xfrm>
            <a:off x="2210945" y="109182"/>
            <a:ext cx="4203512" cy="941696"/>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200" b="1" dirty="0">
                <a:latin typeface="Simplified Arabic" panose="02020603050405020304" pitchFamily="18" charset="-78"/>
                <a:cs typeface="Simplified Arabic" panose="02020603050405020304" pitchFamily="18" charset="-78"/>
              </a:rPr>
              <a:t>تخطيط وإدارة الدخل المالي للأسرة</a:t>
            </a:r>
          </a:p>
        </p:txBody>
      </p:sp>
      <p:sp>
        <p:nvSpPr>
          <p:cNvPr id="3" name="Pentagon 2"/>
          <p:cNvSpPr/>
          <p:nvPr/>
        </p:nvSpPr>
        <p:spPr>
          <a:xfrm flipH="1">
            <a:off x="2210944" y="1323832"/>
            <a:ext cx="6898940" cy="914401"/>
          </a:xfrm>
          <a:prstGeom prst="homePlate">
            <a:avLst/>
          </a:prstGeom>
        </p:spPr>
        <p:style>
          <a:lnRef idx="3">
            <a:schemeClr val="lt1"/>
          </a:lnRef>
          <a:fillRef idx="1">
            <a:schemeClr val="accent5"/>
          </a:fillRef>
          <a:effectRef idx="1">
            <a:schemeClr val="accent5"/>
          </a:effectRef>
          <a:fontRef idx="minor">
            <a:schemeClr val="lt1"/>
          </a:fontRef>
        </p:style>
        <p:txBody>
          <a:bodyPr rtlCol="1" anchor="ctr"/>
          <a:lstStyle/>
          <a:p>
            <a:pPr algn="ctr"/>
            <a:r>
              <a:rPr lang="ar-EG" sz="2800" b="1" dirty="0">
                <a:latin typeface="Simplified Arabic" panose="02020603050405020304" pitchFamily="18" charset="-78"/>
                <a:cs typeface="Simplified Arabic" panose="02020603050405020304" pitchFamily="18" charset="-78"/>
              </a:rPr>
              <a:t>	العوامل التي تؤثر في إدارة أموالك </a:t>
            </a:r>
            <a:r>
              <a:rPr lang="ar-EG" sz="2800" b="1" dirty="0" smtClean="0">
                <a:latin typeface="Simplified Arabic" panose="02020603050405020304" pitchFamily="18" charset="-78"/>
                <a:cs typeface="Simplified Arabic" panose="02020603050405020304" pitchFamily="18" charset="-78"/>
              </a:rPr>
              <a:t>(</a:t>
            </a:r>
            <a:r>
              <a:rPr lang="en-US" sz="2800" b="1" dirty="0">
                <a:latin typeface="Simplified Arabic" panose="02020603050405020304" pitchFamily="18" charset="-78"/>
                <a:cs typeface="Simplified Arabic" panose="02020603050405020304" pitchFamily="18" charset="-78"/>
              </a:rPr>
              <a:t>Factors affecting your financial Management)</a:t>
            </a:r>
            <a:endParaRPr lang="ar-EG" sz="2800" b="1" dirty="0">
              <a:latin typeface="Simplified Arabic" panose="02020603050405020304" pitchFamily="18" charset="-78"/>
              <a:cs typeface="Simplified Arabic" panose="02020603050405020304" pitchFamily="18" charset="-78"/>
            </a:endParaRPr>
          </a:p>
        </p:txBody>
      </p:sp>
      <p:graphicFrame>
        <p:nvGraphicFramePr>
          <p:cNvPr id="4" name="Diagram 3"/>
          <p:cNvGraphicFramePr/>
          <p:nvPr>
            <p:extLst>
              <p:ext uri="{D42A27DB-BD31-4B8C-83A1-F6EECF244321}">
                <p14:modId xmlns:p14="http://schemas.microsoft.com/office/powerpoint/2010/main" xmlns="" val="1607759137"/>
              </p:ext>
            </p:extLst>
          </p:nvPr>
        </p:nvGraphicFramePr>
        <p:xfrm>
          <a:off x="4007893" y="2238233"/>
          <a:ext cx="5095164" cy="46197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95532" y="2511187"/>
            <a:ext cx="3753135" cy="4107977"/>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justLow"/>
            <a:r>
              <a:rPr lang="ar-EG" sz="2400" b="1" dirty="0">
                <a:solidFill>
                  <a:srgbClr val="FFFF00"/>
                </a:solidFill>
                <a:latin typeface="Simplified Arabic" panose="02020603050405020304" pitchFamily="18" charset="-78"/>
                <a:cs typeface="Simplified Arabic" panose="02020603050405020304" pitchFamily="18" charset="-78"/>
              </a:rPr>
              <a:t>هل يمكنك التمتع بالحياة على أن تنفق 90% من مجموع دخلك ؟ إذا كان بإمكانك توفير 10% من الدخل </a:t>
            </a:r>
            <a:r>
              <a:rPr lang="ar-EG" sz="2400" b="1" dirty="0" smtClean="0">
                <a:solidFill>
                  <a:srgbClr val="FFFF00"/>
                </a:solidFill>
                <a:latin typeface="Simplified Arabic" panose="02020603050405020304" pitchFamily="18" charset="-78"/>
                <a:cs typeface="Simplified Arabic" panose="02020603050405020304" pitchFamily="18" charset="-78"/>
              </a:rPr>
              <a:t>الشهري </a:t>
            </a:r>
            <a:r>
              <a:rPr lang="ar-EG" sz="2400" b="1" dirty="0">
                <a:solidFill>
                  <a:srgbClr val="FFFF00"/>
                </a:solidFill>
                <a:latin typeface="Simplified Arabic" panose="02020603050405020304" pitchFamily="18" charset="-78"/>
                <a:cs typeface="Simplified Arabic" panose="02020603050405020304" pitchFamily="18" charset="-78"/>
              </a:rPr>
              <a:t>، فسيسهل عليك تحقيق أهداف المستقبل وهذه العملية ليست مجرد حظ , بل يجب التعرف على </a:t>
            </a:r>
            <a:r>
              <a:rPr lang="ar-EG" sz="2400" b="1" dirty="0" smtClean="0">
                <a:solidFill>
                  <a:srgbClr val="FFFF00"/>
                </a:solidFill>
                <a:latin typeface="Simplified Arabic" panose="02020603050405020304" pitchFamily="18" charset="-78"/>
                <a:cs typeface="Simplified Arabic" panose="02020603050405020304" pitchFamily="18" charset="-78"/>
              </a:rPr>
              <a:t>ماتريد تحقيقه </a:t>
            </a:r>
            <a:r>
              <a:rPr lang="ar-EG" sz="2400" b="1" dirty="0">
                <a:solidFill>
                  <a:srgbClr val="FFFF00"/>
                </a:solidFill>
                <a:latin typeface="Simplified Arabic" panose="02020603050405020304" pitchFamily="18" charset="-78"/>
                <a:cs typeface="Simplified Arabic" panose="02020603050405020304" pitchFamily="18" charset="-78"/>
              </a:rPr>
              <a:t>من أهداف ثم وضع خطة لتحقيق هذه </a:t>
            </a:r>
            <a:r>
              <a:rPr lang="ar-EG" sz="2400" b="1" dirty="0" smtClean="0">
                <a:solidFill>
                  <a:srgbClr val="FFFF00"/>
                </a:solidFill>
                <a:latin typeface="Simplified Arabic" panose="02020603050405020304" pitchFamily="18" charset="-78"/>
                <a:cs typeface="Simplified Arabic" panose="02020603050405020304" pitchFamily="18" charset="-78"/>
              </a:rPr>
              <a:t>الأهداف</a:t>
            </a:r>
            <a:endParaRPr lang="ar-EG" sz="2400" b="1" dirty="0">
              <a:solidFill>
                <a:srgbClr val="FFFF00"/>
              </a:solidFill>
              <a:latin typeface="Simplified Arabic" panose="02020603050405020304" pitchFamily="18" charset="-78"/>
              <a:cs typeface="Simplified Arabic" panose="02020603050405020304" pitchFamily="18" charset="-78"/>
            </a:endParaRPr>
          </a:p>
          <a:p>
            <a:pPr marL="342900" indent="-342900" algn="justLow">
              <a:buFont typeface="Wingdings" panose="05000000000000000000" pitchFamily="2" charset="2"/>
              <a:buChar char="v"/>
            </a:pPr>
            <a:r>
              <a:rPr lang="ar-EG" sz="2400" b="1" dirty="0" smtClean="0">
                <a:solidFill>
                  <a:srgbClr val="FFFF00"/>
                </a:solidFill>
                <a:latin typeface="Simplified Arabic" panose="02020603050405020304" pitchFamily="18" charset="-78"/>
                <a:cs typeface="Simplified Arabic" panose="02020603050405020304" pitchFamily="18" charset="-78"/>
              </a:rPr>
              <a:t>أما </a:t>
            </a:r>
            <a:r>
              <a:rPr lang="ar-EG" sz="2400" b="1" dirty="0">
                <a:solidFill>
                  <a:srgbClr val="FFFF00"/>
                </a:solidFill>
                <a:latin typeface="Simplified Arabic" panose="02020603050405020304" pitchFamily="18" charset="-78"/>
                <a:cs typeface="Simplified Arabic" panose="02020603050405020304" pitchFamily="18" charset="-78"/>
              </a:rPr>
              <a:t>عدم التخطيط فينتج عنه حياة غير مستقرة</a:t>
            </a:r>
          </a:p>
        </p:txBody>
      </p:sp>
    </p:spTree>
    <p:extLst>
      <p:ext uri="{BB962C8B-B14F-4D97-AF65-F5344CB8AC3E}">
        <p14:creationId xmlns:p14="http://schemas.microsoft.com/office/powerpoint/2010/main" xmlns="" val="340475510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5"/>
          <p:cNvSpPr/>
          <p:nvPr/>
        </p:nvSpPr>
        <p:spPr>
          <a:xfrm flipH="1">
            <a:off x="6660232" y="1848814"/>
            <a:ext cx="2232248" cy="648072"/>
          </a:xfrm>
          <a:prstGeom prst="homePlate">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400" b="1" dirty="0"/>
              <a:t>البـــند </a:t>
            </a:r>
            <a:r>
              <a:rPr lang="ar-SA" sz="2400" b="1" dirty="0" smtClean="0"/>
              <a:t>ا</a:t>
            </a:r>
            <a:r>
              <a:rPr lang="ar-EG" sz="2400" b="1" dirty="0" smtClean="0"/>
              <a:t>لخامس</a:t>
            </a:r>
            <a:endParaRPr lang="ar-EG" sz="2400" dirty="0"/>
          </a:p>
        </p:txBody>
      </p:sp>
      <p:sp>
        <p:nvSpPr>
          <p:cNvPr id="7" name="Rounded Rectangle 6"/>
          <p:cNvSpPr/>
          <p:nvPr/>
        </p:nvSpPr>
        <p:spPr>
          <a:xfrm>
            <a:off x="899592" y="1848814"/>
            <a:ext cx="5400600" cy="648072"/>
          </a:xfrm>
          <a:prstGeom prst="roundRect">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SA" sz="2400" b="1" dirty="0"/>
              <a:t>الزوجة</a:t>
            </a:r>
            <a:endParaRPr lang="ar-EG" sz="2400" b="1" dirty="0"/>
          </a:p>
        </p:txBody>
      </p:sp>
      <p:sp>
        <p:nvSpPr>
          <p:cNvPr id="9" name="Pentagon 8"/>
          <p:cNvSpPr/>
          <p:nvPr/>
        </p:nvSpPr>
        <p:spPr>
          <a:xfrm flipH="1">
            <a:off x="6660232" y="2712910"/>
            <a:ext cx="2232248" cy="648072"/>
          </a:xfrm>
          <a:prstGeom prst="homePlate">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400" b="1" dirty="0"/>
              <a:t>البند السادس</a:t>
            </a:r>
            <a:endParaRPr lang="ar-EG" sz="2400" dirty="0"/>
          </a:p>
        </p:txBody>
      </p:sp>
      <p:sp>
        <p:nvSpPr>
          <p:cNvPr id="11" name="Rounded Rectangle 10"/>
          <p:cNvSpPr/>
          <p:nvPr/>
        </p:nvSpPr>
        <p:spPr>
          <a:xfrm>
            <a:off x="899592" y="2712910"/>
            <a:ext cx="5400600" cy="648072"/>
          </a:xfrm>
          <a:prstGeom prst="roundRect">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SA" sz="2400" b="1" dirty="0"/>
              <a:t>إذا كان هناك تبرع خيري </a:t>
            </a:r>
            <a:r>
              <a:rPr lang="ar-SA" sz="2400" b="1" dirty="0" smtClean="0"/>
              <a:t>شهرياً</a:t>
            </a:r>
            <a:endParaRPr lang="ar-EG" sz="2400" b="1" dirty="0"/>
          </a:p>
        </p:txBody>
      </p:sp>
      <p:sp>
        <p:nvSpPr>
          <p:cNvPr id="12" name="Pentagon 11"/>
          <p:cNvSpPr/>
          <p:nvPr/>
        </p:nvSpPr>
        <p:spPr>
          <a:xfrm flipH="1">
            <a:off x="6660232" y="3577006"/>
            <a:ext cx="2232248" cy="648072"/>
          </a:xfrm>
          <a:prstGeom prst="homePlate">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400" b="1" dirty="0"/>
              <a:t>البـــند </a:t>
            </a:r>
            <a:r>
              <a:rPr lang="ar-EG" sz="2400" b="1" dirty="0" smtClean="0"/>
              <a:t>السابع</a:t>
            </a:r>
            <a:endParaRPr lang="ar-EG" sz="2400" dirty="0"/>
          </a:p>
        </p:txBody>
      </p:sp>
      <p:sp>
        <p:nvSpPr>
          <p:cNvPr id="13" name="Rounded Rectangle 12"/>
          <p:cNvSpPr/>
          <p:nvPr/>
        </p:nvSpPr>
        <p:spPr>
          <a:xfrm>
            <a:off x="899592" y="3577006"/>
            <a:ext cx="5400600" cy="648072"/>
          </a:xfrm>
          <a:prstGeom prst="roundRect">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SA" sz="2400" b="1" dirty="0" smtClean="0"/>
              <a:t>إذا </a:t>
            </a:r>
            <a:r>
              <a:rPr lang="ar-SA" sz="2400" b="1" dirty="0"/>
              <a:t>هناك إيجار سكن </a:t>
            </a:r>
            <a:r>
              <a:rPr lang="ar-SA" sz="2400" b="1" dirty="0" smtClean="0"/>
              <a:t>شهري </a:t>
            </a:r>
            <a:endParaRPr lang="ar-EG" sz="2400" b="1" dirty="0"/>
          </a:p>
        </p:txBody>
      </p:sp>
      <p:sp>
        <p:nvSpPr>
          <p:cNvPr id="14" name="Pentagon 13"/>
          <p:cNvSpPr/>
          <p:nvPr/>
        </p:nvSpPr>
        <p:spPr>
          <a:xfrm flipH="1">
            <a:off x="6660232" y="4441102"/>
            <a:ext cx="2232248" cy="648072"/>
          </a:xfrm>
          <a:prstGeom prst="homePlate">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ar-SA" sz="2400" b="1" dirty="0"/>
              <a:t>البـــند </a:t>
            </a:r>
            <a:r>
              <a:rPr lang="ar-EG" sz="2400" b="1" dirty="0" smtClean="0"/>
              <a:t>الثامن</a:t>
            </a:r>
            <a:endParaRPr lang="ar-EG" sz="2400" dirty="0"/>
          </a:p>
        </p:txBody>
      </p:sp>
      <p:sp>
        <p:nvSpPr>
          <p:cNvPr id="15" name="Rounded Rectangle 14"/>
          <p:cNvSpPr/>
          <p:nvPr/>
        </p:nvSpPr>
        <p:spPr>
          <a:xfrm>
            <a:off x="899592" y="4441102"/>
            <a:ext cx="5400600" cy="648072"/>
          </a:xfrm>
          <a:prstGeom prst="roundRect">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SA" sz="2400" b="1" dirty="0"/>
              <a:t>إذا كان هناك ديون تسدد شهرياً تضع لها خانه وهكذا</a:t>
            </a:r>
            <a:endParaRPr lang="ar-EG" sz="2400" b="1" dirty="0"/>
          </a:p>
        </p:txBody>
      </p:sp>
    </p:spTree>
    <p:extLst>
      <p:ext uri="{BB962C8B-B14F-4D97-AF65-F5344CB8AC3E}">
        <p14:creationId xmlns:p14="http://schemas.microsoft.com/office/powerpoint/2010/main" xmlns="" val="99945548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sndAc>
          <p:endSnd/>
        </p:sndAc>
      </p:transition>
    </mc:Choice>
    <mc:Fallback>
      <p:transition spd="slow">
        <p:fade/>
        <p:sndAc>
          <p:endSnd/>
        </p:sndAc>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flipH="1">
            <a:off x="3193576" y="109177"/>
            <a:ext cx="5916308" cy="818872"/>
          </a:xfrm>
          <a:prstGeom prst="homePlate">
            <a:avLst/>
          </a:prstGeom>
        </p:spPr>
        <p:style>
          <a:lnRef idx="3">
            <a:schemeClr val="lt1"/>
          </a:lnRef>
          <a:fillRef idx="1">
            <a:schemeClr val="accent5"/>
          </a:fillRef>
          <a:effectRef idx="1">
            <a:schemeClr val="accent5"/>
          </a:effectRef>
          <a:fontRef idx="minor">
            <a:schemeClr val="lt1"/>
          </a:fontRef>
        </p:style>
        <p:txBody>
          <a:bodyPr rtlCol="1" anchor="ctr"/>
          <a:lstStyle/>
          <a:p>
            <a:pPr algn="ctr"/>
            <a:r>
              <a:rPr lang="ar-EG" sz="2800" b="1" dirty="0" smtClean="0">
                <a:latin typeface="Simplified Arabic" panose="02020603050405020304" pitchFamily="18" charset="-78"/>
                <a:cs typeface="Simplified Arabic" panose="02020603050405020304" pitchFamily="18" charset="-78"/>
              </a:rPr>
              <a:t>أهمية </a:t>
            </a:r>
            <a:r>
              <a:rPr lang="ar-EG" sz="2800" b="1" dirty="0">
                <a:latin typeface="Simplified Arabic" panose="02020603050405020304" pitchFamily="18" charset="-78"/>
                <a:cs typeface="Simplified Arabic" panose="02020603050405020304" pitchFamily="18" charset="-78"/>
              </a:rPr>
              <a:t>التخطيط المالي: </a:t>
            </a:r>
            <a:r>
              <a:rPr lang="en-US" sz="2800" b="1" dirty="0">
                <a:latin typeface="Simplified Arabic" panose="02020603050405020304" pitchFamily="18" charset="-78"/>
                <a:cs typeface="Simplified Arabic" panose="02020603050405020304" pitchFamily="18" charset="-78"/>
              </a:rPr>
              <a:t>Importance of Financial Management</a:t>
            </a:r>
            <a:endParaRPr lang="ar-EG" sz="2800" b="1" dirty="0">
              <a:latin typeface="Simplified Arabic" panose="02020603050405020304" pitchFamily="18" charset="-78"/>
              <a:cs typeface="Simplified Arabic" panose="02020603050405020304" pitchFamily="18" charset="-78"/>
            </a:endParaRPr>
          </a:p>
        </p:txBody>
      </p:sp>
      <p:sp>
        <p:nvSpPr>
          <p:cNvPr id="2" name="Rectangle 1"/>
          <p:cNvSpPr/>
          <p:nvPr/>
        </p:nvSpPr>
        <p:spPr>
          <a:xfrm>
            <a:off x="4749421" y="1074340"/>
            <a:ext cx="3680497" cy="461665"/>
          </a:xfrm>
          <a:prstGeom prst="rect">
            <a:avLst/>
          </a:prstGeom>
        </p:spPr>
        <p:txBody>
          <a:bodyPr wrap="square">
            <a:spAutoFit/>
          </a:bodyPr>
          <a:lstStyle/>
          <a:p>
            <a:r>
              <a:rPr lang="ar-EG" sz="2400" b="1" dirty="0">
                <a:solidFill>
                  <a:srgbClr val="C00000"/>
                </a:solidFill>
                <a:latin typeface="Simplified Arabic" panose="02020603050405020304" pitchFamily="18" charset="-78"/>
                <a:cs typeface="Simplified Arabic" panose="02020603050405020304" pitchFamily="18" charset="-78"/>
              </a:rPr>
              <a:t>يساعدك التخطيط المالي على</a:t>
            </a:r>
          </a:p>
        </p:txBody>
      </p:sp>
      <p:graphicFrame>
        <p:nvGraphicFramePr>
          <p:cNvPr id="7" name="Diagram 6"/>
          <p:cNvGraphicFramePr/>
          <p:nvPr>
            <p:extLst>
              <p:ext uri="{D42A27DB-BD31-4B8C-83A1-F6EECF244321}">
                <p14:modId xmlns:p14="http://schemas.microsoft.com/office/powerpoint/2010/main" xmlns="" val="1570063039"/>
              </p:ext>
            </p:extLst>
          </p:nvPr>
        </p:nvGraphicFramePr>
        <p:xfrm>
          <a:off x="1141861" y="1683602"/>
          <a:ext cx="6705600" cy="5099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558090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flipH="1">
            <a:off x="3193576" y="109177"/>
            <a:ext cx="5916308" cy="818872"/>
          </a:xfrm>
          <a:prstGeom prst="homePlate">
            <a:avLst/>
          </a:prstGeom>
        </p:spPr>
        <p:style>
          <a:lnRef idx="3">
            <a:schemeClr val="lt1"/>
          </a:lnRef>
          <a:fillRef idx="1">
            <a:schemeClr val="accent5"/>
          </a:fillRef>
          <a:effectRef idx="1">
            <a:schemeClr val="accent5"/>
          </a:effectRef>
          <a:fontRef idx="minor">
            <a:schemeClr val="lt1"/>
          </a:fontRef>
        </p:style>
        <p:txBody>
          <a:bodyPr rtlCol="1" anchor="ctr"/>
          <a:lstStyle/>
          <a:p>
            <a:pPr algn="ctr"/>
            <a:r>
              <a:rPr lang="ar-EG" sz="2800" b="1" dirty="0" smtClean="0">
                <a:latin typeface="Simplified Arabic" panose="02020603050405020304" pitchFamily="18" charset="-78"/>
                <a:cs typeface="Simplified Arabic" panose="02020603050405020304" pitchFamily="18" charset="-78"/>
              </a:rPr>
              <a:t>أهمية </a:t>
            </a:r>
            <a:r>
              <a:rPr lang="ar-EG" sz="2800" b="1" dirty="0">
                <a:latin typeface="Simplified Arabic" panose="02020603050405020304" pitchFamily="18" charset="-78"/>
                <a:cs typeface="Simplified Arabic" panose="02020603050405020304" pitchFamily="18" charset="-78"/>
              </a:rPr>
              <a:t>التخطيط المالي: </a:t>
            </a:r>
            <a:r>
              <a:rPr lang="en-US" sz="2800" b="1" dirty="0">
                <a:latin typeface="Simplified Arabic" panose="02020603050405020304" pitchFamily="18" charset="-78"/>
                <a:cs typeface="Simplified Arabic" panose="02020603050405020304" pitchFamily="18" charset="-78"/>
              </a:rPr>
              <a:t>Importance of Financial Management</a:t>
            </a:r>
            <a:endParaRPr lang="ar-EG" sz="2800" b="1" dirty="0">
              <a:latin typeface="Simplified Arabic" panose="02020603050405020304" pitchFamily="18" charset="-78"/>
              <a:cs typeface="Simplified Arabic" panose="02020603050405020304" pitchFamily="18" charset="-78"/>
            </a:endParaRPr>
          </a:p>
        </p:txBody>
      </p:sp>
      <p:graphicFrame>
        <p:nvGraphicFramePr>
          <p:cNvPr id="4" name="Diagram 3"/>
          <p:cNvGraphicFramePr/>
          <p:nvPr>
            <p:extLst>
              <p:ext uri="{D42A27DB-BD31-4B8C-83A1-F6EECF244321}">
                <p14:modId xmlns:p14="http://schemas.microsoft.com/office/powerpoint/2010/main" xmlns="" val="3732280055"/>
              </p:ext>
            </p:extLst>
          </p:nvPr>
        </p:nvGraphicFramePr>
        <p:xfrm>
          <a:off x="1210100" y="1151340"/>
          <a:ext cx="6746543"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5534335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flipH="1">
            <a:off x="6656699" y="436717"/>
            <a:ext cx="2449777" cy="750632"/>
          </a:xfrm>
          <a:prstGeom prst="homePlate">
            <a:avLst/>
          </a:prstGeom>
        </p:spPr>
        <p:style>
          <a:lnRef idx="3">
            <a:schemeClr val="lt1"/>
          </a:lnRef>
          <a:fillRef idx="1">
            <a:schemeClr val="accent5"/>
          </a:fillRef>
          <a:effectRef idx="1">
            <a:schemeClr val="accent5"/>
          </a:effectRef>
          <a:fontRef idx="minor">
            <a:schemeClr val="lt1"/>
          </a:fontRef>
        </p:style>
        <p:txBody>
          <a:bodyPr rtlCol="1" anchor="ctr"/>
          <a:lstStyle/>
          <a:p>
            <a:pPr algn="ctr"/>
            <a:r>
              <a:rPr lang="ar-EG" sz="2800" b="1" dirty="0">
                <a:latin typeface="Simplified Arabic" panose="02020603050405020304" pitchFamily="18" charset="-78"/>
                <a:cs typeface="Simplified Arabic" panose="02020603050405020304" pitchFamily="18" charset="-78"/>
              </a:rPr>
              <a:t>الادخــار:</a:t>
            </a:r>
            <a:r>
              <a:rPr lang="en-US" sz="2800" b="1" dirty="0">
                <a:latin typeface="Simplified Arabic" panose="02020603050405020304" pitchFamily="18" charset="-78"/>
                <a:cs typeface="Simplified Arabic" panose="02020603050405020304" pitchFamily="18" charset="-78"/>
              </a:rPr>
              <a:t>Saving</a:t>
            </a:r>
            <a:endParaRPr lang="ar-EG" sz="2800" b="1" dirty="0">
              <a:latin typeface="Simplified Arabic" panose="02020603050405020304" pitchFamily="18" charset="-78"/>
              <a:cs typeface="Simplified Arabic" panose="02020603050405020304" pitchFamily="18" charset="-78"/>
            </a:endParaRPr>
          </a:p>
        </p:txBody>
      </p:sp>
      <p:sp>
        <p:nvSpPr>
          <p:cNvPr id="2" name="Rounded Rectangle 1"/>
          <p:cNvSpPr/>
          <p:nvPr/>
        </p:nvSpPr>
        <p:spPr>
          <a:xfrm>
            <a:off x="460615" y="177412"/>
            <a:ext cx="6196084" cy="1269242"/>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EG" sz="2400" b="1" dirty="0">
                <a:solidFill>
                  <a:srgbClr val="002060"/>
                </a:solidFill>
                <a:latin typeface="Simplified Arabic" panose="02020603050405020304" pitchFamily="18" charset="-78"/>
                <a:cs typeface="Simplified Arabic" panose="02020603050405020304" pitchFamily="18" charset="-78"/>
              </a:rPr>
              <a:t>يقصد بالادخار اقتطاع جزء من الدخل المالي بعد أوجه الإنفاق المختلفة بغرض الاستثمار لتحقيق أهداف طويلة </a:t>
            </a:r>
            <a:r>
              <a:rPr lang="ar-EG" sz="2400" b="1" dirty="0" smtClean="0">
                <a:solidFill>
                  <a:srgbClr val="002060"/>
                </a:solidFill>
                <a:latin typeface="Simplified Arabic" panose="02020603050405020304" pitchFamily="18" charset="-78"/>
                <a:cs typeface="Simplified Arabic" panose="02020603050405020304" pitchFamily="18" charset="-78"/>
              </a:rPr>
              <a:t>أو </a:t>
            </a:r>
            <a:r>
              <a:rPr lang="ar-EG" sz="2400" b="1" dirty="0">
                <a:solidFill>
                  <a:srgbClr val="002060"/>
                </a:solidFill>
                <a:latin typeface="Simplified Arabic" panose="02020603050405020304" pitchFamily="18" charset="-78"/>
                <a:cs typeface="Simplified Arabic" panose="02020603050405020304" pitchFamily="18" charset="-78"/>
              </a:rPr>
              <a:t>قصيرة المدى لاستخدامه في الظروف </a:t>
            </a:r>
            <a:r>
              <a:rPr lang="ar-EG" sz="2400" b="1" dirty="0" smtClean="0">
                <a:solidFill>
                  <a:srgbClr val="002060"/>
                </a:solidFill>
                <a:latin typeface="Simplified Arabic" panose="02020603050405020304" pitchFamily="18" charset="-78"/>
                <a:cs typeface="Simplified Arabic" panose="02020603050405020304" pitchFamily="18" charset="-78"/>
              </a:rPr>
              <a:t>الطارئة</a:t>
            </a:r>
            <a:endParaRPr lang="ar-EG" sz="2400" b="1" dirty="0">
              <a:solidFill>
                <a:srgbClr val="002060"/>
              </a:solidFill>
              <a:latin typeface="Simplified Arabic" panose="02020603050405020304" pitchFamily="18" charset="-78"/>
              <a:cs typeface="Simplified Arabic" panose="02020603050405020304" pitchFamily="18" charset="-78"/>
            </a:endParaRPr>
          </a:p>
        </p:txBody>
      </p:sp>
      <p:sp>
        <p:nvSpPr>
          <p:cNvPr id="6" name="Round Diagonal Corner Rectangle 5"/>
          <p:cNvSpPr/>
          <p:nvPr/>
        </p:nvSpPr>
        <p:spPr>
          <a:xfrm>
            <a:off x="6237026" y="1624096"/>
            <a:ext cx="2869449" cy="682380"/>
          </a:xfrm>
          <a:prstGeom prst="round2Diag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EG" sz="2800" b="1" dirty="0">
                <a:latin typeface="Simplified Arabic" panose="02020603050405020304" pitchFamily="18" charset="-78"/>
                <a:cs typeface="Simplified Arabic" panose="02020603050405020304" pitchFamily="18" charset="-78"/>
              </a:rPr>
              <a:t>أنواع الادخار المالي</a:t>
            </a:r>
          </a:p>
        </p:txBody>
      </p:sp>
      <p:graphicFrame>
        <p:nvGraphicFramePr>
          <p:cNvPr id="7" name="Diagram 6"/>
          <p:cNvGraphicFramePr/>
          <p:nvPr>
            <p:extLst>
              <p:ext uri="{D42A27DB-BD31-4B8C-83A1-F6EECF244321}">
                <p14:modId xmlns:p14="http://schemas.microsoft.com/office/powerpoint/2010/main" xmlns="" val="2808361040"/>
              </p:ext>
            </p:extLst>
          </p:nvPr>
        </p:nvGraphicFramePr>
        <p:xfrm>
          <a:off x="559559" y="2415671"/>
          <a:ext cx="8284191" cy="4442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77790851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6073255" y="68240"/>
            <a:ext cx="2852382" cy="1241945"/>
          </a:xfrm>
          <a:prstGeom prst="cloudCallout">
            <a:avLst>
              <a:gd name="adj1" fmla="val -24479"/>
              <a:gd name="adj2" fmla="val 76014"/>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200" b="1" dirty="0" smtClean="0">
                <a:solidFill>
                  <a:srgbClr val="002060"/>
                </a:solidFill>
                <a:latin typeface="Simplified Arabic" panose="02020603050405020304" pitchFamily="18" charset="-78"/>
                <a:cs typeface="Simplified Arabic" panose="02020603050405020304" pitchFamily="18" charset="-78"/>
              </a:rPr>
              <a:t>فائدة </a:t>
            </a:r>
            <a:r>
              <a:rPr lang="ar-EG" sz="3200" b="1" dirty="0">
                <a:solidFill>
                  <a:srgbClr val="002060"/>
                </a:solidFill>
                <a:latin typeface="Simplified Arabic" panose="02020603050405020304" pitchFamily="18" charset="-78"/>
                <a:cs typeface="Simplified Arabic" panose="02020603050405020304" pitchFamily="18" charset="-78"/>
              </a:rPr>
              <a:t>الادخار الاختياري</a:t>
            </a:r>
          </a:p>
        </p:txBody>
      </p:sp>
      <p:graphicFrame>
        <p:nvGraphicFramePr>
          <p:cNvPr id="9" name="Diagram 8"/>
          <p:cNvGraphicFramePr/>
          <p:nvPr>
            <p:extLst>
              <p:ext uri="{D42A27DB-BD31-4B8C-83A1-F6EECF244321}">
                <p14:modId xmlns:p14="http://schemas.microsoft.com/office/powerpoint/2010/main" xmlns="" val="1527442943"/>
              </p:ext>
            </p:extLst>
          </p:nvPr>
        </p:nvGraphicFramePr>
        <p:xfrm>
          <a:off x="627797" y="1692322"/>
          <a:ext cx="7874758" cy="51656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69998311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6073255" y="68240"/>
            <a:ext cx="2852382" cy="1241945"/>
          </a:xfrm>
          <a:prstGeom prst="cloudCallout">
            <a:avLst>
              <a:gd name="adj1" fmla="val -24479"/>
              <a:gd name="adj2" fmla="val 76014"/>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200" b="1" dirty="0" smtClean="0">
                <a:solidFill>
                  <a:srgbClr val="002060"/>
                </a:solidFill>
                <a:latin typeface="Simplified Arabic" panose="02020603050405020304" pitchFamily="18" charset="-78"/>
                <a:cs typeface="Simplified Arabic" panose="02020603050405020304" pitchFamily="18" charset="-78"/>
              </a:rPr>
              <a:t>فائدة </a:t>
            </a:r>
            <a:r>
              <a:rPr lang="ar-EG" sz="3200" b="1" dirty="0">
                <a:solidFill>
                  <a:srgbClr val="002060"/>
                </a:solidFill>
                <a:latin typeface="Simplified Arabic" panose="02020603050405020304" pitchFamily="18" charset="-78"/>
                <a:cs typeface="Simplified Arabic" panose="02020603050405020304" pitchFamily="18" charset="-78"/>
              </a:rPr>
              <a:t>الادخار الاختياري</a:t>
            </a:r>
          </a:p>
        </p:txBody>
      </p:sp>
      <p:graphicFrame>
        <p:nvGraphicFramePr>
          <p:cNvPr id="9" name="Diagram 8"/>
          <p:cNvGraphicFramePr/>
          <p:nvPr>
            <p:extLst/>
          </p:nvPr>
        </p:nvGraphicFramePr>
        <p:xfrm>
          <a:off x="627797" y="1692322"/>
          <a:ext cx="7874758" cy="51656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40734410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4244454" y="122841"/>
            <a:ext cx="4780135" cy="873446"/>
          </a:xfrm>
          <a:prstGeom prst="round2Diag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EG" sz="2800" b="1" dirty="0">
                <a:latin typeface="Simplified Arabic" panose="02020603050405020304" pitchFamily="18" charset="-78"/>
                <a:cs typeface="Simplified Arabic" panose="02020603050405020304" pitchFamily="18" charset="-78"/>
              </a:rPr>
              <a:t>أهمية الادخار في تنمية الدخل الأسري والوطني </a:t>
            </a:r>
          </a:p>
        </p:txBody>
      </p:sp>
      <p:graphicFrame>
        <p:nvGraphicFramePr>
          <p:cNvPr id="3" name="Diagram 2"/>
          <p:cNvGraphicFramePr/>
          <p:nvPr>
            <p:extLst/>
          </p:nvPr>
        </p:nvGraphicFramePr>
        <p:xfrm>
          <a:off x="95533" y="1233226"/>
          <a:ext cx="8929055"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86542475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3889612" y="122841"/>
            <a:ext cx="5134977" cy="873446"/>
          </a:xfrm>
          <a:prstGeom prst="round2Diag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EG" sz="2800" b="1" dirty="0">
                <a:latin typeface="Simplified Arabic" panose="02020603050405020304" pitchFamily="18" charset="-78"/>
                <a:cs typeface="Simplified Arabic" panose="02020603050405020304" pitchFamily="18" charset="-78"/>
              </a:rPr>
              <a:t>العوامل التي يتوقف عليها إقبال الفرد على الادخار </a:t>
            </a:r>
          </a:p>
        </p:txBody>
      </p:sp>
      <p:graphicFrame>
        <p:nvGraphicFramePr>
          <p:cNvPr id="4" name="Diagram 3"/>
          <p:cNvGraphicFramePr/>
          <p:nvPr>
            <p:extLst/>
          </p:nvPr>
        </p:nvGraphicFramePr>
        <p:xfrm>
          <a:off x="0" y="996287"/>
          <a:ext cx="9144000" cy="5861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68749677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4"/>
          <p:cNvSpPr/>
          <p:nvPr/>
        </p:nvSpPr>
        <p:spPr>
          <a:xfrm>
            <a:off x="2347425" y="109182"/>
            <a:ext cx="3903252" cy="941696"/>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200" b="1" dirty="0">
                <a:latin typeface="Simplified Arabic" panose="02020603050405020304" pitchFamily="18" charset="-78"/>
                <a:cs typeface="Simplified Arabic" panose="02020603050405020304" pitchFamily="18" charset="-78"/>
              </a:rPr>
              <a:t>التوعيه – طرق تدبير الميزانيه</a:t>
            </a:r>
          </a:p>
        </p:txBody>
      </p:sp>
      <p:sp>
        <p:nvSpPr>
          <p:cNvPr id="6" name="Cloud Callout 5"/>
          <p:cNvSpPr/>
          <p:nvPr/>
        </p:nvSpPr>
        <p:spPr>
          <a:xfrm>
            <a:off x="6428097" y="1050878"/>
            <a:ext cx="2402006" cy="1610435"/>
          </a:xfrm>
          <a:prstGeom prst="cloudCallout">
            <a:avLst>
              <a:gd name="adj1" fmla="val -24479"/>
              <a:gd name="adj2" fmla="val 76014"/>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200" b="1" dirty="0">
                <a:solidFill>
                  <a:srgbClr val="002060"/>
                </a:solidFill>
                <a:latin typeface="Simplified Arabic" panose="02020603050405020304" pitchFamily="18" charset="-78"/>
                <a:cs typeface="Simplified Arabic" panose="02020603050405020304" pitchFamily="18" charset="-78"/>
              </a:rPr>
              <a:t>كيف نحدد الاستهلاك الامثل ؟</a:t>
            </a:r>
          </a:p>
        </p:txBody>
      </p:sp>
      <p:graphicFrame>
        <p:nvGraphicFramePr>
          <p:cNvPr id="7" name="Diagram 6"/>
          <p:cNvGraphicFramePr/>
          <p:nvPr>
            <p:extLst/>
          </p:nvPr>
        </p:nvGraphicFramePr>
        <p:xfrm>
          <a:off x="1378423" y="3212151"/>
          <a:ext cx="6332563" cy="3229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14377003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4"/>
          <p:cNvSpPr/>
          <p:nvPr/>
        </p:nvSpPr>
        <p:spPr>
          <a:xfrm>
            <a:off x="2784154" y="109182"/>
            <a:ext cx="3302748" cy="941696"/>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200" b="1" dirty="0" smtClean="0">
                <a:latin typeface="Simplified Arabic" panose="02020603050405020304" pitchFamily="18" charset="-78"/>
                <a:cs typeface="Simplified Arabic" panose="02020603050405020304" pitchFamily="18" charset="-78"/>
              </a:rPr>
              <a:t>طرق </a:t>
            </a:r>
            <a:r>
              <a:rPr lang="ar-EG" sz="3200" b="1" dirty="0">
                <a:latin typeface="Simplified Arabic" panose="02020603050405020304" pitchFamily="18" charset="-78"/>
                <a:cs typeface="Simplified Arabic" panose="02020603050405020304" pitchFamily="18" charset="-78"/>
              </a:rPr>
              <a:t>تدبير الميزانيه</a:t>
            </a:r>
          </a:p>
        </p:txBody>
      </p:sp>
      <p:sp>
        <p:nvSpPr>
          <p:cNvPr id="2" name="Rectangle 1"/>
          <p:cNvSpPr/>
          <p:nvPr/>
        </p:nvSpPr>
        <p:spPr>
          <a:xfrm>
            <a:off x="4490113" y="1197170"/>
            <a:ext cx="4263453" cy="523220"/>
          </a:xfrm>
          <a:prstGeom prst="rect">
            <a:avLst/>
          </a:prstGeom>
        </p:spPr>
        <p:txBody>
          <a:bodyPr wrap="square">
            <a:spAutoFit/>
          </a:bodyPr>
          <a:lstStyle/>
          <a:p>
            <a:r>
              <a:rPr lang="ar-EG" sz="2800" b="1" dirty="0">
                <a:solidFill>
                  <a:srgbClr val="C00000"/>
                </a:solidFill>
                <a:latin typeface="Simplified Arabic" panose="02020603050405020304" pitchFamily="18" charset="-78"/>
                <a:cs typeface="Simplified Arabic" panose="02020603050405020304" pitchFamily="18" charset="-78"/>
              </a:rPr>
              <a:t>حتى نضع النقاط على الحروف </a:t>
            </a:r>
          </a:p>
        </p:txBody>
      </p:sp>
      <p:sp>
        <p:nvSpPr>
          <p:cNvPr id="4" name="Rounded Rectangle 3"/>
          <p:cNvSpPr/>
          <p:nvPr/>
        </p:nvSpPr>
        <p:spPr>
          <a:xfrm>
            <a:off x="1160060" y="1914449"/>
            <a:ext cx="7356144" cy="675565"/>
          </a:xfrm>
          <a:prstGeom prst="round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ar-EG" sz="2400" b="1" dirty="0" smtClean="0">
                <a:latin typeface="Simplified Arabic" panose="02020603050405020304" pitchFamily="18" charset="-78"/>
                <a:cs typeface="Simplified Arabic" panose="02020603050405020304" pitchFamily="18" charset="-78"/>
              </a:rPr>
              <a:t>حدد </a:t>
            </a:r>
            <a:r>
              <a:rPr lang="ar-EG" sz="2400" b="1" dirty="0">
                <a:latin typeface="Simplified Arabic" panose="02020603050405020304" pitchFamily="18" charset="-78"/>
                <a:cs typeface="Simplified Arabic" panose="02020603050405020304" pitchFamily="18" charset="-78"/>
              </a:rPr>
              <a:t>راتبك وكم تصرف</a:t>
            </a:r>
          </a:p>
        </p:txBody>
      </p:sp>
      <p:sp>
        <p:nvSpPr>
          <p:cNvPr id="3" name="Diamond 2"/>
          <p:cNvSpPr/>
          <p:nvPr/>
        </p:nvSpPr>
        <p:spPr>
          <a:xfrm>
            <a:off x="8161361" y="1866682"/>
            <a:ext cx="982639" cy="748319"/>
          </a:xfrm>
          <a:prstGeom prst="diamond">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ar-EG" sz="2800" b="1" dirty="0" smtClean="0">
                <a:solidFill>
                  <a:srgbClr val="002060"/>
                </a:solidFill>
                <a:latin typeface="Simplified Arabic" panose="02020603050405020304" pitchFamily="18" charset="-78"/>
                <a:cs typeface="Simplified Arabic" panose="02020603050405020304" pitchFamily="18" charset="-78"/>
              </a:rPr>
              <a:t>1</a:t>
            </a:r>
            <a:endParaRPr lang="ar-EG" sz="2000" b="1" dirty="0">
              <a:solidFill>
                <a:srgbClr val="002060"/>
              </a:solidFill>
              <a:latin typeface="Simplified Arabic" panose="02020603050405020304" pitchFamily="18" charset="-78"/>
              <a:cs typeface="Simplified Arabic" panose="02020603050405020304" pitchFamily="18" charset="-78"/>
            </a:endParaRPr>
          </a:p>
        </p:txBody>
      </p:sp>
      <p:sp>
        <p:nvSpPr>
          <p:cNvPr id="8" name="Rounded Rectangle 7"/>
          <p:cNvSpPr/>
          <p:nvPr/>
        </p:nvSpPr>
        <p:spPr>
          <a:xfrm>
            <a:off x="1175980" y="2776535"/>
            <a:ext cx="7356144" cy="675565"/>
          </a:xfrm>
          <a:prstGeom prst="round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ar-EG" sz="2400" b="1" dirty="0" smtClean="0">
                <a:latin typeface="Simplified Arabic" panose="02020603050405020304" pitchFamily="18" charset="-78"/>
                <a:cs typeface="Simplified Arabic" panose="02020603050405020304" pitchFamily="18" charset="-78"/>
              </a:rPr>
              <a:t>متوسط </a:t>
            </a:r>
            <a:r>
              <a:rPr lang="ar-EG" sz="2400" b="1" dirty="0">
                <a:latin typeface="Simplified Arabic" panose="02020603050405020304" pitchFamily="18" charset="-78"/>
                <a:cs typeface="Simplified Arabic" panose="02020603050405020304" pitchFamily="18" charset="-78"/>
              </a:rPr>
              <a:t>الصرف الشهري … من مصاريف فواتير ومقاضي</a:t>
            </a:r>
          </a:p>
        </p:txBody>
      </p:sp>
      <p:sp>
        <p:nvSpPr>
          <p:cNvPr id="9" name="Diamond 8"/>
          <p:cNvSpPr/>
          <p:nvPr/>
        </p:nvSpPr>
        <p:spPr>
          <a:xfrm>
            <a:off x="8177281" y="2728768"/>
            <a:ext cx="982639" cy="748319"/>
          </a:xfrm>
          <a:prstGeom prst="diamond">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ar-EG" sz="2800" b="1" dirty="0">
                <a:solidFill>
                  <a:srgbClr val="002060"/>
                </a:solidFill>
                <a:latin typeface="Simplified Arabic" panose="02020603050405020304" pitchFamily="18" charset="-78"/>
                <a:cs typeface="Simplified Arabic" panose="02020603050405020304" pitchFamily="18" charset="-78"/>
              </a:rPr>
              <a:t>2</a:t>
            </a:r>
            <a:endParaRPr lang="ar-EG" sz="2000" b="1" dirty="0">
              <a:solidFill>
                <a:srgbClr val="002060"/>
              </a:solidFill>
              <a:latin typeface="Simplified Arabic" panose="02020603050405020304" pitchFamily="18" charset="-78"/>
              <a:cs typeface="Simplified Arabic" panose="02020603050405020304" pitchFamily="18" charset="-78"/>
            </a:endParaRPr>
          </a:p>
        </p:txBody>
      </p:sp>
      <p:sp>
        <p:nvSpPr>
          <p:cNvPr id="10" name="Rounded Rectangle 9"/>
          <p:cNvSpPr/>
          <p:nvPr/>
        </p:nvSpPr>
        <p:spPr>
          <a:xfrm>
            <a:off x="1191900" y="3638624"/>
            <a:ext cx="7356144" cy="675565"/>
          </a:xfrm>
          <a:prstGeom prst="round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ar-EG" sz="2400" b="1" dirty="0" smtClean="0">
                <a:latin typeface="Simplified Arabic" panose="02020603050405020304" pitchFamily="18" charset="-78"/>
                <a:cs typeface="Simplified Arabic" panose="02020603050405020304" pitchFamily="18" charset="-78"/>
              </a:rPr>
              <a:t>أوصيكم </a:t>
            </a:r>
            <a:r>
              <a:rPr lang="ar-EG" sz="2400" b="1" dirty="0">
                <a:latin typeface="Simplified Arabic" panose="02020603050405020304" pitchFamily="18" charset="-78"/>
                <a:cs typeface="Simplified Arabic" panose="02020603050405020304" pitchFamily="18" charset="-78"/>
              </a:rPr>
              <a:t>اولا : لا للمظاهر على حساب الديون</a:t>
            </a:r>
          </a:p>
        </p:txBody>
      </p:sp>
      <p:sp>
        <p:nvSpPr>
          <p:cNvPr id="11" name="Diamond 10"/>
          <p:cNvSpPr/>
          <p:nvPr/>
        </p:nvSpPr>
        <p:spPr>
          <a:xfrm>
            <a:off x="8193201" y="3590857"/>
            <a:ext cx="982639" cy="748319"/>
          </a:xfrm>
          <a:prstGeom prst="diamond">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ar-EG" sz="2800" b="1" dirty="0" smtClean="0">
                <a:solidFill>
                  <a:srgbClr val="002060"/>
                </a:solidFill>
                <a:latin typeface="Simplified Arabic" panose="02020603050405020304" pitchFamily="18" charset="-78"/>
                <a:cs typeface="Simplified Arabic" panose="02020603050405020304" pitchFamily="18" charset="-78"/>
              </a:rPr>
              <a:t>3</a:t>
            </a:r>
            <a:endParaRPr lang="ar-EG" b="1" dirty="0">
              <a:solidFill>
                <a:srgbClr val="002060"/>
              </a:solidFill>
              <a:latin typeface="Simplified Arabic" panose="02020603050405020304" pitchFamily="18" charset="-78"/>
              <a:cs typeface="Simplified Arabic" panose="02020603050405020304" pitchFamily="18" charset="-78"/>
            </a:endParaRPr>
          </a:p>
        </p:txBody>
      </p:sp>
      <p:sp>
        <p:nvSpPr>
          <p:cNvPr id="12" name="Rounded Rectangle 11"/>
          <p:cNvSpPr/>
          <p:nvPr/>
        </p:nvSpPr>
        <p:spPr>
          <a:xfrm>
            <a:off x="1207820" y="4541655"/>
            <a:ext cx="7356144" cy="675565"/>
          </a:xfrm>
          <a:prstGeom prst="round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ar-EG" sz="2400" b="1" dirty="0" smtClean="0">
                <a:latin typeface="Simplified Arabic" panose="02020603050405020304" pitchFamily="18" charset="-78"/>
                <a:cs typeface="Simplified Arabic" panose="02020603050405020304" pitchFamily="18" charset="-78"/>
              </a:rPr>
              <a:t>ثانيا </a:t>
            </a:r>
            <a:r>
              <a:rPr lang="ar-EG" sz="2400" b="1" dirty="0">
                <a:latin typeface="Simplified Arabic" panose="02020603050405020304" pitchFamily="18" charset="-78"/>
                <a:cs typeface="Simplified Arabic" panose="02020603050405020304" pitchFamily="18" charset="-78"/>
              </a:rPr>
              <a:t>: بالشكر تدوم النعم </a:t>
            </a:r>
          </a:p>
        </p:txBody>
      </p:sp>
      <p:sp>
        <p:nvSpPr>
          <p:cNvPr id="13" name="Diamond 12"/>
          <p:cNvSpPr/>
          <p:nvPr/>
        </p:nvSpPr>
        <p:spPr>
          <a:xfrm>
            <a:off x="8209121" y="4493888"/>
            <a:ext cx="982639" cy="748319"/>
          </a:xfrm>
          <a:prstGeom prst="diamond">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ar-EG" sz="2800" b="1" dirty="0" smtClean="0">
                <a:solidFill>
                  <a:srgbClr val="002060"/>
                </a:solidFill>
                <a:latin typeface="Simplified Arabic" panose="02020603050405020304" pitchFamily="18" charset="-78"/>
                <a:cs typeface="Simplified Arabic" panose="02020603050405020304" pitchFamily="18" charset="-78"/>
              </a:rPr>
              <a:t>4</a:t>
            </a:r>
            <a:endParaRPr lang="ar-EG" sz="2800" b="1" dirty="0">
              <a:solidFill>
                <a:srgbClr val="002060"/>
              </a:solidFill>
              <a:latin typeface="Simplified Arabic" panose="02020603050405020304" pitchFamily="18" charset="-78"/>
              <a:cs typeface="Simplified Arabic" panose="02020603050405020304" pitchFamily="18" charset="-78"/>
            </a:endParaRPr>
          </a:p>
        </p:txBody>
      </p:sp>
      <p:sp>
        <p:nvSpPr>
          <p:cNvPr id="14" name="Rounded Rectangle 13"/>
          <p:cNvSpPr/>
          <p:nvPr/>
        </p:nvSpPr>
        <p:spPr>
          <a:xfrm>
            <a:off x="1182796" y="5431033"/>
            <a:ext cx="7356144" cy="675565"/>
          </a:xfrm>
          <a:prstGeom prst="round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ar-EG" sz="2400" b="1" dirty="0" smtClean="0">
                <a:latin typeface="Simplified Arabic" panose="02020603050405020304" pitchFamily="18" charset="-78"/>
                <a:cs typeface="Simplified Arabic" panose="02020603050405020304" pitchFamily="18" charset="-78"/>
              </a:rPr>
              <a:t>حدد </a:t>
            </a:r>
            <a:r>
              <a:rPr lang="ar-EG" sz="2400" b="1" dirty="0">
                <a:latin typeface="Simplified Arabic" panose="02020603050405020304" pitchFamily="18" charset="-78"/>
                <a:cs typeface="Simplified Arabic" panose="02020603050405020304" pitchFamily="18" charset="-78"/>
              </a:rPr>
              <a:t>مشترياتكم الشهريه حاول تجدولها من مواد تموينيه وغيره من المقاضي </a:t>
            </a:r>
          </a:p>
        </p:txBody>
      </p:sp>
      <p:sp>
        <p:nvSpPr>
          <p:cNvPr id="15" name="Diamond 14"/>
          <p:cNvSpPr/>
          <p:nvPr/>
        </p:nvSpPr>
        <p:spPr>
          <a:xfrm>
            <a:off x="8184097" y="5383266"/>
            <a:ext cx="982639" cy="748319"/>
          </a:xfrm>
          <a:prstGeom prst="diamond">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ar-EG" sz="2800" b="1" dirty="0" smtClean="0">
                <a:solidFill>
                  <a:srgbClr val="002060"/>
                </a:solidFill>
                <a:latin typeface="Simplified Arabic" panose="02020603050405020304" pitchFamily="18" charset="-78"/>
                <a:cs typeface="Simplified Arabic" panose="02020603050405020304" pitchFamily="18" charset="-78"/>
              </a:rPr>
              <a:t>5</a:t>
            </a:r>
            <a:endParaRPr lang="ar-EG" sz="2800" b="1" dirty="0">
              <a:solidFill>
                <a:srgbClr val="00206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xmlns="" val="4911948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60060" y="1818913"/>
            <a:ext cx="7356144" cy="675565"/>
          </a:xfrm>
          <a:prstGeom prst="round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ar-EG" sz="2400" b="1" dirty="0" smtClean="0">
                <a:latin typeface="Simplified Arabic" panose="02020603050405020304" pitchFamily="18" charset="-78"/>
                <a:cs typeface="Simplified Arabic" panose="02020603050405020304" pitchFamily="18" charset="-78"/>
              </a:rPr>
              <a:t>من </a:t>
            </a:r>
            <a:r>
              <a:rPr lang="ar-EG" sz="2400" b="1" dirty="0">
                <a:latin typeface="Simplified Arabic" panose="02020603050405020304" pitchFamily="18" charset="-78"/>
                <a:cs typeface="Simplified Arabic" panose="02020603050405020304" pitchFamily="18" charset="-78"/>
              </a:rPr>
              <a:t>ضمن هذه الطرق : التسوق دفعه واحده … اذا كنت تتبع هذه الطريقه توقف </a:t>
            </a:r>
          </a:p>
        </p:txBody>
      </p:sp>
      <p:sp>
        <p:nvSpPr>
          <p:cNvPr id="3" name="Diamond 2"/>
          <p:cNvSpPr/>
          <p:nvPr/>
        </p:nvSpPr>
        <p:spPr>
          <a:xfrm>
            <a:off x="8161361" y="1771146"/>
            <a:ext cx="982639" cy="748319"/>
          </a:xfrm>
          <a:prstGeom prst="diamond">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ar-EG" sz="2800" b="1" dirty="0">
                <a:solidFill>
                  <a:srgbClr val="002060"/>
                </a:solidFill>
                <a:latin typeface="Simplified Arabic" panose="02020603050405020304" pitchFamily="18" charset="-78"/>
                <a:cs typeface="Simplified Arabic" panose="02020603050405020304" pitchFamily="18" charset="-78"/>
              </a:rPr>
              <a:t>8</a:t>
            </a:r>
            <a:endParaRPr lang="ar-EG" sz="2000" b="1" dirty="0">
              <a:solidFill>
                <a:srgbClr val="002060"/>
              </a:solidFill>
              <a:latin typeface="Simplified Arabic" panose="02020603050405020304" pitchFamily="18" charset="-78"/>
              <a:cs typeface="Simplified Arabic" panose="02020603050405020304" pitchFamily="18" charset="-78"/>
            </a:endParaRPr>
          </a:p>
        </p:txBody>
      </p:sp>
      <p:sp>
        <p:nvSpPr>
          <p:cNvPr id="8" name="Rounded Rectangle 7"/>
          <p:cNvSpPr/>
          <p:nvPr/>
        </p:nvSpPr>
        <p:spPr>
          <a:xfrm>
            <a:off x="1175980" y="2680999"/>
            <a:ext cx="7356144" cy="675565"/>
          </a:xfrm>
          <a:prstGeom prst="round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ar-EG" sz="2400" b="1" dirty="0" smtClean="0">
                <a:latin typeface="Simplified Arabic" panose="02020603050405020304" pitchFamily="18" charset="-78"/>
                <a:cs typeface="Simplified Arabic" panose="02020603050405020304" pitchFamily="18" charset="-78"/>
              </a:rPr>
              <a:t>وحاول </a:t>
            </a:r>
            <a:r>
              <a:rPr lang="ar-EG" sz="2400" b="1" dirty="0">
                <a:latin typeface="Simplified Arabic" panose="02020603050405020304" pitchFamily="18" charset="-78"/>
                <a:cs typeface="Simplified Arabic" panose="02020603050405020304" pitchFamily="18" charset="-78"/>
              </a:rPr>
              <a:t>ان تتسوق اسبوعيا مثلا من يوم الاحد الى الاحد القادم . يعني تشتري اغراض</a:t>
            </a:r>
          </a:p>
        </p:txBody>
      </p:sp>
      <p:sp>
        <p:nvSpPr>
          <p:cNvPr id="9" name="Diamond 8"/>
          <p:cNvSpPr/>
          <p:nvPr/>
        </p:nvSpPr>
        <p:spPr>
          <a:xfrm>
            <a:off x="8177281" y="2633232"/>
            <a:ext cx="982639" cy="748319"/>
          </a:xfrm>
          <a:prstGeom prst="diamond">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ar-EG" sz="2800" b="1" dirty="0" smtClean="0">
                <a:solidFill>
                  <a:srgbClr val="002060"/>
                </a:solidFill>
                <a:latin typeface="Simplified Arabic" panose="02020603050405020304" pitchFamily="18" charset="-78"/>
                <a:cs typeface="Simplified Arabic" panose="02020603050405020304" pitchFamily="18" charset="-78"/>
              </a:rPr>
              <a:t>9</a:t>
            </a:r>
            <a:endParaRPr lang="ar-EG" sz="2000" b="1" dirty="0">
              <a:solidFill>
                <a:srgbClr val="002060"/>
              </a:solidFill>
              <a:latin typeface="Simplified Arabic" panose="02020603050405020304" pitchFamily="18" charset="-78"/>
              <a:cs typeface="Simplified Arabic" panose="02020603050405020304" pitchFamily="18" charset="-78"/>
            </a:endParaRPr>
          </a:p>
        </p:txBody>
      </p:sp>
      <p:sp>
        <p:nvSpPr>
          <p:cNvPr id="10" name="Rounded Rectangle 9"/>
          <p:cNvSpPr/>
          <p:nvPr/>
        </p:nvSpPr>
        <p:spPr>
          <a:xfrm>
            <a:off x="1191900" y="3543088"/>
            <a:ext cx="7356144" cy="675565"/>
          </a:xfrm>
          <a:prstGeom prst="round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ar-EG" sz="2400" b="1" dirty="0" smtClean="0">
                <a:latin typeface="Simplified Arabic" panose="02020603050405020304" pitchFamily="18" charset="-78"/>
                <a:cs typeface="Simplified Arabic" panose="02020603050405020304" pitchFamily="18" charset="-78"/>
              </a:rPr>
              <a:t>اسبوع </a:t>
            </a:r>
            <a:r>
              <a:rPr lang="ar-EG" sz="2400" b="1" dirty="0">
                <a:latin typeface="Simplified Arabic" panose="02020603050405020304" pitchFamily="18" charset="-78"/>
                <a:cs typeface="Simplified Arabic" panose="02020603050405020304" pitchFamily="18" charset="-78"/>
              </a:rPr>
              <a:t>فقط … جرب لمدة شهر ( اربعة اسابيع ) حتى تحكم </a:t>
            </a:r>
            <a:r>
              <a:rPr lang="ar-EG" sz="2400" b="1" dirty="0" smtClean="0">
                <a:latin typeface="Simplified Arabic" panose="02020603050405020304" pitchFamily="18" charset="-78"/>
                <a:cs typeface="Simplified Arabic" panose="02020603050405020304" pitchFamily="18" charset="-78"/>
              </a:rPr>
              <a:t>على</a:t>
            </a:r>
          </a:p>
          <a:p>
            <a:pPr algn="ctr"/>
            <a:r>
              <a:rPr lang="ar-EG" sz="2400" b="1" dirty="0" smtClean="0">
                <a:latin typeface="Simplified Arabic" panose="02020603050405020304" pitchFamily="18" charset="-78"/>
                <a:cs typeface="Simplified Arabic" panose="02020603050405020304" pitchFamily="18" charset="-78"/>
              </a:rPr>
              <a:t> </a:t>
            </a:r>
            <a:r>
              <a:rPr lang="ar-EG" sz="2400" b="1" dirty="0">
                <a:latin typeface="Simplified Arabic" panose="02020603050405020304" pitchFamily="18" charset="-78"/>
                <a:cs typeface="Simplified Arabic" panose="02020603050405020304" pitchFamily="18" charset="-78"/>
              </a:rPr>
              <a:t>الطريقة الجديده </a:t>
            </a:r>
          </a:p>
        </p:txBody>
      </p:sp>
      <p:sp>
        <p:nvSpPr>
          <p:cNvPr id="11" name="Diamond 10"/>
          <p:cNvSpPr/>
          <p:nvPr/>
        </p:nvSpPr>
        <p:spPr>
          <a:xfrm>
            <a:off x="8193201" y="3495321"/>
            <a:ext cx="982639" cy="748319"/>
          </a:xfrm>
          <a:prstGeom prst="diamond">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ar-EG" sz="2000" b="1" dirty="0" smtClean="0">
                <a:solidFill>
                  <a:srgbClr val="002060"/>
                </a:solidFill>
                <a:latin typeface="Simplified Arabic" panose="02020603050405020304" pitchFamily="18" charset="-78"/>
                <a:cs typeface="Simplified Arabic" panose="02020603050405020304" pitchFamily="18" charset="-78"/>
              </a:rPr>
              <a:t>10</a:t>
            </a:r>
            <a:endParaRPr lang="ar-EG" sz="1400" b="1" dirty="0">
              <a:solidFill>
                <a:srgbClr val="002060"/>
              </a:solidFill>
              <a:latin typeface="Simplified Arabic" panose="02020603050405020304" pitchFamily="18" charset="-78"/>
              <a:cs typeface="Simplified Arabic" panose="02020603050405020304" pitchFamily="18" charset="-78"/>
            </a:endParaRPr>
          </a:p>
        </p:txBody>
      </p:sp>
      <p:sp>
        <p:nvSpPr>
          <p:cNvPr id="12" name="Rounded Rectangle 11"/>
          <p:cNvSpPr/>
          <p:nvPr/>
        </p:nvSpPr>
        <p:spPr>
          <a:xfrm>
            <a:off x="1207820" y="4446119"/>
            <a:ext cx="7356144" cy="675565"/>
          </a:xfrm>
          <a:prstGeom prst="round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ar-EG" sz="2400" b="1" dirty="0" smtClean="0">
                <a:latin typeface="Simplified Arabic" panose="02020603050405020304" pitchFamily="18" charset="-78"/>
                <a:cs typeface="Simplified Arabic" panose="02020603050405020304" pitchFamily="18" charset="-78"/>
              </a:rPr>
              <a:t>حاول </a:t>
            </a:r>
            <a:r>
              <a:rPr lang="ar-EG" sz="2400" b="1" dirty="0">
                <a:latin typeface="Simplified Arabic" panose="02020603050405020304" pitchFamily="18" charset="-78"/>
                <a:cs typeface="Simplified Arabic" panose="02020603050405020304" pitchFamily="18" charset="-78"/>
              </a:rPr>
              <a:t>تلافي الاخطاء ليس العيب في الطريقة والاسلوب </a:t>
            </a:r>
            <a:r>
              <a:rPr lang="ar-EG" sz="2400" b="1" dirty="0" smtClean="0">
                <a:latin typeface="Simplified Arabic" panose="02020603050405020304" pitchFamily="18" charset="-78"/>
                <a:cs typeface="Simplified Arabic" panose="02020603050405020304" pitchFamily="18" charset="-78"/>
              </a:rPr>
              <a:t>بل</a:t>
            </a:r>
          </a:p>
          <a:p>
            <a:pPr algn="ctr"/>
            <a:r>
              <a:rPr lang="ar-EG" sz="2400" b="1" dirty="0" smtClean="0">
                <a:latin typeface="Simplified Arabic" panose="02020603050405020304" pitchFamily="18" charset="-78"/>
                <a:cs typeface="Simplified Arabic" panose="02020603050405020304" pitchFamily="18" charset="-78"/>
              </a:rPr>
              <a:t> </a:t>
            </a:r>
            <a:r>
              <a:rPr lang="ar-EG" sz="2400" b="1" dirty="0">
                <a:latin typeface="Simplified Arabic" panose="02020603050405020304" pitchFamily="18" charset="-78"/>
                <a:cs typeface="Simplified Arabic" panose="02020603050405020304" pitchFamily="18" charset="-78"/>
              </a:rPr>
              <a:t>العيب في التطبيق </a:t>
            </a:r>
          </a:p>
        </p:txBody>
      </p:sp>
      <p:sp>
        <p:nvSpPr>
          <p:cNvPr id="13" name="Diamond 12"/>
          <p:cNvSpPr/>
          <p:nvPr/>
        </p:nvSpPr>
        <p:spPr>
          <a:xfrm>
            <a:off x="8209121" y="4398352"/>
            <a:ext cx="982639" cy="748319"/>
          </a:xfrm>
          <a:prstGeom prst="diamond">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ar-EG" sz="2000" b="1" dirty="0" smtClean="0">
                <a:solidFill>
                  <a:srgbClr val="002060"/>
                </a:solidFill>
                <a:latin typeface="Simplified Arabic" panose="02020603050405020304" pitchFamily="18" charset="-78"/>
                <a:cs typeface="Simplified Arabic" panose="02020603050405020304" pitchFamily="18" charset="-78"/>
              </a:rPr>
              <a:t>11</a:t>
            </a:r>
            <a:endParaRPr lang="ar-EG" sz="2000" b="1" dirty="0">
              <a:solidFill>
                <a:srgbClr val="002060"/>
              </a:solidFill>
              <a:latin typeface="Simplified Arabic" panose="02020603050405020304" pitchFamily="18" charset="-78"/>
              <a:cs typeface="Simplified Arabic" panose="02020603050405020304" pitchFamily="18" charset="-78"/>
            </a:endParaRPr>
          </a:p>
        </p:txBody>
      </p:sp>
      <p:sp>
        <p:nvSpPr>
          <p:cNvPr id="14" name="Rounded Rectangle 13"/>
          <p:cNvSpPr/>
          <p:nvPr/>
        </p:nvSpPr>
        <p:spPr>
          <a:xfrm>
            <a:off x="1182796" y="5335497"/>
            <a:ext cx="7356144" cy="675565"/>
          </a:xfrm>
          <a:prstGeom prst="round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ar-EG" sz="2400" b="1" dirty="0" smtClean="0">
                <a:latin typeface="Simplified Arabic" panose="02020603050405020304" pitchFamily="18" charset="-78"/>
                <a:cs typeface="Simplified Arabic" panose="02020603050405020304" pitchFamily="18" charset="-78"/>
              </a:rPr>
              <a:t>هل </a:t>
            </a:r>
            <a:r>
              <a:rPr lang="ar-EG" sz="2400" b="1" dirty="0">
                <a:latin typeface="Simplified Arabic" panose="02020603050405020304" pitchFamily="18" charset="-78"/>
                <a:cs typeface="Simplified Arabic" panose="02020603050405020304" pitchFamily="18" charset="-78"/>
              </a:rPr>
              <a:t>تقسم مصروفك الشهري على اربعة اسابيع ؟ </a:t>
            </a:r>
          </a:p>
        </p:txBody>
      </p:sp>
      <p:sp>
        <p:nvSpPr>
          <p:cNvPr id="15" name="Diamond 14"/>
          <p:cNvSpPr/>
          <p:nvPr/>
        </p:nvSpPr>
        <p:spPr>
          <a:xfrm>
            <a:off x="8184097" y="5287730"/>
            <a:ext cx="982639" cy="748319"/>
          </a:xfrm>
          <a:prstGeom prst="diamond">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ar-EG" sz="2000" b="1" dirty="0" smtClean="0">
                <a:solidFill>
                  <a:srgbClr val="002060"/>
                </a:solidFill>
                <a:latin typeface="Simplified Arabic" panose="02020603050405020304" pitchFamily="18" charset="-78"/>
                <a:cs typeface="Simplified Arabic" panose="02020603050405020304" pitchFamily="18" charset="-78"/>
              </a:rPr>
              <a:t>12</a:t>
            </a:r>
            <a:endParaRPr lang="ar-EG" sz="2000" b="1" dirty="0">
              <a:solidFill>
                <a:srgbClr val="002060"/>
              </a:solidFill>
              <a:latin typeface="Simplified Arabic" panose="02020603050405020304" pitchFamily="18" charset="-78"/>
              <a:cs typeface="Simplified Arabic" panose="02020603050405020304" pitchFamily="18" charset="-78"/>
            </a:endParaRPr>
          </a:p>
        </p:txBody>
      </p:sp>
      <p:sp>
        <p:nvSpPr>
          <p:cNvPr id="16" name="Rounded Rectangle 15"/>
          <p:cNvSpPr/>
          <p:nvPr/>
        </p:nvSpPr>
        <p:spPr>
          <a:xfrm>
            <a:off x="1175980" y="46973"/>
            <a:ext cx="7356144" cy="675565"/>
          </a:xfrm>
          <a:prstGeom prst="round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ar-EG" sz="2400" b="1" dirty="0" smtClean="0">
                <a:latin typeface="Simplified Arabic" panose="02020603050405020304" pitchFamily="18" charset="-78"/>
                <a:cs typeface="Simplified Arabic" panose="02020603050405020304" pitchFamily="18" charset="-78"/>
              </a:rPr>
              <a:t>قلل </a:t>
            </a:r>
            <a:r>
              <a:rPr lang="ar-EG" sz="2400" b="1" dirty="0">
                <a:latin typeface="Simplified Arabic" panose="02020603050405020304" pitchFamily="18" charset="-78"/>
                <a:cs typeface="Simplified Arabic" panose="02020603050405020304" pitchFamily="18" charset="-78"/>
              </a:rPr>
              <a:t>من بعض المواد غير الضروريه او الكماليه .</a:t>
            </a:r>
          </a:p>
        </p:txBody>
      </p:sp>
      <p:sp>
        <p:nvSpPr>
          <p:cNvPr id="17" name="Diamond 16"/>
          <p:cNvSpPr/>
          <p:nvPr/>
        </p:nvSpPr>
        <p:spPr>
          <a:xfrm>
            <a:off x="8177281" y="-794"/>
            <a:ext cx="982639" cy="748319"/>
          </a:xfrm>
          <a:prstGeom prst="diamond">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ar-EG" sz="2800" b="1" dirty="0" smtClean="0">
                <a:solidFill>
                  <a:srgbClr val="002060"/>
                </a:solidFill>
                <a:latin typeface="Simplified Arabic" panose="02020603050405020304" pitchFamily="18" charset="-78"/>
                <a:cs typeface="Simplified Arabic" panose="02020603050405020304" pitchFamily="18" charset="-78"/>
              </a:rPr>
              <a:t>6</a:t>
            </a:r>
            <a:endParaRPr lang="ar-EG" sz="2000" b="1" dirty="0">
              <a:solidFill>
                <a:srgbClr val="002060"/>
              </a:solidFill>
              <a:latin typeface="Simplified Arabic" panose="02020603050405020304" pitchFamily="18" charset="-78"/>
              <a:cs typeface="Simplified Arabic" panose="02020603050405020304" pitchFamily="18" charset="-78"/>
            </a:endParaRPr>
          </a:p>
        </p:txBody>
      </p:sp>
      <p:sp>
        <p:nvSpPr>
          <p:cNvPr id="18" name="Rounded Rectangle 17"/>
          <p:cNvSpPr/>
          <p:nvPr/>
        </p:nvSpPr>
        <p:spPr>
          <a:xfrm>
            <a:off x="1191900" y="909059"/>
            <a:ext cx="7356144" cy="675565"/>
          </a:xfrm>
          <a:prstGeom prst="round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ar-EG" sz="2400" b="1" dirty="0" smtClean="0">
                <a:latin typeface="Simplified Arabic" panose="02020603050405020304" pitchFamily="18" charset="-78"/>
                <a:cs typeface="Simplified Arabic" panose="02020603050405020304" pitchFamily="18" charset="-78"/>
              </a:rPr>
              <a:t>غير </a:t>
            </a:r>
            <a:r>
              <a:rPr lang="ar-EG" sz="2400" b="1" dirty="0">
                <a:latin typeface="Simplified Arabic" panose="02020603050405020304" pitchFamily="18" charset="-78"/>
                <a:cs typeface="Simplified Arabic" panose="02020603050405020304" pitchFamily="18" charset="-78"/>
              </a:rPr>
              <a:t>اسلوبك وطريقتك السابقه المعتاده </a:t>
            </a:r>
          </a:p>
        </p:txBody>
      </p:sp>
      <p:sp>
        <p:nvSpPr>
          <p:cNvPr id="19" name="Diamond 18"/>
          <p:cNvSpPr/>
          <p:nvPr/>
        </p:nvSpPr>
        <p:spPr>
          <a:xfrm>
            <a:off x="8193201" y="861292"/>
            <a:ext cx="982639" cy="748319"/>
          </a:xfrm>
          <a:prstGeom prst="diamond">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ar-EG" sz="2800" b="1" dirty="0" smtClean="0">
                <a:solidFill>
                  <a:srgbClr val="002060"/>
                </a:solidFill>
                <a:latin typeface="Simplified Arabic" panose="02020603050405020304" pitchFamily="18" charset="-78"/>
                <a:cs typeface="Simplified Arabic" panose="02020603050405020304" pitchFamily="18" charset="-78"/>
              </a:rPr>
              <a:t>7</a:t>
            </a:r>
            <a:endParaRPr lang="ar-EG" sz="2000" b="1" dirty="0">
              <a:solidFill>
                <a:srgbClr val="002060"/>
              </a:solidFill>
              <a:latin typeface="Simplified Arabic" panose="02020603050405020304" pitchFamily="18" charset="-78"/>
              <a:cs typeface="Simplified Arabic" panose="02020603050405020304" pitchFamily="18" charset="-78"/>
            </a:endParaRPr>
          </a:p>
        </p:txBody>
      </p:sp>
      <p:sp>
        <p:nvSpPr>
          <p:cNvPr id="22" name="Rounded Rectangle 21"/>
          <p:cNvSpPr/>
          <p:nvPr/>
        </p:nvSpPr>
        <p:spPr>
          <a:xfrm>
            <a:off x="1194172" y="6157448"/>
            <a:ext cx="7356144" cy="675565"/>
          </a:xfrm>
          <a:prstGeom prst="round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ar-EG" sz="2400" b="1" dirty="0" smtClean="0">
                <a:latin typeface="Simplified Arabic" panose="02020603050405020304" pitchFamily="18" charset="-78"/>
                <a:cs typeface="Simplified Arabic" panose="02020603050405020304" pitchFamily="18" charset="-78"/>
              </a:rPr>
              <a:t>او </a:t>
            </a:r>
            <a:r>
              <a:rPr lang="ar-EG" sz="2400" b="1" dirty="0">
                <a:latin typeface="Simplified Arabic" panose="02020603050405020304" pitchFamily="18" charset="-78"/>
                <a:cs typeface="Simplified Arabic" panose="02020603050405020304" pitchFamily="18" charset="-78"/>
              </a:rPr>
              <a:t>انك تصرف على البركه … حاول ان تقسم مصروفك الشهري على اربعة اسابيع </a:t>
            </a:r>
          </a:p>
        </p:txBody>
      </p:sp>
      <p:sp>
        <p:nvSpPr>
          <p:cNvPr id="23" name="Diamond 22"/>
          <p:cNvSpPr/>
          <p:nvPr/>
        </p:nvSpPr>
        <p:spPr>
          <a:xfrm>
            <a:off x="8195473" y="6109681"/>
            <a:ext cx="982639" cy="748319"/>
          </a:xfrm>
          <a:prstGeom prst="diamond">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ar-EG" sz="2000" b="1" dirty="0" smtClean="0">
                <a:solidFill>
                  <a:srgbClr val="002060"/>
                </a:solidFill>
                <a:latin typeface="Simplified Arabic" panose="02020603050405020304" pitchFamily="18" charset="-78"/>
                <a:cs typeface="Simplified Arabic" panose="02020603050405020304" pitchFamily="18" charset="-78"/>
              </a:rPr>
              <a:t>13</a:t>
            </a:r>
            <a:endParaRPr lang="ar-EG" sz="1600" b="1" dirty="0">
              <a:solidFill>
                <a:srgbClr val="00206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xmlns="" val="74558430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ultidocument 3"/>
          <p:cNvSpPr/>
          <p:nvPr/>
        </p:nvSpPr>
        <p:spPr bwMode="auto">
          <a:xfrm>
            <a:off x="6019800" y="76200"/>
            <a:ext cx="2743200" cy="914400"/>
          </a:xfrm>
          <a:prstGeom prst="flowChartMultidocument">
            <a:avLst/>
          </a:prstGeom>
          <a:ln>
            <a:headEnd type="none" w="med" len="med"/>
            <a:tailEnd type="none" w="med" len="med"/>
          </a:ln>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1" anchor="t" anchorCtr="0" compatLnSpc="1">
            <a:prstTxWarp prst="textNoShape">
              <a:avLst/>
            </a:prstTxWarp>
          </a:bodyPr>
          <a:lstStyle/>
          <a:p>
            <a:pPr algn="r" rtl="1"/>
            <a:r>
              <a:rPr lang="ar-SA" sz="2800" b="1" dirty="0" smtClean="0"/>
              <a:t>5-أفكار للتوفير</a:t>
            </a:r>
            <a:endParaRPr lang="en-US" sz="2800" b="1" dirty="0"/>
          </a:p>
        </p:txBody>
      </p:sp>
      <p:sp>
        <p:nvSpPr>
          <p:cNvPr id="6" name="Oval Callout 5"/>
          <p:cNvSpPr/>
          <p:nvPr/>
        </p:nvSpPr>
        <p:spPr bwMode="auto">
          <a:xfrm>
            <a:off x="762000" y="228600"/>
            <a:ext cx="4572000" cy="2514600"/>
          </a:xfrm>
          <a:prstGeom prst="wedgeEllipseCallout">
            <a:avLst>
              <a:gd name="adj1" fmla="val -24271"/>
              <a:gd name="adj2" fmla="val 64773"/>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SA" b="1" dirty="0"/>
              <a:t>من خلال الأحتكاك بعدد من الأفراد في دورات ( ميزانية الأسرة) إستطعنا نقل الخبرات والتجارب </a:t>
            </a:r>
            <a:r>
              <a:rPr lang="ar-SA" b="1" dirty="0" smtClean="0"/>
              <a:t>الواقعية من </a:t>
            </a:r>
            <a:r>
              <a:rPr lang="ar-SA" b="1" dirty="0"/>
              <a:t>المشتركين والمشتركات وسوف نستتفيد من هذه التجارب في التوفير والإدخار.لكن </a:t>
            </a:r>
            <a:r>
              <a:rPr lang="ar-SA" b="1" dirty="0">
                <a:solidFill>
                  <a:srgbClr val="FF0000"/>
                </a:solidFill>
              </a:rPr>
              <a:t>قبل البدء </a:t>
            </a:r>
            <a:r>
              <a:rPr lang="ar-SA" b="1" dirty="0" smtClean="0">
                <a:solidFill>
                  <a:srgbClr val="FF0000"/>
                </a:solidFill>
              </a:rPr>
              <a:t>هناك</a:t>
            </a:r>
            <a:r>
              <a:rPr lang="en-US" b="1" dirty="0" smtClean="0">
                <a:solidFill>
                  <a:srgbClr val="FF0000"/>
                </a:solidFill>
              </a:rPr>
              <a:t> </a:t>
            </a:r>
            <a:r>
              <a:rPr lang="ar-SA" b="1" dirty="0" smtClean="0">
                <a:solidFill>
                  <a:srgbClr val="FF0000"/>
                </a:solidFill>
              </a:rPr>
              <a:t>سؤال </a:t>
            </a:r>
            <a:r>
              <a:rPr lang="ar-SA" b="1" dirty="0">
                <a:solidFill>
                  <a:srgbClr val="FF0000"/>
                </a:solidFill>
              </a:rPr>
              <a:t>كم نوع من أنواع التوفير يوجد لدينا ؟</a:t>
            </a:r>
            <a:endParaRPr kumimoji="0" lang="ar-EG" sz="1800" b="0" i="0" u="none" strike="noStrike" cap="none" normalizeH="0" baseline="0" dirty="0" smtClean="0">
              <a:ln>
                <a:noFill/>
              </a:ln>
              <a:solidFill>
                <a:srgbClr val="FF0000"/>
              </a:solidFill>
              <a:effectLst/>
            </a:endParaRPr>
          </a:p>
        </p:txBody>
      </p:sp>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2400" y="3200400"/>
            <a:ext cx="2143125" cy="2133600"/>
          </a:xfrm>
          <a:prstGeom prst="rect">
            <a:avLst/>
          </a:prstGeom>
        </p:spPr>
      </p:pic>
      <p:graphicFrame>
        <p:nvGraphicFramePr>
          <p:cNvPr id="8" name="Diagram 7"/>
          <p:cNvGraphicFramePr/>
          <p:nvPr>
            <p:extLst>
              <p:ext uri="{D42A27DB-BD31-4B8C-83A1-F6EECF244321}">
                <p14:modId xmlns:p14="http://schemas.microsoft.com/office/powerpoint/2010/main" xmlns="" val="2102831784"/>
              </p:ext>
            </p:extLst>
          </p:nvPr>
        </p:nvGraphicFramePr>
        <p:xfrm>
          <a:off x="1447800" y="2362200"/>
          <a:ext cx="80010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07555568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60060" y="959113"/>
            <a:ext cx="7356144" cy="675565"/>
          </a:xfrm>
          <a:prstGeom prst="round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ar-EG" sz="2400" b="1" dirty="0" smtClean="0">
                <a:latin typeface="Simplified Arabic" panose="02020603050405020304" pitchFamily="18" charset="-78"/>
                <a:cs typeface="Simplified Arabic" panose="02020603050405020304" pitchFamily="18" charset="-78"/>
              </a:rPr>
              <a:t>حاول </a:t>
            </a:r>
            <a:r>
              <a:rPr lang="ar-EG" sz="2400" b="1" dirty="0">
                <a:latin typeface="Simplified Arabic" panose="02020603050405020304" pitchFamily="18" charset="-78"/>
                <a:cs typeface="Simplified Arabic" panose="02020603050405020304" pitchFamily="18" charset="-78"/>
              </a:rPr>
              <a:t>تتلافى هذه الاخطاء مستقبلا </a:t>
            </a:r>
          </a:p>
        </p:txBody>
      </p:sp>
      <p:sp>
        <p:nvSpPr>
          <p:cNvPr id="3" name="Diamond 2"/>
          <p:cNvSpPr/>
          <p:nvPr/>
        </p:nvSpPr>
        <p:spPr>
          <a:xfrm>
            <a:off x="8161361" y="911346"/>
            <a:ext cx="982639" cy="748319"/>
          </a:xfrm>
          <a:prstGeom prst="diamond">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ar-EG" sz="2000" b="1" dirty="0" smtClean="0">
                <a:solidFill>
                  <a:srgbClr val="002060"/>
                </a:solidFill>
                <a:latin typeface="Simplified Arabic" panose="02020603050405020304" pitchFamily="18" charset="-78"/>
                <a:cs typeface="Simplified Arabic" panose="02020603050405020304" pitchFamily="18" charset="-78"/>
              </a:rPr>
              <a:t>15</a:t>
            </a:r>
            <a:endParaRPr lang="ar-EG" sz="1600" b="1" dirty="0">
              <a:solidFill>
                <a:srgbClr val="002060"/>
              </a:solidFill>
              <a:latin typeface="Simplified Arabic" panose="02020603050405020304" pitchFamily="18" charset="-78"/>
              <a:cs typeface="Simplified Arabic" panose="02020603050405020304" pitchFamily="18" charset="-78"/>
            </a:endParaRPr>
          </a:p>
        </p:txBody>
      </p:sp>
      <p:sp>
        <p:nvSpPr>
          <p:cNvPr id="8" name="Rounded Rectangle 7"/>
          <p:cNvSpPr/>
          <p:nvPr/>
        </p:nvSpPr>
        <p:spPr>
          <a:xfrm>
            <a:off x="1175980" y="1821199"/>
            <a:ext cx="7356144" cy="675565"/>
          </a:xfrm>
          <a:prstGeom prst="round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ar-EG" sz="2400" b="1" dirty="0" smtClean="0">
                <a:latin typeface="Simplified Arabic" panose="02020603050405020304" pitchFamily="18" charset="-78"/>
                <a:cs typeface="Simplified Arabic" panose="02020603050405020304" pitchFamily="18" charset="-78"/>
              </a:rPr>
              <a:t>حدد </a:t>
            </a:r>
            <a:r>
              <a:rPr lang="ar-EG" sz="2400" b="1" dirty="0">
                <a:latin typeface="Simplified Arabic" panose="02020603050405020304" pitchFamily="18" charset="-78"/>
                <a:cs typeface="Simplified Arabic" panose="02020603050405020304" pitchFamily="18" charset="-78"/>
              </a:rPr>
              <a:t>مصاريفك مع بداية كل شهر وخصوصا المصاريف المتكرره مثل اغراض البيت ، بنزين السياره وغيره </a:t>
            </a:r>
          </a:p>
        </p:txBody>
      </p:sp>
      <p:sp>
        <p:nvSpPr>
          <p:cNvPr id="9" name="Diamond 8"/>
          <p:cNvSpPr/>
          <p:nvPr/>
        </p:nvSpPr>
        <p:spPr>
          <a:xfrm>
            <a:off x="8177281" y="1773432"/>
            <a:ext cx="982639" cy="748319"/>
          </a:xfrm>
          <a:prstGeom prst="diamond">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ar-EG" sz="2000" b="1" dirty="0" smtClean="0">
                <a:solidFill>
                  <a:srgbClr val="002060"/>
                </a:solidFill>
                <a:latin typeface="Simplified Arabic" panose="02020603050405020304" pitchFamily="18" charset="-78"/>
                <a:cs typeface="Simplified Arabic" panose="02020603050405020304" pitchFamily="18" charset="-78"/>
              </a:rPr>
              <a:t>16</a:t>
            </a:r>
            <a:endParaRPr lang="ar-EG" sz="1600" b="1" dirty="0">
              <a:solidFill>
                <a:srgbClr val="002060"/>
              </a:solidFill>
              <a:latin typeface="Simplified Arabic" panose="02020603050405020304" pitchFamily="18" charset="-78"/>
              <a:cs typeface="Simplified Arabic" panose="02020603050405020304" pitchFamily="18" charset="-78"/>
            </a:endParaRPr>
          </a:p>
        </p:txBody>
      </p:sp>
      <p:sp>
        <p:nvSpPr>
          <p:cNvPr id="10" name="Rounded Rectangle 9"/>
          <p:cNvSpPr/>
          <p:nvPr/>
        </p:nvSpPr>
        <p:spPr>
          <a:xfrm>
            <a:off x="1191900" y="2683288"/>
            <a:ext cx="7356144" cy="675565"/>
          </a:xfrm>
          <a:prstGeom prst="round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ar-EG" sz="2400" b="1" dirty="0" smtClean="0">
                <a:latin typeface="Simplified Arabic" panose="02020603050405020304" pitchFamily="18" charset="-78"/>
                <a:cs typeface="Simplified Arabic" panose="02020603050405020304" pitchFamily="18" charset="-78"/>
              </a:rPr>
              <a:t>كم </a:t>
            </a:r>
            <a:r>
              <a:rPr lang="ar-EG" sz="2400" b="1" dirty="0">
                <a:latin typeface="Simplified Arabic" panose="02020603050405020304" pitchFamily="18" charset="-78"/>
                <a:cs typeface="Simplified Arabic" panose="02020603050405020304" pitchFamily="18" charset="-78"/>
              </a:rPr>
              <a:t>مره تعبي بنزين لسيارتك خلال الشهر ؟ وكم تعبي ؟ كم مره </a:t>
            </a:r>
            <a:endParaRPr lang="ar-EG" sz="2400" b="1" dirty="0" smtClean="0">
              <a:latin typeface="Simplified Arabic" panose="02020603050405020304" pitchFamily="18" charset="-78"/>
              <a:cs typeface="Simplified Arabic" panose="02020603050405020304" pitchFamily="18" charset="-78"/>
            </a:endParaRPr>
          </a:p>
          <a:p>
            <a:pPr algn="ctr"/>
            <a:r>
              <a:rPr lang="ar-EG" sz="2400" b="1" dirty="0" smtClean="0">
                <a:latin typeface="Simplified Arabic" panose="02020603050405020304" pitchFamily="18" charset="-78"/>
                <a:cs typeface="Simplified Arabic" panose="02020603050405020304" pitchFamily="18" charset="-78"/>
              </a:rPr>
              <a:t>تعبي </a:t>
            </a:r>
            <a:r>
              <a:rPr lang="ar-EG" sz="2400" b="1" dirty="0">
                <a:latin typeface="Simplified Arabic" panose="02020603050405020304" pitchFamily="18" charset="-78"/>
                <a:cs typeface="Simplified Arabic" panose="02020603050405020304" pitchFamily="18" charset="-78"/>
              </a:rPr>
              <a:t>غاز ؟ وهكذا بقية المصاريف الضروريه </a:t>
            </a:r>
          </a:p>
        </p:txBody>
      </p:sp>
      <p:sp>
        <p:nvSpPr>
          <p:cNvPr id="11" name="Diamond 10"/>
          <p:cNvSpPr/>
          <p:nvPr/>
        </p:nvSpPr>
        <p:spPr>
          <a:xfrm>
            <a:off x="8193201" y="2635521"/>
            <a:ext cx="982639" cy="748319"/>
          </a:xfrm>
          <a:prstGeom prst="diamond">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ar-EG" sz="2000" b="1" dirty="0" smtClean="0">
                <a:solidFill>
                  <a:srgbClr val="002060"/>
                </a:solidFill>
                <a:latin typeface="Simplified Arabic" panose="02020603050405020304" pitchFamily="18" charset="-78"/>
                <a:cs typeface="Simplified Arabic" panose="02020603050405020304" pitchFamily="18" charset="-78"/>
              </a:rPr>
              <a:t>17</a:t>
            </a:r>
            <a:endParaRPr lang="ar-EG" sz="1400" b="1" dirty="0">
              <a:solidFill>
                <a:srgbClr val="002060"/>
              </a:solidFill>
              <a:latin typeface="Simplified Arabic" panose="02020603050405020304" pitchFamily="18" charset="-78"/>
              <a:cs typeface="Simplified Arabic" panose="02020603050405020304" pitchFamily="18" charset="-78"/>
            </a:endParaRPr>
          </a:p>
        </p:txBody>
      </p:sp>
      <p:sp>
        <p:nvSpPr>
          <p:cNvPr id="12" name="Rounded Rectangle 11"/>
          <p:cNvSpPr/>
          <p:nvPr/>
        </p:nvSpPr>
        <p:spPr>
          <a:xfrm>
            <a:off x="1207820" y="3531727"/>
            <a:ext cx="7356144" cy="675565"/>
          </a:xfrm>
          <a:prstGeom prst="round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ar-EG" sz="2400" b="1" dirty="0" smtClean="0">
                <a:latin typeface="Simplified Arabic" panose="02020603050405020304" pitchFamily="18" charset="-78"/>
                <a:cs typeface="Simplified Arabic" panose="02020603050405020304" pitchFamily="18" charset="-78"/>
              </a:rPr>
              <a:t>اتفقنا </a:t>
            </a:r>
            <a:r>
              <a:rPr lang="ar-EG" sz="2400" b="1" dirty="0">
                <a:latin typeface="Simplified Arabic" panose="02020603050405020304" pitchFamily="18" charset="-78"/>
                <a:cs typeface="Simplified Arabic" panose="02020603050405020304" pitchFamily="18" charset="-78"/>
              </a:rPr>
              <a:t>على التسوق الاسبوعي …كيف تتسوق ؟</a:t>
            </a:r>
          </a:p>
        </p:txBody>
      </p:sp>
      <p:sp>
        <p:nvSpPr>
          <p:cNvPr id="13" name="Diamond 12"/>
          <p:cNvSpPr/>
          <p:nvPr/>
        </p:nvSpPr>
        <p:spPr>
          <a:xfrm>
            <a:off x="8209121" y="3483960"/>
            <a:ext cx="982639" cy="748319"/>
          </a:xfrm>
          <a:prstGeom prst="diamond">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ar-EG" sz="2000" b="1" dirty="0" smtClean="0">
                <a:solidFill>
                  <a:srgbClr val="002060"/>
                </a:solidFill>
                <a:latin typeface="Simplified Arabic" panose="02020603050405020304" pitchFamily="18" charset="-78"/>
                <a:cs typeface="Simplified Arabic" panose="02020603050405020304" pitchFamily="18" charset="-78"/>
              </a:rPr>
              <a:t>18</a:t>
            </a:r>
            <a:endParaRPr lang="ar-EG" sz="2000" b="1" dirty="0">
              <a:solidFill>
                <a:srgbClr val="002060"/>
              </a:solidFill>
              <a:latin typeface="Simplified Arabic" panose="02020603050405020304" pitchFamily="18" charset="-78"/>
              <a:cs typeface="Simplified Arabic" panose="02020603050405020304" pitchFamily="18" charset="-78"/>
            </a:endParaRPr>
          </a:p>
        </p:txBody>
      </p:sp>
      <p:sp>
        <p:nvSpPr>
          <p:cNvPr id="14" name="Rounded Rectangle 13"/>
          <p:cNvSpPr/>
          <p:nvPr/>
        </p:nvSpPr>
        <p:spPr>
          <a:xfrm>
            <a:off x="1182796" y="4421105"/>
            <a:ext cx="7356144" cy="675565"/>
          </a:xfrm>
          <a:prstGeom prst="round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ar-EG" sz="2400" b="1" dirty="0" smtClean="0">
                <a:latin typeface="Simplified Arabic" panose="02020603050405020304" pitchFamily="18" charset="-78"/>
                <a:cs typeface="Simplified Arabic" panose="02020603050405020304" pitchFamily="18" charset="-78"/>
              </a:rPr>
              <a:t>هل </a:t>
            </a:r>
            <a:r>
              <a:rPr lang="ar-EG" sz="2400" b="1" dirty="0">
                <a:latin typeface="Simplified Arabic" panose="02020603050405020304" pitchFamily="18" charset="-78"/>
                <a:cs typeface="Simplified Arabic" panose="02020603050405020304" pitchFamily="18" charset="-78"/>
              </a:rPr>
              <a:t>تحدد مشترياتك مسبقا قبل الخروج من البيت ؟</a:t>
            </a:r>
          </a:p>
        </p:txBody>
      </p:sp>
      <p:sp>
        <p:nvSpPr>
          <p:cNvPr id="15" name="Diamond 14"/>
          <p:cNvSpPr/>
          <p:nvPr/>
        </p:nvSpPr>
        <p:spPr>
          <a:xfrm>
            <a:off x="8184097" y="4373338"/>
            <a:ext cx="982639" cy="748319"/>
          </a:xfrm>
          <a:prstGeom prst="diamond">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ar-EG" sz="2000" b="1" dirty="0" smtClean="0">
                <a:solidFill>
                  <a:srgbClr val="002060"/>
                </a:solidFill>
                <a:latin typeface="Simplified Arabic" panose="02020603050405020304" pitchFamily="18" charset="-78"/>
                <a:cs typeface="Simplified Arabic" panose="02020603050405020304" pitchFamily="18" charset="-78"/>
              </a:rPr>
              <a:t>19</a:t>
            </a:r>
            <a:endParaRPr lang="ar-EG" sz="2000" b="1" dirty="0">
              <a:solidFill>
                <a:srgbClr val="002060"/>
              </a:solidFill>
              <a:latin typeface="Simplified Arabic" panose="02020603050405020304" pitchFamily="18" charset="-78"/>
              <a:cs typeface="Simplified Arabic" panose="02020603050405020304" pitchFamily="18" charset="-78"/>
            </a:endParaRPr>
          </a:p>
        </p:txBody>
      </p:sp>
      <p:sp>
        <p:nvSpPr>
          <p:cNvPr id="18" name="Rounded Rectangle 17"/>
          <p:cNvSpPr/>
          <p:nvPr/>
        </p:nvSpPr>
        <p:spPr>
          <a:xfrm>
            <a:off x="1191900" y="49259"/>
            <a:ext cx="7356144" cy="675565"/>
          </a:xfrm>
          <a:prstGeom prst="round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ar-EG" sz="2400" b="1" dirty="0" smtClean="0">
                <a:latin typeface="Simplified Arabic" panose="02020603050405020304" pitchFamily="18" charset="-78"/>
                <a:cs typeface="Simplified Arabic" panose="02020603050405020304" pitchFamily="18" charset="-78"/>
              </a:rPr>
              <a:t>وبعد </a:t>
            </a:r>
            <a:r>
              <a:rPr lang="ar-EG" sz="2400" b="1" dirty="0">
                <a:latin typeface="Simplified Arabic" panose="02020603050405020304" pitchFamily="18" charset="-78"/>
                <a:cs typeface="Simplified Arabic" panose="02020603050405020304" pitchFamily="18" charset="-78"/>
              </a:rPr>
              <a:t>شهر من التجربه لاحظ هل استفدت ؟ هل هناك اخطاْ </a:t>
            </a:r>
            <a:r>
              <a:rPr lang="ar-EG" sz="2400" b="1" dirty="0" smtClean="0">
                <a:latin typeface="Simplified Arabic" panose="02020603050405020304" pitchFamily="18" charset="-78"/>
                <a:cs typeface="Simplified Arabic" panose="02020603050405020304" pitchFamily="18" charset="-78"/>
              </a:rPr>
              <a:t>وقعت</a:t>
            </a:r>
          </a:p>
          <a:p>
            <a:pPr algn="ctr"/>
            <a:r>
              <a:rPr lang="ar-EG" sz="2400" b="1" dirty="0" smtClean="0">
                <a:latin typeface="Simplified Arabic" panose="02020603050405020304" pitchFamily="18" charset="-78"/>
                <a:cs typeface="Simplified Arabic" panose="02020603050405020304" pitchFamily="18" charset="-78"/>
              </a:rPr>
              <a:t> </a:t>
            </a:r>
            <a:r>
              <a:rPr lang="ar-EG" sz="2400" b="1" dirty="0">
                <a:latin typeface="Simplified Arabic" panose="02020603050405020304" pitchFamily="18" charset="-78"/>
                <a:cs typeface="Simplified Arabic" panose="02020603050405020304" pitchFamily="18" charset="-78"/>
              </a:rPr>
              <a:t>فيها خلال التجربه ؟</a:t>
            </a:r>
          </a:p>
        </p:txBody>
      </p:sp>
      <p:sp>
        <p:nvSpPr>
          <p:cNvPr id="19" name="Diamond 18"/>
          <p:cNvSpPr/>
          <p:nvPr/>
        </p:nvSpPr>
        <p:spPr>
          <a:xfrm>
            <a:off x="8193201" y="1492"/>
            <a:ext cx="982639" cy="748319"/>
          </a:xfrm>
          <a:prstGeom prst="diamond">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ar-EG" sz="2000" b="1" dirty="0" smtClean="0">
                <a:solidFill>
                  <a:srgbClr val="002060"/>
                </a:solidFill>
                <a:latin typeface="Simplified Arabic" panose="02020603050405020304" pitchFamily="18" charset="-78"/>
                <a:cs typeface="Simplified Arabic" panose="02020603050405020304" pitchFamily="18" charset="-78"/>
              </a:rPr>
              <a:t>14</a:t>
            </a:r>
            <a:endParaRPr lang="ar-EG" sz="1600" b="1" dirty="0">
              <a:solidFill>
                <a:srgbClr val="002060"/>
              </a:solidFill>
              <a:latin typeface="Simplified Arabic" panose="02020603050405020304" pitchFamily="18" charset="-78"/>
              <a:cs typeface="Simplified Arabic" panose="02020603050405020304" pitchFamily="18" charset="-78"/>
            </a:endParaRPr>
          </a:p>
        </p:txBody>
      </p:sp>
      <p:sp>
        <p:nvSpPr>
          <p:cNvPr id="20" name="Rounded Rectangle 19"/>
          <p:cNvSpPr/>
          <p:nvPr/>
        </p:nvSpPr>
        <p:spPr>
          <a:xfrm>
            <a:off x="1169150" y="5294569"/>
            <a:ext cx="7356144" cy="675565"/>
          </a:xfrm>
          <a:prstGeom prst="round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ar-EG" sz="2400" b="1" dirty="0" smtClean="0">
                <a:latin typeface="Simplified Arabic" panose="02020603050405020304" pitchFamily="18" charset="-78"/>
                <a:cs typeface="Simplified Arabic" panose="02020603050405020304" pitchFamily="18" charset="-78"/>
              </a:rPr>
              <a:t>او </a:t>
            </a:r>
            <a:r>
              <a:rPr lang="ar-EG" sz="2400" b="1" dirty="0">
                <a:latin typeface="Simplified Arabic" panose="02020603050405020304" pitchFamily="18" charset="-78"/>
                <a:cs typeface="Simplified Arabic" panose="02020603050405020304" pitchFamily="18" charset="-78"/>
              </a:rPr>
              <a:t>انك تتسوق حسب المزاج ؟ </a:t>
            </a:r>
          </a:p>
        </p:txBody>
      </p:sp>
      <p:sp>
        <p:nvSpPr>
          <p:cNvPr id="21" name="Diamond 20"/>
          <p:cNvSpPr/>
          <p:nvPr/>
        </p:nvSpPr>
        <p:spPr>
          <a:xfrm>
            <a:off x="8170451" y="5246802"/>
            <a:ext cx="982639" cy="748319"/>
          </a:xfrm>
          <a:prstGeom prst="diamond">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ar-EG" sz="2000" b="1" dirty="0" smtClean="0">
                <a:solidFill>
                  <a:srgbClr val="002060"/>
                </a:solidFill>
                <a:latin typeface="Simplified Arabic" panose="02020603050405020304" pitchFamily="18" charset="-78"/>
                <a:cs typeface="Simplified Arabic" panose="02020603050405020304" pitchFamily="18" charset="-78"/>
              </a:rPr>
              <a:t>20</a:t>
            </a:r>
            <a:endParaRPr lang="ar-EG" sz="2000" b="1" dirty="0">
              <a:solidFill>
                <a:srgbClr val="002060"/>
              </a:solidFill>
              <a:latin typeface="Simplified Arabic" panose="02020603050405020304" pitchFamily="18" charset="-78"/>
              <a:cs typeface="Simplified Arabic" panose="02020603050405020304" pitchFamily="18" charset="-78"/>
            </a:endParaRPr>
          </a:p>
        </p:txBody>
      </p:sp>
      <p:sp>
        <p:nvSpPr>
          <p:cNvPr id="22" name="Rounded Rectangle 21"/>
          <p:cNvSpPr/>
          <p:nvPr/>
        </p:nvSpPr>
        <p:spPr>
          <a:xfrm>
            <a:off x="1144126" y="6183947"/>
            <a:ext cx="7356144" cy="675565"/>
          </a:xfrm>
          <a:prstGeom prst="round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ar-EG" sz="2400" b="1" dirty="0" smtClean="0">
                <a:latin typeface="Simplified Arabic" panose="02020603050405020304" pitchFamily="18" charset="-78"/>
                <a:cs typeface="Simplified Arabic" panose="02020603050405020304" pitchFamily="18" charset="-78"/>
              </a:rPr>
              <a:t>حدد </a:t>
            </a:r>
            <a:r>
              <a:rPr lang="ar-EG" sz="2400" b="1" dirty="0">
                <a:latin typeface="Simplified Arabic" panose="02020603050405020304" pitchFamily="18" charset="-78"/>
                <a:cs typeface="Simplified Arabic" panose="02020603050405020304" pitchFamily="18" charset="-78"/>
              </a:rPr>
              <a:t>مشترياتك اولا ولا تتجاوزها بأي شكل </a:t>
            </a:r>
          </a:p>
        </p:txBody>
      </p:sp>
      <p:sp>
        <p:nvSpPr>
          <p:cNvPr id="23" name="Diamond 22"/>
          <p:cNvSpPr/>
          <p:nvPr/>
        </p:nvSpPr>
        <p:spPr>
          <a:xfrm>
            <a:off x="8145427" y="6136180"/>
            <a:ext cx="982639" cy="748319"/>
          </a:xfrm>
          <a:prstGeom prst="diamond">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ar-EG" sz="2000" b="1" dirty="0" smtClean="0">
                <a:solidFill>
                  <a:srgbClr val="002060"/>
                </a:solidFill>
                <a:latin typeface="Simplified Arabic" panose="02020603050405020304" pitchFamily="18" charset="-78"/>
                <a:cs typeface="Simplified Arabic" panose="02020603050405020304" pitchFamily="18" charset="-78"/>
              </a:rPr>
              <a:t>21</a:t>
            </a:r>
            <a:endParaRPr lang="ar-EG" sz="2000" b="1" dirty="0">
              <a:solidFill>
                <a:srgbClr val="00206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xmlns="" val="69070719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a:xfrm>
            <a:off x="1190173" y="2191657"/>
            <a:ext cx="6458856" cy="2699658"/>
          </a:xfrm>
          <a:prstGeom prst="flowChartMultidocument">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ar-EG" sz="3200" b="1" dirty="0">
                <a:latin typeface="Simplified Arabic" panose="02020603050405020304" pitchFamily="18" charset="-78"/>
                <a:cs typeface="Simplified Arabic" panose="02020603050405020304" pitchFamily="18" charset="-78"/>
              </a:rPr>
              <a:t>الحياة المنظمة هي القائمة على </a:t>
            </a:r>
            <a:r>
              <a:rPr lang="ar-EG" sz="3200" b="1" dirty="0" smtClean="0">
                <a:latin typeface="Simplified Arabic" panose="02020603050405020304" pitchFamily="18" charset="-78"/>
                <a:cs typeface="Simplified Arabic" panose="02020603050405020304" pitchFamily="18" charset="-78"/>
              </a:rPr>
              <a:t>التخطيط</a:t>
            </a:r>
            <a:endParaRPr lang="en-US" sz="32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xmlns="" val="227729467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Scroll 2"/>
          <p:cNvSpPr/>
          <p:nvPr/>
        </p:nvSpPr>
        <p:spPr>
          <a:xfrm>
            <a:off x="0" y="275771"/>
            <a:ext cx="2786744" cy="1567543"/>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b="1" dirty="0"/>
              <a:t>سبق الإشارة إلى أن التخطيط شرط للسير في الحياة بنظام وتجنب الفوضى </a:t>
            </a:r>
            <a:r>
              <a:rPr lang="ar-EG" b="1" dirty="0" smtClean="0"/>
              <a:t>والاضطراب </a:t>
            </a:r>
            <a:r>
              <a:rPr lang="ar-EG" b="1" dirty="0"/>
              <a:t>في الحياة</a:t>
            </a:r>
          </a:p>
        </p:txBody>
      </p:sp>
      <p:sp>
        <p:nvSpPr>
          <p:cNvPr id="4" name="Rounded Rectangle 3"/>
          <p:cNvSpPr/>
          <p:nvPr/>
        </p:nvSpPr>
        <p:spPr>
          <a:xfrm>
            <a:off x="4034972" y="464457"/>
            <a:ext cx="4978400" cy="769257"/>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ar-EG" sz="3200" b="1" dirty="0"/>
              <a:t>المبادئ والإرشادات </a:t>
            </a:r>
            <a:r>
              <a:rPr lang="ar-EG" sz="3200" b="1" dirty="0" smtClean="0"/>
              <a:t>العامة للتخطيط</a:t>
            </a:r>
            <a:endParaRPr lang="ar-EG" sz="3200" b="1" dirty="0"/>
          </a:p>
        </p:txBody>
      </p:sp>
      <p:sp>
        <p:nvSpPr>
          <p:cNvPr id="6" name="Rounded Rectangle 5"/>
          <p:cNvSpPr/>
          <p:nvPr/>
        </p:nvSpPr>
        <p:spPr>
          <a:xfrm>
            <a:off x="232229" y="1944914"/>
            <a:ext cx="8215084" cy="740229"/>
          </a:xfrm>
          <a:prstGeom prst="round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ar-EG" b="1" dirty="0"/>
              <a:t>لا تباشر التخطيط </a:t>
            </a:r>
            <a:r>
              <a:rPr lang="ar-EG" b="1" dirty="0" smtClean="0"/>
              <a:t> </a:t>
            </a:r>
            <a:r>
              <a:rPr lang="ar-EG" b="1" dirty="0"/>
              <a:t>إلاّ بعد الحصول على قدر كاف من الراحة والهدوء </a:t>
            </a:r>
            <a:r>
              <a:rPr lang="ar-EG" b="1" dirty="0" smtClean="0"/>
              <a:t>واعتدال </a:t>
            </a:r>
            <a:r>
              <a:rPr lang="ar-EG" b="1" dirty="0"/>
              <a:t>المزاج والشعور بالثقة </a:t>
            </a:r>
          </a:p>
        </p:txBody>
      </p:sp>
      <p:sp>
        <p:nvSpPr>
          <p:cNvPr id="5" name="Diamond 4"/>
          <p:cNvSpPr/>
          <p:nvPr/>
        </p:nvSpPr>
        <p:spPr>
          <a:xfrm>
            <a:off x="8040913" y="1944914"/>
            <a:ext cx="812800" cy="740229"/>
          </a:xfrm>
          <a:prstGeom prst="diamond">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ar-EG"/>
          </a:p>
        </p:txBody>
      </p:sp>
      <p:sp>
        <p:nvSpPr>
          <p:cNvPr id="7" name="Rounded Rectangle 6"/>
          <p:cNvSpPr/>
          <p:nvPr/>
        </p:nvSpPr>
        <p:spPr>
          <a:xfrm>
            <a:off x="224975" y="2910113"/>
            <a:ext cx="8215084" cy="740229"/>
          </a:xfrm>
          <a:prstGeom prst="round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ar-EG" b="1" dirty="0"/>
              <a:t>توفر المعلومات عن الواقع القائم وعن العمل الذين تسعى لإقامته وإيجاده </a:t>
            </a:r>
          </a:p>
        </p:txBody>
      </p:sp>
      <p:sp>
        <p:nvSpPr>
          <p:cNvPr id="8" name="Diamond 7"/>
          <p:cNvSpPr/>
          <p:nvPr/>
        </p:nvSpPr>
        <p:spPr>
          <a:xfrm>
            <a:off x="8033659" y="2910113"/>
            <a:ext cx="812800" cy="740229"/>
          </a:xfrm>
          <a:prstGeom prst="diamond">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ar-EG"/>
          </a:p>
        </p:txBody>
      </p:sp>
      <p:sp>
        <p:nvSpPr>
          <p:cNvPr id="9" name="Rounded Rectangle 8"/>
          <p:cNvSpPr/>
          <p:nvPr/>
        </p:nvSpPr>
        <p:spPr>
          <a:xfrm>
            <a:off x="217721" y="3875312"/>
            <a:ext cx="8215084" cy="740229"/>
          </a:xfrm>
          <a:prstGeom prst="round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ar-EG" b="1" dirty="0"/>
              <a:t>تحديد الأهداف المراده من العمل الذي تخطط له</a:t>
            </a:r>
          </a:p>
        </p:txBody>
      </p:sp>
      <p:sp>
        <p:nvSpPr>
          <p:cNvPr id="10" name="Diamond 9"/>
          <p:cNvSpPr/>
          <p:nvPr/>
        </p:nvSpPr>
        <p:spPr>
          <a:xfrm>
            <a:off x="8026405" y="3875312"/>
            <a:ext cx="812800" cy="740229"/>
          </a:xfrm>
          <a:prstGeom prst="diamond">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ar-EG"/>
          </a:p>
        </p:txBody>
      </p:sp>
      <p:sp>
        <p:nvSpPr>
          <p:cNvPr id="11" name="Rounded Rectangle 10"/>
          <p:cNvSpPr/>
          <p:nvPr/>
        </p:nvSpPr>
        <p:spPr>
          <a:xfrm>
            <a:off x="210467" y="4840511"/>
            <a:ext cx="8215084" cy="740229"/>
          </a:xfrm>
          <a:prstGeom prst="round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ar-EG" b="1" dirty="0" smtClean="0"/>
              <a:t>     معرفة </a:t>
            </a:r>
            <a:r>
              <a:rPr lang="ar-EG" b="1" dirty="0"/>
              <a:t>وحصر ما تحتاج إليه من وسائل وإمكانات بشرية ومادية لتنفيذ خطتك وتحقيق أهدافك ومعرفة ما هو </a:t>
            </a:r>
            <a:r>
              <a:rPr lang="ar-EG" b="1" dirty="0" smtClean="0"/>
              <a:t>الموجود </a:t>
            </a:r>
            <a:r>
              <a:rPr lang="ar-EG" b="1" dirty="0"/>
              <a:t>منها</a:t>
            </a:r>
          </a:p>
        </p:txBody>
      </p:sp>
      <p:sp>
        <p:nvSpPr>
          <p:cNvPr id="12" name="Diamond 11"/>
          <p:cNvSpPr/>
          <p:nvPr/>
        </p:nvSpPr>
        <p:spPr>
          <a:xfrm>
            <a:off x="8019151" y="4840511"/>
            <a:ext cx="812800" cy="740229"/>
          </a:xfrm>
          <a:prstGeom prst="diamond">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ar-EG"/>
          </a:p>
        </p:txBody>
      </p:sp>
      <p:sp>
        <p:nvSpPr>
          <p:cNvPr id="13" name="Rounded Rectangle 12"/>
          <p:cNvSpPr/>
          <p:nvPr/>
        </p:nvSpPr>
        <p:spPr>
          <a:xfrm>
            <a:off x="203213" y="5805710"/>
            <a:ext cx="8215084" cy="740229"/>
          </a:xfrm>
          <a:prstGeom prst="round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ar-EG" b="1" dirty="0"/>
              <a:t>تحديد زمان ومكان تنفيذ العمل وإنجازه </a:t>
            </a:r>
          </a:p>
        </p:txBody>
      </p:sp>
      <p:sp>
        <p:nvSpPr>
          <p:cNvPr id="14" name="Diamond 13"/>
          <p:cNvSpPr/>
          <p:nvPr/>
        </p:nvSpPr>
        <p:spPr>
          <a:xfrm>
            <a:off x="8011897" y="5805710"/>
            <a:ext cx="812800" cy="740229"/>
          </a:xfrm>
          <a:prstGeom prst="diamond">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xmlns="" val="216464588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Punched Tape 14"/>
          <p:cNvSpPr/>
          <p:nvPr/>
        </p:nvSpPr>
        <p:spPr>
          <a:xfrm>
            <a:off x="1494971" y="2162629"/>
            <a:ext cx="6023429" cy="2365828"/>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600" b="1" dirty="0"/>
              <a:t>نموذج تخطيط لشأن عائلي </a:t>
            </a:r>
            <a:endParaRPr lang="ar-EG" sz="3600" dirty="0"/>
          </a:p>
        </p:txBody>
      </p:sp>
    </p:spTree>
    <p:extLst>
      <p:ext uri="{BB962C8B-B14F-4D97-AF65-F5344CB8AC3E}">
        <p14:creationId xmlns:p14="http://schemas.microsoft.com/office/powerpoint/2010/main" xmlns="" val="266429361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a:xfrm>
            <a:off x="1190173" y="2191657"/>
            <a:ext cx="6458856" cy="2699658"/>
          </a:xfrm>
          <a:prstGeom prst="flowChartMultidocument">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ar-EG" sz="3200" b="1" dirty="0">
                <a:latin typeface="Simplified Arabic" panose="02020603050405020304" pitchFamily="18" charset="-78"/>
                <a:cs typeface="Simplified Arabic" panose="02020603050405020304" pitchFamily="18" charset="-78"/>
              </a:rPr>
              <a:t>خطة مالية </a:t>
            </a:r>
            <a:r>
              <a:rPr lang="ar-EG" sz="3200" b="1" dirty="0" smtClean="0">
                <a:latin typeface="Simplified Arabic" panose="02020603050405020304" pitchFamily="18" charset="-78"/>
                <a:cs typeface="Simplified Arabic" panose="02020603050405020304" pitchFamily="18" charset="-78"/>
              </a:rPr>
              <a:t>مثالية</a:t>
            </a:r>
            <a:endParaRPr lang="en-US" sz="32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xmlns="" val="409606787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034972" y="464457"/>
            <a:ext cx="4978400" cy="769257"/>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ar-EG" sz="3200" b="1" dirty="0" smtClean="0"/>
              <a:t>مراحل الخطة المالية المثالية</a:t>
            </a:r>
            <a:endParaRPr lang="ar-EG" sz="3200" b="1" dirty="0"/>
          </a:p>
        </p:txBody>
      </p:sp>
      <p:graphicFrame>
        <p:nvGraphicFramePr>
          <p:cNvPr id="2" name="Diagram 1"/>
          <p:cNvGraphicFramePr/>
          <p:nvPr>
            <p:extLst>
              <p:ext uri="{D42A27DB-BD31-4B8C-83A1-F6EECF244321}">
                <p14:modId xmlns:p14="http://schemas.microsoft.com/office/powerpoint/2010/main" xmlns="" val="4038523012"/>
              </p:ext>
            </p:extLst>
          </p:nvPr>
        </p:nvGraphicFramePr>
        <p:xfrm>
          <a:off x="0" y="1233714"/>
          <a:ext cx="9144000" cy="5624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02014798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a:xfrm>
            <a:off x="1190173" y="2191657"/>
            <a:ext cx="6458856" cy="2699658"/>
          </a:xfrm>
          <a:prstGeom prst="flowChartMultidocument">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ar-EG" sz="3200" b="1" dirty="0">
                <a:latin typeface="Simplified Arabic" panose="02020603050405020304" pitchFamily="18" charset="-78"/>
                <a:cs typeface="Simplified Arabic" panose="02020603050405020304" pitchFamily="18" charset="-78"/>
              </a:rPr>
              <a:t>القواعد العامة التي تساعدنا على تجنب سوء إدارة الميزانية</a:t>
            </a:r>
            <a:endParaRPr lang="en-US" sz="32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xmlns="" val="227489082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6487886" y="464462"/>
            <a:ext cx="2540000" cy="580572"/>
          </a:xfrm>
          <a:prstGeom prst="round2Diag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2800" b="1" dirty="0">
                <a:latin typeface="Simplified Arabic" panose="02020603050405020304" pitchFamily="18" charset="-78"/>
                <a:cs typeface="Simplified Arabic" panose="02020603050405020304" pitchFamily="18" charset="-78"/>
              </a:rPr>
              <a:t>القاعدة الاولى </a:t>
            </a:r>
            <a:endParaRPr lang="ar-EG" sz="2800" dirty="0">
              <a:latin typeface="Simplified Arabic" panose="02020603050405020304" pitchFamily="18" charset="-78"/>
              <a:cs typeface="Simplified Arabic" panose="02020603050405020304" pitchFamily="18" charset="-78"/>
            </a:endParaRPr>
          </a:p>
        </p:txBody>
      </p:sp>
      <p:sp>
        <p:nvSpPr>
          <p:cNvPr id="4" name="Left Arrow 3"/>
          <p:cNvSpPr/>
          <p:nvPr/>
        </p:nvSpPr>
        <p:spPr>
          <a:xfrm>
            <a:off x="5283199" y="508004"/>
            <a:ext cx="1045029" cy="493487"/>
          </a:xfrm>
          <a:prstGeom prst="leftArrow">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ar-EG" sz="2800" b="1">
              <a:latin typeface="Simplified Arabic" panose="02020603050405020304" pitchFamily="18" charset="-78"/>
              <a:cs typeface="Simplified Arabic" panose="02020603050405020304" pitchFamily="18" charset="-78"/>
            </a:endParaRPr>
          </a:p>
        </p:txBody>
      </p:sp>
      <p:sp>
        <p:nvSpPr>
          <p:cNvPr id="5" name="Snip Diagonal Corner Rectangle 4"/>
          <p:cNvSpPr/>
          <p:nvPr/>
        </p:nvSpPr>
        <p:spPr>
          <a:xfrm>
            <a:off x="1" y="464462"/>
            <a:ext cx="5123540" cy="580572"/>
          </a:xfrm>
          <a:prstGeom prst="snip2Diag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r>
              <a:rPr lang="ar-EG" b="1" dirty="0"/>
              <a:t>الضابط الرئيسي لسلوك الافراد من الناحية الاقتصادية هو عقيدتها </a:t>
            </a:r>
          </a:p>
        </p:txBody>
      </p:sp>
      <p:sp>
        <p:nvSpPr>
          <p:cNvPr id="6" name="Round Diagonal Corner Rectangle 5"/>
          <p:cNvSpPr/>
          <p:nvPr/>
        </p:nvSpPr>
        <p:spPr>
          <a:xfrm>
            <a:off x="6495144" y="1313547"/>
            <a:ext cx="2540000" cy="580572"/>
          </a:xfrm>
          <a:prstGeom prst="round2Diag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2800" b="1" dirty="0">
                <a:latin typeface="Simplified Arabic" panose="02020603050405020304" pitchFamily="18" charset="-78"/>
                <a:cs typeface="Simplified Arabic" panose="02020603050405020304" pitchFamily="18" charset="-78"/>
              </a:rPr>
              <a:t>القاعدة </a:t>
            </a:r>
            <a:r>
              <a:rPr lang="ar-EG" sz="2800" b="1" dirty="0"/>
              <a:t>الثانية </a:t>
            </a:r>
            <a:endParaRPr lang="ar-EG" sz="2800" dirty="0">
              <a:latin typeface="Simplified Arabic" panose="02020603050405020304" pitchFamily="18" charset="-78"/>
              <a:cs typeface="Simplified Arabic" panose="02020603050405020304" pitchFamily="18" charset="-78"/>
            </a:endParaRPr>
          </a:p>
        </p:txBody>
      </p:sp>
      <p:sp>
        <p:nvSpPr>
          <p:cNvPr id="7" name="Left Arrow 6"/>
          <p:cNvSpPr/>
          <p:nvPr/>
        </p:nvSpPr>
        <p:spPr>
          <a:xfrm>
            <a:off x="5290457" y="1357089"/>
            <a:ext cx="1045029" cy="493487"/>
          </a:xfrm>
          <a:prstGeom prst="leftArrow">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ar-EG" sz="2800" b="1">
              <a:latin typeface="Simplified Arabic" panose="02020603050405020304" pitchFamily="18" charset="-78"/>
              <a:cs typeface="Simplified Arabic" panose="02020603050405020304" pitchFamily="18" charset="-78"/>
            </a:endParaRPr>
          </a:p>
        </p:txBody>
      </p:sp>
      <p:sp>
        <p:nvSpPr>
          <p:cNvPr id="8" name="Snip Diagonal Corner Rectangle 7"/>
          <p:cNvSpPr/>
          <p:nvPr/>
        </p:nvSpPr>
        <p:spPr>
          <a:xfrm>
            <a:off x="7259" y="1313547"/>
            <a:ext cx="5123540" cy="580572"/>
          </a:xfrm>
          <a:prstGeom prst="snip2Diag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r>
              <a:rPr lang="ar-EG" b="1" dirty="0"/>
              <a:t>ان يتفق الزوجين على اهمية التخطيط لحياتهم الاسرية فهناك هدف استيراتجيي طويل الاجل تسعى الاسرة </a:t>
            </a:r>
            <a:r>
              <a:rPr lang="ar-EG" b="1" dirty="0" smtClean="0"/>
              <a:t>لتحقيقه </a:t>
            </a:r>
            <a:endParaRPr lang="ar-EG" b="1" dirty="0"/>
          </a:p>
        </p:txBody>
      </p:sp>
      <p:sp>
        <p:nvSpPr>
          <p:cNvPr id="9" name="Round Diagonal Corner Rectangle 8"/>
          <p:cNvSpPr/>
          <p:nvPr/>
        </p:nvSpPr>
        <p:spPr>
          <a:xfrm>
            <a:off x="6502403" y="2133602"/>
            <a:ext cx="2540000" cy="580572"/>
          </a:xfrm>
          <a:prstGeom prst="round2Diag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2800" b="1" dirty="0">
                <a:latin typeface="Simplified Arabic" panose="02020603050405020304" pitchFamily="18" charset="-78"/>
                <a:cs typeface="Simplified Arabic" panose="02020603050405020304" pitchFamily="18" charset="-78"/>
              </a:rPr>
              <a:t>القاعدة </a:t>
            </a:r>
            <a:r>
              <a:rPr lang="ar-EG" sz="2800" b="1" dirty="0"/>
              <a:t>الثالثة </a:t>
            </a:r>
            <a:endParaRPr lang="ar-EG" sz="2800" dirty="0">
              <a:latin typeface="Simplified Arabic" panose="02020603050405020304" pitchFamily="18" charset="-78"/>
              <a:cs typeface="Simplified Arabic" panose="02020603050405020304" pitchFamily="18" charset="-78"/>
            </a:endParaRPr>
          </a:p>
        </p:txBody>
      </p:sp>
      <p:sp>
        <p:nvSpPr>
          <p:cNvPr id="10" name="Left Arrow 9"/>
          <p:cNvSpPr/>
          <p:nvPr/>
        </p:nvSpPr>
        <p:spPr>
          <a:xfrm>
            <a:off x="5297716" y="2177144"/>
            <a:ext cx="1045029" cy="493487"/>
          </a:xfrm>
          <a:prstGeom prst="leftArrow">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ar-EG" sz="2800" b="1">
              <a:latin typeface="Simplified Arabic" panose="02020603050405020304" pitchFamily="18" charset="-78"/>
              <a:cs typeface="Simplified Arabic" panose="02020603050405020304" pitchFamily="18" charset="-78"/>
            </a:endParaRPr>
          </a:p>
        </p:txBody>
      </p:sp>
      <p:sp>
        <p:nvSpPr>
          <p:cNvPr id="11" name="Snip Diagonal Corner Rectangle 10"/>
          <p:cNvSpPr/>
          <p:nvPr/>
        </p:nvSpPr>
        <p:spPr>
          <a:xfrm>
            <a:off x="14518" y="2133602"/>
            <a:ext cx="5123540" cy="580572"/>
          </a:xfrm>
          <a:prstGeom prst="snip2Diag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r>
              <a:rPr lang="ar-EG" b="1" dirty="0"/>
              <a:t>المعرفة الدقيقة لإيرادات ونفقات الاسرة خلال الفترة الزمنية المحددة</a:t>
            </a:r>
          </a:p>
        </p:txBody>
      </p:sp>
      <p:sp>
        <p:nvSpPr>
          <p:cNvPr id="12" name="Round Diagonal Corner Rectangle 11"/>
          <p:cNvSpPr/>
          <p:nvPr/>
        </p:nvSpPr>
        <p:spPr>
          <a:xfrm>
            <a:off x="6466118" y="2939142"/>
            <a:ext cx="2540000" cy="580572"/>
          </a:xfrm>
          <a:prstGeom prst="round2Diag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2800" b="1" dirty="0"/>
              <a:t>القاعدة الرابعة</a:t>
            </a:r>
            <a:endParaRPr lang="ar-EG" sz="2800" dirty="0">
              <a:latin typeface="Simplified Arabic" panose="02020603050405020304" pitchFamily="18" charset="-78"/>
              <a:cs typeface="Simplified Arabic" panose="02020603050405020304" pitchFamily="18" charset="-78"/>
            </a:endParaRPr>
          </a:p>
        </p:txBody>
      </p:sp>
      <p:sp>
        <p:nvSpPr>
          <p:cNvPr id="13" name="Left Arrow 12"/>
          <p:cNvSpPr/>
          <p:nvPr/>
        </p:nvSpPr>
        <p:spPr>
          <a:xfrm>
            <a:off x="5261431" y="2982684"/>
            <a:ext cx="1045029" cy="493487"/>
          </a:xfrm>
          <a:prstGeom prst="leftArrow">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ar-EG" sz="2800" b="1">
              <a:latin typeface="Simplified Arabic" panose="02020603050405020304" pitchFamily="18" charset="-78"/>
              <a:cs typeface="Simplified Arabic" panose="02020603050405020304" pitchFamily="18" charset="-78"/>
            </a:endParaRPr>
          </a:p>
        </p:txBody>
      </p:sp>
      <p:sp>
        <p:nvSpPr>
          <p:cNvPr id="14" name="Snip Diagonal Corner Rectangle 13"/>
          <p:cNvSpPr/>
          <p:nvPr/>
        </p:nvSpPr>
        <p:spPr>
          <a:xfrm>
            <a:off x="-21767" y="2939142"/>
            <a:ext cx="5123540" cy="580572"/>
          </a:xfrm>
          <a:prstGeom prst="snip2Diag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r>
              <a:rPr lang="ar-EG" b="1" dirty="0"/>
              <a:t>توحيد مصدر الصرف في الأسرة فإما أن يكون الزوج أو أن تكون الزوجة حتى لا تحدث ازداوجية في </a:t>
            </a:r>
            <a:r>
              <a:rPr lang="ar-EG" b="1" dirty="0" smtClean="0"/>
              <a:t>الانفاق</a:t>
            </a:r>
            <a:endParaRPr lang="ar-EG" b="1" dirty="0"/>
          </a:p>
        </p:txBody>
      </p:sp>
      <p:sp>
        <p:nvSpPr>
          <p:cNvPr id="15" name="Round Diagonal Corner Rectangle 14"/>
          <p:cNvSpPr/>
          <p:nvPr/>
        </p:nvSpPr>
        <p:spPr>
          <a:xfrm>
            <a:off x="6473378" y="3686626"/>
            <a:ext cx="2540000" cy="580572"/>
          </a:xfrm>
          <a:prstGeom prst="round2Diag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2800" b="1" dirty="0"/>
              <a:t>القاعدة الخامسة </a:t>
            </a:r>
            <a:endParaRPr lang="ar-EG" sz="2800" dirty="0">
              <a:latin typeface="Simplified Arabic" panose="02020603050405020304" pitchFamily="18" charset="-78"/>
              <a:cs typeface="Simplified Arabic" panose="02020603050405020304" pitchFamily="18" charset="-78"/>
            </a:endParaRPr>
          </a:p>
        </p:txBody>
      </p:sp>
      <p:sp>
        <p:nvSpPr>
          <p:cNvPr id="16" name="Left Arrow 15"/>
          <p:cNvSpPr/>
          <p:nvPr/>
        </p:nvSpPr>
        <p:spPr>
          <a:xfrm>
            <a:off x="5268691" y="3730168"/>
            <a:ext cx="1045029" cy="493487"/>
          </a:xfrm>
          <a:prstGeom prst="leftArrow">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ar-EG" sz="2800" b="1">
              <a:latin typeface="Simplified Arabic" panose="02020603050405020304" pitchFamily="18" charset="-78"/>
              <a:cs typeface="Simplified Arabic" panose="02020603050405020304" pitchFamily="18" charset="-78"/>
            </a:endParaRPr>
          </a:p>
        </p:txBody>
      </p:sp>
      <p:sp>
        <p:nvSpPr>
          <p:cNvPr id="17" name="Snip Diagonal Corner Rectangle 16"/>
          <p:cNvSpPr/>
          <p:nvPr/>
        </p:nvSpPr>
        <p:spPr>
          <a:xfrm>
            <a:off x="-14507" y="3686626"/>
            <a:ext cx="5123540" cy="580572"/>
          </a:xfrm>
          <a:prstGeom prst="snip2Diag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r>
              <a:rPr lang="ar-EG" b="1" dirty="0"/>
              <a:t>تحديد نفقات اساسية للاسرة من ايجار ومصاريف الماء والغاز والكهرباء والمصاريف اليومية للزوج والاولاد </a:t>
            </a:r>
            <a:r>
              <a:rPr lang="ar-EG" b="1" dirty="0" smtClean="0"/>
              <a:t>والزوجة</a:t>
            </a:r>
            <a:endParaRPr lang="ar-EG" b="1" dirty="0"/>
          </a:p>
        </p:txBody>
      </p:sp>
      <p:sp>
        <p:nvSpPr>
          <p:cNvPr id="18" name="Round Diagonal Corner Rectangle 17"/>
          <p:cNvSpPr/>
          <p:nvPr/>
        </p:nvSpPr>
        <p:spPr>
          <a:xfrm>
            <a:off x="6480638" y="4434109"/>
            <a:ext cx="2540000" cy="580572"/>
          </a:xfrm>
          <a:prstGeom prst="round2Diag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2800" b="1" dirty="0"/>
              <a:t>القاعدة السادسة </a:t>
            </a:r>
            <a:endParaRPr lang="ar-EG" sz="2800" dirty="0">
              <a:latin typeface="Simplified Arabic" panose="02020603050405020304" pitchFamily="18" charset="-78"/>
              <a:cs typeface="Simplified Arabic" panose="02020603050405020304" pitchFamily="18" charset="-78"/>
            </a:endParaRPr>
          </a:p>
        </p:txBody>
      </p:sp>
      <p:sp>
        <p:nvSpPr>
          <p:cNvPr id="19" name="Left Arrow 18"/>
          <p:cNvSpPr/>
          <p:nvPr/>
        </p:nvSpPr>
        <p:spPr>
          <a:xfrm>
            <a:off x="5275951" y="4477651"/>
            <a:ext cx="1045029" cy="493487"/>
          </a:xfrm>
          <a:prstGeom prst="leftArrow">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ar-EG" sz="2800" b="1">
              <a:latin typeface="Simplified Arabic" panose="02020603050405020304" pitchFamily="18" charset="-78"/>
              <a:cs typeface="Simplified Arabic" panose="02020603050405020304" pitchFamily="18" charset="-78"/>
            </a:endParaRPr>
          </a:p>
        </p:txBody>
      </p:sp>
      <p:sp>
        <p:nvSpPr>
          <p:cNvPr id="20" name="Snip Diagonal Corner Rectangle 19"/>
          <p:cNvSpPr/>
          <p:nvPr/>
        </p:nvSpPr>
        <p:spPr>
          <a:xfrm>
            <a:off x="-7247" y="4434109"/>
            <a:ext cx="5123540" cy="580572"/>
          </a:xfrm>
          <a:prstGeom prst="snip2Diag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r>
              <a:rPr lang="ar-EG" dirty="0"/>
              <a:t> </a:t>
            </a:r>
            <a:r>
              <a:rPr lang="ar-EG" b="1" dirty="0"/>
              <a:t>ان تستوعب الاسرة انها تعيش لنفسها وليس من اجل </a:t>
            </a:r>
            <a:r>
              <a:rPr lang="ar-EG" b="1" dirty="0" smtClean="0"/>
              <a:t>ما</a:t>
            </a:r>
            <a:br>
              <a:rPr lang="ar-EG" b="1" dirty="0" smtClean="0"/>
            </a:br>
            <a:r>
              <a:rPr lang="ar-EG" b="1" dirty="0" smtClean="0"/>
              <a:t> </a:t>
            </a:r>
            <a:r>
              <a:rPr lang="ar-EG" b="1" dirty="0"/>
              <a:t>يقوله </a:t>
            </a:r>
            <a:r>
              <a:rPr lang="ar-EG" b="1" dirty="0" smtClean="0"/>
              <a:t>الناس</a:t>
            </a:r>
            <a:endParaRPr lang="ar-EG" b="1" dirty="0"/>
          </a:p>
        </p:txBody>
      </p:sp>
      <p:sp>
        <p:nvSpPr>
          <p:cNvPr id="21" name="Round Diagonal Corner Rectangle 20"/>
          <p:cNvSpPr/>
          <p:nvPr/>
        </p:nvSpPr>
        <p:spPr>
          <a:xfrm>
            <a:off x="6502412" y="5210621"/>
            <a:ext cx="2540000" cy="580572"/>
          </a:xfrm>
          <a:prstGeom prst="round2Diag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2800" b="1" dirty="0"/>
              <a:t>القاعدة السابعة </a:t>
            </a:r>
            <a:endParaRPr lang="ar-EG" sz="2800" dirty="0">
              <a:latin typeface="Simplified Arabic" panose="02020603050405020304" pitchFamily="18" charset="-78"/>
              <a:cs typeface="Simplified Arabic" panose="02020603050405020304" pitchFamily="18" charset="-78"/>
            </a:endParaRPr>
          </a:p>
        </p:txBody>
      </p:sp>
      <p:sp>
        <p:nvSpPr>
          <p:cNvPr id="22" name="Left Arrow 21"/>
          <p:cNvSpPr/>
          <p:nvPr/>
        </p:nvSpPr>
        <p:spPr>
          <a:xfrm>
            <a:off x="5297725" y="5254163"/>
            <a:ext cx="1045029" cy="493487"/>
          </a:xfrm>
          <a:prstGeom prst="leftArrow">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ar-EG" sz="2800" b="1">
              <a:latin typeface="Simplified Arabic" panose="02020603050405020304" pitchFamily="18" charset="-78"/>
              <a:cs typeface="Simplified Arabic" panose="02020603050405020304" pitchFamily="18" charset="-78"/>
            </a:endParaRPr>
          </a:p>
        </p:txBody>
      </p:sp>
      <p:sp>
        <p:nvSpPr>
          <p:cNvPr id="23" name="Snip Diagonal Corner Rectangle 22"/>
          <p:cNvSpPr/>
          <p:nvPr/>
        </p:nvSpPr>
        <p:spPr>
          <a:xfrm>
            <a:off x="14527" y="5210621"/>
            <a:ext cx="5123540" cy="580572"/>
          </a:xfrm>
          <a:prstGeom prst="snip2Diag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r>
              <a:rPr lang="ar-EG" b="1" dirty="0"/>
              <a:t>ان يكون لدى الاسرة برنامج ادخاري لتحقيق هدف ما مثل التوسعة على الاسرة من حيث السكن او تعليم افضل </a:t>
            </a:r>
            <a:r>
              <a:rPr lang="ar-EG" b="1" dirty="0" smtClean="0"/>
              <a:t>للاولاد </a:t>
            </a:r>
            <a:endParaRPr lang="ar-EG" b="1" dirty="0"/>
          </a:p>
        </p:txBody>
      </p:sp>
      <p:sp>
        <p:nvSpPr>
          <p:cNvPr id="24" name="Round Diagonal Corner Rectangle 23"/>
          <p:cNvSpPr/>
          <p:nvPr/>
        </p:nvSpPr>
        <p:spPr>
          <a:xfrm>
            <a:off x="6509672" y="5972625"/>
            <a:ext cx="2540000" cy="580572"/>
          </a:xfrm>
          <a:prstGeom prst="round2Diag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2800" b="1" dirty="0"/>
              <a:t>القاعدة الثامنة </a:t>
            </a:r>
            <a:endParaRPr lang="ar-EG" sz="2800" dirty="0">
              <a:latin typeface="Simplified Arabic" panose="02020603050405020304" pitchFamily="18" charset="-78"/>
              <a:cs typeface="Simplified Arabic" panose="02020603050405020304" pitchFamily="18" charset="-78"/>
            </a:endParaRPr>
          </a:p>
        </p:txBody>
      </p:sp>
      <p:sp>
        <p:nvSpPr>
          <p:cNvPr id="25" name="Left Arrow 24"/>
          <p:cNvSpPr/>
          <p:nvPr/>
        </p:nvSpPr>
        <p:spPr>
          <a:xfrm>
            <a:off x="5304985" y="6016167"/>
            <a:ext cx="1045029" cy="493487"/>
          </a:xfrm>
          <a:prstGeom prst="leftArrow">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ar-EG" sz="2800" b="1">
              <a:latin typeface="Simplified Arabic" panose="02020603050405020304" pitchFamily="18" charset="-78"/>
              <a:cs typeface="Simplified Arabic" panose="02020603050405020304" pitchFamily="18" charset="-78"/>
            </a:endParaRPr>
          </a:p>
        </p:txBody>
      </p:sp>
      <p:sp>
        <p:nvSpPr>
          <p:cNvPr id="26" name="Snip Diagonal Corner Rectangle 25"/>
          <p:cNvSpPr/>
          <p:nvPr/>
        </p:nvSpPr>
        <p:spPr>
          <a:xfrm>
            <a:off x="21787" y="5972625"/>
            <a:ext cx="5123540" cy="580572"/>
          </a:xfrm>
          <a:prstGeom prst="snip2Diag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r>
              <a:rPr lang="ar-EG" b="1" dirty="0"/>
              <a:t>تثقيف الابناء بما يناسب مراحلهم العمرية فيما يخص حسن الانفاق والتدبير والتعاون بين افراد الاسرة</a:t>
            </a:r>
          </a:p>
        </p:txBody>
      </p:sp>
    </p:spTree>
    <p:extLst>
      <p:ext uri="{BB962C8B-B14F-4D97-AF65-F5344CB8AC3E}">
        <p14:creationId xmlns:p14="http://schemas.microsoft.com/office/powerpoint/2010/main" xmlns="" val="310651213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a:xfrm>
            <a:off x="1190173" y="2191657"/>
            <a:ext cx="6458856" cy="2699658"/>
          </a:xfrm>
          <a:prstGeom prst="flowChartMultidocument">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ar-EG" sz="3200" b="1" dirty="0" smtClean="0">
                <a:latin typeface="Simplified Arabic" panose="02020603050405020304" pitchFamily="18" charset="-78"/>
                <a:cs typeface="Simplified Arabic" panose="02020603050405020304" pitchFamily="18" charset="-78"/>
              </a:rPr>
              <a:t>اختبار للتعرف </a:t>
            </a:r>
            <a:r>
              <a:rPr lang="ar-EG" sz="3200" b="1" dirty="0">
                <a:latin typeface="Simplified Arabic" panose="02020603050405020304" pitchFamily="18" charset="-78"/>
                <a:cs typeface="Simplified Arabic" panose="02020603050405020304" pitchFamily="18" charset="-78"/>
              </a:rPr>
              <a:t>على مدى نجاحك في </a:t>
            </a:r>
            <a:r>
              <a:rPr lang="ar-EG" sz="3200" b="1" dirty="0" smtClean="0">
                <a:latin typeface="Simplified Arabic" panose="02020603050405020304" pitchFamily="18" charset="-78"/>
                <a:cs typeface="Simplified Arabic" panose="02020603050405020304" pitchFamily="18" charset="-78"/>
              </a:rPr>
              <a:t/>
            </a:r>
            <a:br>
              <a:rPr lang="ar-EG" sz="3200" b="1" dirty="0" smtClean="0">
                <a:latin typeface="Simplified Arabic" panose="02020603050405020304" pitchFamily="18" charset="-78"/>
                <a:cs typeface="Simplified Arabic" panose="02020603050405020304" pitchFamily="18" charset="-78"/>
              </a:rPr>
            </a:br>
            <a:r>
              <a:rPr lang="ar-EG" sz="3200" b="1" dirty="0" smtClean="0">
                <a:latin typeface="Simplified Arabic" panose="02020603050405020304" pitchFamily="18" charset="-78"/>
                <a:cs typeface="Simplified Arabic" panose="02020603050405020304" pitchFamily="18" charset="-78"/>
              </a:rPr>
              <a:t>إدارة </a:t>
            </a:r>
            <a:r>
              <a:rPr lang="ar-EG" sz="3200" b="1" dirty="0">
                <a:latin typeface="Simplified Arabic" panose="02020603050405020304" pitchFamily="18" charset="-78"/>
                <a:cs typeface="Simplified Arabic" panose="02020603050405020304" pitchFamily="18" charset="-78"/>
              </a:rPr>
              <a:t>ميزانية أسرتك</a:t>
            </a:r>
            <a:endParaRPr lang="en-US" sz="32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xmlns="" val="291808760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00219" y="433985"/>
            <a:ext cx="5572164" cy="923330"/>
          </a:xfrm>
          <a:prstGeom prst="rect">
            <a:avLst/>
          </a:prstGeom>
        </p:spPr>
        <p:style>
          <a:lnRef idx="1">
            <a:schemeClr val="accent6"/>
          </a:lnRef>
          <a:fillRef idx="2">
            <a:schemeClr val="accent6"/>
          </a:fillRef>
          <a:effectRef idx="1">
            <a:schemeClr val="accent6"/>
          </a:effectRef>
          <a:fontRef idx="minor">
            <a:schemeClr val="dk1"/>
          </a:fontRef>
        </p:style>
        <p:txBody>
          <a:bodyPr wrap="square" lIns="91440" tIns="45720" rIns="91440" bIns="45720">
            <a:spAutoFit/>
          </a:bodyPr>
          <a:lstStyle/>
          <a:p>
            <a:pPr algn="ctr" rtl="1"/>
            <a:r>
              <a:rPr lang="ar-EG"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شكرا لكم</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 name="Picture 1"/>
          <p:cNvPicPr>
            <a:picLocks noChangeAspect="1"/>
          </p:cNvPicPr>
          <p:nvPr/>
        </p:nvPicPr>
        <p:blipFill>
          <a:blip r:embed="rId2"/>
          <a:stretch>
            <a:fillRect/>
          </a:stretch>
        </p:blipFill>
        <p:spPr>
          <a:xfrm>
            <a:off x="993629" y="2214562"/>
            <a:ext cx="7013866" cy="3857626"/>
          </a:xfrm>
          <a:prstGeom prst="rect">
            <a:avLst/>
          </a:prstGeom>
        </p:spPr>
      </p:pic>
    </p:spTree>
    <p:extLst>
      <p:ext uri="{BB962C8B-B14F-4D97-AF65-F5344CB8AC3E}">
        <p14:creationId xmlns:p14="http://schemas.microsoft.com/office/powerpoint/2010/main" xmlns="" val="75926436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sndAc>
          <p:endSnd/>
        </p:sndAc>
      </p:transition>
    </mc:Choice>
    <mc:Fallback>
      <p:transition spd="slow">
        <p:fade/>
        <p:sndAc>
          <p:end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ultidocument 3"/>
          <p:cNvSpPr/>
          <p:nvPr/>
        </p:nvSpPr>
        <p:spPr bwMode="auto">
          <a:xfrm>
            <a:off x="6455391" y="152400"/>
            <a:ext cx="2460009" cy="966716"/>
          </a:xfrm>
          <a:prstGeom prst="flowChartMultidocument">
            <a:avLst/>
          </a:prstGeom>
          <a:ln>
            <a:headEnd type="none" w="med" len="med"/>
            <a:tailEnd type="none" w="med" len="med"/>
          </a:ln>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1" anchor="t" anchorCtr="0" compatLnSpc="1">
            <a:prstTxWarp prst="textNoShape">
              <a:avLst/>
            </a:prstTxWarp>
          </a:bodyPr>
          <a:lstStyle/>
          <a:p>
            <a:pPr algn="r" rtl="1"/>
            <a:r>
              <a:rPr lang="ar-SA" sz="3200" b="1" dirty="0" smtClean="0">
                <a:solidFill>
                  <a:srgbClr val="CC0000"/>
                </a:solidFill>
              </a:rPr>
              <a:t>6-الديـــــون</a:t>
            </a:r>
            <a:endParaRPr lang="en-US" dirty="0"/>
          </a:p>
        </p:txBody>
      </p:sp>
      <p:sp>
        <p:nvSpPr>
          <p:cNvPr id="5" name="Vertical Scroll 4"/>
          <p:cNvSpPr/>
          <p:nvPr/>
        </p:nvSpPr>
        <p:spPr bwMode="auto">
          <a:xfrm>
            <a:off x="990600" y="457200"/>
            <a:ext cx="2362200" cy="2209800"/>
          </a:xfrm>
          <a:prstGeom prst="verticalScroll">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SA" sz="2000" dirty="0"/>
              <a:t>طبعاً اليوم عالمنا أصبح قائم على المديونيات.والديون أمر خطير فالَّدين فيه مذلة للرجل</a:t>
            </a:r>
            <a:endParaRPr kumimoji="0" lang="ar-EG" sz="2000" b="0" i="0" u="none" strike="noStrike" cap="none" normalizeH="0" baseline="0" dirty="0" smtClean="0">
              <a:ln>
                <a:noFill/>
              </a:ln>
              <a:solidFill>
                <a:schemeClr val="tx1"/>
              </a:solidFill>
            </a:endParaRPr>
          </a:p>
        </p:txBody>
      </p:sp>
      <p:sp>
        <p:nvSpPr>
          <p:cNvPr id="7" name="Double Wave 6"/>
          <p:cNvSpPr/>
          <p:nvPr/>
        </p:nvSpPr>
        <p:spPr bwMode="auto">
          <a:xfrm>
            <a:off x="986051" y="3352800"/>
            <a:ext cx="7772400" cy="2895600"/>
          </a:xfrm>
          <a:prstGeom prst="doubleWav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SA" sz="2800" dirty="0">
                <a:solidFill>
                  <a:srgbClr val="FF0000"/>
                </a:solidFill>
              </a:rPr>
              <a:t>وهناك قضية رفعت إلى المحكمة من أحدى الزوجات على زوجها بأنه لايقوم بجماعها.وعندما حُقِّق في الموضوع وُجد أن كثرة الديون التي يعاني منها الزوج جعلته لايفكر إلا بسداد ديونه.وإذا دخل الدين إلى الأسرة يظل الزوج يفكر بكيفية التخلص منه</a:t>
            </a:r>
            <a:endParaRPr kumimoji="0" lang="ar-EG" sz="2800" b="0" i="0" u="none" strike="noStrike" cap="none" normalizeH="0" baseline="0" dirty="0" smtClean="0">
              <a:ln>
                <a:noFill/>
              </a:ln>
              <a:solidFill>
                <a:srgbClr val="FF0000"/>
              </a:solidFill>
              <a:effectLst/>
            </a:endParaRPr>
          </a:p>
        </p:txBody>
      </p:sp>
    </p:spTree>
    <p:extLst>
      <p:ext uri="{BB962C8B-B14F-4D97-AF65-F5344CB8AC3E}">
        <p14:creationId xmlns:p14="http://schemas.microsoft.com/office/powerpoint/2010/main" xmlns="" val="377429041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bwMode="auto">
          <a:xfrm>
            <a:off x="3338512" y="228600"/>
            <a:ext cx="2590800" cy="838200"/>
          </a:xfrm>
          <a:prstGeom prst="flowChartTerminator">
            <a:avLst/>
          </a:prstGeom>
          <a:ln>
            <a:headEnd type="none" w="med" len="med"/>
            <a:tailEnd type="none" w="med" len="med"/>
          </a:ln>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SA" sz="3200" b="1" dirty="0">
                <a:solidFill>
                  <a:srgbClr val="CC0000"/>
                </a:solidFill>
              </a:rPr>
              <a:t>الديـــــون</a:t>
            </a:r>
            <a:endParaRPr lang="en-US" sz="3200" b="1" dirty="0"/>
          </a:p>
        </p:txBody>
      </p:sp>
      <p:graphicFrame>
        <p:nvGraphicFramePr>
          <p:cNvPr id="5" name="Diagram 4"/>
          <p:cNvGraphicFramePr/>
          <p:nvPr>
            <p:extLst>
              <p:ext uri="{D42A27DB-BD31-4B8C-83A1-F6EECF244321}">
                <p14:modId xmlns:p14="http://schemas.microsoft.com/office/powerpoint/2010/main" xmlns="" val="413173680"/>
              </p:ext>
            </p:extLst>
          </p:nvPr>
        </p:nvGraphicFramePr>
        <p:xfrm>
          <a:off x="1371600" y="1600200"/>
          <a:ext cx="73152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Oval 7"/>
          <p:cNvSpPr/>
          <p:nvPr/>
        </p:nvSpPr>
        <p:spPr bwMode="auto">
          <a:xfrm>
            <a:off x="228599" y="228600"/>
            <a:ext cx="2900364" cy="2043113"/>
          </a:xfrm>
          <a:prstGeom prst="ellipse">
            <a:avLst/>
          </a:prstGeom>
          <a:ln>
            <a:headEnd type="none" w="med" len="med"/>
            <a:tailEnd type="none" w="med" len="med"/>
          </a:ln>
          <a:scene3d>
            <a:camera prst="orthographicFront"/>
            <a:lightRig rig="threePt" dir="t"/>
          </a:scene3d>
          <a:sp3d>
            <a:bevelT prst="slope"/>
          </a:sp3d>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SA" sz="1600" b="1" dirty="0">
                <a:latin typeface="Simplified Arabic" panose="02020603050405020304" pitchFamily="18" charset="-78"/>
                <a:cs typeface="Simplified Arabic" panose="02020603050405020304" pitchFamily="18" charset="-78"/>
              </a:rPr>
              <a:t>والأصل في الَّدين أن يكون في الضروريات وأحياناً في الحاجات.وأسرنا اليوم تقوم بالإقتراض من </a:t>
            </a:r>
            <a:r>
              <a:rPr lang="ar-SA" sz="1600" b="1" dirty="0" smtClean="0">
                <a:latin typeface="Simplified Arabic" panose="02020603050405020304" pitchFamily="18" charset="-78"/>
                <a:cs typeface="Simplified Arabic" panose="02020603050405020304" pitchFamily="18" charset="-78"/>
              </a:rPr>
              <a:t>البنوك</a:t>
            </a:r>
            <a:r>
              <a:rPr lang="en-US" sz="1600" b="1" dirty="0">
                <a:latin typeface="Simplified Arabic" panose="02020603050405020304" pitchFamily="18" charset="-78"/>
                <a:cs typeface="Simplified Arabic" panose="02020603050405020304" pitchFamily="18" charset="-78"/>
              </a:rPr>
              <a:t> </a:t>
            </a:r>
            <a:r>
              <a:rPr lang="ar-SA" sz="1600" b="1" dirty="0" smtClean="0">
                <a:latin typeface="Simplified Arabic" panose="02020603050405020304" pitchFamily="18" charset="-78"/>
                <a:cs typeface="Simplified Arabic" panose="02020603050405020304" pitchFamily="18" charset="-78"/>
              </a:rPr>
              <a:t>وتشتري </a:t>
            </a:r>
            <a:r>
              <a:rPr lang="ar-SA" sz="1600" b="1" dirty="0">
                <a:latin typeface="Simplified Arabic" panose="02020603050405020304" pitchFamily="18" charset="-78"/>
                <a:cs typeface="Simplified Arabic" panose="02020603050405020304" pitchFamily="18" charset="-78"/>
              </a:rPr>
              <a:t>الكثير من الكماليات عن طريق الديون</a:t>
            </a:r>
            <a:r>
              <a:rPr lang="ar-SA" sz="1600" dirty="0">
                <a:latin typeface="Simplified Arabic" panose="02020603050405020304" pitchFamily="18" charset="-78"/>
                <a:cs typeface="Simplified Arabic" panose="02020603050405020304" pitchFamily="18" charset="-78"/>
              </a:rPr>
              <a:t> </a:t>
            </a:r>
            <a:endParaRPr kumimoji="0" lang="ar-EG" sz="1600" b="0"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xmlns="" val="11427997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bwMode="auto">
          <a:xfrm>
            <a:off x="838200" y="228600"/>
            <a:ext cx="7086600" cy="1524000"/>
          </a:xfrm>
          <a:prstGeom prst="flowChartTerminator">
            <a:avLst/>
          </a:prstGeom>
          <a:ln>
            <a:headEnd type="none" w="med" len="med"/>
            <a:tailEnd type="none" w="med" len="med"/>
          </a:ln>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1" anchor="t" anchorCtr="0" compatLnSpc="1">
            <a:prstTxWarp prst="textNoShape">
              <a:avLst/>
            </a:prstTxWarp>
          </a:bodyPr>
          <a:lstStyle/>
          <a:p>
            <a:pPr lvl="0" algn="ctr" rtl="1"/>
            <a:r>
              <a:rPr lang="ar-SA" sz="2400" dirty="0"/>
              <a:t>إذاً يجب أن تتوازن شهواتنا وملذاتنا مع إمكانياتنا المادية.وقبل الدخول في أخذ دين يجب أن يسأل الزوجان </a:t>
            </a:r>
            <a:r>
              <a:rPr lang="ar-SA" sz="2400" b="1" u="sng" dirty="0">
                <a:solidFill>
                  <a:srgbClr val="C00000"/>
                </a:solidFill>
              </a:rPr>
              <a:t>أنفسهم بعض الأسئلة وهي</a:t>
            </a:r>
            <a:r>
              <a:rPr lang="ar-SA" b="1" u="sng" dirty="0">
                <a:solidFill>
                  <a:srgbClr val="C00000"/>
                </a:solidFill>
              </a:rPr>
              <a:t>:-</a:t>
            </a:r>
            <a:endParaRPr lang="en-US" dirty="0">
              <a:solidFill>
                <a:srgbClr val="C00000"/>
              </a:solidFill>
            </a:endParaRPr>
          </a:p>
        </p:txBody>
      </p:sp>
      <p:graphicFrame>
        <p:nvGraphicFramePr>
          <p:cNvPr id="5" name="Diagram 4"/>
          <p:cNvGraphicFramePr/>
          <p:nvPr>
            <p:extLst>
              <p:ext uri="{D42A27DB-BD31-4B8C-83A1-F6EECF244321}">
                <p14:modId xmlns:p14="http://schemas.microsoft.com/office/powerpoint/2010/main" xmlns="" val="365821690"/>
              </p:ext>
            </p:extLst>
          </p:nvPr>
        </p:nvGraphicFramePr>
        <p:xfrm>
          <a:off x="419100" y="2133600"/>
          <a:ext cx="83820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8310383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4114800" y="228600"/>
            <a:ext cx="4495800" cy="762000"/>
          </a:xfrm>
          <a:prstGeom prst="round2DiagRect">
            <a:avLst/>
          </a:prstGeom>
          <a:ln>
            <a:headEnd type="none" w="med" len="med"/>
            <a:tailEnd type="none" w="med" len="med"/>
          </a:ln>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1" anchor="t" anchorCtr="0" compatLnSpc="1">
            <a:prstTxWarp prst="textNoShape">
              <a:avLst/>
            </a:prstTxWarp>
          </a:bodyPr>
          <a:lstStyle/>
          <a:p>
            <a:pPr algn="r" rtl="1"/>
            <a:r>
              <a:rPr lang="ar-SA" sz="3200" b="1" dirty="0"/>
              <a:t>7-  أين الخلل في </a:t>
            </a:r>
            <a:r>
              <a:rPr lang="ar-SA" sz="3200" b="1" dirty="0" smtClean="0"/>
              <a:t>المصروفات</a:t>
            </a:r>
            <a:endParaRPr lang="en-US" sz="3200" b="1" dirty="0"/>
          </a:p>
        </p:txBody>
      </p:sp>
      <p:sp>
        <p:nvSpPr>
          <p:cNvPr id="5" name="Vertical Scroll 4"/>
          <p:cNvSpPr/>
          <p:nvPr/>
        </p:nvSpPr>
        <p:spPr bwMode="auto">
          <a:xfrm>
            <a:off x="381000" y="628934"/>
            <a:ext cx="2286000" cy="2286000"/>
          </a:xfrm>
          <a:prstGeom prst="verticalScroll">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SA" sz="2400" b="1" dirty="0"/>
              <a:t>أهم شيء في ميزانية الأسرة معرفة الزوجين أين الخلل في مصاريفهم</a:t>
            </a:r>
            <a:endParaRPr kumimoji="0" lang="ar-EG" sz="2400" b="0" i="0" u="none" strike="noStrike" cap="none" normalizeH="0" baseline="0" dirty="0" smtClean="0">
              <a:ln>
                <a:noFill/>
              </a:ln>
              <a:solidFill>
                <a:schemeClr val="tx1"/>
              </a:solidFill>
              <a:effectLst/>
            </a:endParaRPr>
          </a:p>
        </p:txBody>
      </p:sp>
      <p:sp>
        <p:nvSpPr>
          <p:cNvPr id="6" name="Flowchart: Document 5"/>
          <p:cNvSpPr/>
          <p:nvPr/>
        </p:nvSpPr>
        <p:spPr bwMode="auto">
          <a:xfrm>
            <a:off x="2971800" y="1456899"/>
            <a:ext cx="5638800" cy="1009934"/>
          </a:xfrm>
          <a:prstGeom prst="flowChartDocumen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lvl="0" algn="r" rtl="1"/>
            <a:r>
              <a:rPr lang="ar-SA" sz="2400" b="1" dirty="0">
                <a:solidFill>
                  <a:srgbClr val="7030A0"/>
                </a:solidFill>
              </a:rPr>
              <a:t>المال هو عصب الحياه والمال هو القوة اليوم.فعلى قدر ماتكون الأسرة مالكة للمال على قدر ماتكون مستقرة. </a:t>
            </a:r>
            <a:endParaRPr lang="en-US" sz="2400" b="1" dirty="0">
              <a:solidFill>
                <a:srgbClr val="7030A0"/>
              </a:solidFill>
            </a:endParaRPr>
          </a:p>
        </p:txBody>
      </p:sp>
      <p:sp>
        <p:nvSpPr>
          <p:cNvPr id="9" name="Vertical Scroll 8"/>
          <p:cNvSpPr/>
          <p:nvPr/>
        </p:nvSpPr>
        <p:spPr bwMode="auto">
          <a:xfrm>
            <a:off x="23884" y="4953000"/>
            <a:ext cx="5691116" cy="1219200"/>
          </a:xfrm>
          <a:prstGeom prst="verticalScroll">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r" rtl="1"/>
            <a:r>
              <a:rPr lang="ar-SA" sz="2000" b="1" dirty="0" smtClean="0">
                <a:solidFill>
                  <a:srgbClr val="7030A0"/>
                </a:solidFill>
              </a:rPr>
              <a:t>وكان </a:t>
            </a:r>
            <a:r>
              <a:rPr lang="ar-SA" sz="2000" b="1" dirty="0">
                <a:solidFill>
                  <a:srgbClr val="7030A0"/>
                </a:solidFill>
              </a:rPr>
              <a:t>المال يأتينا </a:t>
            </a:r>
            <a:r>
              <a:rPr lang="ar-SA" sz="2000" b="1" dirty="0" smtClean="0">
                <a:solidFill>
                  <a:srgbClr val="7030A0"/>
                </a:solidFill>
              </a:rPr>
              <a:t>فكنا</a:t>
            </a:r>
            <a:r>
              <a:rPr lang="ar-EG" sz="2000" b="1" dirty="0" smtClean="0">
                <a:solidFill>
                  <a:srgbClr val="7030A0"/>
                </a:solidFill>
              </a:rPr>
              <a:t>                    </a:t>
            </a:r>
            <a:r>
              <a:rPr lang="ar-SA" sz="2000" b="1" dirty="0" smtClean="0">
                <a:solidFill>
                  <a:srgbClr val="7030A0"/>
                </a:solidFill>
              </a:rPr>
              <a:t>نبذره </a:t>
            </a:r>
            <a:r>
              <a:rPr lang="ar-SA" sz="2000" b="1" dirty="0">
                <a:solidFill>
                  <a:srgbClr val="7030A0"/>
                </a:solidFill>
              </a:rPr>
              <a:t>وليــس لنا </a:t>
            </a:r>
            <a:r>
              <a:rPr lang="ar-SA" sz="2000" b="1" dirty="0" smtClean="0">
                <a:solidFill>
                  <a:srgbClr val="7030A0"/>
                </a:solidFill>
              </a:rPr>
              <a:t>عـقــول</a:t>
            </a:r>
            <a:r>
              <a:rPr lang="ar-EG" sz="2000" b="1" dirty="0" smtClean="0">
                <a:solidFill>
                  <a:srgbClr val="7030A0"/>
                </a:solidFill>
              </a:rPr>
              <a:t>  </a:t>
            </a:r>
            <a:endParaRPr lang="en-US" sz="2000" b="1" dirty="0">
              <a:solidFill>
                <a:srgbClr val="7030A0"/>
              </a:solidFill>
            </a:endParaRPr>
          </a:p>
          <a:p>
            <a:pPr algn="r" rtl="1"/>
            <a:r>
              <a:rPr lang="ar-SA" sz="2000" b="1" dirty="0">
                <a:solidFill>
                  <a:srgbClr val="7030A0"/>
                </a:solidFill>
              </a:rPr>
              <a:t>	فـلــما قل المال عنــا       عقلنا حين ليس لنا فضول</a:t>
            </a:r>
            <a:endParaRPr lang="en-US" sz="2000" b="1" dirty="0">
              <a:solidFill>
                <a:srgbClr val="7030A0"/>
              </a:solidFill>
            </a:endParaRPr>
          </a:p>
        </p:txBody>
      </p:sp>
      <p:sp>
        <p:nvSpPr>
          <p:cNvPr id="10" name="Rectangle 9"/>
          <p:cNvSpPr/>
          <p:nvPr/>
        </p:nvSpPr>
        <p:spPr>
          <a:xfrm>
            <a:off x="6219825" y="5258456"/>
            <a:ext cx="2723194" cy="523220"/>
          </a:xfrm>
          <a:prstGeom prst="rect">
            <a:avLst/>
          </a:prstGeom>
        </p:spPr>
        <p:txBody>
          <a:bodyPr wrap="square">
            <a:spAutoFit/>
          </a:bodyPr>
          <a:lstStyle/>
          <a:p>
            <a:r>
              <a:rPr lang="ar-SA" sz="2800" dirty="0">
                <a:solidFill>
                  <a:srgbClr val="C00000"/>
                </a:solidFill>
                <a:ea typeface="Times New Roman" panose="02020603050405020304" pitchFamily="18" charset="0"/>
                <a:cs typeface="Simplified Arabic" panose="02020603050405020304" pitchFamily="18" charset="-78"/>
              </a:rPr>
              <a:t>وكذلك </a:t>
            </a:r>
            <a:r>
              <a:rPr lang="ar-SA" sz="2800" b="1" u="sng" dirty="0">
                <a:solidFill>
                  <a:srgbClr val="C00000"/>
                </a:solidFill>
                <a:ea typeface="Times New Roman" panose="02020603050405020304" pitchFamily="18" charset="0"/>
                <a:cs typeface="Simplified Arabic" panose="02020603050405020304" pitchFamily="18" charset="-78"/>
              </a:rPr>
              <a:t>قال الشاعر: </a:t>
            </a:r>
            <a:endParaRPr lang="ar-EG" sz="2800" dirty="0">
              <a:solidFill>
                <a:srgbClr val="C00000"/>
              </a:solidFill>
            </a:endParaRPr>
          </a:p>
        </p:txBody>
      </p:sp>
      <p:sp>
        <p:nvSpPr>
          <p:cNvPr id="2" name="Folded Corner 1"/>
          <p:cNvSpPr/>
          <p:nvPr/>
        </p:nvSpPr>
        <p:spPr>
          <a:xfrm>
            <a:off x="2869442" y="2671763"/>
            <a:ext cx="5860221" cy="1428750"/>
          </a:xfrm>
          <a:prstGeom prst="foldedCorner">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ar-EG" sz="2400" b="1" dirty="0">
                <a:latin typeface="Simplified Arabic" panose="02020603050405020304" pitchFamily="18" charset="-78"/>
                <a:cs typeface="Simplified Arabic" panose="02020603050405020304" pitchFamily="18" charset="-78"/>
              </a:rPr>
              <a:t>ولذلك قال سعيد إبن مسيب رحمة الله </a:t>
            </a:r>
            <a:r>
              <a:rPr lang="ar-EG" sz="2400" b="1" dirty="0" smtClean="0">
                <a:latin typeface="Simplified Arabic" panose="02020603050405020304" pitchFamily="18" charset="-78"/>
                <a:cs typeface="Simplified Arabic" panose="02020603050405020304" pitchFamily="18" charset="-78"/>
              </a:rPr>
              <a:t>عليه</a:t>
            </a:r>
            <a:br>
              <a:rPr lang="ar-EG" sz="2400" b="1" dirty="0" smtClean="0">
                <a:latin typeface="Simplified Arabic" panose="02020603050405020304" pitchFamily="18" charset="-78"/>
                <a:cs typeface="Simplified Arabic" panose="02020603050405020304" pitchFamily="18" charset="-78"/>
              </a:rPr>
            </a:br>
            <a:r>
              <a:rPr lang="ar-EG" sz="2400" b="1" dirty="0" smtClean="0">
                <a:latin typeface="Simplified Arabic" panose="02020603050405020304" pitchFamily="18" charset="-78"/>
                <a:cs typeface="Simplified Arabic" panose="02020603050405020304" pitchFamily="18" charset="-78"/>
              </a:rPr>
              <a:t>( </a:t>
            </a:r>
            <a:r>
              <a:rPr lang="ar-EG" sz="2400" b="1" dirty="0">
                <a:latin typeface="Simplified Arabic" panose="02020603050405020304" pitchFamily="18" charset="-78"/>
                <a:cs typeface="Simplified Arabic" panose="02020603050405020304" pitchFamily="18" charset="-78"/>
              </a:rPr>
              <a:t>لاخير في من لايحب هذا المال يصل به رحمه ويؤدي امانته ويستغني به عن خلق ربه) </a:t>
            </a:r>
          </a:p>
        </p:txBody>
      </p:sp>
    </p:spTree>
    <p:extLst>
      <p:ext uri="{BB962C8B-B14F-4D97-AF65-F5344CB8AC3E}">
        <p14:creationId xmlns:p14="http://schemas.microsoft.com/office/powerpoint/2010/main" xmlns="" val="71586806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bwMode="auto">
          <a:xfrm>
            <a:off x="2357444" y="152400"/>
            <a:ext cx="4343400" cy="1143000"/>
          </a:xfrm>
          <a:prstGeom prst="flowChartAlternateProcess">
            <a:avLst/>
          </a:prstGeom>
          <a:ln>
            <a:headEnd type="none" w="med" len="med"/>
            <a:tailEnd type="none" w="med" len="med"/>
          </a:ln>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1" anchor="t" anchorCtr="0" compatLnSpc="1">
            <a:prstTxWarp prst="textNoShape">
              <a:avLst/>
            </a:prstTxWarp>
          </a:bodyPr>
          <a:lstStyle/>
          <a:p>
            <a:pPr algn="ctr"/>
            <a:r>
              <a:rPr lang="ar-SA" sz="3200" b="1" dirty="0">
                <a:solidFill>
                  <a:srgbClr val="C00000"/>
                </a:solidFill>
              </a:rPr>
              <a:t>بعض البنود عباره عن مصاريف ثابتة</a:t>
            </a:r>
            <a:endParaRPr kumimoji="0" lang="ar-EG" sz="3200" b="0" i="0" strike="noStrike" cap="none" normalizeH="0" baseline="0" dirty="0" smtClean="0">
              <a:ln>
                <a:noFill/>
              </a:ln>
              <a:solidFill>
                <a:srgbClr val="C00000"/>
              </a:solidFill>
              <a:effectLst/>
            </a:endParaRPr>
          </a:p>
        </p:txBody>
      </p:sp>
      <p:graphicFrame>
        <p:nvGraphicFramePr>
          <p:cNvPr id="2" name="Diagram 1"/>
          <p:cNvGraphicFramePr/>
          <p:nvPr>
            <p:extLst>
              <p:ext uri="{D42A27DB-BD31-4B8C-83A1-F6EECF244321}">
                <p14:modId xmlns:p14="http://schemas.microsoft.com/office/powerpoint/2010/main" xmlns="" val="3671136596"/>
              </p:ext>
            </p:extLst>
          </p:nvPr>
        </p:nvGraphicFramePr>
        <p:xfrm>
          <a:off x="0" y="1471613"/>
          <a:ext cx="9144000" cy="5386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77489310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bwMode="auto">
          <a:xfrm>
            <a:off x="1981200" y="228600"/>
            <a:ext cx="6934200" cy="600075"/>
          </a:xfrm>
          <a:prstGeom prst="flowChartAlternateProcess">
            <a:avLst/>
          </a:prstGeom>
          <a:ln>
            <a:headEnd type="none" w="med" len="med"/>
            <a:tailEnd type="none" w="med" len="med"/>
          </a:ln>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1" anchor="t" anchorCtr="0" compatLnSpc="1">
            <a:prstTxWarp prst="textNoShape">
              <a:avLst/>
            </a:prstTxWarp>
          </a:bodyPr>
          <a:lstStyle/>
          <a:p>
            <a:pPr algn="r" rtl="1"/>
            <a:r>
              <a:rPr lang="ar-SA" sz="2800" b="1" dirty="0" smtClean="0"/>
              <a:t>8-كيف </a:t>
            </a:r>
            <a:r>
              <a:rPr lang="ar-SA" sz="2800" b="1" dirty="0"/>
              <a:t>نحسب الإيرادرات والمصروفات السنوية للإسرة ؟</a:t>
            </a:r>
            <a:endParaRPr lang="en-US" sz="2800" dirty="0"/>
          </a:p>
        </p:txBody>
      </p:sp>
      <p:sp>
        <p:nvSpPr>
          <p:cNvPr id="6" name="Flowchart: Alternate Process 5"/>
          <p:cNvSpPr/>
          <p:nvPr/>
        </p:nvSpPr>
        <p:spPr bwMode="auto">
          <a:xfrm>
            <a:off x="2514600" y="1600200"/>
            <a:ext cx="6096000" cy="838200"/>
          </a:xfrm>
          <a:prstGeom prst="flowChartAlternateProcess">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SA" sz="2000" b="1" dirty="0">
                <a:solidFill>
                  <a:srgbClr val="FF0000"/>
                </a:solidFill>
              </a:rPr>
              <a:t>نعمل جدولا للايرادات نسميه تقدير الدخل السنوي ونكتب فيه بنود الدخل السنوي على سبيل المثال</a:t>
            </a:r>
            <a:endParaRPr kumimoji="0" lang="ar-EG" sz="2000" b="1" i="0" u="none" strike="noStrike" cap="none" normalizeH="0" baseline="0" dirty="0" smtClean="0">
              <a:ln>
                <a:noFill/>
              </a:ln>
              <a:solidFill>
                <a:srgbClr val="FF0000"/>
              </a:solidFill>
              <a:effectLst/>
            </a:endParaRPr>
          </a:p>
        </p:txBody>
      </p:sp>
      <p:graphicFrame>
        <p:nvGraphicFramePr>
          <p:cNvPr id="7" name="Diagram 6"/>
          <p:cNvGraphicFramePr/>
          <p:nvPr>
            <p:extLst>
              <p:ext uri="{D42A27DB-BD31-4B8C-83A1-F6EECF244321}">
                <p14:modId xmlns:p14="http://schemas.microsoft.com/office/powerpoint/2010/main" xmlns="" val="2938039832"/>
              </p:ext>
            </p:extLst>
          </p:nvPr>
        </p:nvGraphicFramePr>
        <p:xfrm>
          <a:off x="685800" y="2590800"/>
          <a:ext cx="80010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92301183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xmlns="" val="759887465"/>
              </p:ext>
            </p:extLst>
          </p:nvPr>
        </p:nvGraphicFramePr>
        <p:xfrm>
          <a:off x="2057400" y="381000"/>
          <a:ext cx="6477000"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ouble Wave 5"/>
          <p:cNvSpPr/>
          <p:nvPr/>
        </p:nvSpPr>
        <p:spPr bwMode="auto">
          <a:xfrm>
            <a:off x="2590800" y="4114800"/>
            <a:ext cx="5791200" cy="2209800"/>
          </a:xfrm>
          <a:prstGeom prst="doubleWave">
            <a:avLst/>
          </a:prstGeom>
          <a:ln>
            <a:headEnd type="none" w="med" len="med"/>
            <a:tailEnd type="none" w="med" len="med"/>
          </a:ln>
          <a:scene3d>
            <a:camera prst="orthographicFront"/>
            <a:lightRig rig="threePt" dir="t"/>
          </a:scene3d>
          <a:sp3d>
            <a:bevelT prst="relaxedInset"/>
          </a:sp3d>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SA" sz="2000" dirty="0">
                <a:solidFill>
                  <a:srgbClr val="C00000"/>
                </a:solidFill>
              </a:rPr>
              <a:t>بعد عمل الجدولين للمصاريف والايرادات تستطيع الاسرة الحكم على مستواهم المعيشي خلال السنة القادمة </a:t>
            </a:r>
            <a:r>
              <a:rPr lang="ar-SA" sz="2000" dirty="0" smtClean="0">
                <a:solidFill>
                  <a:srgbClr val="C00000"/>
                </a:solidFill>
              </a:rPr>
              <a:t>هل </a:t>
            </a:r>
            <a:r>
              <a:rPr lang="ar-SA" sz="2000" dirty="0">
                <a:solidFill>
                  <a:srgbClr val="C00000"/>
                </a:solidFill>
              </a:rPr>
              <a:t>هم بحاجة الى اموال اخرى ام لا , واذا الام تعمل يعمل جدول ثالث للايرادات. القضية المالية اكبر 	نسبة تسبب في تفكك الاسر , في امريكا حوالي 178 الف اسرة تفلس سنويا</a:t>
            </a:r>
            <a:endParaRPr lang="ar-EG" sz="2000" dirty="0">
              <a:solidFill>
                <a:srgbClr val="C00000"/>
              </a:solidFill>
            </a:endParaRPr>
          </a:p>
        </p:txBody>
      </p:sp>
      <p:sp>
        <p:nvSpPr>
          <p:cNvPr id="7" name="Vertical Scroll 6"/>
          <p:cNvSpPr/>
          <p:nvPr/>
        </p:nvSpPr>
        <p:spPr bwMode="auto">
          <a:xfrm>
            <a:off x="-1" y="1524000"/>
            <a:ext cx="2217761" cy="3200400"/>
          </a:xfrm>
          <a:prstGeom prst="verticalScroll">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SA" sz="2000" dirty="0"/>
              <a:t>كان نساء من السلف الصالح اذا خرج ازواجهن لطلب الرزق يقلن لهم عند توديعهم اتق الله فينا فانا نصبر </a:t>
            </a:r>
            <a:r>
              <a:rPr lang="ar-SA" sz="2000" dirty="0" smtClean="0"/>
              <a:t>على </a:t>
            </a:r>
            <a:r>
              <a:rPr lang="ar-SA" sz="2000" dirty="0"/>
              <a:t>الجوع ولا نصبر على النار</a:t>
            </a:r>
            <a:endParaRPr kumimoji="0" lang="ar-EG" sz="20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xmlns="" val="150536650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7"/>
          <p:cNvSpPr>
            <a:spLocks noChangeArrowheads="1"/>
          </p:cNvSpPr>
          <p:nvPr/>
        </p:nvSpPr>
        <p:spPr bwMode="auto">
          <a:xfrm>
            <a:off x="2913410" y="1057157"/>
            <a:ext cx="4630390" cy="668992"/>
          </a:xfrm>
          <a:prstGeom prst="roundRect">
            <a:avLst>
              <a:gd name="adj" fmla="val 50000"/>
            </a:avLst>
          </a:prstGeom>
          <a:ln/>
          <a:extLst/>
        </p:spPr>
        <p:style>
          <a:lnRef idx="2">
            <a:schemeClr val="accent6"/>
          </a:lnRef>
          <a:fillRef idx="1">
            <a:schemeClr val="lt1"/>
          </a:fillRef>
          <a:effectRef idx="0">
            <a:schemeClr val="accent6"/>
          </a:effectRef>
          <a:fontRef idx="minor">
            <a:schemeClr val="dk1"/>
          </a:fontRef>
        </p:style>
        <p:txBody>
          <a:bodyPr wrap="none" lIns="91430" tIns="45715" rIns="91430" bIns="45715" anchor="ctr"/>
          <a:lstStyle/>
          <a:p>
            <a:pPr algn="ctr" rtl="1"/>
            <a:r>
              <a:rPr lang="ar-EG" sz="2400" b="1" dirty="0">
                <a:latin typeface="Verdana" panose="020B0604030504040204" pitchFamily="34" charset="0"/>
                <a:ea typeface="HY헤드라인M" pitchFamily="2" charset="-127"/>
              </a:rPr>
              <a:t>الإلتزام بوقت البرنامج وفترات الاستراحة</a:t>
            </a:r>
          </a:p>
          <a:p>
            <a:pPr algn="ctr" rtl="1"/>
            <a:r>
              <a:rPr lang="ar-EG" sz="2400" b="1" dirty="0">
                <a:latin typeface="Verdana" panose="020B0604030504040204" pitchFamily="34" charset="0"/>
                <a:ea typeface="HY헤드라인M" pitchFamily="2" charset="-127"/>
              </a:rPr>
              <a:t> دليل وعيك</a:t>
            </a:r>
            <a:endParaRPr lang="en-GB" sz="2400" b="1" dirty="0">
              <a:latin typeface="Verdana" panose="020B0604030504040204" pitchFamily="34" charset="0"/>
              <a:ea typeface="HY헤드라인M" pitchFamily="2" charset="-127"/>
            </a:endParaRPr>
          </a:p>
        </p:txBody>
      </p:sp>
      <p:sp>
        <p:nvSpPr>
          <p:cNvPr id="20" name="AutoShape 7"/>
          <p:cNvSpPr>
            <a:spLocks noChangeArrowheads="1"/>
          </p:cNvSpPr>
          <p:nvPr/>
        </p:nvSpPr>
        <p:spPr bwMode="auto">
          <a:xfrm>
            <a:off x="2903080" y="2170874"/>
            <a:ext cx="4630390" cy="668992"/>
          </a:xfrm>
          <a:prstGeom prst="roundRect">
            <a:avLst>
              <a:gd name="adj" fmla="val 50000"/>
            </a:avLst>
          </a:prstGeom>
          <a:ln/>
          <a:extLst/>
        </p:spPr>
        <p:style>
          <a:lnRef idx="2">
            <a:schemeClr val="accent6"/>
          </a:lnRef>
          <a:fillRef idx="1">
            <a:schemeClr val="lt1"/>
          </a:fillRef>
          <a:effectRef idx="0">
            <a:schemeClr val="accent6"/>
          </a:effectRef>
          <a:fontRef idx="minor">
            <a:schemeClr val="dk1"/>
          </a:fontRef>
        </p:style>
        <p:txBody>
          <a:bodyPr wrap="none" lIns="91430" tIns="45715" rIns="91430" bIns="45715" anchor="ctr"/>
          <a:lstStyle/>
          <a:p>
            <a:pPr algn="ctr" rtl="1"/>
            <a:r>
              <a:rPr lang="ar-EG" sz="2400" b="1">
                <a:latin typeface="Verdana" panose="020B0604030504040204" pitchFamily="34" charset="0"/>
                <a:ea typeface="HY헤드라인M" pitchFamily="2" charset="-127"/>
              </a:rPr>
              <a:t>لاتدع هاتفك </a:t>
            </a:r>
            <a:r>
              <a:rPr lang="ar-EG" sz="2400" b="1" dirty="0">
                <a:latin typeface="Verdana" panose="020B0604030504040204" pitchFamily="34" charset="0"/>
                <a:ea typeface="HY헤드라인M" pitchFamily="2" charset="-127"/>
              </a:rPr>
              <a:t>المتنقل يشوش أفكار من حولك</a:t>
            </a:r>
            <a:endParaRPr lang="ar-SA" sz="2400" b="1" dirty="0">
              <a:latin typeface="Verdana" panose="020B0604030504040204" pitchFamily="34" charset="0"/>
              <a:ea typeface="HY헤드라인M" pitchFamily="2" charset="-127"/>
            </a:endParaRPr>
          </a:p>
        </p:txBody>
      </p:sp>
      <p:sp>
        <p:nvSpPr>
          <p:cNvPr id="21" name="AutoShape 7"/>
          <p:cNvSpPr>
            <a:spLocks noChangeArrowheads="1"/>
          </p:cNvSpPr>
          <p:nvPr/>
        </p:nvSpPr>
        <p:spPr bwMode="auto">
          <a:xfrm>
            <a:off x="2892751" y="3284591"/>
            <a:ext cx="4630390" cy="668992"/>
          </a:xfrm>
          <a:prstGeom prst="roundRect">
            <a:avLst>
              <a:gd name="adj" fmla="val 50000"/>
            </a:avLst>
          </a:prstGeom>
          <a:ln/>
          <a:extLst/>
        </p:spPr>
        <p:style>
          <a:lnRef idx="2">
            <a:schemeClr val="accent6"/>
          </a:lnRef>
          <a:fillRef idx="1">
            <a:schemeClr val="lt1"/>
          </a:fillRef>
          <a:effectRef idx="0">
            <a:schemeClr val="accent6"/>
          </a:effectRef>
          <a:fontRef idx="minor">
            <a:schemeClr val="dk1"/>
          </a:fontRef>
        </p:style>
        <p:txBody>
          <a:bodyPr wrap="none" lIns="91430" tIns="45715" rIns="91430" bIns="45715" anchor="ctr"/>
          <a:lstStyle/>
          <a:p>
            <a:pPr algn="ctr" rtl="1"/>
            <a:r>
              <a:rPr lang="ar-EG" sz="2400" b="1" dirty="0">
                <a:latin typeface="Verdana" panose="020B0604030504040204" pitchFamily="34" charset="0"/>
                <a:ea typeface="HY헤드라인M" pitchFamily="2" charset="-127"/>
              </a:rPr>
              <a:t>الأسئلة والنقاش متاحة في محتوى البرنامج</a:t>
            </a:r>
            <a:endParaRPr lang="ar-SA" sz="2400" b="1" dirty="0">
              <a:latin typeface="Verdana" panose="020B0604030504040204" pitchFamily="34" charset="0"/>
              <a:ea typeface="HY헤드라인M" pitchFamily="2" charset="-127"/>
            </a:endParaRPr>
          </a:p>
        </p:txBody>
      </p:sp>
      <p:sp>
        <p:nvSpPr>
          <p:cNvPr id="23" name="AutoShape 7"/>
          <p:cNvSpPr>
            <a:spLocks noChangeArrowheads="1"/>
          </p:cNvSpPr>
          <p:nvPr/>
        </p:nvSpPr>
        <p:spPr bwMode="auto">
          <a:xfrm>
            <a:off x="2882421" y="4398308"/>
            <a:ext cx="4630390" cy="668992"/>
          </a:xfrm>
          <a:prstGeom prst="roundRect">
            <a:avLst>
              <a:gd name="adj" fmla="val 50000"/>
            </a:avLst>
          </a:prstGeom>
          <a:ln/>
          <a:extLst/>
        </p:spPr>
        <p:style>
          <a:lnRef idx="2">
            <a:schemeClr val="accent6"/>
          </a:lnRef>
          <a:fillRef idx="1">
            <a:schemeClr val="lt1"/>
          </a:fillRef>
          <a:effectRef idx="0">
            <a:schemeClr val="accent6"/>
          </a:effectRef>
          <a:fontRef idx="minor">
            <a:schemeClr val="dk1"/>
          </a:fontRef>
        </p:style>
        <p:txBody>
          <a:bodyPr wrap="none" lIns="91430" tIns="45715" rIns="91430" bIns="45715" anchor="ctr"/>
          <a:lstStyle/>
          <a:p>
            <a:pPr algn="ctr" rtl="1"/>
            <a:r>
              <a:rPr lang="ar-EG" sz="2400" b="1" dirty="0">
                <a:latin typeface="Verdana" panose="020B0604030504040204" pitchFamily="34" charset="0"/>
                <a:ea typeface="HY헤드라인M" pitchFamily="2" charset="-127"/>
              </a:rPr>
              <a:t>إبتسامتك و تعاونك دليل حب العمل الجماعي</a:t>
            </a:r>
            <a:endParaRPr lang="ar-SA" sz="2400" b="1" dirty="0">
              <a:latin typeface="Verdana" panose="020B0604030504040204" pitchFamily="34" charset="0"/>
              <a:ea typeface="HY헤드라인M" pitchFamily="2" charset="-127"/>
            </a:endParaRPr>
          </a:p>
        </p:txBody>
      </p:sp>
      <p:sp>
        <p:nvSpPr>
          <p:cNvPr id="24" name="AutoShape 7"/>
          <p:cNvSpPr>
            <a:spLocks noChangeArrowheads="1"/>
          </p:cNvSpPr>
          <p:nvPr/>
        </p:nvSpPr>
        <p:spPr bwMode="auto">
          <a:xfrm>
            <a:off x="2872091" y="5512025"/>
            <a:ext cx="4630390" cy="668992"/>
          </a:xfrm>
          <a:prstGeom prst="roundRect">
            <a:avLst>
              <a:gd name="adj" fmla="val 50000"/>
            </a:avLst>
          </a:prstGeom>
          <a:ln/>
          <a:extLst/>
        </p:spPr>
        <p:style>
          <a:lnRef idx="2">
            <a:schemeClr val="accent6"/>
          </a:lnRef>
          <a:fillRef idx="1">
            <a:schemeClr val="lt1"/>
          </a:fillRef>
          <a:effectRef idx="0">
            <a:schemeClr val="accent6"/>
          </a:effectRef>
          <a:fontRef idx="minor">
            <a:schemeClr val="dk1"/>
          </a:fontRef>
        </p:style>
        <p:txBody>
          <a:bodyPr wrap="none" lIns="91430" tIns="45715" rIns="91430" bIns="45715" anchor="ctr"/>
          <a:lstStyle/>
          <a:p>
            <a:pPr algn="ctr" rtl="1"/>
            <a:r>
              <a:rPr lang="ar-EG" sz="2400" b="1" dirty="0">
                <a:latin typeface="Verdana" panose="020B0604030504040204" pitchFamily="34" charset="0"/>
                <a:ea typeface="HY헤드라인M" pitchFamily="2" charset="-127"/>
              </a:rPr>
              <a:t>تأقلمك مع المدرب و تنفيذ التمارين يسهل</a:t>
            </a:r>
          </a:p>
          <a:p>
            <a:pPr algn="ctr" rtl="1"/>
            <a:r>
              <a:rPr lang="ar-EG" sz="2400" b="1" dirty="0">
                <a:latin typeface="Verdana" panose="020B0604030504040204" pitchFamily="34" charset="0"/>
                <a:ea typeface="HY헤드라인M" pitchFamily="2" charset="-127"/>
              </a:rPr>
              <a:t> استيعاب المادة العلمية</a:t>
            </a:r>
            <a:endParaRPr lang="ar-SA" sz="2400" b="1" dirty="0">
              <a:latin typeface="Verdana" panose="020B0604030504040204" pitchFamily="34" charset="0"/>
              <a:ea typeface="HY헤드라인M" pitchFamily="2" charset="-127"/>
            </a:endParaRPr>
          </a:p>
        </p:txBody>
      </p:sp>
      <p:pic>
        <p:nvPicPr>
          <p:cNvPr id="25" name="Picture 6" descr="F:\دينى\work\صور\15460_IPhone_Locked.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62100" y="1790700"/>
            <a:ext cx="114300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26" name="Picture 8" descr="F:\دينى\work\صور\imagتes.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600201" y="2933700"/>
            <a:ext cx="1155607"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27" name="Picture 3" descr="F:\دينى\work\صور\إدارة الوقت.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752600" y="647700"/>
            <a:ext cx="106194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28" name="Picture 9" descr="F:\دينى\work\صور\848484.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580020" y="5143500"/>
            <a:ext cx="1107160" cy="1333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29" name="Picture 2" descr="F:\دينى\work\صور\kid-smail.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447800" y="4076701"/>
            <a:ext cx="1302880" cy="128810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sp>
        <p:nvSpPr>
          <p:cNvPr id="15" name="Rectangle 2"/>
          <p:cNvSpPr txBox="1">
            <a:spLocks noChangeArrowheads="1"/>
          </p:cNvSpPr>
          <p:nvPr/>
        </p:nvSpPr>
        <p:spPr>
          <a:xfrm>
            <a:off x="6629400" y="116633"/>
            <a:ext cx="2479104" cy="715963"/>
          </a:xfrm>
          <a:prstGeom prst="rect">
            <a:avLst/>
          </a:prstGeom>
        </p:spPr>
        <p:style>
          <a:lnRef idx="2">
            <a:schemeClr val="accent2"/>
          </a:lnRef>
          <a:fillRef idx="1">
            <a:schemeClr val="lt1"/>
          </a:fillRef>
          <a:effectRef idx="0">
            <a:schemeClr val="accent2"/>
          </a:effectRef>
          <a:fontRef idx="minor">
            <a:schemeClr val="dk1"/>
          </a:fontRef>
        </p:style>
        <p:txBody>
          <a:bodyPr vert="horz" lIns="91430" tIns="45715" rIns="91430" bIns="45715" rtlCol="0" anchor="ctr">
            <a:normAutofit fontScale="92500" lnSpcReduction="10000"/>
          </a:bodyPr>
          <a:lstStyle>
            <a:lvl1pPr algn="ctr" defTabSz="1007943" rtl="0" eaLnBrk="1" latinLnBrk="0" hangingPunct="1">
              <a:spcBef>
                <a:spcPct val="0"/>
              </a:spcBef>
              <a:buNone/>
              <a:defRPr sz="4900" kern="1200">
                <a:solidFill>
                  <a:schemeClr val="tx1"/>
                </a:solidFill>
                <a:latin typeface="+mj-lt"/>
                <a:ea typeface="+mj-ea"/>
                <a:cs typeface="+mj-cs"/>
              </a:defRPr>
            </a:lvl1pPr>
          </a:lstStyle>
          <a:p>
            <a:r>
              <a:rPr lang="ar-EG" b="1" dirty="0">
                <a:solidFill>
                  <a:schemeClr val="accent2">
                    <a:lumMod val="50000"/>
                  </a:schemeClr>
                </a:solidFill>
              </a:rPr>
              <a:t>الاتفاقيات </a:t>
            </a:r>
            <a:endParaRPr lang="en-US" b="1" dirty="0">
              <a:solidFill>
                <a:schemeClr val="accent2">
                  <a:lumMod val="50000"/>
                </a:schemeClr>
              </a:solidFill>
            </a:endParaRPr>
          </a:p>
        </p:txBody>
      </p:sp>
    </p:spTree>
    <p:extLst>
      <p:ext uri="{BB962C8B-B14F-4D97-AF65-F5344CB8AC3E}">
        <p14:creationId xmlns:p14="http://schemas.microsoft.com/office/powerpoint/2010/main" xmlns="" val="289021448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par>
                                <p:cTn id="11" presetID="3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1000" fill="hold"/>
                                        <p:tgtEl>
                                          <p:spTgt spid="27"/>
                                        </p:tgtEl>
                                        <p:attrNameLst>
                                          <p:attrName>ppt_w</p:attrName>
                                        </p:attrNameLst>
                                      </p:cBhvr>
                                      <p:tavLst>
                                        <p:tav tm="0">
                                          <p:val>
                                            <p:fltVal val="0"/>
                                          </p:val>
                                        </p:tav>
                                        <p:tav tm="100000">
                                          <p:val>
                                            <p:strVal val="#ppt_w"/>
                                          </p:val>
                                        </p:tav>
                                      </p:tavLst>
                                    </p:anim>
                                    <p:anim calcmode="lin" valueType="num">
                                      <p:cBhvr>
                                        <p:cTn id="14" dur="1000" fill="hold"/>
                                        <p:tgtEl>
                                          <p:spTgt spid="27"/>
                                        </p:tgtEl>
                                        <p:attrNameLst>
                                          <p:attrName>ppt_h</p:attrName>
                                        </p:attrNameLst>
                                      </p:cBhvr>
                                      <p:tavLst>
                                        <p:tav tm="0">
                                          <p:val>
                                            <p:fltVal val="0"/>
                                          </p:val>
                                        </p:tav>
                                        <p:tav tm="100000">
                                          <p:val>
                                            <p:strVal val="#ppt_h"/>
                                          </p:val>
                                        </p:tav>
                                      </p:tavLst>
                                    </p:anim>
                                    <p:anim calcmode="lin" valueType="num">
                                      <p:cBhvr>
                                        <p:cTn id="15" dur="1000" fill="hold"/>
                                        <p:tgtEl>
                                          <p:spTgt spid="27"/>
                                        </p:tgtEl>
                                        <p:attrNameLst>
                                          <p:attrName>style.rotation</p:attrName>
                                        </p:attrNameLst>
                                      </p:cBhvr>
                                      <p:tavLst>
                                        <p:tav tm="0">
                                          <p:val>
                                            <p:fltVal val="90"/>
                                          </p:val>
                                        </p:tav>
                                        <p:tav tm="100000">
                                          <p:val>
                                            <p:fltVal val="0"/>
                                          </p:val>
                                        </p:tav>
                                      </p:tavLst>
                                    </p:anim>
                                    <p:animEffect transition="in" filter="fade">
                                      <p:cBhvr>
                                        <p:cTn id="16" dur="10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1000" fill="hold"/>
                                        <p:tgtEl>
                                          <p:spTgt spid="20"/>
                                        </p:tgtEl>
                                        <p:attrNameLst>
                                          <p:attrName>ppt_w</p:attrName>
                                        </p:attrNameLst>
                                      </p:cBhvr>
                                      <p:tavLst>
                                        <p:tav tm="0">
                                          <p:val>
                                            <p:fltVal val="0"/>
                                          </p:val>
                                        </p:tav>
                                        <p:tav tm="100000">
                                          <p:val>
                                            <p:strVal val="#ppt_w"/>
                                          </p:val>
                                        </p:tav>
                                      </p:tavLst>
                                    </p:anim>
                                    <p:anim calcmode="lin" valueType="num">
                                      <p:cBhvr>
                                        <p:cTn id="22" dur="1000" fill="hold"/>
                                        <p:tgtEl>
                                          <p:spTgt spid="20"/>
                                        </p:tgtEl>
                                        <p:attrNameLst>
                                          <p:attrName>ppt_h</p:attrName>
                                        </p:attrNameLst>
                                      </p:cBhvr>
                                      <p:tavLst>
                                        <p:tav tm="0">
                                          <p:val>
                                            <p:fltVal val="0"/>
                                          </p:val>
                                        </p:tav>
                                        <p:tav tm="100000">
                                          <p:val>
                                            <p:strVal val="#ppt_h"/>
                                          </p:val>
                                        </p:tav>
                                      </p:tavLst>
                                    </p:anim>
                                    <p:anim calcmode="lin" valueType="num">
                                      <p:cBhvr>
                                        <p:cTn id="23" dur="1000" fill="hold"/>
                                        <p:tgtEl>
                                          <p:spTgt spid="20"/>
                                        </p:tgtEl>
                                        <p:attrNameLst>
                                          <p:attrName>style.rotation</p:attrName>
                                        </p:attrNameLst>
                                      </p:cBhvr>
                                      <p:tavLst>
                                        <p:tav tm="0">
                                          <p:val>
                                            <p:fltVal val="90"/>
                                          </p:val>
                                        </p:tav>
                                        <p:tav tm="100000">
                                          <p:val>
                                            <p:fltVal val="0"/>
                                          </p:val>
                                        </p:tav>
                                      </p:tavLst>
                                    </p:anim>
                                    <p:animEffect transition="in" filter="fade">
                                      <p:cBhvr>
                                        <p:cTn id="24" dur="1000"/>
                                        <p:tgtEl>
                                          <p:spTgt spid="20"/>
                                        </p:tgtEl>
                                      </p:cBhvr>
                                    </p:animEffect>
                                  </p:childTnLst>
                                </p:cTn>
                              </p:par>
                              <p:par>
                                <p:cTn id="25" presetID="3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1000" fill="hold"/>
                                        <p:tgtEl>
                                          <p:spTgt spid="25"/>
                                        </p:tgtEl>
                                        <p:attrNameLst>
                                          <p:attrName>ppt_w</p:attrName>
                                        </p:attrNameLst>
                                      </p:cBhvr>
                                      <p:tavLst>
                                        <p:tav tm="0">
                                          <p:val>
                                            <p:fltVal val="0"/>
                                          </p:val>
                                        </p:tav>
                                        <p:tav tm="100000">
                                          <p:val>
                                            <p:strVal val="#ppt_w"/>
                                          </p:val>
                                        </p:tav>
                                      </p:tavLst>
                                    </p:anim>
                                    <p:anim calcmode="lin" valueType="num">
                                      <p:cBhvr>
                                        <p:cTn id="28" dur="1000" fill="hold"/>
                                        <p:tgtEl>
                                          <p:spTgt spid="25"/>
                                        </p:tgtEl>
                                        <p:attrNameLst>
                                          <p:attrName>ppt_h</p:attrName>
                                        </p:attrNameLst>
                                      </p:cBhvr>
                                      <p:tavLst>
                                        <p:tav tm="0">
                                          <p:val>
                                            <p:fltVal val="0"/>
                                          </p:val>
                                        </p:tav>
                                        <p:tav tm="100000">
                                          <p:val>
                                            <p:strVal val="#ppt_h"/>
                                          </p:val>
                                        </p:tav>
                                      </p:tavLst>
                                    </p:anim>
                                    <p:anim calcmode="lin" valueType="num">
                                      <p:cBhvr>
                                        <p:cTn id="29" dur="1000" fill="hold"/>
                                        <p:tgtEl>
                                          <p:spTgt spid="25"/>
                                        </p:tgtEl>
                                        <p:attrNameLst>
                                          <p:attrName>style.rotation</p:attrName>
                                        </p:attrNameLst>
                                      </p:cBhvr>
                                      <p:tavLst>
                                        <p:tav tm="0">
                                          <p:val>
                                            <p:fltVal val="90"/>
                                          </p:val>
                                        </p:tav>
                                        <p:tav tm="100000">
                                          <p:val>
                                            <p:fltVal val="0"/>
                                          </p:val>
                                        </p:tav>
                                      </p:tavLst>
                                    </p:anim>
                                    <p:animEffect transition="in" filter="fade">
                                      <p:cBhvr>
                                        <p:cTn id="30" dur="10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par>
                                <p:cTn id="39" presetID="3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1000" fill="hold"/>
                                        <p:tgtEl>
                                          <p:spTgt spid="26"/>
                                        </p:tgtEl>
                                        <p:attrNameLst>
                                          <p:attrName>ppt_w</p:attrName>
                                        </p:attrNameLst>
                                      </p:cBhvr>
                                      <p:tavLst>
                                        <p:tav tm="0">
                                          <p:val>
                                            <p:fltVal val="0"/>
                                          </p:val>
                                        </p:tav>
                                        <p:tav tm="100000">
                                          <p:val>
                                            <p:strVal val="#ppt_w"/>
                                          </p:val>
                                        </p:tav>
                                      </p:tavLst>
                                    </p:anim>
                                    <p:anim calcmode="lin" valueType="num">
                                      <p:cBhvr>
                                        <p:cTn id="42" dur="1000" fill="hold"/>
                                        <p:tgtEl>
                                          <p:spTgt spid="26"/>
                                        </p:tgtEl>
                                        <p:attrNameLst>
                                          <p:attrName>ppt_h</p:attrName>
                                        </p:attrNameLst>
                                      </p:cBhvr>
                                      <p:tavLst>
                                        <p:tav tm="0">
                                          <p:val>
                                            <p:fltVal val="0"/>
                                          </p:val>
                                        </p:tav>
                                        <p:tav tm="100000">
                                          <p:val>
                                            <p:strVal val="#ppt_h"/>
                                          </p:val>
                                        </p:tav>
                                      </p:tavLst>
                                    </p:anim>
                                    <p:anim calcmode="lin" valueType="num">
                                      <p:cBhvr>
                                        <p:cTn id="43" dur="1000" fill="hold"/>
                                        <p:tgtEl>
                                          <p:spTgt spid="26"/>
                                        </p:tgtEl>
                                        <p:attrNameLst>
                                          <p:attrName>style.rotation</p:attrName>
                                        </p:attrNameLst>
                                      </p:cBhvr>
                                      <p:tavLst>
                                        <p:tav tm="0">
                                          <p:val>
                                            <p:fltVal val="90"/>
                                          </p:val>
                                        </p:tav>
                                        <p:tav tm="100000">
                                          <p:val>
                                            <p:fltVal val="0"/>
                                          </p:val>
                                        </p:tav>
                                      </p:tavLst>
                                    </p:anim>
                                    <p:animEffect transition="in" filter="fade">
                                      <p:cBhvr>
                                        <p:cTn id="44" dur="10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1000" fill="hold"/>
                                        <p:tgtEl>
                                          <p:spTgt spid="23"/>
                                        </p:tgtEl>
                                        <p:attrNameLst>
                                          <p:attrName>ppt_w</p:attrName>
                                        </p:attrNameLst>
                                      </p:cBhvr>
                                      <p:tavLst>
                                        <p:tav tm="0">
                                          <p:val>
                                            <p:fltVal val="0"/>
                                          </p:val>
                                        </p:tav>
                                        <p:tav tm="100000">
                                          <p:val>
                                            <p:strVal val="#ppt_w"/>
                                          </p:val>
                                        </p:tav>
                                      </p:tavLst>
                                    </p:anim>
                                    <p:anim calcmode="lin" valueType="num">
                                      <p:cBhvr>
                                        <p:cTn id="50" dur="1000" fill="hold"/>
                                        <p:tgtEl>
                                          <p:spTgt spid="23"/>
                                        </p:tgtEl>
                                        <p:attrNameLst>
                                          <p:attrName>ppt_h</p:attrName>
                                        </p:attrNameLst>
                                      </p:cBhvr>
                                      <p:tavLst>
                                        <p:tav tm="0">
                                          <p:val>
                                            <p:fltVal val="0"/>
                                          </p:val>
                                        </p:tav>
                                        <p:tav tm="100000">
                                          <p:val>
                                            <p:strVal val="#ppt_h"/>
                                          </p:val>
                                        </p:tav>
                                      </p:tavLst>
                                    </p:anim>
                                    <p:anim calcmode="lin" valueType="num">
                                      <p:cBhvr>
                                        <p:cTn id="51" dur="1000" fill="hold"/>
                                        <p:tgtEl>
                                          <p:spTgt spid="23"/>
                                        </p:tgtEl>
                                        <p:attrNameLst>
                                          <p:attrName>style.rotation</p:attrName>
                                        </p:attrNameLst>
                                      </p:cBhvr>
                                      <p:tavLst>
                                        <p:tav tm="0">
                                          <p:val>
                                            <p:fltVal val="90"/>
                                          </p:val>
                                        </p:tav>
                                        <p:tav tm="100000">
                                          <p:val>
                                            <p:fltVal val="0"/>
                                          </p:val>
                                        </p:tav>
                                      </p:tavLst>
                                    </p:anim>
                                    <p:animEffect transition="in" filter="fade">
                                      <p:cBhvr>
                                        <p:cTn id="52" dur="1000"/>
                                        <p:tgtEl>
                                          <p:spTgt spid="23"/>
                                        </p:tgtEl>
                                      </p:cBhvr>
                                    </p:animEffect>
                                  </p:childTnLst>
                                </p:cTn>
                              </p:par>
                              <p:par>
                                <p:cTn id="53" presetID="31" presetClass="entr" presetSubtype="0"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p:cTn id="55" dur="1000" fill="hold"/>
                                        <p:tgtEl>
                                          <p:spTgt spid="29"/>
                                        </p:tgtEl>
                                        <p:attrNameLst>
                                          <p:attrName>ppt_w</p:attrName>
                                        </p:attrNameLst>
                                      </p:cBhvr>
                                      <p:tavLst>
                                        <p:tav tm="0">
                                          <p:val>
                                            <p:fltVal val="0"/>
                                          </p:val>
                                        </p:tav>
                                        <p:tav tm="100000">
                                          <p:val>
                                            <p:strVal val="#ppt_w"/>
                                          </p:val>
                                        </p:tav>
                                      </p:tavLst>
                                    </p:anim>
                                    <p:anim calcmode="lin" valueType="num">
                                      <p:cBhvr>
                                        <p:cTn id="56" dur="1000" fill="hold"/>
                                        <p:tgtEl>
                                          <p:spTgt spid="29"/>
                                        </p:tgtEl>
                                        <p:attrNameLst>
                                          <p:attrName>ppt_h</p:attrName>
                                        </p:attrNameLst>
                                      </p:cBhvr>
                                      <p:tavLst>
                                        <p:tav tm="0">
                                          <p:val>
                                            <p:fltVal val="0"/>
                                          </p:val>
                                        </p:tav>
                                        <p:tav tm="100000">
                                          <p:val>
                                            <p:strVal val="#ppt_h"/>
                                          </p:val>
                                        </p:tav>
                                      </p:tavLst>
                                    </p:anim>
                                    <p:anim calcmode="lin" valueType="num">
                                      <p:cBhvr>
                                        <p:cTn id="57" dur="1000" fill="hold"/>
                                        <p:tgtEl>
                                          <p:spTgt spid="29"/>
                                        </p:tgtEl>
                                        <p:attrNameLst>
                                          <p:attrName>style.rotation</p:attrName>
                                        </p:attrNameLst>
                                      </p:cBhvr>
                                      <p:tavLst>
                                        <p:tav tm="0">
                                          <p:val>
                                            <p:fltVal val="90"/>
                                          </p:val>
                                        </p:tav>
                                        <p:tav tm="100000">
                                          <p:val>
                                            <p:fltVal val="0"/>
                                          </p:val>
                                        </p:tav>
                                      </p:tavLst>
                                    </p:anim>
                                    <p:animEffect transition="in" filter="fade">
                                      <p:cBhvr>
                                        <p:cTn id="58" dur="1000"/>
                                        <p:tgtEl>
                                          <p:spTgt spid="29"/>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 calcmode="lin" valueType="num">
                                      <p:cBhvr>
                                        <p:cTn id="65" dur="1000" fill="hold"/>
                                        <p:tgtEl>
                                          <p:spTgt spid="24"/>
                                        </p:tgtEl>
                                        <p:attrNameLst>
                                          <p:attrName>style.rotation</p:attrName>
                                        </p:attrNameLst>
                                      </p:cBhvr>
                                      <p:tavLst>
                                        <p:tav tm="0">
                                          <p:val>
                                            <p:fltVal val="90"/>
                                          </p:val>
                                        </p:tav>
                                        <p:tav tm="100000">
                                          <p:val>
                                            <p:fltVal val="0"/>
                                          </p:val>
                                        </p:tav>
                                      </p:tavLst>
                                    </p:anim>
                                    <p:animEffect transition="in" filter="fade">
                                      <p:cBhvr>
                                        <p:cTn id="66" dur="1000"/>
                                        <p:tgtEl>
                                          <p:spTgt spid="24"/>
                                        </p:tgtEl>
                                      </p:cBhvr>
                                    </p:animEffect>
                                  </p:childTnLst>
                                </p:cTn>
                              </p:par>
                              <p:par>
                                <p:cTn id="67" presetID="31" presetClass="entr" presetSubtype="0"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1000" fill="hold"/>
                                        <p:tgtEl>
                                          <p:spTgt spid="28"/>
                                        </p:tgtEl>
                                        <p:attrNameLst>
                                          <p:attrName>ppt_w</p:attrName>
                                        </p:attrNameLst>
                                      </p:cBhvr>
                                      <p:tavLst>
                                        <p:tav tm="0">
                                          <p:val>
                                            <p:fltVal val="0"/>
                                          </p:val>
                                        </p:tav>
                                        <p:tav tm="100000">
                                          <p:val>
                                            <p:strVal val="#ppt_w"/>
                                          </p:val>
                                        </p:tav>
                                      </p:tavLst>
                                    </p:anim>
                                    <p:anim calcmode="lin" valueType="num">
                                      <p:cBhvr>
                                        <p:cTn id="70" dur="1000" fill="hold"/>
                                        <p:tgtEl>
                                          <p:spTgt spid="28"/>
                                        </p:tgtEl>
                                        <p:attrNameLst>
                                          <p:attrName>ppt_h</p:attrName>
                                        </p:attrNameLst>
                                      </p:cBhvr>
                                      <p:tavLst>
                                        <p:tav tm="0">
                                          <p:val>
                                            <p:fltVal val="0"/>
                                          </p:val>
                                        </p:tav>
                                        <p:tav tm="100000">
                                          <p:val>
                                            <p:strVal val="#ppt_h"/>
                                          </p:val>
                                        </p:tav>
                                      </p:tavLst>
                                    </p:anim>
                                    <p:anim calcmode="lin" valueType="num">
                                      <p:cBhvr>
                                        <p:cTn id="71" dur="1000" fill="hold"/>
                                        <p:tgtEl>
                                          <p:spTgt spid="28"/>
                                        </p:tgtEl>
                                        <p:attrNameLst>
                                          <p:attrName>style.rotation</p:attrName>
                                        </p:attrNameLst>
                                      </p:cBhvr>
                                      <p:tavLst>
                                        <p:tav tm="0">
                                          <p:val>
                                            <p:fltVal val="90"/>
                                          </p:val>
                                        </p:tav>
                                        <p:tav tm="100000">
                                          <p:val>
                                            <p:fltVal val="0"/>
                                          </p:val>
                                        </p:tav>
                                      </p:tavLst>
                                    </p:anim>
                                    <p:animEffect transition="in" filter="fade">
                                      <p:cBhvr>
                                        <p:cTn id="72"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1" grpId="0" animBg="1"/>
      <p:bldP spid="23" grpId="0" animBg="1"/>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bwMode="auto">
          <a:xfrm>
            <a:off x="2576516" y="304800"/>
            <a:ext cx="3962400" cy="762000"/>
          </a:xfrm>
          <a:prstGeom prst="flowChartTerminator">
            <a:avLst/>
          </a:prstGeom>
          <a:ln>
            <a:headEnd type="none" w="med" len="med"/>
            <a:tailEnd type="none" w="med" len="med"/>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1" anchor="t" anchorCtr="0" compatLnSpc="1">
            <a:prstTxWarp prst="textNoShape">
              <a:avLst/>
            </a:prstTxWarp>
          </a:bodyPr>
          <a:lstStyle/>
          <a:p>
            <a:pPr algn="ctr"/>
            <a:r>
              <a:rPr lang="ar-SA" sz="3200" b="1" dirty="0"/>
              <a:t>مصارحة الابناء </a:t>
            </a:r>
            <a:r>
              <a:rPr lang="ar-SA" sz="3200" b="1" dirty="0" smtClean="0"/>
              <a:t>ماليا</a:t>
            </a:r>
            <a:endParaRPr kumimoji="0" lang="ar-EG" sz="3200" b="0" i="0" strike="noStrike" cap="none" normalizeH="0" baseline="0" dirty="0" smtClean="0">
              <a:ln>
                <a:noFill/>
              </a:ln>
              <a:solidFill>
                <a:schemeClr val="tx1"/>
              </a:solidFill>
              <a:effectLst/>
            </a:endParaRPr>
          </a:p>
        </p:txBody>
      </p:sp>
      <p:sp>
        <p:nvSpPr>
          <p:cNvPr id="5" name="Round Diagonal Corner Rectangle 4"/>
          <p:cNvSpPr/>
          <p:nvPr/>
        </p:nvSpPr>
        <p:spPr bwMode="auto">
          <a:xfrm>
            <a:off x="571500" y="1600200"/>
            <a:ext cx="7543800" cy="1185863"/>
          </a:xfrm>
          <a:prstGeom prst="round2DiagRect">
            <a:avLst/>
          </a:prstGeom>
          <a:ln>
            <a:headEnd type="none" w="med" len="med"/>
            <a:tailEnd type="none" w="med" len="med"/>
          </a:ln>
          <a:scene3d>
            <a:camera prst="orthographicFront"/>
            <a:lightRig rig="threePt" dir="t"/>
          </a:scene3d>
          <a:sp3d>
            <a:bevelT prst="convex"/>
          </a:sp3d>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algn="ctr"/>
            <a:r>
              <a:rPr lang="ar-SA" sz="2000" b="1" dirty="0" smtClean="0">
                <a:solidFill>
                  <a:schemeClr val="bg1"/>
                </a:solidFill>
              </a:rPr>
              <a:t>كثير </a:t>
            </a:r>
            <a:r>
              <a:rPr lang="ar-SA" sz="2000" b="1" dirty="0">
                <a:solidFill>
                  <a:schemeClr val="bg1"/>
                </a:solidFill>
              </a:rPr>
              <a:t>من الاسر لا تحب ان تصارح اولادها او بناتها بوضع الاسرة المالي والاقتصادي ودائما كثير من </a:t>
            </a:r>
            <a:r>
              <a:rPr lang="ar-SA" sz="2000" b="1" dirty="0" smtClean="0">
                <a:solidFill>
                  <a:schemeClr val="bg1"/>
                </a:solidFill>
              </a:rPr>
              <a:t>الاباء </a:t>
            </a:r>
            <a:r>
              <a:rPr lang="ar-SA" sz="2000" b="1" dirty="0">
                <a:solidFill>
                  <a:schemeClr val="bg1"/>
                </a:solidFill>
              </a:rPr>
              <a:t>والامهات يحبون ان يحسسوا ابناءهم بعدم وجود أي نقص واي شيء يطلبونه يلبونه لهم </a:t>
            </a:r>
            <a:r>
              <a:rPr lang="ar-SA" sz="2000" b="1" u="sng" dirty="0">
                <a:solidFill>
                  <a:srgbClr val="C00000"/>
                </a:solidFill>
              </a:rPr>
              <a:t>اليكم </a:t>
            </a:r>
            <a:r>
              <a:rPr lang="ar-SA" sz="2000" b="1" u="sng" dirty="0" smtClean="0">
                <a:solidFill>
                  <a:srgbClr val="C00000"/>
                </a:solidFill>
              </a:rPr>
              <a:t>ثلاث</a:t>
            </a:r>
            <a:r>
              <a:rPr lang="ar-EG" sz="2000" b="1" u="sng" dirty="0" smtClean="0">
                <a:solidFill>
                  <a:srgbClr val="C00000"/>
                </a:solidFill>
              </a:rPr>
              <a:t> </a:t>
            </a:r>
            <a:r>
              <a:rPr lang="ar-SA" sz="2000" b="1" u="sng" dirty="0" smtClean="0">
                <a:solidFill>
                  <a:srgbClr val="C00000"/>
                </a:solidFill>
              </a:rPr>
              <a:t>قصص </a:t>
            </a:r>
            <a:r>
              <a:rPr lang="ar-SA" sz="2000" b="1" u="sng" dirty="0">
                <a:solidFill>
                  <a:srgbClr val="C00000"/>
                </a:solidFill>
              </a:rPr>
              <a:t>توضح ذلك:</a:t>
            </a:r>
            <a:endParaRPr kumimoji="0" lang="ar-EG" sz="2000" b="1" i="0" u="none" strike="noStrike" cap="none" normalizeH="0" baseline="0" dirty="0" smtClean="0">
              <a:ln>
                <a:noFill/>
              </a:ln>
              <a:solidFill>
                <a:srgbClr val="C00000"/>
              </a:solidFill>
              <a:effectLst/>
            </a:endParaRPr>
          </a:p>
        </p:txBody>
      </p:sp>
      <p:graphicFrame>
        <p:nvGraphicFramePr>
          <p:cNvPr id="6" name="Diagram 5"/>
          <p:cNvGraphicFramePr/>
          <p:nvPr>
            <p:extLst>
              <p:ext uri="{D42A27DB-BD31-4B8C-83A1-F6EECF244321}">
                <p14:modId xmlns:p14="http://schemas.microsoft.com/office/powerpoint/2010/main" xmlns="" val="2313809462"/>
              </p:ext>
            </p:extLst>
          </p:nvPr>
        </p:nvGraphicFramePr>
        <p:xfrm>
          <a:off x="1447800" y="3124200"/>
          <a:ext cx="60960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26055776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ultidocument 3"/>
          <p:cNvSpPr/>
          <p:nvPr/>
        </p:nvSpPr>
        <p:spPr bwMode="auto">
          <a:xfrm>
            <a:off x="3157538" y="228600"/>
            <a:ext cx="5605462" cy="1143000"/>
          </a:xfrm>
          <a:prstGeom prst="flowChartMultidocument">
            <a:avLst/>
          </a:prstGeom>
          <a:ln>
            <a:headEnd type="none" w="med" len="med"/>
            <a:tailEnd type="none" w="med" len="med"/>
          </a:ln>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1" anchor="t" anchorCtr="0" compatLnSpc="1">
            <a:prstTxWarp prst="textNoShape">
              <a:avLst/>
            </a:prstTxWarp>
          </a:bodyPr>
          <a:lstStyle/>
          <a:p>
            <a:pPr algn="r"/>
            <a:r>
              <a:rPr lang="ar-SA" sz="3200" b="1" dirty="0" smtClean="0"/>
              <a:t>9-ميزانية </a:t>
            </a:r>
            <a:r>
              <a:rPr lang="ar-SA" sz="3200" b="1" dirty="0"/>
              <a:t>العائلة بعد سن الأربعين</a:t>
            </a:r>
            <a:endParaRPr lang="ar-EG" sz="3200" b="1" dirty="0"/>
          </a:p>
        </p:txBody>
      </p:sp>
      <p:graphicFrame>
        <p:nvGraphicFramePr>
          <p:cNvPr id="5" name="Diagram 4"/>
          <p:cNvGraphicFramePr/>
          <p:nvPr>
            <p:extLst>
              <p:ext uri="{D42A27DB-BD31-4B8C-83A1-F6EECF244321}">
                <p14:modId xmlns:p14="http://schemas.microsoft.com/office/powerpoint/2010/main" xmlns="" val="2691113500"/>
              </p:ext>
            </p:extLst>
          </p:nvPr>
        </p:nvGraphicFramePr>
        <p:xfrm>
          <a:off x="-838200" y="1371600"/>
          <a:ext cx="102870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08586241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bwMode="auto">
          <a:xfrm>
            <a:off x="2338394" y="228600"/>
            <a:ext cx="4572000" cy="914400"/>
          </a:xfrm>
          <a:prstGeom prst="flowChartAlternateProcess">
            <a:avLst/>
          </a:prstGeom>
          <a:ln>
            <a:headEnd type="none" w="med" len="med"/>
            <a:tailEnd type="none" w="med" len="med"/>
          </a:ln>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1" anchor="t" anchorCtr="0" compatLnSpc="1">
            <a:prstTxWarp prst="textNoShape">
              <a:avLst/>
            </a:prstTxWarp>
          </a:bodyPr>
          <a:lstStyle/>
          <a:p>
            <a:pPr algn="ctr"/>
            <a:r>
              <a:rPr lang="ar-EG" sz="3200" b="1" dirty="0"/>
              <a:t>مي</a:t>
            </a:r>
            <a:r>
              <a:rPr lang="ar-SA" sz="3200" b="1" dirty="0"/>
              <a:t>زانية العائلة بعد سن الأربعين</a:t>
            </a:r>
            <a:endParaRPr lang="ar-EG" sz="3200" b="1" dirty="0"/>
          </a:p>
        </p:txBody>
      </p:sp>
      <p:graphicFrame>
        <p:nvGraphicFramePr>
          <p:cNvPr id="7" name="Diagram 6"/>
          <p:cNvGraphicFramePr/>
          <p:nvPr>
            <p:extLst>
              <p:ext uri="{D42A27DB-BD31-4B8C-83A1-F6EECF244321}">
                <p14:modId xmlns:p14="http://schemas.microsoft.com/office/powerpoint/2010/main" xmlns="" val="1012844719"/>
              </p:ext>
            </p:extLst>
          </p:nvPr>
        </p:nvGraphicFramePr>
        <p:xfrm>
          <a:off x="42867" y="1143000"/>
          <a:ext cx="4200519" cy="2699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 10"/>
          <p:cNvGraphicFramePr/>
          <p:nvPr>
            <p:extLst>
              <p:ext uri="{D42A27DB-BD31-4B8C-83A1-F6EECF244321}">
                <p14:modId xmlns:p14="http://schemas.microsoft.com/office/powerpoint/2010/main" xmlns="" val="2135833812"/>
              </p:ext>
            </p:extLst>
          </p:nvPr>
        </p:nvGraphicFramePr>
        <p:xfrm>
          <a:off x="4267200" y="1000124"/>
          <a:ext cx="4876800" cy="58578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3" name="Diagram 12"/>
          <p:cNvGraphicFramePr/>
          <p:nvPr>
            <p:extLst>
              <p:ext uri="{D42A27DB-BD31-4B8C-83A1-F6EECF244321}">
                <p14:modId xmlns:p14="http://schemas.microsoft.com/office/powerpoint/2010/main" xmlns="" val="2781612926"/>
              </p:ext>
            </p:extLst>
          </p:nvPr>
        </p:nvGraphicFramePr>
        <p:xfrm>
          <a:off x="228600" y="4114800"/>
          <a:ext cx="3429000" cy="22098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xmlns="" val="363548919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bwMode="auto">
          <a:xfrm>
            <a:off x="3914774" y="228600"/>
            <a:ext cx="4848226" cy="762000"/>
          </a:xfrm>
          <a:prstGeom prst="flowChartAlternateProcess">
            <a:avLst/>
          </a:prstGeom>
          <a:ln>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1" anchor="t" anchorCtr="0" compatLnSpc="1">
            <a:prstTxWarp prst="textNoShape">
              <a:avLst/>
            </a:prstTxWarp>
          </a:bodyPr>
          <a:lstStyle/>
          <a:p>
            <a:pPr algn="r" rtl="1"/>
            <a:r>
              <a:rPr lang="ar-SA" sz="2800" b="1" dirty="0"/>
              <a:t>10-  إحدى عشرة  قاعدة لزيادة </a:t>
            </a:r>
            <a:r>
              <a:rPr lang="ar-SA" sz="2800" b="1" dirty="0" smtClean="0"/>
              <a:t>الرزق</a:t>
            </a:r>
            <a:endParaRPr lang="en-US" dirty="0"/>
          </a:p>
        </p:txBody>
      </p:sp>
      <p:sp>
        <p:nvSpPr>
          <p:cNvPr id="6" name="Vertical Scroll 5"/>
          <p:cNvSpPr/>
          <p:nvPr/>
        </p:nvSpPr>
        <p:spPr bwMode="auto">
          <a:xfrm>
            <a:off x="138111" y="842963"/>
            <a:ext cx="3776663" cy="2557463"/>
          </a:xfrm>
          <a:prstGeom prst="verticalScroll">
            <a:avLst/>
          </a:prstGeom>
          <a:ln>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1" anchor="t" anchorCtr="0" compatLnSpc="1">
            <a:prstTxWarp prst="textNoShape">
              <a:avLst/>
            </a:prstTxWarp>
          </a:bodyPr>
          <a:lstStyle/>
          <a:p>
            <a:pPr algn="justLow"/>
            <a:r>
              <a:rPr lang="ar-SA" b="1" dirty="0">
                <a:solidFill>
                  <a:srgbClr val="00B0F0"/>
                </a:solidFill>
              </a:rPr>
              <a:t>كلنا نعرف أن الرزق بيد الله سبحانه وتعالى وأن الإنسان إذا أراد أن يزيد من دخله يلجأ إلى الله عز وجل </a:t>
            </a:r>
            <a:r>
              <a:rPr lang="ar-SA" b="1" dirty="0" smtClean="0">
                <a:solidFill>
                  <a:srgbClr val="00B0F0"/>
                </a:solidFill>
              </a:rPr>
              <a:t>مع </a:t>
            </a:r>
            <a:r>
              <a:rPr lang="ar-SA" b="1" dirty="0">
                <a:solidFill>
                  <a:srgbClr val="00B0F0"/>
                </a:solidFill>
              </a:rPr>
              <a:t>بذل السبب في الأرض. ولذلك سنذكر لكم11 قاعدة وهذه القواعد إيمانية لها علاقة بين الناس </a:t>
            </a:r>
            <a:r>
              <a:rPr lang="ar-SA" b="1" dirty="0" smtClean="0">
                <a:solidFill>
                  <a:srgbClr val="C00000"/>
                </a:solidFill>
              </a:rPr>
              <a:t>و </a:t>
            </a:r>
            <a:r>
              <a:rPr lang="ar-SA" b="1" dirty="0">
                <a:solidFill>
                  <a:srgbClr val="C00000"/>
                </a:solidFill>
              </a:rPr>
              <a:t>الله </a:t>
            </a:r>
            <a:r>
              <a:rPr lang="ar-SA" b="1" dirty="0" smtClean="0">
                <a:solidFill>
                  <a:srgbClr val="C00000"/>
                </a:solidFill>
              </a:rPr>
              <a:t>عزو</a:t>
            </a:r>
            <a:r>
              <a:rPr lang="ar-EG" b="1" dirty="0" smtClean="0">
                <a:solidFill>
                  <a:srgbClr val="C00000"/>
                </a:solidFill>
              </a:rPr>
              <a:t> </a:t>
            </a:r>
            <a:r>
              <a:rPr lang="ar-SA" b="1" dirty="0" smtClean="0">
                <a:solidFill>
                  <a:srgbClr val="C00000"/>
                </a:solidFill>
              </a:rPr>
              <a:t>جل </a:t>
            </a:r>
            <a:r>
              <a:rPr lang="ar-EG" b="1" dirty="0" smtClean="0">
                <a:solidFill>
                  <a:srgbClr val="C00000"/>
                </a:solidFill>
              </a:rPr>
              <a:t/>
            </a:r>
            <a:br>
              <a:rPr lang="ar-EG" b="1" dirty="0" smtClean="0">
                <a:solidFill>
                  <a:srgbClr val="C00000"/>
                </a:solidFill>
              </a:rPr>
            </a:br>
            <a:r>
              <a:rPr lang="ar-SA" b="1" u="sng" dirty="0" smtClean="0">
                <a:solidFill>
                  <a:srgbClr val="C00000"/>
                </a:solidFill>
              </a:rPr>
              <a:t>والقواعد </a:t>
            </a:r>
            <a:r>
              <a:rPr lang="ar-SA" b="1" u="sng" dirty="0">
                <a:solidFill>
                  <a:srgbClr val="C00000"/>
                </a:solidFill>
              </a:rPr>
              <a:t>هي:-</a:t>
            </a:r>
            <a:endParaRPr kumimoji="0" lang="ar-EG" sz="1800" b="0" i="0" u="none" strike="noStrike" cap="none" normalizeH="0" baseline="0" dirty="0" smtClean="0">
              <a:ln>
                <a:noFill/>
              </a:ln>
              <a:solidFill>
                <a:srgbClr val="C00000"/>
              </a:solidFill>
              <a:effectLst/>
            </a:endParaRPr>
          </a:p>
        </p:txBody>
      </p:sp>
      <p:graphicFrame>
        <p:nvGraphicFramePr>
          <p:cNvPr id="8" name="Diagram 7"/>
          <p:cNvGraphicFramePr/>
          <p:nvPr>
            <p:extLst>
              <p:ext uri="{D42A27DB-BD31-4B8C-83A1-F6EECF244321}">
                <p14:modId xmlns:p14="http://schemas.microsoft.com/office/powerpoint/2010/main" xmlns="" val="355912594"/>
              </p:ext>
            </p:extLst>
          </p:nvPr>
        </p:nvGraphicFramePr>
        <p:xfrm>
          <a:off x="152400" y="2185994"/>
          <a:ext cx="8610600" cy="5843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74865338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2562775940"/>
              </p:ext>
            </p:extLst>
          </p:nvPr>
        </p:nvGraphicFramePr>
        <p:xfrm>
          <a:off x="1600200" y="1066800"/>
          <a:ext cx="60960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lowchart: Terminator 5"/>
          <p:cNvSpPr/>
          <p:nvPr/>
        </p:nvSpPr>
        <p:spPr bwMode="auto">
          <a:xfrm>
            <a:off x="2300295" y="228600"/>
            <a:ext cx="4495800" cy="762000"/>
          </a:xfrm>
          <a:prstGeom prst="flowChartTerminator">
            <a:avLst/>
          </a:prstGeom>
          <a:ln>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1" anchor="t" anchorCtr="0" compatLnSpc="1">
            <a:prstTxWarp prst="textNoShape">
              <a:avLst/>
            </a:prstTxWarp>
          </a:bodyPr>
          <a:lstStyle/>
          <a:p>
            <a:pPr algn="ctr"/>
            <a:r>
              <a:rPr lang="ar-SA" sz="2800" b="1" dirty="0"/>
              <a:t>إحدى عشرة </a:t>
            </a:r>
            <a:r>
              <a:rPr lang="ar-SA" sz="2800" b="1" dirty="0" smtClean="0"/>
              <a:t>قاعدة </a:t>
            </a:r>
            <a:r>
              <a:rPr lang="ar-SA" sz="2800" b="1" dirty="0"/>
              <a:t>لزيادة الرزق</a:t>
            </a:r>
            <a:endParaRPr kumimoji="0" lang="ar-EG" sz="2800" b="1"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xmlns="" val="322877693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bwMode="auto">
          <a:xfrm>
            <a:off x="2300295" y="228600"/>
            <a:ext cx="4495800" cy="762000"/>
          </a:xfrm>
          <a:prstGeom prst="flowChartTerminator">
            <a:avLst/>
          </a:prstGeom>
          <a:ln>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1" anchor="t" anchorCtr="0" compatLnSpc="1">
            <a:prstTxWarp prst="textNoShape">
              <a:avLst/>
            </a:prstTxWarp>
          </a:bodyPr>
          <a:lstStyle/>
          <a:p>
            <a:pPr algn="ctr"/>
            <a:r>
              <a:rPr lang="ar-SA" sz="2800" b="1" dirty="0"/>
              <a:t>إحدى عشرة </a:t>
            </a:r>
            <a:r>
              <a:rPr lang="ar-SA" sz="2800" b="1" dirty="0" smtClean="0"/>
              <a:t>قاعدة </a:t>
            </a:r>
            <a:r>
              <a:rPr lang="ar-SA" sz="2800" b="1" dirty="0"/>
              <a:t>لزيادة الرزق</a:t>
            </a:r>
            <a:endParaRPr kumimoji="0" lang="ar-EG" sz="2800" b="1" i="0" u="none" strike="noStrike" cap="none" normalizeH="0" baseline="0" dirty="0" smtClean="0">
              <a:ln>
                <a:noFill/>
              </a:ln>
              <a:solidFill>
                <a:schemeClr val="tx1"/>
              </a:solidFill>
              <a:effectLst/>
            </a:endParaRPr>
          </a:p>
        </p:txBody>
      </p:sp>
      <p:graphicFrame>
        <p:nvGraphicFramePr>
          <p:cNvPr id="5" name="Diagram 4"/>
          <p:cNvGraphicFramePr/>
          <p:nvPr>
            <p:extLst>
              <p:ext uri="{D42A27DB-BD31-4B8C-83A1-F6EECF244321}">
                <p14:modId xmlns:p14="http://schemas.microsoft.com/office/powerpoint/2010/main" xmlns="" val="976242852"/>
              </p:ext>
            </p:extLst>
          </p:nvPr>
        </p:nvGraphicFramePr>
        <p:xfrm>
          <a:off x="1524000" y="1600200"/>
          <a:ext cx="6096000" cy="500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08296521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bwMode="auto">
          <a:xfrm>
            <a:off x="2286000" y="228600"/>
            <a:ext cx="4495800" cy="762000"/>
          </a:xfrm>
          <a:prstGeom prst="flowChartTerminator">
            <a:avLst/>
          </a:prstGeom>
          <a:ln>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1" anchor="t" anchorCtr="0" compatLnSpc="1">
            <a:prstTxWarp prst="textNoShape">
              <a:avLst/>
            </a:prstTxWarp>
          </a:bodyPr>
          <a:lstStyle/>
          <a:p>
            <a:pPr algn="ctr"/>
            <a:r>
              <a:rPr lang="ar-SA" sz="2800" b="1" dirty="0" smtClean="0"/>
              <a:t>إحدى</a:t>
            </a:r>
            <a:r>
              <a:rPr lang="ar-EG" sz="2800" b="1" dirty="0" smtClean="0"/>
              <a:t> </a:t>
            </a:r>
            <a:r>
              <a:rPr lang="ar-SA" sz="2800" b="1" dirty="0" smtClean="0"/>
              <a:t>عشرة </a:t>
            </a:r>
            <a:r>
              <a:rPr lang="ar-SA" sz="2800" b="1" dirty="0"/>
              <a:t>قاعدة لزيادة الرزق</a:t>
            </a:r>
            <a:endParaRPr kumimoji="0" lang="ar-EG" sz="2800" b="1" i="0" u="none" strike="noStrike" cap="none" normalizeH="0" baseline="0" dirty="0" smtClean="0">
              <a:ln>
                <a:noFill/>
              </a:ln>
              <a:solidFill>
                <a:schemeClr val="tx1"/>
              </a:solidFill>
              <a:effectLst/>
            </a:endParaRPr>
          </a:p>
        </p:txBody>
      </p:sp>
      <p:graphicFrame>
        <p:nvGraphicFramePr>
          <p:cNvPr id="5" name="Diagram 4"/>
          <p:cNvGraphicFramePr/>
          <p:nvPr>
            <p:extLst>
              <p:ext uri="{D42A27DB-BD31-4B8C-83A1-F6EECF244321}">
                <p14:modId xmlns:p14="http://schemas.microsoft.com/office/powerpoint/2010/main" xmlns="" val="3648820936"/>
              </p:ext>
            </p:extLst>
          </p:nvPr>
        </p:nvGraphicFramePr>
        <p:xfrm>
          <a:off x="2895600" y="1828800"/>
          <a:ext cx="55626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loud Callout 5"/>
          <p:cNvSpPr/>
          <p:nvPr/>
        </p:nvSpPr>
        <p:spPr bwMode="auto">
          <a:xfrm>
            <a:off x="228600" y="838200"/>
            <a:ext cx="2209800" cy="2286000"/>
          </a:xfrm>
          <a:prstGeom prst="cloudCallou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a:r>
              <a:rPr lang="ar-SA" b="1" dirty="0"/>
              <a:t>ولو حرص كل إنسان على تطبيق هذه القواعد سوف يلاحظ إزدياد الرزق</a:t>
            </a:r>
            <a:endParaRPr kumimoji="0" lang="ar-EG" sz="1800" b="1"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xmlns="" val="219133599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4114800" y="304800"/>
            <a:ext cx="4648200" cy="685800"/>
          </a:xfrm>
          <a:prstGeom prst="roundRect">
            <a:avLst/>
          </a:prstGeom>
          <a:ln>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1" anchor="t" anchorCtr="0" compatLnSpc="1">
            <a:prstTxWarp prst="textNoShape">
              <a:avLst/>
            </a:prstTxWarp>
          </a:bodyPr>
          <a:lstStyle/>
          <a:p>
            <a:pPr algn="r"/>
            <a:r>
              <a:rPr lang="ar-SA" sz="3200" b="1" dirty="0">
                <a:solidFill>
                  <a:srgbClr val="C00000"/>
                </a:solidFill>
              </a:rPr>
              <a:t>11-  ثمان قواعد تنقص الرزق</a:t>
            </a:r>
            <a:endParaRPr kumimoji="0" lang="ar-EG" sz="3200" b="0" i="0" u="none" strike="noStrike" cap="none" normalizeH="0" baseline="0" dirty="0" smtClean="0">
              <a:ln>
                <a:noFill/>
              </a:ln>
              <a:solidFill>
                <a:srgbClr val="C00000"/>
              </a:solidFill>
              <a:effectLst/>
            </a:endParaRPr>
          </a:p>
        </p:txBody>
      </p:sp>
      <p:graphicFrame>
        <p:nvGraphicFramePr>
          <p:cNvPr id="5" name="Diagram 4"/>
          <p:cNvGraphicFramePr/>
          <p:nvPr>
            <p:extLst>
              <p:ext uri="{D42A27DB-BD31-4B8C-83A1-F6EECF244321}">
                <p14:modId xmlns:p14="http://schemas.microsoft.com/office/powerpoint/2010/main" xmlns="" val="861708809"/>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903854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1905000" y="304800"/>
            <a:ext cx="4648200" cy="685800"/>
          </a:xfrm>
          <a:prstGeom prst="roundRect">
            <a:avLst/>
          </a:prstGeom>
          <a:ln>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1" anchor="t" anchorCtr="0" compatLnSpc="1">
            <a:prstTxWarp prst="textNoShape">
              <a:avLst/>
            </a:prstTxWarp>
          </a:bodyPr>
          <a:lstStyle/>
          <a:p>
            <a:pPr algn="ctr"/>
            <a:r>
              <a:rPr lang="ar-SA" sz="3200" b="1" dirty="0" smtClean="0">
                <a:solidFill>
                  <a:srgbClr val="C00000"/>
                </a:solidFill>
              </a:rPr>
              <a:t>ثمان </a:t>
            </a:r>
            <a:r>
              <a:rPr lang="ar-SA" sz="3200" b="1" dirty="0">
                <a:solidFill>
                  <a:srgbClr val="C00000"/>
                </a:solidFill>
              </a:rPr>
              <a:t>قواعد تنقص الرزق</a:t>
            </a:r>
            <a:endParaRPr kumimoji="0" lang="ar-EG" sz="3200" b="0" i="0" u="none" strike="noStrike" cap="none" normalizeH="0" baseline="0" dirty="0" smtClean="0">
              <a:ln>
                <a:noFill/>
              </a:ln>
              <a:solidFill>
                <a:srgbClr val="C00000"/>
              </a:solidFill>
              <a:effectLst/>
            </a:endParaRPr>
          </a:p>
        </p:txBody>
      </p:sp>
      <p:graphicFrame>
        <p:nvGraphicFramePr>
          <p:cNvPr id="5" name="Diagram 4"/>
          <p:cNvGraphicFramePr/>
          <p:nvPr>
            <p:extLst/>
          </p:nvPr>
        </p:nvGraphicFramePr>
        <p:xfrm>
          <a:off x="1524000" y="1397000"/>
          <a:ext cx="7010400" cy="515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06464938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1905000" y="304800"/>
            <a:ext cx="4648200" cy="685800"/>
          </a:xfrm>
          <a:prstGeom prst="roundRect">
            <a:avLst/>
          </a:prstGeom>
          <a:ln>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1" anchor="t" anchorCtr="0" compatLnSpc="1">
            <a:prstTxWarp prst="textNoShape">
              <a:avLst/>
            </a:prstTxWarp>
          </a:bodyPr>
          <a:lstStyle/>
          <a:p>
            <a:pPr algn="ctr"/>
            <a:r>
              <a:rPr lang="ar-SA" sz="3200" b="1" dirty="0" smtClean="0">
                <a:solidFill>
                  <a:srgbClr val="C00000"/>
                </a:solidFill>
              </a:rPr>
              <a:t>ثمان </a:t>
            </a:r>
            <a:r>
              <a:rPr lang="ar-SA" sz="3200" b="1" dirty="0">
                <a:solidFill>
                  <a:srgbClr val="C00000"/>
                </a:solidFill>
              </a:rPr>
              <a:t>قواعد تنقص الرزق</a:t>
            </a:r>
            <a:endParaRPr kumimoji="0" lang="ar-EG" sz="3200" b="0" i="0" u="none" strike="noStrike" cap="none" normalizeH="0" baseline="0" dirty="0" smtClean="0">
              <a:ln>
                <a:noFill/>
              </a:ln>
              <a:solidFill>
                <a:srgbClr val="C00000"/>
              </a:solidFill>
              <a:effectLst/>
            </a:endParaRPr>
          </a:p>
        </p:txBody>
      </p:sp>
      <p:graphicFrame>
        <p:nvGraphicFramePr>
          <p:cNvPr id="5" name="Diagram 4"/>
          <p:cNvGraphicFramePr/>
          <p:nvPr>
            <p:extLst>
              <p:ext uri="{D42A27DB-BD31-4B8C-83A1-F6EECF244321}">
                <p14:modId xmlns:p14="http://schemas.microsoft.com/office/powerpoint/2010/main" xmlns="" val="110885182"/>
              </p:ext>
            </p:extLst>
          </p:nvPr>
        </p:nvGraphicFramePr>
        <p:xfrm>
          <a:off x="1524000" y="1397000"/>
          <a:ext cx="6096000" cy="469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27228721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ded Corner 4"/>
          <p:cNvSpPr/>
          <p:nvPr/>
        </p:nvSpPr>
        <p:spPr>
          <a:xfrm>
            <a:off x="1369785" y="2190749"/>
            <a:ext cx="6010275" cy="2314575"/>
          </a:xfrm>
          <a:prstGeom prst="foldedCorner">
            <a:avLst/>
          </a:prstGeom>
          <a:solidFill>
            <a:srgbClr val="00B0F0"/>
          </a:solidFill>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15000"/>
              </a:lnSpc>
              <a:spcAft>
                <a:spcPts val="1000"/>
              </a:spcAft>
            </a:pPr>
            <a:r>
              <a:rPr lang="ar-EG" sz="3200" b="1" dirty="0">
                <a:ln w="12700" cmpd="sng">
                  <a:solidFill>
                    <a:schemeClr val="accent4"/>
                  </a:solidFill>
                  <a:prstDash val="solid"/>
                </a:ln>
                <a:solidFill>
                  <a:srgbClr val="CC0000"/>
                </a:solidFill>
                <a:ea typeface="Calibri" panose="020F0502020204030204" pitchFamily="34" charset="0"/>
                <a:cs typeface="Arial" panose="020B0604020202020204" pitchFamily="34" charset="0"/>
              </a:rPr>
              <a:t>الوحدة التدريبية الأولى </a:t>
            </a:r>
            <a:endParaRPr lang="en-US" sz="3200" b="1" dirty="0">
              <a:ln w="12700" cmpd="sng">
                <a:solidFill>
                  <a:schemeClr val="accent4"/>
                </a:solidFill>
                <a:prstDash val="solid"/>
              </a:ln>
              <a:solidFill>
                <a:srgbClr val="CC0000"/>
              </a:solidFill>
              <a:ea typeface="Calibri" panose="020F0502020204030204" pitchFamily="34" charset="0"/>
              <a:cs typeface="Arial" panose="020B0604020202020204" pitchFamily="34" charset="0"/>
            </a:endParaRPr>
          </a:p>
          <a:p>
            <a:pPr algn="ctr" rtl="1">
              <a:lnSpc>
                <a:spcPct val="115000"/>
              </a:lnSpc>
              <a:spcAft>
                <a:spcPts val="1000"/>
              </a:spcAft>
            </a:pPr>
            <a:r>
              <a:rPr lang="ar-EG" sz="3200" b="1" dirty="0">
                <a:ln w="12700" cmpd="sng">
                  <a:solidFill>
                    <a:schemeClr val="accent4"/>
                  </a:solidFill>
                  <a:prstDash val="solid"/>
                </a:ln>
                <a:solidFill>
                  <a:srgbClr val="CC0000"/>
                </a:solidFill>
                <a:ea typeface="Calibri" panose="020F0502020204030204" pitchFamily="34" charset="0"/>
                <a:cs typeface="Arial" panose="020B0604020202020204" pitchFamily="34" charset="0"/>
              </a:rPr>
              <a:t>نظرة عامة حول ادارة ميزانية الاسرة</a:t>
            </a:r>
            <a:endParaRPr lang="en-US" sz="3200" b="1" dirty="0">
              <a:ln w="12700" cmpd="sng">
                <a:solidFill>
                  <a:schemeClr val="accent4"/>
                </a:solidFill>
                <a:prstDash val="solid"/>
              </a:ln>
              <a:solidFill>
                <a:srgbClr val="CC0000"/>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264290041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2247904" y="304800"/>
            <a:ext cx="4648200" cy="685800"/>
          </a:xfrm>
          <a:prstGeom prst="roundRect">
            <a:avLst/>
          </a:prstGeom>
          <a:ln>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1" anchor="t" anchorCtr="0" compatLnSpc="1">
            <a:prstTxWarp prst="textNoShape">
              <a:avLst/>
            </a:prstTxWarp>
          </a:bodyPr>
          <a:lstStyle/>
          <a:p>
            <a:pPr algn="ctr"/>
            <a:r>
              <a:rPr lang="ar-SA" sz="3200" b="1" dirty="0" smtClean="0">
                <a:solidFill>
                  <a:srgbClr val="C00000"/>
                </a:solidFill>
              </a:rPr>
              <a:t>ثمان </a:t>
            </a:r>
            <a:r>
              <a:rPr lang="ar-SA" sz="3200" b="1" dirty="0">
                <a:solidFill>
                  <a:srgbClr val="C00000"/>
                </a:solidFill>
              </a:rPr>
              <a:t>قواعد تنقص الرزق</a:t>
            </a:r>
            <a:endParaRPr kumimoji="0" lang="ar-EG" sz="3200" b="0" i="0" u="none" strike="noStrike" cap="none" normalizeH="0" baseline="0" dirty="0" smtClean="0">
              <a:ln>
                <a:noFill/>
              </a:ln>
              <a:solidFill>
                <a:srgbClr val="C00000"/>
              </a:solidFill>
              <a:effectLst/>
            </a:endParaRPr>
          </a:p>
        </p:txBody>
      </p:sp>
      <p:graphicFrame>
        <p:nvGraphicFramePr>
          <p:cNvPr id="5" name="Diagram 4"/>
          <p:cNvGraphicFramePr/>
          <p:nvPr>
            <p:extLst>
              <p:ext uri="{D42A27DB-BD31-4B8C-83A1-F6EECF244321}">
                <p14:modId xmlns:p14="http://schemas.microsoft.com/office/powerpoint/2010/main" xmlns="" val="1681767070"/>
              </p:ext>
            </p:extLst>
          </p:nvPr>
        </p:nvGraphicFramePr>
        <p:xfrm>
          <a:off x="228600" y="1295400"/>
          <a:ext cx="87630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68378687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Terminator 5"/>
          <p:cNvSpPr/>
          <p:nvPr/>
        </p:nvSpPr>
        <p:spPr bwMode="auto">
          <a:xfrm>
            <a:off x="2162184" y="304800"/>
            <a:ext cx="4800600" cy="762000"/>
          </a:xfrm>
          <a:prstGeom prst="flowChartTerminator">
            <a:avLst/>
          </a:prstGeom>
          <a:ln>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ar-EG" sz="3200" b="0" i="0" u="none" strike="noStrike" cap="none" normalizeH="0" baseline="0" dirty="0" smtClean="0">
                <a:ln>
                  <a:noFill/>
                </a:ln>
                <a:solidFill>
                  <a:srgbClr val="C00000"/>
                </a:solidFill>
                <a:effectLst/>
                <a:latin typeface="Arial" panose="020B0604020202020204" pitchFamily="34" charset="0"/>
              </a:rPr>
              <a:t>قصص عن النقص فى الرزق</a:t>
            </a:r>
          </a:p>
        </p:txBody>
      </p:sp>
      <p:graphicFrame>
        <p:nvGraphicFramePr>
          <p:cNvPr id="7" name="Diagram 6"/>
          <p:cNvGraphicFramePr/>
          <p:nvPr>
            <p:extLst>
              <p:ext uri="{D42A27DB-BD31-4B8C-83A1-F6EECF244321}">
                <p14:modId xmlns:p14="http://schemas.microsoft.com/office/powerpoint/2010/main" xmlns="" val="1800433779"/>
              </p:ext>
            </p:extLst>
          </p:nvPr>
        </p:nvGraphicFramePr>
        <p:xfrm>
          <a:off x="304800" y="1600200"/>
          <a:ext cx="80772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00776225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bwMode="auto">
          <a:xfrm>
            <a:off x="1905000" y="304800"/>
            <a:ext cx="4800600" cy="762000"/>
          </a:xfrm>
          <a:prstGeom prst="flowChartTerminator">
            <a:avLst/>
          </a:prstGeom>
          <a:ln>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ar-EG" sz="3200" b="0" i="0" u="none" strike="noStrike" cap="none" normalizeH="0" baseline="0" dirty="0" smtClean="0">
                <a:ln>
                  <a:noFill/>
                </a:ln>
                <a:solidFill>
                  <a:srgbClr val="C00000"/>
                </a:solidFill>
                <a:effectLst/>
                <a:latin typeface="Arial" panose="020B0604020202020204" pitchFamily="34" charset="0"/>
              </a:rPr>
              <a:t>قصص عن النقص فى الرزق</a:t>
            </a:r>
          </a:p>
        </p:txBody>
      </p:sp>
      <p:graphicFrame>
        <p:nvGraphicFramePr>
          <p:cNvPr id="5" name="Diagram 4"/>
          <p:cNvGraphicFramePr/>
          <p:nvPr>
            <p:extLst>
              <p:ext uri="{D42A27DB-BD31-4B8C-83A1-F6EECF244321}">
                <p14:modId xmlns:p14="http://schemas.microsoft.com/office/powerpoint/2010/main" xmlns="" val="3153304826"/>
              </p:ext>
            </p:extLst>
          </p:nvPr>
        </p:nvGraphicFramePr>
        <p:xfrm>
          <a:off x="228600" y="1524000"/>
          <a:ext cx="85344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65614239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2743200" y="304800"/>
            <a:ext cx="6019800" cy="838200"/>
          </a:xfrm>
          <a:prstGeom prst="roundRect">
            <a:avLst/>
          </a:prstGeom>
          <a:ln>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1" anchor="t" anchorCtr="0" compatLnSpc="1">
            <a:prstTxWarp prst="textNoShape">
              <a:avLst/>
            </a:prstTxWarp>
          </a:bodyPr>
          <a:lstStyle/>
          <a:p>
            <a:r>
              <a:rPr lang="ar-SA" sz="2800" b="1" dirty="0"/>
              <a:t>12-	تسعة أفكار للمحافظة علي ميزانية العائلة </a:t>
            </a:r>
            <a:endParaRPr kumimoji="0" lang="ar-EG" sz="2800" b="0" i="0" u="none" strike="noStrike" cap="none" normalizeH="0" baseline="0" dirty="0" smtClean="0">
              <a:ln>
                <a:noFill/>
              </a:ln>
              <a:solidFill>
                <a:schemeClr val="tx1"/>
              </a:solidFill>
              <a:effectLst/>
            </a:endParaRPr>
          </a:p>
        </p:txBody>
      </p:sp>
      <p:sp>
        <p:nvSpPr>
          <p:cNvPr id="5" name="Oval Callout 4"/>
          <p:cNvSpPr/>
          <p:nvPr/>
        </p:nvSpPr>
        <p:spPr bwMode="auto">
          <a:xfrm>
            <a:off x="838200" y="1752600"/>
            <a:ext cx="7391400" cy="3429000"/>
          </a:xfrm>
          <a:prstGeom prst="wedgeEllipseCallout">
            <a:avLst/>
          </a:prstGeom>
          <a:solidFill>
            <a:schemeClr val="accent5">
              <a:lumMod val="40000"/>
              <a:lumOff val="60000"/>
            </a:schemeClr>
          </a:solidFill>
          <a:ln>
            <a:solidFill>
              <a:srgbClr val="002060"/>
            </a:solid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SA" sz="2000" dirty="0"/>
              <a:t>ليس المهم أن نحصل علي المال، لكن المهم هو المحافظة علي المال الذي تحصل عليه ومعرفة كيفية </a:t>
            </a:r>
            <a:r>
              <a:rPr lang="ar-SA" sz="2000" dirty="0" smtClean="0"/>
              <a:t>إنفاقه </a:t>
            </a:r>
            <a:r>
              <a:rPr lang="ar-SA" sz="2000" dirty="0"/>
              <a:t>بحكمة وتدبير.سُئل أحد الأغنياء: كيف جمعت هذه الثروة الضخمة ؟! فأجاب: بقلة المصاريف	وحسن تدبيرها. فالعبرة إذن ليست بالحصول علي المال, فالكل يأتيه رزقه </a:t>
            </a:r>
            <a:r>
              <a:rPr lang="ar-SA" sz="2000" b="1" dirty="0"/>
              <a:t>كما قدر الله تعالي</a:t>
            </a:r>
            <a:r>
              <a:rPr lang="ar-SA" sz="2000" dirty="0"/>
              <a:t> له, ولكن </a:t>
            </a:r>
            <a:r>
              <a:rPr lang="ar-SA" sz="2000" dirty="0" smtClean="0"/>
              <a:t>العبرة </a:t>
            </a:r>
            <a:r>
              <a:rPr lang="ar-SA" sz="2000" dirty="0"/>
              <a:t>في الإدارة والتخطيط, ونحن نقدم </a:t>
            </a:r>
            <a:r>
              <a:rPr lang="ar-SA" sz="2000" b="1" u="sng" dirty="0">
                <a:solidFill>
                  <a:srgbClr val="C00000"/>
                </a:solidFill>
              </a:rPr>
              <a:t>9 أفكار تساعد الزوجين</a:t>
            </a:r>
            <a:r>
              <a:rPr lang="ar-SA" sz="2000" b="1" dirty="0">
                <a:solidFill>
                  <a:srgbClr val="C00000"/>
                </a:solidFill>
              </a:rPr>
              <a:t> </a:t>
            </a:r>
            <a:r>
              <a:rPr lang="ar-SA" sz="2000" dirty="0"/>
              <a:t>في المحافظة علي الميزانية </a:t>
            </a:r>
            <a:r>
              <a:rPr lang="ar-SA" sz="2000" dirty="0" smtClean="0"/>
              <a:t>العائلية</a:t>
            </a:r>
            <a:r>
              <a:rPr lang="ar-EG" sz="2000" dirty="0"/>
              <a:t> </a:t>
            </a:r>
            <a:r>
              <a:rPr lang="ar-SA" sz="2000" dirty="0" smtClean="0"/>
              <a:t>وتوفير </a:t>
            </a:r>
            <a:r>
              <a:rPr lang="ar-SA" sz="2000" dirty="0"/>
              <a:t>المال</a:t>
            </a:r>
            <a:r>
              <a:rPr lang="ar-SA" dirty="0"/>
              <a:t>. </a:t>
            </a:r>
            <a:endParaRPr kumimoji="0" lang="ar-EG" sz="1800" b="0" i="0" u="none" strike="noStrike" cap="none" normalizeH="0" baseline="0" dirty="0" smtClean="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2400" y="4989890"/>
            <a:ext cx="2209800" cy="1753810"/>
          </a:xfrm>
          <a:prstGeom prst="rect">
            <a:avLst/>
          </a:prstGeom>
        </p:spPr>
      </p:pic>
    </p:spTree>
    <p:extLst>
      <p:ext uri="{BB962C8B-B14F-4D97-AF65-F5344CB8AC3E}">
        <p14:creationId xmlns:p14="http://schemas.microsoft.com/office/powerpoint/2010/main" xmlns="" val="180144762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bwMode="auto">
          <a:xfrm>
            <a:off x="1447799" y="228600"/>
            <a:ext cx="6296025" cy="1000125"/>
          </a:xfrm>
          <a:prstGeom prst="flowChartTerminator">
            <a:avLst/>
          </a:prstGeom>
          <a:ln>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1" anchor="t" anchorCtr="0" compatLnSpc="1">
            <a:prstTxWarp prst="textNoShape">
              <a:avLst/>
            </a:prstTxWarp>
          </a:bodyPr>
          <a:lstStyle/>
          <a:p>
            <a:pPr algn="ctr"/>
            <a:r>
              <a:rPr lang="ar-SA" sz="3200" b="1" dirty="0"/>
              <a:t>تسعة أفكار للمحافظة علي ميزانية العائلة </a:t>
            </a:r>
            <a:endParaRPr kumimoji="0" lang="ar-EG" sz="3200" b="0" i="0" u="none" strike="noStrike" cap="none" normalizeH="0" baseline="0" dirty="0" smtClean="0">
              <a:ln>
                <a:noFill/>
              </a:ln>
              <a:solidFill>
                <a:schemeClr val="tx1"/>
              </a:solidFill>
              <a:effectLst/>
            </a:endParaRPr>
          </a:p>
        </p:txBody>
      </p:sp>
      <p:graphicFrame>
        <p:nvGraphicFramePr>
          <p:cNvPr id="6" name="Diagram 5"/>
          <p:cNvGraphicFramePr/>
          <p:nvPr>
            <p:extLst>
              <p:ext uri="{D42A27DB-BD31-4B8C-83A1-F6EECF244321}">
                <p14:modId xmlns:p14="http://schemas.microsoft.com/office/powerpoint/2010/main" xmlns="" val="1063497801"/>
              </p:ext>
            </p:extLst>
          </p:nvPr>
        </p:nvGraphicFramePr>
        <p:xfrm>
          <a:off x="-304800" y="2057400"/>
          <a:ext cx="89916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74543478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xmlns="" val="3041332397"/>
              </p:ext>
            </p:extLst>
          </p:nvPr>
        </p:nvGraphicFramePr>
        <p:xfrm>
          <a:off x="1219200" y="9144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Horizontal Scroll 6"/>
          <p:cNvSpPr/>
          <p:nvPr/>
        </p:nvSpPr>
        <p:spPr bwMode="auto">
          <a:xfrm>
            <a:off x="1676400" y="4343400"/>
            <a:ext cx="5410200" cy="1905000"/>
          </a:xfrm>
          <a:prstGeom prst="horizontalScroll">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SA" sz="2000" b="1" dirty="0">
                <a:solidFill>
                  <a:srgbClr val="000066"/>
                </a:solidFill>
              </a:rPr>
              <a:t>وختاماً فإن هذه 9 أفكار تعين من قرأها في المحافظة علي ميزانية العائلة, وإنني أوصي الزوج بأن يراقب حسابه بين فترة وأخري, وأولاً بأول, ولا يهمله إلي آخر الشهر فلا يعرف حينئذ كيف يدير حسابه </a:t>
            </a:r>
            <a:endParaRPr kumimoji="0" lang="ar-EG" sz="2000" b="1" i="0" u="none" strike="noStrike" cap="none" normalizeH="0" baseline="0" dirty="0" smtClean="0">
              <a:ln>
                <a:noFill/>
              </a:ln>
              <a:solidFill>
                <a:srgbClr val="000066"/>
              </a:solidFill>
              <a:effectLst/>
            </a:endParaRPr>
          </a:p>
        </p:txBody>
      </p:sp>
      <p:sp>
        <p:nvSpPr>
          <p:cNvPr id="8" name="Flowchart: Terminator 7"/>
          <p:cNvSpPr/>
          <p:nvPr/>
        </p:nvSpPr>
        <p:spPr bwMode="auto">
          <a:xfrm>
            <a:off x="1447799" y="228600"/>
            <a:ext cx="6296025" cy="1000125"/>
          </a:xfrm>
          <a:prstGeom prst="flowChartTerminator">
            <a:avLst/>
          </a:prstGeom>
          <a:ln>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1" anchor="t" anchorCtr="0" compatLnSpc="1">
            <a:prstTxWarp prst="textNoShape">
              <a:avLst/>
            </a:prstTxWarp>
          </a:bodyPr>
          <a:lstStyle/>
          <a:p>
            <a:pPr algn="ctr"/>
            <a:r>
              <a:rPr lang="ar-SA" sz="3200" b="1" dirty="0"/>
              <a:t>تسعة أفكار للمحافظة علي ميزانية العائلة </a:t>
            </a:r>
            <a:endParaRPr kumimoji="0" lang="ar-EG" sz="32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xmlns="" val="327616671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ded Corner 4"/>
          <p:cNvSpPr/>
          <p:nvPr/>
        </p:nvSpPr>
        <p:spPr>
          <a:xfrm>
            <a:off x="1409701" y="2205037"/>
            <a:ext cx="6010275" cy="2314575"/>
          </a:xfrm>
          <a:prstGeom prst="foldedCorner">
            <a:avLst/>
          </a:prstGeom>
          <a:solidFill>
            <a:srgbClr val="00B0F0"/>
          </a:solidFill>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15000"/>
              </a:lnSpc>
              <a:spcAft>
                <a:spcPts val="1000"/>
              </a:spcAft>
            </a:pPr>
            <a:r>
              <a:rPr lang="ar-EG" sz="3200" b="1" dirty="0">
                <a:ln w="12700" cmpd="sng">
                  <a:solidFill>
                    <a:schemeClr val="accent4"/>
                  </a:solidFill>
                  <a:prstDash val="solid"/>
                </a:ln>
                <a:solidFill>
                  <a:srgbClr val="CC0000"/>
                </a:solidFill>
                <a:ea typeface="Calibri" panose="020F0502020204030204" pitchFamily="34" charset="0"/>
                <a:cs typeface="Arial" panose="020B0604020202020204" pitchFamily="34" charset="0"/>
              </a:rPr>
              <a:t>الوحدة التدريبية </a:t>
            </a:r>
            <a:r>
              <a:rPr lang="ar-EG" sz="3200" b="1" dirty="0" smtClean="0">
                <a:ln w="12700" cmpd="sng">
                  <a:solidFill>
                    <a:schemeClr val="accent4"/>
                  </a:solidFill>
                  <a:prstDash val="solid"/>
                </a:ln>
                <a:solidFill>
                  <a:srgbClr val="CC0000"/>
                </a:solidFill>
                <a:ea typeface="Calibri" panose="020F0502020204030204" pitchFamily="34" charset="0"/>
                <a:cs typeface="Arial" panose="020B0604020202020204" pitchFamily="34" charset="0"/>
              </a:rPr>
              <a:t>الثانية</a:t>
            </a:r>
            <a:endParaRPr lang="en-US" sz="3200" b="1" dirty="0">
              <a:ln w="12700" cmpd="sng">
                <a:solidFill>
                  <a:schemeClr val="accent4"/>
                </a:solidFill>
                <a:prstDash val="solid"/>
              </a:ln>
              <a:solidFill>
                <a:srgbClr val="CC0000"/>
              </a:solidFill>
              <a:ea typeface="Calibri" panose="020F0502020204030204" pitchFamily="34" charset="0"/>
              <a:cs typeface="Arial" panose="020B0604020202020204" pitchFamily="34" charset="0"/>
            </a:endParaRPr>
          </a:p>
          <a:p>
            <a:pPr algn="ctr">
              <a:lnSpc>
                <a:spcPct val="115000"/>
              </a:lnSpc>
              <a:spcAft>
                <a:spcPts val="1000"/>
              </a:spcAft>
            </a:pPr>
            <a:r>
              <a:rPr lang="ar-EG" sz="3200" b="1" dirty="0">
                <a:ln w="12700" cmpd="sng">
                  <a:solidFill>
                    <a:schemeClr val="accent4"/>
                  </a:solidFill>
                  <a:prstDash val="solid"/>
                </a:ln>
                <a:solidFill>
                  <a:srgbClr val="CC0000"/>
                </a:solidFill>
                <a:ea typeface="Calibri" panose="020F0502020204030204" pitchFamily="34" charset="0"/>
              </a:rPr>
              <a:t>ثقافة الاستهلاك</a:t>
            </a:r>
          </a:p>
        </p:txBody>
      </p:sp>
    </p:spTree>
    <p:extLst>
      <p:ext uri="{BB962C8B-B14F-4D97-AF65-F5344CB8AC3E}">
        <p14:creationId xmlns:p14="http://schemas.microsoft.com/office/powerpoint/2010/main" xmlns="" val="348460707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bwMode="auto">
          <a:xfrm>
            <a:off x="1905000" y="304800"/>
            <a:ext cx="5105400" cy="838200"/>
          </a:xfrm>
          <a:prstGeom prst="flowChartTerminator">
            <a:avLst/>
          </a:prstGeom>
          <a:solidFill>
            <a:srgbClr val="FF66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SA" sz="3200" b="1" dirty="0">
                <a:solidFill>
                  <a:schemeClr val="bg1"/>
                </a:solidFill>
              </a:rPr>
              <a:t>محتويات الوحدة التدريبية </a:t>
            </a:r>
            <a:r>
              <a:rPr lang="ar-EG" sz="3200" b="1" dirty="0" smtClean="0">
                <a:solidFill>
                  <a:schemeClr val="bg1"/>
                </a:solidFill>
              </a:rPr>
              <a:t>الثانية</a:t>
            </a:r>
            <a:endParaRPr kumimoji="0" lang="ar-EG" sz="3200" b="1" i="0" u="none" strike="noStrike" cap="none" normalizeH="0" baseline="0" dirty="0" smtClean="0">
              <a:ln>
                <a:noFill/>
              </a:ln>
              <a:solidFill>
                <a:schemeClr val="bg1"/>
              </a:solidFill>
              <a:effectLst/>
            </a:endParaRPr>
          </a:p>
        </p:txBody>
      </p:sp>
      <p:sp>
        <p:nvSpPr>
          <p:cNvPr id="6" name="Round Diagonal Corner Rectangle 5"/>
          <p:cNvSpPr/>
          <p:nvPr/>
        </p:nvSpPr>
        <p:spPr bwMode="auto">
          <a:xfrm>
            <a:off x="381000" y="2295525"/>
            <a:ext cx="8153400" cy="3305175"/>
          </a:xfrm>
          <a:prstGeom prst="round2DiagRect">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marL="342900" indent="-342900">
              <a:buFont typeface="Wingdings" panose="05000000000000000000" pitchFamily="2" charset="2"/>
              <a:buChar char="ü"/>
            </a:pPr>
            <a:r>
              <a:rPr lang="ar-SA" sz="2400" dirty="0">
                <a:solidFill>
                  <a:srgbClr val="000066"/>
                </a:solidFill>
              </a:rPr>
              <a:t>محتويات الوحدة التدريبية الثانية:</a:t>
            </a:r>
          </a:p>
          <a:p>
            <a:pPr marL="342900" indent="-342900">
              <a:buFont typeface="Wingdings" panose="05000000000000000000" pitchFamily="2" charset="2"/>
              <a:buChar char="ü"/>
            </a:pPr>
            <a:r>
              <a:rPr lang="ar-SA" sz="2400" dirty="0">
                <a:solidFill>
                  <a:srgbClr val="000066"/>
                </a:solidFill>
              </a:rPr>
              <a:t>دراسة : عن أوجه الإنفاق في الأسره السعودية.</a:t>
            </a:r>
          </a:p>
          <a:p>
            <a:pPr marL="342900" indent="-342900">
              <a:buFont typeface="Wingdings" panose="05000000000000000000" pitchFamily="2" charset="2"/>
              <a:buChar char="ü"/>
            </a:pPr>
            <a:r>
              <a:rPr lang="ar-SA" sz="2400" dirty="0">
                <a:solidFill>
                  <a:srgbClr val="000066"/>
                </a:solidFill>
              </a:rPr>
              <a:t>لماذا مهما زاد الراتب يبقى الادخار صعب؟</a:t>
            </a:r>
          </a:p>
          <a:p>
            <a:pPr marL="342900" indent="-342900">
              <a:buFont typeface="Wingdings" panose="05000000000000000000" pitchFamily="2" charset="2"/>
              <a:buChar char="ü"/>
            </a:pPr>
            <a:r>
              <a:rPr lang="ar-SA" sz="2400" dirty="0">
                <a:solidFill>
                  <a:srgbClr val="000066"/>
                </a:solidFill>
              </a:rPr>
              <a:t>أحبّك أيها الراتب.. لماذا تُحب غيري؟!</a:t>
            </a:r>
          </a:p>
          <a:p>
            <a:pPr marL="342900" indent="-342900">
              <a:buFont typeface="Wingdings" panose="05000000000000000000" pitchFamily="2" charset="2"/>
              <a:buChar char="ü"/>
            </a:pPr>
            <a:r>
              <a:rPr lang="ar-SA" sz="2400" dirty="0">
                <a:solidFill>
                  <a:srgbClr val="000066"/>
                </a:solidFill>
              </a:rPr>
              <a:t>تقرير: ثلث السعوديين يتخذون قراراتهم الشرائية وفقا للعلامات التجارية</a:t>
            </a:r>
          </a:p>
          <a:p>
            <a:pPr marL="342900" indent="-342900">
              <a:buFont typeface="Wingdings" panose="05000000000000000000" pitchFamily="2" charset="2"/>
              <a:buChar char="ü"/>
            </a:pPr>
            <a:r>
              <a:rPr lang="ar-SA" sz="2400" dirty="0">
                <a:solidFill>
                  <a:srgbClr val="000066"/>
                </a:solidFill>
              </a:rPr>
              <a:t>ثقافة الاستهلاك تدمر ميزانية الأسر</a:t>
            </a:r>
          </a:p>
          <a:p>
            <a:pPr marL="342900" indent="-342900">
              <a:buFont typeface="Wingdings" panose="05000000000000000000" pitchFamily="2" charset="2"/>
              <a:buChar char="ü"/>
            </a:pPr>
            <a:r>
              <a:rPr lang="ar-SA" sz="2400" dirty="0">
                <a:solidFill>
                  <a:srgbClr val="000066"/>
                </a:solidFill>
              </a:rPr>
              <a:t>المال ملكك لكن الموارد ملك المجتمع</a:t>
            </a:r>
          </a:p>
          <a:p>
            <a:pPr marL="342900" indent="-342900">
              <a:buFont typeface="Wingdings" panose="05000000000000000000" pitchFamily="2" charset="2"/>
              <a:buChar char="ü"/>
            </a:pPr>
            <a:r>
              <a:rPr lang="ar-SA" sz="2400" dirty="0">
                <a:solidFill>
                  <a:srgbClr val="000066"/>
                </a:solidFill>
              </a:rPr>
              <a:t>نصائح لوقف اهدار ميزانية الاسرة</a:t>
            </a:r>
          </a:p>
        </p:txBody>
      </p:sp>
    </p:spTree>
    <p:extLst>
      <p:ext uri="{BB962C8B-B14F-4D97-AF65-F5344CB8AC3E}">
        <p14:creationId xmlns:p14="http://schemas.microsoft.com/office/powerpoint/2010/main" xmlns="" val="418767477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1571633" y="228600"/>
            <a:ext cx="5905492" cy="585788"/>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EG" sz="2800" b="1" dirty="0"/>
              <a:t>دراسة : عن أوجه الإنفاق في الأسره السعودية</a:t>
            </a:r>
            <a:endParaRPr lang="en-US" sz="2800" dirty="0"/>
          </a:p>
        </p:txBody>
      </p:sp>
      <p:graphicFrame>
        <p:nvGraphicFramePr>
          <p:cNvPr id="5" name="Diagram 4"/>
          <p:cNvGraphicFramePr/>
          <p:nvPr>
            <p:extLst>
              <p:ext uri="{D42A27DB-BD31-4B8C-83A1-F6EECF244321}">
                <p14:modId xmlns:p14="http://schemas.microsoft.com/office/powerpoint/2010/main" xmlns="" val="495046765"/>
              </p:ext>
            </p:extLst>
          </p:nvPr>
        </p:nvGraphicFramePr>
        <p:xfrm>
          <a:off x="0" y="1443038"/>
          <a:ext cx="8382000" cy="4967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7477125" y="1628775"/>
            <a:ext cx="1358064" cy="584775"/>
          </a:xfrm>
          <a:prstGeom prst="rect">
            <a:avLst/>
          </a:prstGeom>
        </p:spPr>
        <p:txBody>
          <a:bodyPr wrap="square">
            <a:spAutoFit/>
          </a:bodyPr>
          <a:lstStyle/>
          <a:p>
            <a:r>
              <a:rPr lang="ar-EG" sz="3200" b="1" dirty="0" smtClean="0">
                <a:solidFill>
                  <a:srgbClr val="C00000"/>
                </a:solidFill>
                <a:ea typeface="Calibri" panose="020F0502020204030204" pitchFamily="34" charset="0"/>
                <a:cs typeface="Simplified Arabic" panose="02020603050405020304" pitchFamily="18" charset="-78"/>
              </a:rPr>
              <a:t>مقدمة</a:t>
            </a:r>
            <a:endParaRPr lang="ar-EG" sz="3200" dirty="0"/>
          </a:p>
        </p:txBody>
      </p:sp>
    </p:spTree>
    <p:extLst>
      <p:ext uri="{BB962C8B-B14F-4D97-AF65-F5344CB8AC3E}">
        <p14:creationId xmlns:p14="http://schemas.microsoft.com/office/powerpoint/2010/main" xmlns="" val="29649037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ultidocument 3"/>
          <p:cNvSpPr/>
          <p:nvPr/>
        </p:nvSpPr>
        <p:spPr bwMode="auto">
          <a:xfrm>
            <a:off x="5715000" y="152400"/>
            <a:ext cx="2971800" cy="990600"/>
          </a:xfrm>
          <a:prstGeom prst="flowChartMultidocument">
            <a:avLst/>
          </a:prstGeom>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1" anchor="t" anchorCtr="0" compatLnSpc="1">
            <a:prstTxWarp prst="textNoShape">
              <a:avLst/>
            </a:prstTxWarp>
          </a:bodyPr>
          <a:lstStyle/>
          <a:p>
            <a:pPr algn="r"/>
            <a:r>
              <a:rPr lang="ar-EG" sz="2800" b="1" dirty="0"/>
              <a:t>الهدف من الدراسة</a:t>
            </a:r>
            <a:endParaRPr kumimoji="0" lang="ar-EG" sz="2800" b="0" i="0" u="none" strike="noStrike" cap="none" normalizeH="0" baseline="0" dirty="0" smtClean="0">
              <a:ln>
                <a:noFill/>
              </a:ln>
              <a:solidFill>
                <a:schemeClr val="tx1"/>
              </a:solidFill>
              <a:effectLst/>
            </a:endParaRPr>
          </a:p>
        </p:txBody>
      </p:sp>
      <p:graphicFrame>
        <p:nvGraphicFramePr>
          <p:cNvPr id="6" name="Diagram 5"/>
          <p:cNvGraphicFramePr/>
          <p:nvPr>
            <p:extLst>
              <p:ext uri="{D42A27DB-BD31-4B8C-83A1-F6EECF244321}">
                <p14:modId xmlns:p14="http://schemas.microsoft.com/office/powerpoint/2010/main" xmlns="" val="3450944638"/>
              </p:ext>
            </p:extLst>
          </p:nvPr>
        </p:nvGraphicFramePr>
        <p:xfrm>
          <a:off x="1371600" y="1828800"/>
          <a:ext cx="66294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89242803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bwMode="auto">
          <a:xfrm>
            <a:off x="1905000" y="304800"/>
            <a:ext cx="5105400" cy="838200"/>
          </a:xfrm>
          <a:prstGeom prst="flowChartTerminator">
            <a:avLst/>
          </a:prstGeom>
          <a:solidFill>
            <a:srgbClr val="FF66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SA" sz="3200" b="1" dirty="0">
                <a:solidFill>
                  <a:schemeClr val="bg1"/>
                </a:solidFill>
              </a:rPr>
              <a:t>محتويات الوحدة التدريبية الاولي</a:t>
            </a:r>
            <a:endParaRPr kumimoji="0" lang="ar-EG" sz="3200" b="1" i="0" u="none" strike="noStrike" cap="none" normalizeH="0" baseline="0" dirty="0" smtClean="0">
              <a:ln>
                <a:noFill/>
              </a:ln>
              <a:solidFill>
                <a:schemeClr val="bg1"/>
              </a:solidFill>
              <a:effectLst/>
            </a:endParaRPr>
          </a:p>
        </p:txBody>
      </p:sp>
      <p:sp>
        <p:nvSpPr>
          <p:cNvPr id="6" name="Round Diagonal Corner Rectangle 5"/>
          <p:cNvSpPr/>
          <p:nvPr/>
        </p:nvSpPr>
        <p:spPr bwMode="auto">
          <a:xfrm>
            <a:off x="533400" y="1752600"/>
            <a:ext cx="8153400" cy="4648200"/>
          </a:xfrm>
          <a:prstGeom prst="round2DiagRect">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r" rtl="1"/>
            <a:r>
              <a:rPr lang="ar-SA" sz="2400" dirty="0">
                <a:solidFill>
                  <a:srgbClr val="000066"/>
                </a:solidFill>
              </a:rPr>
              <a:t>1- مفاهيم الرزق.</a:t>
            </a:r>
            <a:endParaRPr lang="en-US" sz="2400" dirty="0">
              <a:solidFill>
                <a:srgbClr val="000066"/>
              </a:solidFill>
            </a:endParaRPr>
          </a:p>
          <a:p>
            <a:pPr algn="r" rtl="1"/>
            <a:r>
              <a:rPr lang="ar-SA" sz="2400" dirty="0">
                <a:solidFill>
                  <a:srgbClr val="000066"/>
                </a:solidFill>
              </a:rPr>
              <a:t>2- لماذا نحن نريد لكل عائلة أن يكون لديها ميزانية وأهميتها بالنسبة للعائلة.</a:t>
            </a:r>
            <a:endParaRPr lang="en-US" sz="2400" dirty="0">
              <a:solidFill>
                <a:srgbClr val="000066"/>
              </a:solidFill>
            </a:endParaRPr>
          </a:p>
          <a:p>
            <a:pPr algn="r" rtl="1"/>
            <a:r>
              <a:rPr lang="ar-SA" sz="2400" dirty="0">
                <a:solidFill>
                  <a:srgbClr val="000066"/>
                </a:solidFill>
              </a:rPr>
              <a:t>3- التعاون الزوجي في المصاريف والإيرادات</a:t>
            </a:r>
            <a:endParaRPr lang="en-US" sz="2400" dirty="0">
              <a:solidFill>
                <a:srgbClr val="000066"/>
              </a:solidFill>
            </a:endParaRPr>
          </a:p>
          <a:p>
            <a:pPr algn="r" rtl="1"/>
            <a:r>
              <a:rPr lang="ar-SA" sz="2400" dirty="0">
                <a:solidFill>
                  <a:srgbClr val="000066"/>
                </a:solidFill>
              </a:rPr>
              <a:t>4- ضبط الإيرادات والمصروفات للأسرة. </a:t>
            </a:r>
            <a:endParaRPr lang="en-US" sz="2400" dirty="0">
              <a:solidFill>
                <a:srgbClr val="000066"/>
              </a:solidFill>
            </a:endParaRPr>
          </a:p>
          <a:p>
            <a:pPr algn="r" rtl="1"/>
            <a:r>
              <a:rPr lang="ar-SA" sz="2400" dirty="0">
                <a:solidFill>
                  <a:srgbClr val="000066"/>
                </a:solidFill>
              </a:rPr>
              <a:t>5- أفكار للتوفير.</a:t>
            </a:r>
            <a:endParaRPr lang="en-US" sz="2400" dirty="0">
              <a:solidFill>
                <a:srgbClr val="000066"/>
              </a:solidFill>
            </a:endParaRPr>
          </a:p>
          <a:p>
            <a:pPr algn="r" rtl="1"/>
            <a:r>
              <a:rPr lang="ar-SA" sz="2400" dirty="0">
                <a:solidFill>
                  <a:srgbClr val="000066"/>
                </a:solidFill>
              </a:rPr>
              <a:t>6- برنامج خاص للديون.</a:t>
            </a:r>
            <a:endParaRPr lang="en-US" sz="2400" dirty="0">
              <a:solidFill>
                <a:srgbClr val="000066"/>
              </a:solidFill>
            </a:endParaRPr>
          </a:p>
          <a:p>
            <a:pPr algn="r" rtl="1"/>
            <a:r>
              <a:rPr lang="ar-SA" sz="2400" dirty="0">
                <a:solidFill>
                  <a:srgbClr val="000066"/>
                </a:solidFill>
              </a:rPr>
              <a:t>7- أين الخلل في مصروفاتك. </a:t>
            </a:r>
            <a:endParaRPr lang="en-US" sz="2400" dirty="0">
              <a:solidFill>
                <a:srgbClr val="000066"/>
              </a:solidFill>
            </a:endParaRPr>
          </a:p>
          <a:p>
            <a:pPr algn="r" rtl="1"/>
            <a:r>
              <a:rPr lang="ar-SA" sz="2400" dirty="0">
                <a:solidFill>
                  <a:srgbClr val="000066"/>
                </a:solidFill>
              </a:rPr>
              <a:t>8- كيف نحسب الإيرادات والمصروفات السنوية للاسرة. </a:t>
            </a:r>
            <a:endParaRPr lang="en-US" sz="2400" dirty="0">
              <a:solidFill>
                <a:srgbClr val="000066"/>
              </a:solidFill>
            </a:endParaRPr>
          </a:p>
          <a:p>
            <a:pPr algn="r" rtl="1"/>
            <a:r>
              <a:rPr lang="ar-SA" sz="2400" dirty="0">
                <a:solidFill>
                  <a:srgbClr val="000066"/>
                </a:solidFill>
              </a:rPr>
              <a:t>9- الزوجين في عمر مابعد الأربعين ( كيف ستكون ميزانية الأسرة). </a:t>
            </a:r>
            <a:endParaRPr lang="en-US" sz="2400" dirty="0">
              <a:solidFill>
                <a:srgbClr val="000066"/>
              </a:solidFill>
            </a:endParaRPr>
          </a:p>
          <a:p>
            <a:pPr algn="r" rtl="1"/>
            <a:r>
              <a:rPr lang="ar-SA" sz="2400" dirty="0">
                <a:solidFill>
                  <a:srgbClr val="000066"/>
                </a:solidFill>
              </a:rPr>
              <a:t>10- احدى عشر وسيلة لزيادة الدخل.</a:t>
            </a:r>
            <a:endParaRPr lang="en-US" sz="2400" dirty="0">
              <a:solidFill>
                <a:srgbClr val="000066"/>
              </a:solidFill>
            </a:endParaRPr>
          </a:p>
          <a:p>
            <a:pPr algn="r" rtl="1"/>
            <a:r>
              <a:rPr lang="ar-SA" sz="2400" dirty="0">
                <a:solidFill>
                  <a:srgbClr val="000066"/>
                </a:solidFill>
              </a:rPr>
              <a:t>11- ثمان  قواعد يمكن أن تسبب للإنسان الفقر</a:t>
            </a:r>
            <a:r>
              <a:rPr lang="en-US" sz="2400" dirty="0">
                <a:solidFill>
                  <a:srgbClr val="000066"/>
                </a:solidFill>
              </a:rPr>
              <a:t>.</a:t>
            </a:r>
          </a:p>
        </p:txBody>
      </p:sp>
    </p:spTree>
    <p:extLst>
      <p:ext uri="{BB962C8B-B14F-4D97-AF65-F5344CB8AC3E}">
        <p14:creationId xmlns:p14="http://schemas.microsoft.com/office/powerpoint/2010/main" xmlns="" val="245012929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bwMode="auto">
          <a:xfrm>
            <a:off x="5562600" y="381000"/>
            <a:ext cx="3352800" cy="838200"/>
          </a:xfrm>
          <a:prstGeom prst="flowChartTerminator">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EG" sz="2800" b="1" dirty="0">
                <a:solidFill>
                  <a:srgbClr val="002060"/>
                </a:solidFill>
              </a:rPr>
              <a:t>السؤال الاول : النوع</a:t>
            </a:r>
            <a:endParaRPr kumimoji="0" lang="ar-EG" sz="2800" b="0" i="0" u="none" strike="noStrike" cap="none" normalizeH="0" baseline="0" dirty="0" smtClean="0">
              <a:ln>
                <a:noFill/>
              </a:ln>
              <a:solidFill>
                <a:srgbClr val="002060"/>
              </a:solidFill>
              <a:effectLst/>
            </a:endParaRPr>
          </a:p>
        </p:txBody>
      </p:sp>
      <p:graphicFrame>
        <p:nvGraphicFramePr>
          <p:cNvPr id="5" name="Chart 4"/>
          <p:cNvGraphicFramePr/>
          <p:nvPr>
            <p:extLst>
              <p:ext uri="{D42A27DB-BD31-4B8C-83A1-F6EECF244321}">
                <p14:modId xmlns:p14="http://schemas.microsoft.com/office/powerpoint/2010/main" xmlns="" val="559594625"/>
              </p:ext>
            </p:extLst>
          </p:nvPr>
        </p:nvGraphicFramePr>
        <p:xfrm>
          <a:off x="1981200" y="1828800"/>
          <a:ext cx="53340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6" name="Flowchart: Alternate Process 5"/>
          <p:cNvSpPr/>
          <p:nvPr/>
        </p:nvSpPr>
        <p:spPr bwMode="auto">
          <a:xfrm>
            <a:off x="519108" y="5562600"/>
            <a:ext cx="8167690" cy="881063"/>
          </a:xfrm>
          <a:prstGeom prst="flowChartAlternateProcess">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EG" sz="2000" b="1" dirty="0">
                <a:solidFill>
                  <a:srgbClr val="002060"/>
                </a:solidFill>
              </a:rPr>
              <a:t>كان عدد المستجبيبن الذكور أكثر من الإناث حيث بلغ عدد الذكور 54 مفرده بنسبة 53.5 % أما الإناث فكان عددهن 47 مفرده بنسبة 46.5 % ولكن الفرق بينهما ليس كبيراً </a:t>
            </a:r>
          </a:p>
        </p:txBody>
      </p:sp>
    </p:spTree>
    <p:extLst>
      <p:ext uri="{BB962C8B-B14F-4D97-AF65-F5344CB8AC3E}">
        <p14:creationId xmlns:p14="http://schemas.microsoft.com/office/powerpoint/2010/main" xmlns="" val="422171917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bwMode="auto">
          <a:xfrm>
            <a:off x="4495800" y="304800"/>
            <a:ext cx="4495800" cy="762000"/>
          </a:xfrm>
          <a:prstGeom prst="flowChartTerminator">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EG" sz="2800" b="1" dirty="0">
                <a:solidFill>
                  <a:srgbClr val="002060"/>
                </a:solidFill>
              </a:rPr>
              <a:t>السؤال الثاني : الحاله الإجتماعية</a:t>
            </a:r>
            <a:endParaRPr lang="en-US" sz="2800" b="1" dirty="0">
              <a:solidFill>
                <a:srgbClr val="002060"/>
              </a:solidFill>
            </a:endParaRPr>
          </a:p>
        </p:txBody>
      </p:sp>
      <p:graphicFrame>
        <p:nvGraphicFramePr>
          <p:cNvPr id="5" name="Chart 4"/>
          <p:cNvGraphicFramePr/>
          <p:nvPr>
            <p:extLst>
              <p:ext uri="{D42A27DB-BD31-4B8C-83A1-F6EECF244321}">
                <p14:modId xmlns:p14="http://schemas.microsoft.com/office/powerpoint/2010/main" xmlns="" val="517768343"/>
              </p:ext>
            </p:extLst>
          </p:nvPr>
        </p:nvGraphicFramePr>
        <p:xfrm>
          <a:off x="1776412" y="1528762"/>
          <a:ext cx="62484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6" name="Flowchart: Alternate Process 5"/>
          <p:cNvSpPr/>
          <p:nvPr/>
        </p:nvSpPr>
        <p:spPr bwMode="auto">
          <a:xfrm>
            <a:off x="257175" y="5334000"/>
            <a:ext cx="8734425" cy="1166813"/>
          </a:xfrm>
          <a:prstGeom prst="flowChartAlternateProcess">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EG" sz="2000" b="1" dirty="0">
                <a:solidFill>
                  <a:srgbClr val="002060"/>
                </a:solidFill>
              </a:rPr>
              <a:t>كان عدد المتزوجين من العينة تبلغ 61 مفرده بنسبة 60.40 % وهي أكثر فئة حصلت على </a:t>
            </a:r>
            <a:r>
              <a:rPr lang="ar-EG" sz="2000" b="1" dirty="0" smtClean="0">
                <a:solidFill>
                  <a:srgbClr val="002060"/>
                </a:solidFill>
              </a:rPr>
              <a:t>نسبة أعلى </a:t>
            </a:r>
            <a:r>
              <a:rPr lang="ar-EG" sz="2000" b="1" dirty="0">
                <a:solidFill>
                  <a:srgbClr val="002060"/>
                </a:solidFill>
              </a:rPr>
              <a:t>من غيرها . ويأتي بعدها فئة العزاب وكان عددها 39 مفرده بنسبة 38.6 % وكان لزاماً أن تكون العينة من المتزوجين ، حيث يمكن من خلالها قياس أوجه الإستهلاك والإنفاق الواقعية للإسره السعودية </a:t>
            </a:r>
          </a:p>
        </p:txBody>
      </p:sp>
    </p:spTree>
    <p:extLst>
      <p:ext uri="{BB962C8B-B14F-4D97-AF65-F5344CB8AC3E}">
        <p14:creationId xmlns:p14="http://schemas.microsoft.com/office/powerpoint/2010/main" xmlns="" val="242525201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4419600" y="381000"/>
            <a:ext cx="4419600" cy="604838"/>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EG" sz="2800" b="1" dirty="0">
                <a:solidFill>
                  <a:srgbClr val="002060"/>
                </a:solidFill>
              </a:rPr>
              <a:t>السؤال الثالث .. المستوى التعليمي </a:t>
            </a:r>
          </a:p>
        </p:txBody>
      </p:sp>
      <p:graphicFrame>
        <p:nvGraphicFramePr>
          <p:cNvPr id="6" name="Chart 5"/>
          <p:cNvGraphicFramePr/>
          <p:nvPr>
            <p:extLst>
              <p:ext uri="{D42A27DB-BD31-4B8C-83A1-F6EECF244321}">
                <p14:modId xmlns:p14="http://schemas.microsoft.com/office/powerpoint/2010/main" xmlns="" val="2671775445"/>
              </p:ext>
            </p:extLst>
          </p:nvPr>
        </p:nvGraphicFramePr>
        <p:xfrm>
          <a:off x="1352550" y="1219200"/>
          <a:ext cx="7010400" cy="3352800"/>
        </p:xfrm>
        <a:graphic>
          <a:graphicData uri="http://schemas.openxmlformats.org/drawingml/2006/chart">
            <c:chart xmlns:c="http://schemas.openxmlformats.org/drawingml/2006/chart" xmlns:r="http://schemas.openxmlformats.org/officeDocument/2006/relationships" r:id="rId2"/>
          </a:graphicData>
        </a:graphic>
      </p:graphicFrame>
      <p:sp>
        <p:nvSpPr>
          <p:cNvPr id="7" name="Rounded Rectangle 6"/>
          <p:cNvSpPr/>
          <p:nvPr/>
        </p:nvSpPr>
        <p:spPr>
          <a:xfrm>
            <a:off x="0" y="4800601"/>
            <a:ext cx="8972550" cy="1771650"/>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EG" sz="2000" b="1" dirty="0">
                <a:solidFill>
                  <a:srgbClr val="002060"/>
                </a:solidFill>
              </a:rPr>
              <a:t>كانت أعلى فئة حصلت على نسبة 59.4 % وعدد المفردات 60 مفردة الحاصلين على درجة البكالوريوس والشهادة الجامعية يليها فئة الدراسات العليا بنسبة 39.7 % وعددها 30 مفردة ، وقد يعود ذلك لأن معظم مرتادي المنتدى من حملة الشهادات الجامعية او الدراسات العليا . ويمنح هذا التفوق العددي لهذه الفئة دلاله على أوجه الإنفاق بين حملة الشهادات الجامعية في المجتمع ، وهل للتعليم تأثير في ترسيخ قيم هامه كقيمة الإدخار والبعد عن الإستهلاك الهدري .</a:t>
            </a:r>
            <a:endParaRPr lang="en-US" sz="2000" b="1" dirty="0">
              <a:solidFill>
                <a:srgbClr val="002060"/>
              </a:solidFill>
            </a:endParaRPr>
          </a:p>
          <a:p>
            <a:pPr algn="ctr"/>
            <a:r>
              <a:rPr lang="en-US" sz="2000" b="1" dirty="0">
                <a:solidFill>
                  <a:srgbClr val="002060"/>
                </a:solidFill>
              </a:rPr>
              <a:t> </a:t>
            </a:r>
          </a:p>
        </p:txBody>
      </p:sp>
    </p:spTree>
    <p:extLst>
      <p:ext uri="{BB962C8B-B14F-4D97-AF65-F5344CB8AC3E}">
        <p14:creationId xmlns:p14="http://schemas.microsoft.com/office/powerpoint/2010/main" xmlns="" val="110158339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bwMode="auto">
          <a:xfrm>
            <a:off x="4800600" y="228600"/>
            <a:ext cx="3962400" cy="657225"/>
          </a:xfrm>
          <a:prstGeom prst="flowChartAlternateProcess">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EG" sz="2800" b="1" dirty="0">
                <a:solidFill>
                  <a:srgbClr val="002060"/>
                </a:solidFill>
              </a:rPr>
              <a:t>السؤال الرابع: الوضع الوظيفي</a:t>
            </a:r>
          </a:p>
        </p:txBody>
      </p:sp>
      <p:graphicFrame>
        <p:nvGraphicFramePr>
          <p:cNvPr id="5" name="Chart 4"/>
          <p:cNvGraphicFramePr/>
          <p:nvPr>
            <p:extLst/>
          </p:nvPr>
        </p:nvGraphicFramePr>
        <p:xfrm>
          <a:off x="1752600" y="1447800"/>
          <a:ext cx="54864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6" name="Rounded Rectangle 5"/>
          <p:cNvSpPr/>
          <p:nvPr/>
        </p:nvSpPr>
        <p:spPr>
          <a:xfrm>
            <a:off x="457200" y="4876801"/>
            <a:ext cx="8153400" cy="1752600"/>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EG" sz="2000" b="1" dirty="0">
                <a:solidFill>
                  <a:srgbClr val="002060"/>
                </a:solidFill>
              </a:rPr>
              <a:t>حصلت فئة الموظفين في القطاع الحكومي على أعلى نسبة حيث بلغت 44.6 % وكان عدد المفردات 45 مفرده ، وبعدها فئة الطلبة حيث بلغت النسبة 31.7 % لعدد المفردات 32 مفرده ، وكان الأجدر أن تكون أعلى فئة تحصل على نسبة عاليه هي فئة الموظفين حتى نستطيع دراسة أوجه الإنفاق في الإسره المتزوجة حيث تزيد نسبة الإنفاق فيها بسبب زيادة الأعباء الأسريه ووجود أطفال بها .</a:t>
            </a:r>
            <a:endParaRPr lang="en-US" sz="2000" b="1" dirty="0">
              <a:solidFill>
                <a:srgbClr val="002060"/>
              </a:solidFill>
            </a:endParaRPr>
          </a:p>
          <a:p>
            <a:pPr algn="ctr"/>
            <a:r>
              <a:rPr lang="en-US" sz="2000" b="1" dirty="0">
                <a:solidFill>
                  <a:srgbClr val="002060"/>
                </a:solidFill>
              </a:rPr>
              <a:t> </a:t>
            </a:r>
          </a:p>
        </p:txBody>
      </p:sp>
    </p:spTree>
    <p:extLst>
      <p:ext uri="{BB962C8B-B14F-4D97-AF65-F5344CB8AC3E}">
        <p14:creationId xmlns:p14="http://schemas.microsoft.com/office/powerpoint/2010/main" xmlns="" val="4138288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bwMode="auto">
          <a:xfrm>
            <a:off x="5214938" y="228600"/>
            <a:ext cx="3776662" cy="614363"/>
          </a:xfrm>
          <a:prstGeom prst="flowChartAlternateProcess">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EG" sz="2800" b="1" dirty="0">
                <a:solidFill>
                  <a:srgbClr val="002060"/>
                </a:solidFill>
              </a:rPr>
              <a:t>السؤال الخامس الفئة العمرية </a:t>
            </a:r>
          </a:p>
        </p:txBody>
      </p:sp>
      <p:graphicFrame>
        <p:nvGraphicFramePr>
          <p:cNvPr id="5" name="Chart 4"/>
          <p:cNvGraphicFramePr/>
          <p:nvPr>
            <p:extLst>
              <p:ext uri="{D42A27DB-BD31-4B8C-83A1-F6EECF244321}">
                <p14:modId xmlns:p14="http://schemas.microsoft.com/office/powerpoint/2010/main" xmlns="" val="2729141190"/>
              </p:ext>
            </p:extLst>
          </p:nvPr>
        </p:nvGraphicFramePr>
        <p:xfrm>
          <a:off x="1828800" y="1371600"/>
          <a:ext cx="5486400" cy="3352800"/>
        </p:xfrm>
        <a:graphic>
          <a:graphicData uri="http://schemas.openxmlformats.org/drawingml/2006/chart">
            <c:chart xmlns:c="http://schemas.openxmlformats.org/drawingml/2006/chart" xmlns:r="http://schemas.openxmlformats.org/officeDocument/2006/relationships" r:id="rId2"/>
          </a:graphicData>
        </a:graphic>
      </p:graphicFrame>
      <p:sp>
        <p:nvSpPr>
          <p:cNvPr id="7" name="Rounded Rectangle 6"/>
          <p:cNvSpPr/>
          <p:nvPr/>
        </p:nvSpPr>
        <p:spPr>
          <a:xfrm>
            <a:off x="485776" y="5043487"/>
            <a:ext cx="8229599" cy="1400175"/>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EG" sz="2000" b="1" dirty="0">
                <a:solidFill>
                  <a:srgbClr val="002060"/>
                </a:solidFill>
              </a:rPr>
              <a:t>تميزت أكبر فئة عمرية والتى كان عددها 58 مفرده بنسبة 57.4 % بإنحصارها في الفئة العمرية مابين 20 سنه و30 سنه، أي في مقتبل العمر حيث تكون مسؤليات الأسره أقل من غيرها من الفئات الأخرى حيث نجد أن كلما تقدم العمر كلما ازدادت مسئوليات الحياة واوجه الإنفاق وتعددت بوجود الأطفال وغيرها .</a:t>
            </a:r>
            <a:endParaRPr lang="en-US" sz="2000" b="1" dirty="0">
              <a:solidFill>
                <a:srgbClr val="002060"/>
              </a:solidFill>
            </a:endParaRPr>
          </a:p>
          <a:p>
            <a:pPr algn="ctr"/>
            <a:r>
              <a:rPr lang="en-US" sz="2000" b="1" dirty="0">
                <a:solidFill>
                  <a:srgbClr val="002060"/>
                </a:solidFill>
              </a:rPr>
              <a:t> </a:t>
            </a:r>
          </a:p>
        </p:txBody>
      </p:sp>
    </p:spTree>
    <p:extLst>
      <p:ext uri="{BB962C8B-B14F-4D97-AF65-F5344CB8AC3E}">
        <p14:creationId xmlns:p14="http://schemas.microsoft.com/office/powerpoint/2010/main" xmlns="" val="66923552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bwMode="auto">
          <a:xfrm>
            <a:off x="4267200" y="304800"/>
            <a:ext cx="4724400" cy="762000"/>
          </a:xfrm>
          <a:prstGeom prst="flowChartTerminator">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EG" sz="2800" b="1" dirty="0">
                <a:solidFill>
                  <a:srgbClr val="002060"/>
                </a:solidFill>
              </a:rPr>
              <a:t>السؤال السادس :عدد أفراد الأسره </a:t>
            </a:r>
          </a:p>
        </p:txBody>
      </p:sp>
      <p:graphicFrame>
        <p:nvGraphicFramePr>
          <p:cNvPr id="5" name="Chart 4"/>
          <p:cNvGraphicFramePr/>
          <p:nvPr>
            <p:extLst>
              <p:ext uri="{D42A27DB-BD31-4B8C-83A1-F6EECF244321}">
                <p14:modId xmlns:p14="http://schemas.microsoft.com/office/powerpoint/2010/main" xmlns="" val="829865030"/>
              </p:ext>
            </p:extLst>
          </p:nvPr>
        </p:nvGraphicFramePr>
        <p:xfrm>
          <a:off x="1828800" y="1828800"/>
          <a:ext cx="54864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6" name="Rounded Rectangle 5"/>
          <p:cNvSpPr/>
          <p:nvPr/>
        </p:nvSpPr>
        <p:spPr>
          <a:xfrm>
            <a:off x="1066800" y="5334000"/>
            <a:ext cx="6705600" cy="1123950"/>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EG" sz="2000" b="1" dirty="0">
                <a:solidFill>
                  <a:srgbClr val="002060"/>
                </a:solidFill>
              </a:rPr>
              <a:t>تميزت العينه بوجود أعداد أطفال تتراوح مابين أبن واحد وثلاث أبناء الأمر الذي يظهر إتجاه الأسرة السعودية الحديثه في الأسرهة النووية الصغيرة وقد يكون ذلك بسبب أعباء الحياة الكثيره والتى أثقلت كاهل الموظفين .</a:t>
            </a:r>
            <a:endParaRPr lang="en-US" sz="2000" b="1" dirty="0">
              <a:solidFill>
                <a:srgbClr val="002060"/>
              </a:solidFill>
            </a:endParaRPr>
          </a:p>
        </p:txBody>
      </p:sp>
    </p:spTree>
    <p:extLst>
      <p:ext uri="{BB962C8B-B14F-4D97-AF65-F5344CB8AC3E}">
        <p14:creationId xmlns:p14="http://schemas.microsoft.com/office/powerpoint/2010/main" xmlns="" val="33901636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bwMode="auto">
          <a:xfrm>
            <a:off x="5257800" y="304800"/>
            <a:ext cx="3581400" cy="685800"/>
          </a:xfrm>
          <a:prstGeom prst="flowChartAlternateProcess">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EG" sz="2800" b="1" dirty="0">
                <a:solidFill>
                  <a:srgbClr val="002060"/>
                </a:solidFill>
              </a:rPr>
              <a:t>السؤال السابع مصادر الدخل</a:t>
            </a:r>
          </a:p>
        </p:txBody>
      </p:sp>
      <p:graphicFrame>
        <p:nvGraphicFramePr>
          <p:cNvPr id="5" name="Chart 4"/>
          <p:cNvGraphicFramePr/>
          <p:nvPr>
            <p:extLst>
              <p:ext uri="{D42A27DB-BD31-4B8C-83A1-F6EECF244321}">
                <p14:modId xmlns:p14="http://schemas.microsoft.com/office/powerpoint/2010/main" xmlns="" val="2924015800"/>
              </p:ext>
            </p:extLst>
          </p:nvPr>
        </p:nvGraphicFramePr>
        <p:xfrm>
          <a:off x="1828800" y="1828800"/>
          <a:ext cx="54864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6" name="Rounded Rectangle 5"/>
          <p:cNvSpPr/>
          <p:nvPr/>
        </p:nvSpPr>
        <p:spPr>
          <a:xfrm>
            <a:off x="381000" y="5257800"/>
            <a:ext cx="8458200" cy="1071563"/>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SA" sz="2000" b="1" dirty="0">
                <a:solidFill>
                  <a:srgbClr val="002060"/>
                </a:solidFill>
              </a:rPr>
              <a:t>إكتفت معظم مفردات العينه بالراتب الشهري ، دون ان نتيجة الى تعدد مصادر الدخل ، وقد يعود السبب الى عزوف الكثير عن العمل الخاص بسبب منع الموظفين الحكومين ، من العمل الخاص ، وكذلك تعرض الأعمال الخاصة للكساد في هذه الفتره بسبب الأزمة الإقتصادية العالمية</a:t>
            </a:r>
            <a:endParaRPr lang="en-US" sz="2000" b="1" dirty="0">
              <a:solidFill>
                <a:srgbClr val="002060"/>
              </a:solidFill>
            </a:endParaRPr>
          </a:p>
        </p:txBody>
      </p:sp>
    </p:spTree>
    <p:extLst>
      <p:ext uri="{BB962C8B-B14F-4D97-AF65-F5344CB8AC3E}">
        <p14:creationId xmlns:p14="http://schemas.microsoft.com/office/powerpoint/2010/main" xmlns="" val="35416543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ingle Corner Rectangle 3"/>
          <p:cNvSpPr/>
          <p:nvPr/>
        </p:nvSpPr>
        <p:spPr bwMode="auto">
          <a:xfrm>
            <a:off x="1014413" y="304800"/>
            <a:ext cx="7748587" cy="685800"/>
          </a:xfrm>
          <a:prstGeom prst="round1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EG" sz="2800" b="1" dirty="0">
                <a:solidFill>
                  <a:srgbClr val="002060"/>
                </a:solidFill>
              </a:rPr>
              <a:t>السؤال الثامن : من يقوم بعمل قائمة مشتروات من السوبر ماركت</a:t>
            </a:r>
          </a:p>
        </p:txBody>
      </p:sp>
      <p:graphicFrame>
        <p:nvGraphicFramePr>
          <p:cNvPr id="5" name="Chart 4"/>
          <p:cNvGraphicFramePr/>
          <p:nvPr>
            <p:extLst>
              <p:ext uri="{D42A27DB-BD31-4B8C-83A1-F6EECF244321}">
                <p14:modId xmlns:p14="http://schemas.microsoft.com/office/powerpoint/2010/main" xmlns="" val="492183508"/>
              </p:ext>
            </p:extLst>
          </p:nvPr>
        </p:nvGraphicFramePr>
        <p:xfrm>
          <a:off x="1828800" y="1828800"/>
          <a:ext cx="5486400" cy="3048000"/>
        </p:xfrm>
        <a:graphic>
          <a:graphicData uri="http://schemas.openxmlformats.org/drawingml/2006/chart">
            <c:chart xmlns:c="http://schemas.openxmlformats.org/drawingml/2006/chart" xmlns:r="http://schemas.openxmlformats.org/officeDocument/2006/relationships" r:id="rId2"/>
          </a:graphicData>
        </a:graphic>
      </p:graphicFrame>
      <p:sp>
        <p:nvSpPr>
          <p:cNvPr id="6" name="Rounded Rectangle 5"/>
          <p:cNvSpPr/>
          <p:nvPr/>
        </p:nvSpPr>
        <p:spPr>
          <a:xfrm>
            <a:off x="914400" y="5334000"/>
            <a:ext cx="7848600" cy="1228725"/>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SA" sz="2000" b="1" dirty="0">
                <a:solidFill>
                  <a:srgbClr val="002060"/>
                </a:solidFill>
              </a:rPr>
              <a:t>كان قرار الشراء في المنزل مشتركاً بين الزوجين ممايعكس إتفاق الإسره على أن النواحي الإقتصادية يجب أن تكون بالمشاركة والإتفاق حتى يمكن العمل على تخفيض أوجه الإتفاق ليتناسب مع الدخل وهذا من المؤشرات الإيجابية في العينه .</a:t>
            </a:r>
            <a:endParaRPr lang="en-US" sz="2000" b="1" dirty="0">
              <a:solidFill>
                <a:srgbClr val="002060"/>
              </a:solidFill>
            </a:endParaRPr>
          </a:p>
        </p:txBody>
      </p:sp>
    </p:spTree>
    <p:extLst>
      <p:ext uri="{BB962C8B-B14F-4D97-AF65-F5344CB8AC3E}">
        <p14:creationId xmlns:p14="http://schemas.microsoft.com/office/powerpoint/2010/main" xmlns="" val="388288815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bwMode="auto">
          <a:xfrm>
            <a:off x="714375" y="228600"/>
            <a:ext cx="8124825" cy="628650"/>
          </a:xfrm>
          <a:prstGeom prst="flowChartAlternateProcess">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EG" sz="2800" b="1" dirty="0">
                <a:solidFill>
                  <a:srgbClr val="002060"/>
                </a:solidFill>
              </a:rPr>
              <a:t>السؤال التاسع : هل تقوم بعمل قائمة المشتراوات من السوبر ماركت</a:t>
            </a:r>
            <a:endParaRPr lang="en-US" sz="2800" b="1" dirty="0">
              <a:solidFill>
                <a:srgbClr val="002060"/>
              </a:solidFill>
            </a:endParaRPr>
          </a:p>
        </p:txBody>
      </p:sp>
      <p:graphicFrame>
        <p:nvGraphicFramePr>
          <p:cNvPr id="6" name="Chart 5"/>
          <p:cNvGraphicFramePr/>
          <p:nvPr>
            <p:extLst>
              <p:ext uri="{D42A27DB-BD31-4B8C-83A1-F6EECF244321}">
                <p14:modId xmlns:p14="http://schemas.microsoft.com/office/powerpoint/2010/main" xmlns="" val="3461254195"/>
              </p:ext>
            </p:extLst>
          </p:nvPr>
        </p:nvGraphicFramePr>
        <p:xfrm>
          <a:off x="2014537" y="1457325"/>
          <a:ext cx="5486400" cy="3048000"/>
        </p:xfrm>
        <a:graphic>
          <a:graphicData uri="http://schemas.openxmlformats.org/drawingml/2006/chart">
            <c:chart xmlns:c="http://schemas.openxmlformats.org/drawingml/2006/chart" xmlns:r="http://schemas.openxmlformats.org/officeDocument/2006/relationships" r:id="rId2"/>
          </a:graphicData>
        </a:graphic>
      </p:graphicFrame>
      <p:sp>
        <p:nvSpPr>
          <p:cNvPr id="7" name="Rounded Rectangle 6"/>
          <p:cNvSpPr/>
          <p:nvPr/>
        </p:nvSpPr>
        <p:spPr>
          <a:xfrm>
            <a:off x="381000" y="4714872"/>
            <a:ext cx="8648700" cy="2057400"/>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SA" sz="2000" b="1" dirty="0">
                <a:solidFill>
                  <a:srgbClr val="002060"/>
                </a:solidFill>
              </a:rPr>
              <a:t>تعتبر عمل قائمة للمشتروات قبل الذهاب الى السوبر ماركت ، والإلتزام بما جاء فيها من أكثر الأمور التى تحد من شراء منتجات غذائية أو منزلية لاتحتاجها الأسره ، ويمكن في مفردات العينية الخاصة بالدراسة ، نجد أن أفراد العنيه التى تقوم بعمل قائمه بلغت نسبتها 54.5 % بعدد 55مفرده والتى لاتقوم بعمل قائمة بنسبة 45.5 % بعدد 46 مفرده ، ولذلك فمن الضروري عمل برامج تلفازيه توعوية للحث على الحد من شراء المستلزمات المنزلية وتكديسها دون الحاجه اليها فهي تستهلك جزءاً كبيرا من الميزانية الشهريه وتعد من الإستهلاك الهدري .</a:t>
            </a:r>
            <a:endParaRPr lang="en-US" sz="2000" b="1" dirty="0">
              <a:solidFill>
                <a:srgbClr val="002060"/>
              </a:solidFill>
            </a:endParaRPr>
          </a:p>
        </p:txBody>
      </p:sp>
    </p:spTree>
    <p:extLst>
      <p:ext uri="{BB962C8B-B14F-4D97-AF65-F5344CB8AC3E}">
        <p14:creationId xmlns:p14="http://schemas.microsoft.com/office/powerpoint/2010/main" xmlns="" val="209751971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ingle Corner Rectangle 3"/>
          <p:cNvSpPr/>
          <p:nvPr/>
        </p:nvSpPr>
        <p:spPr bwMode="auto">
          <a:xfrm>
            <a:off x="100013" y="304800"/>
            <a:ext cx="8815387" cy="623888"/>
          </a:xfrm>
          <a:prstGeom prst="round1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EG" sz="2800" b="1" dirty="0">
                <a:solidFill>
                  <a:srgbClr val="002060"/>
                </a:solidFill>
              </a:rPr>
              <a:t>السؤال العاشر : إذا كانت الإجابة نعم (قائمة المشتريات من السوبر ماركت)</a:t>
            </a:r>
            <a:endParaRPr lang="en-US" sz="2800" b="1" dirty="0">
              <a:solidFill>
                <a:srgbClr val="002060"/>
              </a:solidFill>
            </a:endParaRPr>
          </a:p>
        </p:txBody>
      </p:sp>
      <p:graphicFrame>
        <p:nvGraphicFramePr>
          <p:cNvPr id="5" name="Chart 4"/>
          <p:cNvGraphicFramePr/>
          <p:nvPr>
            <p:extLst>
              <p:ext uri="{D42A27DB-BD31-4B8C-83A1-F6EECF244321}">
                <p14:modId xmlns:p14="http://schemas.microsoft.com/office/powerpoint/2010/main" xmlns="" val="1642033339"/>
              </p:ext>
            </p:extLst>
          </p:nvPr>
        </p:nvGraphicFramePr>
        <p:xfrm>
          <a:off x="1371600" y="1828800"/>
          <a:ext cx="6934200" cy="3276600"/>
        </p:xfrm>
        <a:graphic>
          <a:graphicData uri="http://schemas.openxmlformats.org/drawingml/2006/chart">
            <c:chart xmlns:c="http://schemas.openxmlformats.org/drawingml/2006/chart" xmlns:r="http://schemas.openxmlformats.org/officeDocument/2006/relationships" r:id="rId2"/>
          </a:graphicData>
        </a:graphic>
      </p:graphicFrame>
      <p:sp>
        <p:nvSpPr>
          <p:cNvPr id="6" name="Rounded Rectangle 5"/>
          <p:cNvSpPr/>
          <p:nvPr/>
        </p:nvSpPr>
        <p:spPr>
          <a:xfrm>
            <a:off x="100013" y="5257800"/>
            <a:ext cx="8815387" cy="1276350"/>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SA" sz="2000" b="1" dirty="0">
                <a:solidFill>
                  <a:srgbClr val="002060"/>
                </a:solidFill>
              </a:rPr>
              <a:t>في حالة عمل قائمة مشتروات قبل الذهاب إلى السوبرماركت و الإلتزام بماجاء فيها ، فكانت نسبة مفردات العينة التى تلتزم بالقائمة 21.0% بعدد مفردات 13 مفرده ، وباقي مفردات العينيه تقوم بشراء أشياء أخرى غير محدوده ولذلك يصبح عمل القائمة لافائدة ترجى من وراءه والغايه من القيام بها هو الحد من شراء مستلزمات منزلية وغذائية غير ضرورية .</a:t>
            </a:r>
            <a:endParaRPr lang="en-US" sz="2000" b="1" dirty="0">
              <a:solidFill>
                <a:srgbClr val="002060"/>
              </a:solidFill>
            </a:endParaRPr>
          </a:p>
        </p:txBody>
      </p:sp>
    </p:spTree>
    <p:extLst>
      <p:ext uri="{BB962C8B-B14F-4D97-AF65-F5344CB8AC3E}">
        <p14:creationId xmlns:p14="http://schemas.microsoft.com/office/powerpoint/2010/main" xmlns="" val="295629027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ultidocument 3"/>
          <p:cNvSpPr/>
          <p:nvPr/>
        </p:nvSpPr>
        <p:spPr bwMode="auto">
          <a:xfrm>
            <a:off x="5638800" y="228600"/>
            <a:ext cx="3124200" cy="990600"/>
          </a:xfrm>
          <a:prstGeom prst="flowChartMultidocument">
            <a:avLst/>
          </a:prstGeom>
          <a:ln>
            <a:headEnd type="none" w="med" len="med"/>
            <a:tailEnd type="none" w="med" len="med"/>
          </a:ln>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1" anchor="t" anchorCtr="0" compatLnSpc="1">
            <a:prstTxWarp prst="textNoShape">
              <a:avLst/>
            </a:prstTxWarp>
          </a:bodyPr>
          <a:lstStyle/>
          <a:p>
            <a:pPr algn="r" rtl="1"/>
            <a:r>
              <a:rPr lang="ar-SA" sz="3200" b="1" dirty="0">
                <a:solidFill>
                  <a:srgbClr val="C00000"/>
                </a:solidFill>
              </a:rPr>
              <a:t>1- مفاهيم </a:t>
            </a:r>
            <a:r>
              <a:rPr lang="ar-SA" sz="3200" b="1" dirty="0" smtClean="0">
                <a:solidFill>
                  <a:srgbClr val="C00000"/>
                </a:solidFill>
              </a:rPr>
              <a:t>الرزق</a:t>
            </a:r>
            <a:endParaRPr lang="en-US" sz="3200" dirty="0">
              <a:solidFill>
                <a:srgbClr val="C00000"/>
              </a:solidFill>
            </a:endParaRPr>
          </a:p>
        </p:txBody>
      </p:sp>
      <p:graphicFrame>
        <p:nvGraphicFramePr>
          <p:cNvPr id="5" name="Diagram 4"/>
          <p:cNvGraphicFramePr/>
          <p:nvPr>
            <p:extLst/>
          </p:nvPr>
        </p:nvGraphicFramePr>
        <p:xfrm>
          <a:off x="533400" y="1371600"/>
          <a:ext cx="78486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44381721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ingle Corner Rectangle 3"/>
          <p:cNvSpPr/>
          <p:nvPr/>
        </p:nvSpPr>
        <p:spPr bwMode="auto">
          <a:xfrm>
            <a:off x="700088" y="152400"/>
            <a:ext cx="8139112" cy="647700"/>
          </a:xfrm>
          <a:prstGeom prst="round1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EG" sz="2800" b="1" dirty="0">
                <a:solidFill>
                  <a:srgbClr val="002060"/>
                </a:solidFill>
              </a:rPr>
              <a:t>السؤال الحادي عشر : كم مرة تقوم بزيارة السوبر ماركت في الشهر</a:t>
            </a:r>
          </a:p>
        </p:txBody>
      </p:sp>
      <p:graphicFrame>
        <p:nvGraphicFramePr>
          <p:cNvPr id="5" name="Chart 4"/>
          <p:cNvGraphicFramePr/>
          <p:nvPr>
            <p:extLst>
              <p:ext uri="{D42A27DB-BD31-4B8C-83A1-F6EECF244321}">
                <p14:modId xmlns:p14="http://schemas.microsoft.com/office/powerpoint/2010/main" xmlns="" val="1952080872"/>
              </p:ext>
            </p:extLst>
          </p:nvPr>
        </p:nvGraphicFramePr>
        <p:xfrm>
          <a:off x="1828800" y="1828800"/>
          <a:ext cx="54864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6" name="Rounded Rectangle 5"/>
          <p:cNvSpPr/>
          <p:nvPr/>
        </p:nvSpPr>
        <p:spPr>
          <a:xfrm>
            <a:off x="142875" y="5105401"/>
            <a:ext cx="8815387" cy="1509712"/>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SA" sz="2000" b="1" dirty="0">
                <a:solidFill>
                  <a:srgbClr val="002060"/>
                </a:solidFill>
              </a:rPr>
              <a:t>وجد من العينه ان نسبة 31.7% بعدد 32 مفرده تذهب مره في الشهر وكان الباقي يذهب أسبوعياً بنسبة 35.6% بعدد 36 مفرده وبعدها كال أسبوعيين بنسبة 15.8% بعدد 16 مفرده أما الإجابه يومياً بنسبة 16.8% بعدد17 مفرده وكلما زادت مرات التردد على السوبر ماركت كلما زاد الإتجاه الى الإستهلاك الهدري وشراء مستلزمات غير ضرورية .</a:t>
            </a:r>
            <a:endParaRPr lang="en-US" sz="2000" b="1" dirty="0">
              <a:solidFill>
                <a:srgbClr val="002060"/>
              </a:solidFill>
            </a:endParaRPr>
          </a:p>
        </p:txBody>
      </p:sp>
    </p:spTree>
    <p:extLst>
      <p:ext uri="{BB962C8B-B14F-4D97-AF65-F5344CB8AC3E}">
        <p14:creationId xmlns:p14="http://schemas.microsoft.com/office/powerpoint/2010/main" xmlns="" val="36197701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bwMode="auto">
          <a:xfrm>
            <a:off x="0" y="228600"/>
            <a:ext cx="9144000" cy="838200"/>
          </a:xfrm>
          <a:prstGeom prst="flowChartTerminator">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EG" sz="2600" b="1" dirty="0">
                <a:solidFill>
                  <a:srgbClr val="002060"/>
                </a:solidFill>
              </a:rPr>
              <a:t>السؤال الثاني عشر : كم تستهلك شراء المواد الغذائية من دخلك السنوي</a:t>
            </a:r>
            <a:endParaRPr lang="en-US" sz="2600" b="1" dirty="0">
              <a:solidFill>
                <a:srgbClr val="002060"/>
              </a:solidFill>
            </a:endParaRPr>
          </a:p>
        </p:txBody>
      </p:sp>
      <p:graphicFrame>
        <p:nvGraphicFramePr>
          <p:cNvPr id="5" name="Chart 4"/>
          <p:cNvGraphicFramePr/>
          <p:nvPr>
            <p:extLst>
              <p:ext uri="{D42A27DB-BD31-4B8C-83A1-F6EECF244321}">
                <p14:modId xmlns:p14="http://schemas.microsoft.com/office/powerpoint/2010/main" xmlns="" val="1358428958"/>
              </p:ext>
            </p:extLst>
          </p:nvPr>
        </p:nvGraphicFramePr>
        <p:xfrm>
          <a:off x="1752600" y="1600200"/>
          <a:ext cx="5715000" cy="3352800"/>
        </p:xfrm>
        <a:graphic>
          <a:graphicData uri="http://schemas.openxmlformats.org/drawingml/2006/chart">
            <c:chart xmlns:c="http://schemas.openxmlformats.org/drawingml/2006/chart" xmlns:r="http://schemas.openxmlformats.org/officeDocument/2006/relationships" r:id="rId2"/>
          </a:graphicData>
        </a:graphic>
      </p:graphicFrame>
      <p:sp>
        <p:nvSpPr>
          <p:cNvPr id="6" name="Rounded Rectangle 5"/>
          <p:cNvSpPr/>
          <p:nvPr/>
        </p:nvSpPr>
        <p:spPr>
          <a:xfrm>
            <a:off x="471489" y="5257800"/>
            <a:ext cx="8243886" cy="1185863"/>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SA" sz="2000" b="1" dirty="0">
                <a:solidFill>
                  <a:srgbClr val="002060"/>
                </a:solidFill>
              </a:rPr>
              <a:t>وجد أن شراء المواد الغذائية تستهلك مايوازي 40 % من ميزانية الأسره ، الأمر الذي يوضح أن بند المستلزمات المنزلية والمواد الغذائية تستهلك بنداً كبير اً من الدخل . بعد ذلك جاءت مانسبته 35.6 % بعدد مفردات 36 مفرده تستهلك 30% من الدخل .</a:t>
            </a:r>
            <a:endParaRPr lang="en-US" sz="2000" b="1" dirty="0">
              <a:solidFill>
                <a:srgbClr val="002060"/>
              </a:solidFill>
            </a:endParaRPr>
          </a:p>
        </p:txBody>
      </p:sp>
    </p:spTree>
    <p:extLst>
      <p:ext uri="{BB962C8B-B14F-4D97-AF65-F5344CB8AC3E}">
        <p14:creationId xmlns:p14="http://schemas.microsoft.com/office/powerpoint/2010/main" xmlns="" val="323215648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ingle Corner Rectangle 3"/>
          <p:cNvSpPr/>
          <p:nvPr/>
        </p:nvSpPr>
        <p:spPr bwMode="auto">
          <a:xfrm>
            <a:off x="2328863" y="228600"/>
            <a:ext cx="6510337" cy="542925"/>
          </a:xfrm>
          <a:prstGeom prst="round1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EG" sz="2800" b="1" dirty="0">
                <a:solidFill>
                  <a:srgbClr val="002060"/>
                </a:solidFill>
              </a:rPr>
              <a:t>السؤال الثالث عشر : هل يمكن تخفيض هذا الإستهلاك</a:t>
            </a:r>
            <a:endParaRPr lang="en-US" sz="2800" b="1" dirty="0">
              <a:solidFill>
                <a:srgbClr val="002060"/>
              </a:solidFill>
            </a:endParaRPr>
          </a:p>
        </p:txBody>
      </p:sp>
      <p:graphicFrame>
        <p:nvGraphicFramePr>
          <p:cNvPr id="5" name="Chart 4"/>
          <p:cNvGraphicFramePr/>
          <p:nvPr>
            <p:extLst>
              <p:ext uri="{D42A27DB-BD31-4B8C-83A1-F6EECF244321}">
                <p14:modId xmlns:p14="http://schemas.microsoft.com/office/powerpoint/2010/main" xmlns="" val="2927299744"/>
              </p:ext>
            </p:extLst>
          </p:nvPr>
        </p:nvGraphicFramePr>
        <p:xfrm>
          <a:off x="1828800" y="1828800"/>
          <a:ext cx="54864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6" name="Rounded Rectangle 5"/>
          <p:cNvSpPr/>
          <p:nvPr/>
        </p:nvSpPr>
        <p:spPr>
          <a:xfrm>
            <a:off x="714370" y="5410203"/>
            <a:ext cx="7810499" cy="847725"/>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SA" sz="2000" b="1" dirty="0">
                <a:solidFill>
                  <a:srgbClr val="002060"/>
                </a:solidFill>
              </a:rPr>
              <a:t>أجابت نسبة كبيره من العينه أنها لاتستطيع تخفيض هذا الإستهلاك وكانت النسبه حوالي 65.3% بعدد 66 مفرده ، وإعادتها لاسباب منها الإرتفاع الحاد في أسعار المواد </a:t>
            </a:r>
            <a:r>
              <a:rPr lang="ar-SA" sz="2000" b="1" dirty="0" smtClean="0">
                <a:solidFill>
                  <a:srgbClr val="002060"/>
                </a:solidFill>
              </a:rPr>
              <a:t>الغذائية</a:t>
            </a:r>
            <a:endParaRPr lang="en-US" sz="2000" b="1" dirty="0">
              <a:solidFill>
                <a:srgbClr val="002060"/>
              </a:solidFill>
            </a:endParaRPr>
          </a:p>
        </p:txBody>
      </p:sp>
    </p:spTree>
    <p:extLst>
      <p:ext uri="{BB962C8B-B14F-4D97-AF65-F5344CB8AC3E}">
        <p14:creationId xmlns:p14="http://schemas.microsoft.com/office/powerpoint/2010/main" xmlns="" val="365396277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bwMode="auto">
          <a:xfrm>
            <a:off x="0" y="152400"/>
            <a:ext cx="9144000" cy="619125"/>
          </a:xfrm>
          <a:prstGeom prst="flowChartAlternateProcess">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EG" sz="2600" b="1" dirty="0">
                <a:solidFill>
                  <a:srgbClr val="002060"/>
                </a:solidFill>
              </a:rPr>
              <a:t>السؤال الرابع عشر : أسباب عدم إمكانية تخفيض الإستهلاك من المواد الغذائية </a:t>
            </a:r>
          </a:p>
        </p:txBody>
      </p:sp>
      <p:graphicFrame>
        <p:nvGraphicFramePr>
          <p:cNvPr id="5" name="Chart 4"/>
          <p:cNvGraphicFramePr/>
          <p:nvPr>
            <p:extLst>
              <p:ext uri="{D42A27DB-BD31-4B8C-83A1-F6EECF244321}">
                <p14:modId xmlns:p14="http://schemas.microsoft.com/office/powerpoint/2010/main" xmlns="" val="1512813829"/>
              </p:ext>
            </p:extLst>
          </p:nvPr>
        </p:nvGraphicFramePr>
        <p:xfrm>
          <a:off x="1828800" y="1828800"/>
          <a:ext cx="54864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6" name="Rounded Rectangle 5"/>
          <p:cNvSpPr/>
          <p:nvPr/>
        </p:nvSpPr>
        <p:spPr>
          <a:xfrm>
            <a:off x="1090608" y="5314952"/>
            <a:ext cx="7310438" cy="1128713"/>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SA" sz="2000" b="1" dirty="0">
                <a:solidFill>
                  <a:srgbClr val="002060"/>
                </a:solidFill>
              </a:rPr>
              <a:t>أرجعت نسبة كبيره 87.7% بعدد مفردات 64 الى إرتفاع الأسعار الغذائية بشكل كبير واصبح يشكل عبء على ميزانية الأسره . إلى مانسبته 3.12% بعدد مفردات 9 فأرجعها الى الإغراءت العديده التى تقدمها السوبر ماركت من تخفيضات </a:t>
            </a:r>
            <a:r>
              <a:rPr lang="ar-SA" sz="2000" b="1" dirty="0" smtClean="0">
                <a:solidFill>
                  <a:srgbClr val="002060"/>
                </a:solidFill>
              </a:rPr>
              <a:t>وغيرها</a:t>
            </a:r>
            <a:endParaRPr lang="en-US" sz="2000" b="1" dirty="0">
              <a:solidFill>
                <a:srgbClr val="002060"/>
              </a:solidFill>
            </a:endParaRPr>
          </a:p>
        </p:txBody>
      </p:sp>
    </p:spTree>
    <p:extLst>
      <p:ext uri="{BB962C8B-B14F-4D97-AF65-F5344CB8AC3E}">
        <p14:creationId xmlns:p14="http://schemas.microsoft.com/office/powerpoint/2010/main" xmlns="" val="284971164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0" y="228600"/>
            <a:ext cx="9144000" cy="5715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EG" sz="2600" b="1" dirty="0">
                <a:solidFill>
                  <a:srgbClr val="002060"/>
                </a:solidFill>
              </a:rPr>
              <a:t>السؤال الخامس عشر : هل تتأثر بإلإعلانات التلفازيه حين تتخذ القرارات الشرائية</a:t>
            </a:r>
            <a:endParaRPr lang="en-US" sz="2600" b="1" dirty="0">
              <a:solidFill>
                <a:srgbClr val="002060"/>
              </a:solidFill>
            </a:endParaRPr>
          </a:p>
        </p:txBody>
      </p:sp>
      <p:graphicFrame>
        <p:nvGraphicFramePr>
          <p:cNvPr id="5" name="Chart 4"/>
          <p:cNvGraphicFramePr/>
          <p:nvPr>
            <p:extLst>
              <p:ext uri="{D42A27DB-BD31-4B8C-83A1-F6EECF244321}">
                <p14:modId xmlns:p14="http://schemas.microsoft.com/office/powerpoint/2010/main" xmlns="" val="3411929022"/>
              </p:ext>
            </p:extLst>
          </p:nvPr>
        </p:nvGraphicFramePr>
        <p:xfrm>
          <a:off x="1828800" y="1828800"/>
          <a:ext cx="54864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6" name="Rounded Rectangle 5"/>
          <p:cNvSpPr/>
          <p:nvPr/>
        </p:nvSpPr>
        <p:spPr>
          <a:xfrm>
            <a:off x="1071558" y="5453066"/>
            <a:ext cx="7115176" cy="904875"/>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SA" sz="2000" b="1" dirty="0">
                <a:solidFill>
                  <a:srgbClr val="002060"/>
                </a:solidFill>
              </a:rPr>
              <a:t>أشار معظم مفردات العينه الى عدم تأثرهم بالإعلانات التلفازيه ، وقد يرجع ذلك الى وعي أفراد المجتمع وخاصة التى تحمل درجات علميه جامعيه وفوق الجامعيه</a:t>
            </a:r>
            <a:endParaRPr lang="en-US" sz="2000" b="1" dirty="0">
              <a:solidFill>
                <a:srgbClr val="002060"/>
              </a:solidFill>
            </a:endParaRPr>
          </a:p>
        </p:txBody>
      </p:sp>
    </p:spTree>
    <p:extLst>
      <p:ext uri="{BB962C8B-B14F-4D97-AF65-F5344CB8AC3E}">
        <p14:creationId xmlns:p14="http://schemas.microsoft.com/office/powerpoint/2010/main" xmlns="" val="176953065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2100263" y="228600"/>
            <a:ext cx="6662737" cy="585788"/>
          </a:xfrm>
          <a:prstGeom prst="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EG" sz="2800" b="1" dirty="0">
                <a:solidFill>
                  <a:srgbClr val="002060"/>
                </a:solidFill>
              </a:rPr>
              <a:t>السؤال السادس عشر: أسباب التأثير بالإعلانات التلفازيه</a:t>
            </a:r>
            <a:endParaRPr lang="en-US" sz="2800" b="1" dirty="0">
              <a:solidFill>
                <a:srgbClr val="002060"/>
              </a:solidFill>
            </a:endParaRPr>
          </a:p>
        </p:txBody>
      </p:sp>
      <p:graphicFrame>
        <p:nvGraphicFramePr>
          <p:cNvPr id="5" name="Chart 4"/>
          <p:cNvGraphicFramePr/>
          <p:nvPr>
            <p:extLst>
              <p:ext uri="{D42A27DB-BD31-4B8C-83A1-F6EECF244321}">
                <p14:modId xmlns:p14="http://schemas.microsoft.com/office/powerpoint/2010/main" xmlns="" val="534905643"/>
              </p:ext>
            </p:extLst>
          </p:nvPr>
        </p:nvGraphicFramePr>
        <p:xfrm>
          <a:off x="1828800" y="1828800"/>
          <a:ext cx="54864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6" name="Rounded Rectangle 5"/>
          <p:cNvSpPr/>
          <p:nvPr/>
        </p:nvSpPr>
        <p:spPr>
          <a:xfrm>
            <a:off x="428625" y="5181601"/>
            <a:ext cx="8501063" cy="1104900"/>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SA" sz="2000" b="1" dirty="0">
                <a:solidFill>
                  <a:srgbClr val="002060"/>
                </a:solidFill>
              </a:rPr>
              <a:t>اجابت مانسبته 18.8% بعدد العينيه مفردات 19 أنها تصدق مايرد في الإعلانات التلفازيه وأعادت السبب أن الإعلانات تنفذ بشكل جذاب يجعل الأفراد تذهب الى شراءها وبعضهم أرجعها الى أن تجاربه الماضية كانت إيجابيه مع الإعلانات التلفازيه فأصبح يصدق كل مايرد </a:t>
            </a:r>
            <a:r>
              <a:rPr lang="ar-SA" sz="2000" b="1" dirty="0" smtClean="0">
                <a:solidFill>
                  <a:srgbClr val="002060"/>
                </a:solidFill>
              </a:rPr>
              <a:t>فيها</a:t>
            </a:r>
            <a:endParaRPr lang="en-US" sz="2000" b="1" dirty="0">
              <a:solidFill>
                <a:srgbClr val="002060"/>
              </a:solidFill>
            </a:endParaRPr>
          </a:p>
        </p:txBody>
      </p:sp>
    </p:spTree>
    <p:extLst>
      <p:ext uri="{BB962C8B-B14F-4D97-AF65-F5344CB8AC3E}">
        <p14:creationId xmlns:p14="http://schemas.microsoft.com/office/powerpoint/2010/main" xmlns="" val="56020601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242888" y="304800"/>
            <a:ext cx="8901112" cy="566738"/>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EG" sz="2500" b="1" dirty="0">
                <a:solidFill>
                  <a:srgbClr val="002060"/>
                </a:solidFill>
              </a:rPr>
              <a:t>السؤال السابع عشر : هل تقوم وأسرتك بتناول الوجبات السريعه في المنزل وخارجه؟</a:t>
            </a:r>
            <a:endParaRPr lang="en-US" sz="2500" b="1" dirty="0">
              <a:solidFill>
                <a:srgbClr val="002060"/>
              </a:solidFill>
            </a:endParaRPr>
          </a:p>
        </p:txBody>
      </p:sp>
      <p:graphicFrame>
        <p:nvGraphicFramePr>
          <p:cNvPr id="5" name="Chart 4"/>
          <p:cNvGraphicFramePr/>
          <p:nvPr>
            <p:extLst>
              <p:ext uri="{D42A27DB-BD31-4B8C-83A1-F6EECF244321}">
                <p14:modId xmlns:p14="http://schemas.microsoft.com/office/powerpoint/2010/main" xmlns="" val="1140732581"/>
              </p:ext>
            </p:extLst>
          </p:nvPr>
        </p:nvGraphicFramePr>
        <p:xfrm>
          <a:off x="1828800" y="1828800"/>
          <a:ext cx="54864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6" name="Rounded Rectangle 5"/>
          <p:cNvSpPr/>
          <p:nvPr/>
        </p:nvSpPr>
        <p:spPr>
          <a:xfrm>
            <a:off x="242889" y="5362574"/>
            <a:ext cx="8715374" cy="1152525"/>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SA" sz="2000" b="1" dirty="0">
                <a:solidFill>
                  <a:srgbClr val="002060"/>
                </a:solidFill>
              </a:rPr>
              <a:t>أجابت نسبة كبيره من العينه 62.4% بعدد مفردات 63 بالإجابه بنعم وهذا إتجاه ظهر في المجتمع </a:t>
            </a:r>
            <a:r>
              <a:rPr lang="ar-SA" sz="2000" b="1" dirty="0" smtClean="0">
                <a:solidFill>
                  <a:srgbClr val="002060"/>
                </a:solidFill>
              </a:rPr>
              <a:t>السعو</a:t>
            </a:r>
            <a:r>
              <a:rPr lang="ar-EG" sz="2000" b="1" dirty="0" smtClean="0">
                <a:solidFill>
                  <a:srgbClr val="002060"/>
                </a:solidFill>
              </a:rPr>
              <a:t>د</a:t>
            </a:r>
            <a:r>
              <a:rPr lang="ar-SA" sz="2000" b="1" dirty="0" smtClean="0">
                <a:solidFill>
                  <a:srgbClr val="002060"/>
                </a:solidFill>
              </a:rPr>
              <a:t>ي </a:t>
            </a:r>
            <a:r>
              <a:rPr lang="ar-SA" sz="2000" b="1" dirty="0">
                <a:solidFill>
                  <a:srgbClr val="002060"/>
                </a:solidFill>
              </a:rPr>
              <a:t>في الأونه الأخيره ، مما أدى إلى زيادة نسبة السمنه في المجتمع ، والأمراض المصاحبه لزيادة الوزن من إرتفاع في ضغط الدم والسكر والعقم عند الرجال والنساء وأمراض </a:t>
            </a:r>
            <a:r>
              <a:rPr lang="ar-SA" sz="2000" b="1" dirty="0" smtClean="0">
                <a:solidFill>
                  <a:srgbClr val="002060"/>
                </a:solidFill>
              </a:rPr>
              <a:t>القلب</a:t>
            </a:r>
            <a:endParaRPr lang="en-US" sz="2000" b="1" dirty="0">
              <a:solidFill>
                <a:srgbClr val="002060"/>
              </a:solidFill>
            </a:endParaRPr>
          </a:p>
        </p:txBody>
      </p:sp>
    </p:spTree>
    <p:extLst>
      <p:ext uri="{BB962C8B-B14F-4D97-AF65-F5344CB8AC3E}">
        <p14:creationId xmlns:p14="http://schemas.microsoft.com/office/powerpoint/2010/main" xmlns="" val="253232421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bwMode="auto">
          <a:xfrm>
            <a:off x="1243013" y="152400"/>
            <a:ext cx="7596187" cy="647700"/>
          </a:xfrm>
          <a:prstGeom prst="flowChartAlternateProcess">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EG" sz="2800" b="1" dirty="0">
                <a:solidFill>
                  <a:srgbClr val="002060"/>
                </a:solidFill>
              </a:rPr>
              <a:t>السؤال الثامن عشر : عدد مرات أكل الوجبات السريعه شهرياً</a:t>
            </a:r>
            <a:endParaRPr lang="en-US" sz="2800" b="1" dirty="0">
              <a:solidFill>
                <a:srgbClr val="002060"/>
              </a:solidFill>
            </a:endParaRPr>
          </a:p>
        </p:txBody>
      </p:sp>
      <p:graphicFrame>
        <p:nvGraphicFramePr>
          <p:cNvPr id="5" name="Chart 4"/>
          <p:cNvGraphicFramePr/>
          <p:nvPr>
            <p:extLst>
              <p:ext uri="{D42A27DB-BD31-4B8C-83A1-F6EECF244321}">
                <p14:modId xmlns:p14="http://schemas.microsoft.com/office/powerpoint/2010/main" xmlns="" val="60062718"/>
              </p:ext>
            </p:extLst>
          </p:nvPr>
        </p:nvGraphicFramePr>
        <p:xfrm>
          <a:off x="1828800" y="1828800"/>
          <a:ext cx="54864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6" name="Rounded Rectangle 5"/>
          <p:cNvSpPr/>
          <p:nvPr/>
        </p:nvSpPr>
        <p:spPr>
          <a:xfrm>
            <a:off x="42860" y="5495924"/>
            <a:ext cx="9015412" cy="1147763"/>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SA" sz="2000" b="1" dirty="0">
                <a:solidFill>
                  <a:srgbClr val="002060"/>
                </a:solidFill>
              </a:rPr>
              <a:t>كانت نسبة الذين يتناولون وجبات سريعه كبيره وكذلك عدد مرات الأكل في الشهر حيث بلغت مانسبته 27.9% بعدد مفردات 27 مفرده وعدة مرات في الشهر ، ويعد بند الوجبات السريعه من المصاريف التى لافائدة من وراءها ويجب القيام بعمل برامج تلفازيه توعويه صحيه لشرح مضار هذه الأغذيه على </a:t>
            </a:r>
            <a:r>
              <a:rPr lang="ar-SA" sz="2000" b="1" dirty="0" smtClean="0">
                <a:solidFill>
                  <a:srgbClr val="002060"/>
                </a:solidFill>
              </a:rPr>
              <a:t>الصحة</a:t>
            </a:r>
            <a:endParaRPr lang="en-US" sz="2000" b="1" dirty="0">
              <a:solidFill>
                <a:srgbClr val="002060"/>
              </a:solidFill>
            </a:endParaRPr>
          </a:p>
        </p:txBody>
      </p:sp>
    </p:spTree>
    <p:extLst>
      <p:ext uri="{BB962C8B-B14F-4D97-AF65-F5344CB8AC3E}">
        <p14:creationId xmlns:p14="http://schemas.microsoft.com/office/powerpoint/2010/main" xmlns="" val="415114591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304800"/>
            <a:ext cx="9144000" cy="581025"/>
          </a:xfrm>
          <a:prstGeom prst="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EG" sz="2500" b="1" dirty="0">
                <a:solidFill>
                  <a:srgbClr val="002060"/>
                </a:solidFill>
              </a:rPr>
              <a:t>السؤال التاسع عشر : نسبة الصرف على الأطعمه السريعه والمطاعم من الدخل </a:t>
            </a:r>
            <a:r>
              <a:rPr lang="ar-EG" sz="2500" b="1" dirty="0" smtClean="0">
                <a:solidFill>
                  <a:srgbClr val="002060"/>
                </a:solidFill>
              </a:rPr>
              <a:t>الشهري</a:t>
            </a:r>
            <a:endParaRPr lang="en-US" sz="2500" b="1" dirty="0">
              <a:solidFill>
                <a:srgbClr val="002060"/>
              </a:solidFill>
            </a:endParaRPr>
          </a:p>
        </p:txBody>
      </p:sp>
      <p:graphicFrame>
        <p:nvGraphicFramePr>
          <p:cNvPr id="5" name="Chart 4"/>
          <p:cNvGraphicFramePr/>
          <p:nvPr>
            <p:extLst>
              <p:ext uri="{D42A27DB-BD31-4B8C-83A1-F6EECF244321}">
                <p14:modId xmlns:p14="http://schemas.microsoft.com/office/powerpoint/2010/main" xmlns="" val="3674258200"/>
              </p:ext>
            </p:extLst>
          </p:nvPr>
        </p:nvGraphicFramePr>
        <p:xfrm>
          <a:off x="1828800" y="1600200"/>
          <a:ext cx="54864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6" name="Rounded Rectangle 5"/>
          <p:cNvSpPr/>
          <p:nvPr/>
        </p:nvSpPr>
        <p:spPr>
          <a:xfrm>
            <a:off x="185738" y="5343529"/>
            <a:ext cx="8686800" cy="1100138"/>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SA" sz="2000" b="1" dirty="0">
                <a:solidFill>
                  <a:srgbClr val="002060"/>
                </a:solidFill>
              </a:rPr>
              <a:t>تكلف هذه الوجبات من الميزانية الشهر مايبلغ 10% من الدخل الشهري لعدد 65 مفرده بنسبة 70 % وباقي العينه مابين 20 % و 30 % من الدخل الشهري فعلى الأسره تقنين مرات الأكل خارج المنزل لأسباب </a:t>
            </a:r>
            <a:r>
              <a:rPr lang="ar-SA" sz="2000" b="1" dirty="0" smtClean="0">
                <a:solidFill>
                  <a:srgbClr val="002060"/>
                </a:solidFill>
              </a:rPr>
              <a:t>إقتصاديه وصحيه</a:t>
            </a:r>
            <a:endParaRPr lang="en-US" sz="2000" b="1" dirty="0">
              <a:solidFill>
                <a:srgbClr val="002060"/>
              </a:solidFill>
            </a:endParaRPr>
          </a:p>
        </p:txBody>
      </p:sp>
    </p:spTree>
    <p:extLst>
      <p:ext uri="{BB962C8B-B14F-4D97-AF65-F5344CB8AC3E}">
        <p14:creationId xmlns:p14="http://schemas.microsoft.com/office/powerpoint/2010/main" xmlns="" val="115893202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3843338" y="304800"/>
            <a:ext cx="4919662" cy="638175"/>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EG" sz="2800" b="1" dirty="0">
                <a:solidFill>
                  <a:srgbClr val="002060"/>
                </a:solidFill>
              </a:rPr>
              <a:t>السؤال العشرون : هل لديك عاملة منزل</a:t>
            </a:r>
            <a:endParaRPr lang="en-US" sz="2800" b="1" dirty="0">
              <a:solidFill>
                <a:srgbClr val="002060"/>
              </a:solidFill>
            </a:endParaRPr>
          </a:p>
        </p:txBody>
      </p:sp>
      <p:graphicFrame>
        <p:nvGraphicFramePr>
          <p:cNvPr id="5" name="Chart 4"/>
          <p:cNvGraphicFramePr/>
          <p:nvPr>
            <p:extLst>
              <p:ext uri="{D42A27DB-BD31-4B8C-83A1-F6EECF244321}">
                <p14:modId xmlns:p14="http://schemas.microsoft.com/office/powerpoint/2010/main" xmlns="" val="58521303"/>
              </p:ext>
            </p:extLst>
          </p:nvPr>
        </p:nvGraphicFramePr>
        <p:xfrm>
          <a:off x="1828800" y="1828800"/>
          <a:ext cx="54864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6" name="Rounded Rectangle 5"/>
          <p:cNvSpPr/>
          <p:nvPr/>
        </p:nvSpPr>
        <p:spPr>
          <a:xfrm>
            <a:off x="381000" y="5181600"/>
            <a:ext cx="8153400" cy="1490663"/>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SA" sz="2000" b="1" dirty="0">
                <a:solidFill>
                  <a:srgbClr val="002060"/>
                </a:solidFill>
              </a:rPr>
              <a:t>عكس هذا السؤال مؤشراً إيجابياً عند العينه حيث أجابت نسبة 72.3% أنها لاتستخدم عاملة منزلية وباقي العينه بالنسبه 27.7% بعددمفردات 28 مفرده تستخدم عاملة منزليه . ويعد بند أجور العماله المنزليه من أعلى البنود التى تؤثر على ميزانية الدولة وليست على ميزانية الاسره فقط عدا الإنحرفات السلوكيه والعقديه والقيميه التى أدخلتها ً هذه الاسره </a:t>
            </a:r>
            <a:r>
              <a:rPr lang="ar-SA" sz="2000" b="1" dirty="0" smtClean="0">
                <a:solidFill>
                  <a:srgbClr val="002060"/>
                </a:solidFill>
              </a:rPr>
              <a:t>السعوديه</a:t>
            </a:r>
            <a:endParaRPr lang="en-US" sz="2000" b="1" dirty="0">
              <a:solidFill>
                <a:srgbClr val="002060"/>
              </a:solidFill>
            </a:endParaRPr>
          </a:p>
          <a:p>
            <a:pPr algn="ctr"/>
            <a:r>
              <a:rPr lang="en-US" sz="2000" b="1" dirty="0">
                <a:solidFill>
                  <a:srgbClr val="002060"/>
                </a:solidFill>
              </a:rPr>
              <a:t> </a:t>
            </a:r>
          </a:p>
        </p:txBody>
      </p:sp>
    </p:spTree>
    <p:extLst>
      <p:ext uri="{BB962C8B-B14F-4D97-AF65-F5344CB8AC3E}">
        <p14:creationId xmlns:p14="http://schemas.microsoft.com/office/powerpoint/2010/main" xmlns="" val="116906454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ultidocument 3"/>
          <p:cNvSpPr/>
          <p:nvPr/>
        </p:nvSpPr>
        <p:spPr bwMode="auto">
          <a:xfrm>
            <a:off x="6019800" y="228600"/>
            <a:ext cx="2819400" cy="990600"/>
          </a:xfrm>
          <a:prstGeom prst="flowChartMultidocument">
            <a:avLst/>
          </a:prstGeom>
          <a:ln>
            <a:headEnd type="none" w="med" len="med"/>
            <a:tailEnd type="none" w="med" len="med"/>
          </a:ln>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1" anchor="t" anchorCtr="0" compatLnSpc="1">
            <a:prstTxWarp prst="textNoShape">
              <a:avLst/>
            </a:prstTxWarp>
          </a:bodyPr>
          <a:lstStyle/>
          <a:p>
            <a:pPr algn="r"/>
            <a:r>
              <a:rPr lang="ar-SA" sz="3200" b="1" dirty="0">
                <a:solidFill>
                  <a:srgbClr val="C00000"/>
                </a:solidFill>
              </a:rPr>
              <a:t>أنواع الرزق</a:t>
            </a:r>
            <a:endParaRPr kumimoji="0" lang="ar-EG" sz="3200" b="0" i="0" u="none" strike="noStrike" cap="none" normalizeH="0" baseline="0" dirty="0" smtClean="0">
              <a:ln>
                <a:noFill/>
              </a:ln>
              <a:solidFill>
                <a:srgbClr val="C00000"/>
              </a:solidFill>
              <a:effectLst/>
            </a:endParaRPr>
          </a:p>
        </p:txBody>
      </p:sp>
      <p:graphicFrame>
        <p:nvGraphicFramePr>
          <p:cNvPr id="5" name="Diagram 4"/>
          <p:cNvGraphicFramePr/>
          <p:nvPr>
            <p:extLst>
              <p:ext uri="{D42A27DB-BD31-4B8C-83A1-F6EECF244321}">
                <p14:modId xmlns:p14="http://schemas.microsoft.com/office/powerpoint/2010/main" xmlns="" val="2075085541"/>
              </p:ext>
            </p:extLst>
          </p:nvPr>
        </p:nvGraphicFramePr>
        <p:xfrm>
          <a:off x="1166812" y="1368425"/>
          <a:ext cx="6477000" cy="485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06272955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bwMode="auto">
          <a:xfrm>
            <a:off x="2671763" y="381000"/>
            <a:ext cx="6319837" cy="762000"/>
          </a:xfrm>
          <a:prstGeom prst="flowChartAlternateProcess">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EG" sz="2800" b="1" dirty="0">
                <a:solidFill>
                  <a:srgbClr val="002060"/>
                </a:solidFill>
              </a:rPr>
              <a:t>السؤال الحادي والعشرون : كم عدد العمالة المنزليه</a:t>
            </a:r>
          </a:p>
        </p:txBody>
      </p:sp>
      <p:graphicFrame>
        <p:nvGraphicFramePr>
          <p:cNvPr id="5" name="Chart 4"/>
          <p:cNvGraphicFramePr/>
          <p:nvPr>
            <p:extLst>
              <p:ext uri="{D42A27DB-BD31-4B8C-83A1-F6EECF244321}">
                <p14:modId xmlns:p14="http://schemas.microsoft.com/office/powerpoint/2010/main" xmlns="" val="1548656768"/>
              </p:ext>
            </p:extLst>
          </p:nvPr>
        </p:nvGraphicFramePr>
        <p:xfrm>
          <a:off x="1828800" y="1828800"/>
          <a:ext cx="54864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6" name="Rounded Rectangle 5"/>
          <p:cNvSpPr/>
          <p:nvPr/>
        </p:nvSpPr>
        <p:spPr>
          <a:xfrm>
            <a:off x="1295400" y="5324478"/>
            <a:ext cx="7010400" cy="1219200"/>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SA" sz="2000" b="1" dirty="0">
                <a:solidFill>
                  <a:srgbClr val="002060"/>
                </a:solidFill>
              </a:rPr>
              <a:t>أكدت معظم مفردات العينه الى الإكتفاء بعامله منزليه واحده ويعود ذلك الى حداثة سن المستخدميين وعدم وجود أطفال في الأسره في بعض الأحيان وكانت نسبة الأسر التى ليس لديها عامله واحده فقط 69.7% بعدد مفردات 29 </a:t>
            </a:r>
            <a:r>
              <a:rPr lang="ar-SA" sz="2000" b="1" dirty="0" smtClean="0">
                <a:solidFill>
                  <a:srgbClr val="002060"/>
                </a:solidFill>
              </a:rPr>
              <a:t>مفرده</a:t>
            </a:r>
            <a:endParaRPr lang="en-US" sz="2000" b="1" dirty="0">
              <a:solidFill>
                <a:srgbClr val="002060"/>
              </a:solidFill>
            </a:endParaRPr>
          </a:p>
        </p:txBody>
      </p:sp>
    </p:spTree>
    <p:extLst>
      <p:ext uri="{BB962C8B-B14F-4D97-AF65-F5344CB8AC3E}">
        <p14:creationId xmlns:p14="http://schemas.microsoft.com/office/powerpoint/2010/main" xmlns="" val="372098980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642938" y="304800"/>
            <a:ext cx="8120062" cy="66675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EG" sz="2800" b="1" dirty="0">
                <a:solidFill>
                  <a:srgbClr val="002060"/>
                </a:solidFill>
              </a:rPr>
              <a:t>السؤال الثاني والعشرون : أسباب وجود أكثر من عاملة في المنزل </a:t>
            </a:r>
          </a:p>
        </p:txBody>
      </p:sp>
      <p:graphicFrame>
        <p:nvGraphicFramePr>
          <p:cNvPr id="5" name="Chart 4"/>
          <p:cNvGraphicFramePr/>
          <p:nvPr>
            <p:extLst>
              <p:ext uri="{D42A27DB-BD31-4B8C-83A1-F6EECF244321}">
                <p14:modId xmlns:p14="http://schemas.microsoft.com/office/powerpoint/2010/main" xmlns="" val="1696526071"/>
              </p:ext>
            </p:extLst>
          </p:nvPr>
        </p:nvGraphicFramePr>
        <p:xfrm>
          <a:off x="1828800" y="1828800"/>
          <a:ext cx="54864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6" name="Rounded Rectangle 5"/>
          <p:cNvSpPr/>
          <p:nvPr/>
        </p:nvSpPr>
        <p:spPr>
          <a:xfrm>
            <a:off x="966787" y="5424491"/>
            <a:ext cx="7362826" cy="919163"/>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SA" sz="2000" b="1" dirty="0">
                <a:solidFill>
                  <a:srgbClr val="002060"/>
                </a:solidFill>
              </a:rPr>
              <a:t>أرجعت العينة أسباب وجود أكثر من عامله إلى كثرة الأعباء المنزلية بنسبة 60.0% </a:t>
            </a:r>
            <a:r>
              <a:rPr lang="ar-EG" sz="2000" b="1" dirty="0" smtClean="0">
                <a:solidFill>
                  <a:srgbClr val="002060"/>
                </a:solidFill>
              </a:rPr>
              <a:t/>
            </a:r>
            <a:br>
              <a:rPr lang="ar-EG" sz="2000" b="1" dirty="0" smtClean="0">
                <a:solidFill>
                  <a:srgbClr val="002060"/>
                </a:solidFill>
              </a:rPr>
            </a:br>
            <a:r>
              <a:rPr lang="ar-SA" sz="2000" b="1" dirty="0" smtClean="0">
                <a:solidFill>
                  <a:srgbClr val="002060"/>
                </a:solidFill>
              </a:rPr>
              <a:t>أو </a:t>
            </a:r>
            <a:r>
              <a:rPr lang="ar-SA" sz="2000" b="1" dirty="0">
                <a:solidFill>
                  <a:srgbClr val="002060"/>
                </a:solidFill>
              </a:rPr>
              <a:t>إلى أن زوجة موظفة ولاتستطيع القيام بالأعمال المنزلية بسبب 33.3%</a:t>
            </a:r>
            <a:endParaRPr lang="en-US" sz="2000" b="1" dirty="0">
              <a:solidFill>
                <a:srgbClr val="002060"/>
              </a:solidFill>
            </a:endParaRPr>
          </a:p>
        </p:txBody>
      </p:sp>
    </p:spTree>
    <p:extLst>
      <p:ext uri="{BB962C8B-B14F-4D97-AF65-F5344CB8AC3E}">
        <p14:creationId xmlns:p14="http://schemas.microsoft.com/office/powerpoint/2010/main" xmlns="" val="74475680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bwMode="auto">
          <a:xfrm>
            <a:off x="0" y="228600"/>
            <a:ext cx="9144000" cy="1066800"/>
          </a:xfrm>
          <a:prstGeom prst="flowChartTerminator">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EG" sz="2800" b="1" dirty="0">
                <a:solidFill>
                  <a:srgbClr val="002060"/>
                </a:solidFill>
              </a:rPr>
              <a:t>السؤال الثالث والعشرون : كم تسنهلك العمالة المنزلية من سائق وخادمة من الدخل </a:t>
            </a:r>
            <a:r>
              <a:rPr lang="ar-EG" sz="2800" b="1" dirty="0" smtClean="0">
                <a:solidFill>
                  <a:srgbClr val="002060"/>
                </a:solidFill>
              </a:rPr>
              <a:t>الشهري</a:t>
            </a:r>
            <a:endParaRPr lang="en-US" sz="2800" b="1" dirty="0">
              <a:solidFill>
                <a:srgbClr val="002060"/>
              </a:solidFill>
            </a:endParaRPr>
          </a:p>
        </p:txBody>
      </p:sp>
      <p:graphicFrame>
        <p:nvGraphicFramePr>
          <p:cNvPr id="5" name="Chart 4"/>
          <p:cNvGraphicFramePr/>
          <p:nvPr>
            <p:extLst>
              <p:ext uri="{D42A27DB-BD31-4B8C-83A1-F6EECF244321}">
                <p14:modId xmlns:p14="http://schemas.microsoft.com/office/powerpoint/2010/main" xmlns="" val="704526174"/>
              </p:ext>
            </p:extLst>
          </p:nvPr>
        </p:nvGraphicFramePr>
        <p:xfrm>
          <a:off x="1752600" y="1600200"/>
          <a:ext cx="54864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6" name="Rounded Rectangle 5"/>
          <p:cNvSpPr/>
          <p:nvPr/>
        </p:nvSpPr>
        <p:spPr>
          <a:xfrm>
            <a:off x="990600" y="5029200"/>
            <a:ext cx="7391400" cy="1724025"/>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SA" sz="2000" b="1" dirty="0">
                <a:solidFill>
                  <a:srgbClr val="002060"/>
                </a:solidFill>
              </a:rPr>
              <a:t>نظراً لأن العماله المنزليه يستهلك جزاءً كبيراً من الدخل الشهري ، ويعتبر أحد الأسباب الرئسيه المؤديه إلى زيادة الإستهلاك الهدري في الأسره السعوديه ووجد أن 56.8% لعدد مفردات 21 مفرده تستهلك العمالة المنزليه مانسبته 10% من الإستهلاك الشهري و32.4% لعدد مفردات 12 مفرده تستهلك 20% من الدخل الشهري ومانسبته 10.8% لعدد مفردات 4 مفرده تستهلك 30 % من الدخل </a:t>
            </a:r>
            <a:r>
              <a:rPr lang="ar-SA" sz="2000" b="1" dirty="0" smtClean="0">
                <a:solidFill>
                  <a:srgbClr val="002060"/>
                </a:solidFill>
              </a:rPr>
              <a:t>الشهري</a:t>
            </a:r>
            <a:endParaRPr lang="en-US" sz="2000" b="1" dirty="0">
              <a:solidFill>
                <a:srgbClr val="002060"/>
              </a:solidFill>
            </a:endParaRPr>
          </a:p>
        </p:txBody>
      </p:sp>
    </p:spTree>
    <p:extLst>
      <p:ext uri="{BB962C8B-B14F-4D97-AF65-F5344CB8AC3E}">
        <p14:creationId xmlns:p14="http://schemas.microsoft.com/office/powerpoint/2010/main" xmlns="" val="280154234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2314575" y="304800"/>
            <a:ext cx="6372225" cy="623888"/>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EG" sz="2800" b="1" dirty="0">
                <a:solidFill>
                  <a:srgbClr val="002060"/>
                </a:solidFill>
              </a:rPr>
              <a:t>السؤال الرابع والعشرون : هل المنزل ملك أو مؤجر</a:t>
            </a:r>
            <a:endParaRPr lang="en-US" sz="2800" b="1" dirty="0">
              <a:solidFill>
                <a:srgbClr val="002060"/>
              </a:solidFill>
            </a:endParaRPr>
          </a:p>
          <a:p>
            <a:pPr algn="ctr"/>
            <a:endParaRPr lang="ar-EG" sz="2800" b="1" dirty="0">
              <a:solidFill>
                <a:srgbClr val="002060"/>
              </a:solidFill>
            </a:endParaRPr>
          </a:p>
        </p:txBody>
      </p:sp>
      <p:graphicFrame>
        <p:nvGraphicFramePr>
          <p:cNvPr id="6" name="Chart 5"/>
          <p:cNvGraphicFramePr/>
          <p:nvPr>
            <p:extLst>
              <p:ext uri="{D42A27DB-BD31-4B8C-83A1-F6EECF244321}">
                <p14:modId xmlns:p14="http://schemas.microsoft.com/office/powerpoint/2010/main" xmlns="" val="3371096466"/>
              </p:ext>
            </p:extLst>
          </p:nvPr>
        </p:nvGraphicFramePr>
        <p:xfrm>
          <a:off x="1828800" y="1828800"/>
          <a:ext cx="54864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7" name="Rounded Rectangle 6"/>
          <p:cNvSpPr/>
          <p:nvPr/>
        </p:nvSpPr>
        <p:spPr>
          <a:xfrm>
            <a:off x="1143000" y="5334000"/>
            <a:ext cx="6972300" cy="1152525"/>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SA" sz="2000" b="1" dirty="0">
                <a:solidFill>
                  <a:srgbClr val="002060"/>
                </a:solidFill>
              </a:rPr>
              <a:t>أجابت مايوازي نسبته 67.3% من العينه أن المنزل ملك ومانسبته 32.7% أن المنزل مؤجر وكلنا نعلم أن الإيجارات العقاريه أرتفعت من الأونه الأخيره إرتفاعاً حاداً تزامناً مع الإرتفاعات المتواليه في أسعار مواد البناء والأغذيه .</a:t>
            </a:r>
            <a:endParaRPr lang="en-US" sz="2000" b="1" dirty="0">
              <a:solidFill>
                <a:srgbClr val="002060"/>
              </a:solidFill>
            </a:endParaRPr>
          </a:p>
        </p:txBody>
      </p:sp>
    </p:spTree>
    <p:extLst>
      <p:ext uri="{BB962C8B-B14F-4D97-AF65-F5344CB8AC3E}">
        <p14:creationId xmlns:p14="http://schemas.microsoft.com/office/powerpoint/2010/main" xmlns="" val="89085417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1443038" y="304800"/>
            <a:ext cx="7396162" cy="638175"/>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EG" sz="2800" b="1" dirty="0">
                <a:solidFill>
                  <a:srgbClr val="002060"/>
                </a:solidFill>
              </a:rPr>
              <a:t>السؤال الخامس والعشرون : كم يستهلك إيجار المنزل سنوياً</a:t>
            </a:r>
            <a:endParaRPr lang="en-US" sz="2800" b="1" dirty="0">
              <a:solidFill>
                <a:srgbClr val="002060"/>
              </a:solidFill>
            </a:endParaRPr>
          </a:p>
        </p:txBody>
      </p:sp>
      <p:graphicFrame>
        <p:nvGraphicFramePr>
          <p:cNvPr id="5" name="Chart 4"/>
          <p:cNvGraphicFramePr/>
          <p:nvPr>
            <p:extLst>
              <p:ext uri="{D42A27DB-BD31-4B8C-83A1-F6EECF244321}">
                <p14:modId xmlns:p14="http://schemas.microsoft.com/office/powerpoint/2010/main" xmlns="" val="1635876983"/>
              </p:ext>
            </p:extLst>
          </p:nvPr>
        </p:nvGraphicFramePr>
        <p:xfrm>
          <a:off x="2200275" y="1643063"/>
          <a:ext cx="54864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6" name="Rounded Rectangle 5"/>
          <p:cNvSpPr/>
          <p:nvPr/>
        </p:nvSpPr>
        <p:spPr>
          <a:xfrm>
            <a:off x="1004888" y="5243512"/>
            <a:ext cx="7086600" cy="1381125"/>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SA" sz="2000" b="1" dirty="0">
                <a:solidFill>
                  <a:srgbClr val="002060"/>
                </a:solidFill>
              </a:rPr>
              <a:t>أجابت نسبة متساويه مايوازي 26.2% على كلاً من يستهلك الإيجار سنوياً 10% ، 20% ، 30%، ومعنى ذلك أنها قد تتوافق النسبه مع إرتفاع الدخل وإنخفاضه ومع إرتفاع سعر الوحده المؤجره ، والإيجار ات المرتفعه للعقارات أصبحت من المشاكل التى تشكل عبء على الأسره السعوديه .</a:t>
            </a:r>
            <a:endParaRPr lang="en-US" sz="2000" b="1" dirty="0">
              <a:solidFill>
                <a:srgbClr val="002060"/>
              </a:solidFill>
            </a:endParaRPr>
          </a:p>
        </p:txBody>
      </p:sp>
    </p:spTree>
    <p:extLst>
      <p:ext uri="{BB962C8B-B14F-4D97-AF65-F5344CB8AC3E}">
        <p14:creationId xmlns:p14="http://schemas.microsoft.com/office/powerpoint/2010/main" xmlns="" val="421997217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bwMode="auto">
          <a:xfrm>
            <a:off x="1600200" y="381000"/>
            <a:ext cx="7239000" cy="633413"/>
          </a:xfrm>
          <a:prstGeom prst="flowChartAlternateProcess">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EG" sz="2800" b="1" dirty="0">
                <a:solidFill>
                  <a:srgbClr val="002060"/>
                </a:solidFill>
              </a:rPr>
              <a:t>السؤال السادس والعشرون : عدد الهواتف النقاله في الإسره</a:t>
            </a:r>
            <a:endParaRPr lang="en-US" sz="2800" b="1" dirty="0">
              <a:solidFill>
                <a:srgbClr val="002060"/>
              </a:solidFill>
            </a:endParaRPr>
          </a:p>
        </p:txBody>
      </p:sp>
      <p:graphicFrame>
        <p:nvGraphicFramePr>
          <p:cNvPr id="6" name="Chart 5"/>
          <p:cNvGraphicFramePr/>
          <p:nvPr>
            <p:extLst>
              <p:ext uri="{D42A27DB-BD31-4B8C-83A1-F6EECF244321}">
                <p14:modId xmlns:p14="http://schemas.microsoft.com/office/powerpoint/2010/main" xmlns="" val="1482724695"/>
              </p:ext>
            </p:extLst>
          </p:nvPr>
        </p:nvGraphicFramePr>
        <p:xfrm>
          <a:off x="1828800" y="1524000"/>
          <a:ext cx="54864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7" name="Rounded Rectangle 6"/>
          <p:cNvSpPr/>
          <p:nvPr/>
        </p:nvSpPr>
        <p:spPr>
          <a:xfrm>
            <a:off x="857250" y="5276854"/>
            <a:ext cx="7429500" cy="1152525"/>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SA" sz="2000" b="1" dirty="0">
                <a:solidFill>
                  <a:srgbClr val="002060"/>
                </a:solidFill>
              </a:rPr>
              <a:t>ويتراوح عددها في الأسره السعوديه مابين اثنين نسبة 34.7% وثلاث هواتف نقاله 21.8% وأكثر من ثلاث هواتف نقاله بنسبة 37.6% وتستهلك الهواتف النقاله نسبة كبيره من الدخل الشهري كافه يمكن أن تضاف الى بند </a:t>
            </a:r>
            <a:r>
              <a:rPr lang="ar-SA" sz="2000" b="1" dirty="0" smtClean="0">
                <a:solidFill>
                  <a:srgbClr val="002060"/>
                </a:solidFill>
              </a:rPr>
              <a:t>الإدخار</a:t>
            </a:r>
            <a:endParaRPr lang="en-US" sz="2000" b="1" dirty="0">
              <a:solidFill>
                <a:srgbClr val="002060"/>
              </a:solidFill>
            </a:endParaRPr>
          </a:p>
        </p:txBody>
      </p:sp>
    </p:spTree>
    <p:extLst>
      <p:ext uri="{BB962C8B-B14F-4D97-AF65-F5344CB8AC3E}">
        <p14:creationId xmlns:p14="http://schemas.microsoft.com/office/powerpoint/2010/main" xmlns="" val="191118467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1571625" y="381000"/>
            <a:ext cx="7419975" cy="619125"/>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EG" sz="2800" b="1" dirty="0">
                <a:solidFill>
                  <a:srgbClr val="002060"/>
                </a:solidFill>
              </a:rPr>
              <a:t>السؤال السابع والعشرون : كم تستهلك فواتير الهواتف النقاله </a:t>
            </a:r>
          </a:p>
        </p:txBody>
      </p:sp>
      <p:graphicFrame>
        <p:nvGraphicFramePr>
          <p:cNvPr id="5" name="Chart 4"/>
          <p:cNvGraphicFramePr/>
          <p:nvPr>
            <p:extLst>
              <p:ext uri="{D42A27DB-BD31-4B8C-83A1-F6EECF244321}">
                <p14:modId xmlns:p14="http://schemas.microsoft.com/office/powerpoint/2010/main" xmlns="" val="114291554"/>
              </p:ext>
            </p:extLst>
          </p:nvPr>
        </p:nvGraphicFramePr>
        <p:xfrm>
          <a:off x="1828800" y="1828800"/>
          <a:ext cx="54864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6" name="Rounded Rectangle 5"/>
          <p:cNvSpPr/>
          <p:nvPr/>
        </p:nvSpPr>
        <p:spPr>
          <a:xfrm>
            <a:off x="800100" y="5242588"/>
            <a:ext cx="7886700" cy="1429675"/>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SA" sz="2000" b="1" dirty="0">
                <a:solidFill>
                  <a:srgbClr val="002060"/>
                </a:solidFill>
              </a:rPr>
              <a:t>تستهلك الهواتف النقالة مايوازي 10% لنسبة كبيره من العينه توازي 56.4% اما 20% من الدخل فلنسبة 24.8% اما 40% فنسبة 10.9% ولابد من تنظيم حملات توعوية للحث على تخفيض إستخدام الهواتف النقاله وخاصة للإطفال لضررها بالصحة . وخاصة إذا كانت مدة المكالمة طويلة فهي قد ثؤثر على السمع وعلى الأعصاب السمعية</a:t>
            </a:r>
            <a:endParaRPr lang="en-US" sz="2000" b="1" dirty="0">
              <a:solidFill>
                <a:srgbClr val="002060"/>
              </a:solidFill>
            </a:endParaRPr>
          </a:p>
        </p:txBody>
      </p:sp>
    </p:spTree>
    <p:extLst>
      <p:ext uri="{BB962C8B-B14F-4D97-AF65-F5344CB8AC3E}">
        <p14:creationId xmlns:p14="http://schemas.microsoft.com/office/powerpoint/2010/main" xmlns="" val="232554676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bwMode="auto">
          <a:xfrm>
            <a:off x="0" y="304800"/>
            <a:ext cx="8991600" cy="990600"/>
          </a:xfrm>
          <a:prstGeom prst="flowChartAlternateProcess">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EG" sz="2800" b="1" dirty="0">
                <a:solidFill>
                  <a:srgbClr val="002060"/>
                </a:solidFill>
              </a:rPr>
              <a:t>السؤال الثامن والعشرون : لماذا أصبحت الهواتف النقالة تستهلك جزءاً كبيراً من الدخل</a:t>
            </a:r>
          </a:p>
        </p:txBody>
      </p:sp>
      <p:graphicFrame>
        <p:nvGraphicFramePr>
          <p:cNvPr id="5" name="Chart 4"/>
          <p:cNvGraphicFramePr/>
          <p:nvPr>
            <p:extLst>
              <p:ext uri="{D42A27DB-BD31-4B8C-83A1-F6EECF244321}">
                <p14:modId xmlns:p14="http://schemas.microsoft.com/office/powerpoint/2010/main" xmlns="" val="1220796983"/>
              </p:ext>
            </p:extLst>
          </p:nvPr>
        </p:nvGraphicFramePr>
        <p:xfrm>
          <a:off x="1828800" y="1828800"/>
          <a:ext cx="54864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6" name="Rounded Rectangle 5"/>
          <p:cNvSpPr/>
          <p:nvPr/>
        </p:nvSpPr>
        <p:spPr>
          <a:xfrm>
            <a:off x="1219200" y="5257800"/>
            <a:ext cx="6886575" cy="1143000"/>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SA" sz="2000" b="1" dirty="0">
                <a:solidFill>
                  <a:srgbClr val="002060"/>
                </a:solidFill>
              </a:rPr>
              <a:t>أجابت نسبة كبيره من العينه أنها ضروريه ولايمكن الإستغناء عنها وكانت عدد المفردات 65 مفرده بما يوازي 64.4%أما قد يساءا إستخدامها فقدم وأجابت بذلك نسبة 29.7% بعدد مفردات 30 مفرده .</a:t>
            </a:r>
            <a:endParaRPr lang="en-US" sz="2000" b="1" dirty="0">
              <a:solidFill>
                <a:srgbClr val="002060"/>
              </a:solidFill>
            </a:endParaRPr>
          </a:p>
        </p:txBody>
      </p:sp>
    </p:spTree>
    <p:extLst>
      <p:ext uri="{BB962C8B-B14F-4D97-AF65-F5344CB8AC3E}">
        <p14:creationId xmlns:p14="http://schemas.microsoft.com/office/powerpoint/2010/main" xmlns="" val="81550044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bwMode="auto">
          <a:xfrm>
            <a:off x="1800225" y="381000"/>
            <a:ext cx="7115175" cy="685800"/>
          </a:xfrm>
          <a:prstGeom prst="flowChartAlternateProcess">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EG" sz="2800" b="1" dirty="0">
                <a:solidFill>
                  <a:srgbClr val="002060"/>
                </a:solidFill>
              </a:rPr>
              <a:t>السؤال التاسع والعشرون : هل قمت بالإقتراض من البنوك</a:t>
            </a:r>
            <a:endParaRPr lang="en-US" sz="2800" b="1" dirty="0">
              <a:solidFill>
                <a:srgbClr val="002060"/>
              </a:solidFill>
            </a:endParaRPr>
          </a:p>
        </p:txBody>
      </p:sp>
      <p:graphicFrame>
        <p:nvGraphicFramePr>
          <p:cNvPr id="5" name="Chart 4"/>
          <p:cNvGraphicFramePr/>
          <p:nvPr>
            <p:extLst>
              <p:ext uri="{D42A27DB-BD31-4B8C-83A1-F6EECF244321}">
                <p14:modId xmlns:p14="http://schemas.microsoft.com/office/powerpoint/2010/main" xmlns="" val="4269736411"/>
              </p:ext>
            </p:extLst>
          </p:nvPr>
        </p:nvGraphicFramePr>
        <p:xfrm>
          <a:off x="1828800" y="1828800"/>
          <a:ext cx="54864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6" name="Rounded Rectangle 5"/>
          <p:cNvSpPr/>
          <p:nvPr/>
        </p:nvSpPr>
        <p:spPr>
          <a:xfrm>
            <a:off x="357188" y="5105400"/>
            <a:ext cx="8558212" cy="1481138"/>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SA" sz="2000" b="1" dirty="0">
                <a:solidFill>
                  <a:srgbClr val="002060"/>
                </a:solidFill>
              </a:rPr>
              <a:t>أجابت نسبة 36.6% أنها قامت بالإقتراض من البنوك أما نسبة 63.4% فلم تقم بالإقتراض من البنوك ، ولقد قامت البنوك بعمل حملات دعائية ضخمة حتى تدفع أفراد المجتمع الى القيام بإقتراض قروض بنكية قد لايكونون في حاجة ماسة إليها وأصبحت القروض سمه من سمات العصر وخاصة الإستهلاك التفاخري او المظهري .</a:t>
            </a:r>
            <a:endParaRPr lang="en-US" sz="2000" b="1" dirty="0">
              <a:solidFill>
                <a:srgbClr val="002060"/>
              </a:solidFill>
            </a:endParaRPr>
          </a:p>
        </p:txBody>
      </p:sp>
    </p:spTree>
    <p:extLst>
      <p:ext uri="{BB962C8B-B14F-4D97-AF65-F5344CB8AC3E}">
        <p14:creationId xmlns:p14="http://schemas.microsoft.com/office/powerpoint/2010/main" xmlns="" val="264225143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bwMode="auto">
          <a:xfrm>
            <a:off x="1714500" y="152400"/>
            <a:ext cx="6972300" cy="762000"/>
          </a:xfrm>
          <a:prstGeom prst="flowChartTerminator">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EG" sz="2800" b="1" dirty="0">
                <a:solidFill>
                  <a:srgbClr val="002060"/>
                </a:solidFill>
              </a:rPr>
              <a:t>السؤال الثلاثين : كم يستهلك القرض البنكي من دخلك</a:t>
            </a:r>
          </a:p>
        </p:txBody>
      </p:sp>
      <p:graphicFrame>
        <p:nvGraphicFramePr>
          <p:cNvPr id="5" name="Chart 4"/>
          <p:cNvGraphicFramePr/>
          <p:nvPr>
            <p:extLst>
              <p:ext uri="{D42A27DB-BD31-4B8C-83A1-F6EECF244321}">
                <p14:modId xmlns:p14="http://schemas.microsoft.com/office/powerpoint/2010/main" xmlns="" val="1047918078"/>
              </p:ext>
            </p:extLst>
          </p:nvPr>
        </p:nvGraphicFramePr>
        <p:xfrm>
          <a:off x="1828800" y="1828800"/>
          <a:ext cx="54864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6" name="Rounded Rectangle 5"/>
          <p:cNvSpPr/>
          <p:nvPr/>
        </p:nvSpPr>
        <p:spPr>
          <a:xfrm>
            <a:off x="185738" y="5334000"/>
            <a:ext cx="8501062" cy="1195388"/>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SA" sz="2000" b="1" dirty="0">
                <a:solidFill>
                  <a:srgbClr val="002060"/>
                </a:solidFill>
              </a:rPr>
              <a:t>أجابت نسبة 40.5% بعدد مفردات 17 مرده أنه يستهلك 20% من الدخل السنوي أما نسبة 33.3% بعدد 14 مفرده فكانت تستهلك 30% وهذه النسبة كبيره ويجب الحث على عدم اللجوء الى القروض الإ في الحالات الضروريه .</a:t>
            </a:r>
            <a:endParaRPr lang="en-US" sz="2000" b="1" dirty="0">
              <a:solidFill>
                <a:srgbClr val="002060"/>
              </a:solidFill>
            </a:endParaRPr>
          </a:p>
        </p:txBody>
      </p:sp>
    </p:spTree>
    <p:extLst>
      <p:ext uri="{BB962C8B-B14F-4D97-AF65-F5344CB8AC3E}">
        <p14:creationId xmlns:p14="http://schemas.microsoft.com/office/powerpoint/2010/main" xmlns="" val="291991624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2819400" y="228600"/>
            <a:ext cx="6019800" cy="762000"/>
          </a:xfrm>
          <a:prstGeom prst="roundRect">
            <a:avLst/>
          </a:prstGeom>
          <a:ln>
            <a:headEnd type="none" w="med" len="med"/>
            <a:tailEnd type="none" w="med" len="med"/>
          </a:ln>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1" anchor="t" anchorCtr="0" compatLnSpc="1">
            <a:prstTxWarp prst="textNoShape">
              <a:avLst/>
            </a:prstTxWarp>
          </a:bodyPr>
          <a:lstStyle/>
          <a:p>
            <a:pPr algn="r" rtl="1"/>
            <a:r>
              <a:rPr lang="ar-SA" sz="2800" b="1" dirty="0">
                <a:solidFill>
                  <a:srgbClr val="C00000"/>
                </a:solidFill>
              </a:rPr>
              <a:t>والأسرة </a:t>
            </a:r>
            <a:r>
              <a:rPr lang="ar-EG" sz="2800" b="1" dirty="0" smtClean="0">
                <a:solidFill>
                  <a:srgbClr val="C00000"/>
                </a:solidFill>
              </a:rPr>
              <a:t>لديها </a:t>
            </a:r>
            <a:r>
              <a:rPr lang="ar-SA" sz="2800" b="1" dirty="0" smtClean="0">
                <a:solidFill>
                  <a:srgbClr val="C00000"/>
                </a:solidFill>
              </a:rPr>
              <a:t>عدة </a:t>
            </a:r>
            <a:r>
              <a:rPr lang="ar-SA" sz="2800" b="1" dirty="0">
                <a:solidFill>
                  <a:srgbClr val="C00000"/>
                </a:solidFill>
              </a:rPr>
              <a:t>مشاريع ومن مشاريع </a:t>
            </a:r>
            <a:r>
              <a:rPr lang="ar-SA" sz="2800" b="1" dirty="0" smtClean="0">
                <a:solidFill>
                  <a:srgbClr val="C00000"/>
                </a:solidFill>
              </a:rPr>
              <a:t>ا</a:t>
            </a:r>
            <a:r>
              <a:rPr lang="ar-EG" sz="2800" b="1" dirty="0" smtClean="0">
                <a:solidFill>
                  <a:srgbClr val="C00000"/>
                </a:solidFill>
              </a:rPr>
              <a:t>لا</a:t>
            </a:r>
            <a:r>
              <a:rPr lang="ar-SA" sz="2800" b="1" dirty="0" smtClean="0">
                <a:solidFill>
                  <a:srgbClr val="C00000"/>
                </a:solidFill>
              </a:rPr>
              <a:t>سرة</a:t>
            </a:r>
            <a:endParaRPr lang="en-US" dirty="0"/>
          </a:p>
        </p:txBody>
      </p:sp>
      <p:graphicFrame>
        <p:nvGraphicFramePr>
          <p:cNvPr id="7" name="Diagram 6"/>
          <p:cNvGraphicFramePr/>
          <p:nvPr>
            <p:extLst>
              <p:ext uri="{D42A27DB-BD31-4B8C-83A1-F6EECF244321}">
                <p14:modId xmlns:p14="http://schemas.microsoft.com/office/powerpoint/2010/main" xmlns="" val="3426175620"/>
              </p:ext>
            </p:extLst>
          </p:nvPr>
        </p:nvGraphicFramePr>
        <p:xfrm>
          <a:off x="2057400" y="1676400"/>
          <a:ext cx="61722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Vertical Scroll 7"/>
          <p:cNvSpPr/>
          <p:nvPr/>
        </p:nvSpPr>
        <p:spPr bwMode="auto">
          <a:xfrm>
            <a:off x="295275" y="1662112"/>
            <a:ext cx="2362200" cy="3581400"/>
          </a:xfrm>
          <a:prstGeom prst="verticalScroll">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rtl="1"/>
            <a:r>
              <a:rPr lang="ar-SA" sz="2000" dirty="0"/>
              <a:t>إذا يجب على الزوج والزوجة توفير مبالغ لمواجهة مثل تلك المشاريع.لذلك فالله سبحانه تعالى يخبرنا أنه يتكفل في رزق الأولاد </a:t>
            </a:r>
            <a:r>
              <a:rPr lang="ar-SA" sz="2000" b="1" dirty="0"/>
              <a:t>بقوله تعالى</a:t>
            </a:r>
            <a:r>
              <a:rPr lang="ar-SA" sz="2000" dirty="0"/>
              <a:t> (نحن نرزقهم وإياكم). </a:t>
            </a:r>
            <a:endParaRPr lang="en-US" sz="2000" dirty="0"/>
          </a:p>
        </p:txBody>
      </p:sp>
    </p:spTree>
    <p:extLst>
      <p:ext uri="{BB962C8B-B14F-4D97-AF65-F5344CB8AC3E}">
        <p14:creationId xmlns:p14="http://schemas.microsoft.com/office/powerpoint/2010/main" xmlns="" val="234255201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bwMode="auto">
          <a:xfrm>
            <a:off x="728663" y="228600"/>
            <a:ext cx="8262937" cy="614363"/>
          </a:xfrm>
          <a:prstGeom prst="flowChartAlternateProcess">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EG" sz="2800" b="1" dirty="0">
                <a:solidFill>
                  <a:srgbClr val="002060"/>
                </a:solidFill>
              </a:rPr>
              <a:t>السؤال الواحد والثلاثون : هل أصبحت القروض البنكية سمة العصر ؟</a:t>
            </a:r>
            <a:endParaRPr lang="en-US" sz="2800" b="1" dirty="0">
              <a:solidFill>
                <a:srgbClr val="002060"/>
              </a:solidFill>
            </a:endParaRPr>
          </a:p>
        </p:txBody>
      </p:sp>
      <p:graphicFrame>
        <p:nvGraphicFramePr>
          <p:cNvPr id="5" name="Chart 4"/>
          <p:cNvGraphicFramePr/>
          <p:nvPr>
            <p:extLst>
              <p:ext uri="{D42A27DB-BD31-4B8C-83A1-F6EECF244321}">
                <p14:modId xmlns:p14="http://schemas.microsoft.com/office/powerpoint/2010/main" xmlns="" val="338727874"/>
              </p:ext>
            </p:extLst>
          </p:nvPr>
        </p:nvGraphicFramePr>
        <p:xfrm>
          <a:off x="1828800" y="1828800"/>
          <a:ext cx="54864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6" name="Rounded Rectangle 5"/>
          <p:cNvSpPr/>
          <p:nvPr/>
        </p:nvSpPr>
        <p:spPr>
          <a:xfrm>
            <a:off x="1295400" y="5410200"/>
            <a:ext cx="6572250" cy="833438"/>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SA" sz="2000" b="1" dirty="0">
                <a:solidFill>
                  <a:srgbClr val="002060"/>
                </a:solidFill>
              </a:rPr>
              <a:t>أجابت نسبة 75.2% لعدد مفردات 76 مفرده أنها أصبحت سمة عصرية ولايمكن الإستغناء عنها نسبة 24.8 % فأجبت بلا .</a:t>
            </a:r>
            <a:endParaRPr lang="en-US" sz="2000" b="1" dirty="0">
              <a:solidFill>
                <a:srgbClr val="002060"/>
              </a:solidFill>
            </a:endParaRPr>
          </a:p>
        </p:txBody>
      </p:sp>
    </p:spTree>
    <p:extLst>
      <p:ext uri="{BB962C8B-B14F-4D97-AF65-F5344CB8AC3E}">
        <p14:creationId xmlns:p14="http://schemas.microsoft.com/office/powerpoint/2010/main" xmlns="" val="148053491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bwMode="auto">
          <a:xfrm>
            <a:off x="885825" y="228600"/>
            <a:ext cx="7953375" cy="642938"/>
          </a:xfrm>
          <a:prstGeom prst="flowChartAlternateProcess">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EG" sz="2800" b="1" dirty="0">
                <a:solidFill>
                  <a:srgbClr val="002060"/>
                </a:solidFill>
              </a:rPr>
              <a:t>السؤال الثاني والثلاثون أوجه الانفاق الأخرى التى أدت الأقتراض ؟</a:t>
            </a:r>
            <a:endParaRPr lang="en-US" sz="2800" b="1" dirty="0">
              <a:solidFill>
                <a:srgbClr val="002060"/>
              </a:solidFill>
            </a:endParaRPr>
          </a:p>
        </p:txBody>
      </p:sp>
      <p:graphicFrame>
        <p:nvGraphicFramePr>
          <p:cNvPr id="6" name="Chart 5"/>
          <p:cNvGraphicFramePr/>
          <p:nvPr>
            <p:extLst>
              <p:ext uri="{D42A27DB-BD31-4B8C-83A1-F6EECF244321}">
                <p14:modId xmlns:p14="http://schemas.microsoft.com/office/powerpoint/2010/main" xmlns="" val="2176587048"/>
              </p:ext>
            </p:extLst>
          </p:nvPr>
        </p:nvGraphicFramePr>
        <p:xfrm>
          <a:off x="1828800" y="1828800"/>
          <a:ext cx="54864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7" name="Rounded Rectangle 6"/>
          <p:cNvSpPr/>
          <p:nvPr/>
        </p:nvSpPr>
        <p:spPr>
          <a:xfrm>
            <a:off x="890587" y="5529262"/>
            <a:ext cx="7239002" cy="1157287"/>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SA" sz="2000" b="1" dirty="0">
                <a:solidFill>
                  <a:srgbClr val="002060"/>
                </a:solidFill>
              </a:rPr>
              <a:t>أجابت نسبة 76.9% بعدد بعدد مفردات 60 مفرده الى أن الغلاء وعدم الإكتفاء بالراتب أدى إلى الإقتراض من البنوك أما نسبة 23.1% بعدد مفردات 18 مفرده فأجابت بأن الإستهلاك التفاخري أدى إلى الإقتراض البنكي والوقوع تحت براثينه .</a:t>
            </a:r>
            <a:endParaRPr lang="en-US" sz="2000" b="1" dirty="0">
              <a:solidFill>
                <a:srgbClr val="002060"/>
              </a:solidFill>
            </a:endParaRPr>
          </a:p>
        </p:txBody>
      </p:sp>
    </p:spTree>
    <p:extLst>
      <p:ext uri="{BB962C8B-B14F-4D97-AF65-F5344CB8AC3E}">
        <p14:creationId xmlns:p14="http://schemas.microsoft.com/office/powerpoint/2010/main" xmlns="" val="214509518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bwMode="auto">
          <a:xfrm>
            <a:off x="838200" y="381000"/>
            <a:ext cx="7848600" cy="576263"/>
          </a:xfrm>
          <a:prstGeom prst="flowChartAlternateProcess">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EG" sz="2800" b="1" dirty="0">
                <a:solidFill>
                  <a:srgbClr val="002060"/>
                </a:solidFill>
              </a:rPr>
              <a:t>السؤال الثالث والثلاثون : هل تقوم بالسفر للسياحه خارج </a:t>
            </a:r>
            <a:r>
              <a:rPr lang="ar-EG" sz="2800" b="1" dirty="0" smtClean="0">
                <a:solidFill>
                  <a:srgbClr val="002060"/>
                </a:solidFill>
              </a:rPr>
              <a:t>البلاد</a:t>
            </a:r>
            <a:endParaRPr lang="en-US" sz="2800" b="1" dirty="0">
              <a:solidFill>
                <a:srgbClr val="002060"/>
              </a:solidFill>
            </a:endParaRPr>
          </a:p>
        </p:txBody>
      </p:sp>
      <p:graphicFrame>
        <p:nvGraphicFramePr>
          <p:cNvPr id="5" name="Chart 4"/>
          <p:cNvGraphicFramePr/>
          <p:nvPr>
            <p:extLst>
              <p:ext uri="{D42A27DB-BD31-4B8C-83A1-F6EECF244321}">
                <p14:modId xmlns:p14="http://schemas.microsoft.com/office/powerpoint/2010/main" xmlns="" val="2821727791"/>
              </p:ext>
            </p:extLst>
          </p:nvPr>
        </p:nvGraphicFramePr>
        <p:xfrm>
          <a:off x="1905000" y="1447800"/>
          <a:ext cx="54864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6" name="Rounded Rectangle 5"/>
          <p:cNvSpPr/>
          <p:nvPr/>
        </p:nvSpPr>
        <p:spPr>
          <a:xfrm>
            <a:off x="157164" y="4813935"/>
            <a:ext cx="8772524" cy="1701165"/>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SA" sz="2000" b="1" dirty="0">
                <a:solidFill>
                  <a:srgbClr val="002060"/>
                </a:solidFill>
              </a:rPr>
              <a:t>أجابت نسبة كبيره من العينه بلا وكانت 69.3% بعدد مفردات 70 مفرده أما الأخرى فقد أجابت بنعم وكانت 30.7 % بعدد مفردات 31 مفرده . ويعد السفر إلى خارج البلاد من أكبر بنود الصرف التى تؤدي إلى عدم أمكانية الأسره من إدخار تعود للطؤاري وغيرها . وقد يدفعها أحياناً للإقتراض من البنوك والإلتزام بدفع الأقساط طوال العام وحرمانها من الإستمتاع بسبب ضغط الإلتزامات المالية وقد تؤدي إلى مشاكل زواجية عديدة بسبب المشاكل الإقتصادية بين الزوجين والديون المتركمة الواجب سدادها</a:t>
            </a:r>
            <a:endParaRPr lang="en-US" sz="2000" b="1" dirty="0">
              <a:solidFill>
                <a:srgbClr val="002060"/>
              </a:solidFill>
            </a:endParaRPr>
          </a:p>
        </p:txBody>
      </p:sp>
    </p:spTree>
    <p:extLst>
      <p:ext uri="{BB962C8B-B14F-4D97-AF65-F5344CB8AC3E}">
        <p14:creationId xmlns:p14="http://schemas.microsoft.com/office/powerpoint/2010/main" xmlns="" val="246984169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bwMode="auto">
          <a:xfrm>
            <a:off x="1557338" y="152400"/>
            <a:ext cx="7358062" cy="619125"/>
          </a:xfrm>
          <a:prstGeom prst="flowChartAlternateProcess">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EG" sz="2800" b="1" dirty="0">
                <a:solidFill>
                  <a:srgbClr val="002060"/>
                </a:solidFill>
              </a:rPr>
              <a:t>السؤال الرابع والثلاثون : عدد مرات السفر إلى خارج </a:t>
            </a:r>
            <a:r>
              <a:rPr lang="ar-EG" sz="2800" b="1" dirty="0" smtClean="0">
                <a:solidFill>
                  <a:srgbClr val="002060"/>
                </a:solidFill>
              </a:rPr>
              <a:t>البلاد</a:t>
            </a:r>
            <a:endParaRPr lang="en-US" sz="2800" b="1" dirty="0">
              <a:solidFill>
                <a:srgbClr val="002060"/>
              </a:solidFill>
            </a:endParaRPr>
          </a:p>
        </p:txBody>
      </p:sp>
      <p:graphicFrame>
        <p:nvGraphicFramePr>
          <p:cNvPr id="5" name="Chart 4"/>
          <p:cNvGraphicFramePr/>
          <p:nvPr>
            <p:extLst>
              <p:ext uri="{D42A27DB-BD31-4B8C-83A1-F6EECF244321}">
                <p14:modId xmlns:p14="http://schemas.microsoft.com/office/powerpoint/2010/main" xmlns="" val="3255528047"/>
              </p:ext>
            </p:extLst>
          </p:nvPr>
        </p:nvGraphicFramePr>
        <p:xfrm>
          <a:off x="1828800" y="1600200"/>
          <a:ext cx="54864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6" name="Rounded Rectangle 5"/>
          <p:cNvSpPr/>
          <p:nvPr/>
        </p:nvSpPr>
        <p:spPr>
          <a:xfrm>
            <a:off x="1219200" y="5105400"/>
            <a:ext cx="6858000" cy="852488"/>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SA" sz="2000" b="1" dirty="0">
                <a:solidFill>
                  <a:srgbClr val="002060"/>
                </a:solidFill>
              </a:rPr>
              <a:t>معظم العينة أجابت انها تسافر سنوياً بنسبة 71.4% اما 8.6% فكانت مرتين سنوياً أما 8.6% فكانت ثلاث مرات سنوياً و11.4% أكثر من ثلاث مرات سنوياً</a:t>
            </a:r>
            <a:endParaRPr lang="en-US" sz="2000" b="1" dirty="0">
              <a:solidFill>
                <a:srgbClr val="002060"/>
              </a:solidFill>
            </a:endParaRPr>
          </a:p>
        </p:txBody>
      </p:sp>
    </p:spTree>
    <p:extLst>
      <p:ext uri="{BB962C8B-B14F-4D97-AF65-F5344CB8AC3E}">
        <p14:creationId xmlns:p14="http://schemas.microsoft.com/office/powerpoint/2010/main" xmlns="" val="72837293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bwMode="auto">
          <a:xfrm>
            <a:off x="185743" y="304800"/>
            <a:ext cx="8843963" cy="666750"/>
          </a:xfrm>
          <a:prstGeom prst="flowChartAlternateProcess">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EG" sz="2800" b="1" dirty="0">
                <a:solidFill>
                  <a:srgbClr val="002060"/>
                </a:solidFill>
              </a:rPr>
              <a:t>السؤال الخامس والثلاثون : نسبة الصرف على الرحلات الخارجية سنوياً ؟</a:t>
            </a:r>
            <a:endParaRPr lang="en-US" sz="2800" b="1" dirty="0">
              <a:solidFill>
                <a:srgbClr val="002060"/>
              </a:solidFill>
            </a:endParaRPr>
          </a:p>
        </p:txBody>
      </p:sp>
      <p:graphicFrame>
        <p:nvGraphicFramePr>
          <p:cNvPr id="5" name="Chart 4"/>
          <p:cNvGraphicFramePr/>
          <p:nvPr>
            <p:extLst>
              <p:ext uri="{D42A27DB-BD31-4B8C-83A1-F6EECF244321}">
                <p14:modId xmlns:p14="http://schemas.microsoft.com/office/powerpoint/2010/main" xmlns="" val="293892821"/>
              </p:ext>
            </p:extLst>
          </p:nvPr>
        </p:nvGraphicFramePr>
        <p:xfrm>
          <a:off x="1828800" y="1828800"/>
          <a:ext cx="54864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6" name="Rounded Rectangle 5"/>
          <p:cNvSpPr/>
          <p:nvPr/>
        </p:nvSpPr>
        <p:spPr>
          <a:xfrm>
            <a:off x="1238245" y="5376867"/>
            <a:ext cx="6553200" cy="1138238"/>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SA" sz="2000" b="1" dirty="0">
                <a:solidFill>
                  <a:srgbClr val="002060"/>
                </a:solidFill>
              </a:rPr>
              <a:t>اجابت العينه بنسبة توازي 34.9% وعدد المفردات 15 مفرده أنها تستهلك 10% أما 34.9% بعدد مفردات 15 مفرده تستهلك 20% أما 20.9% بعدد مفردات 9 مفردة فكانت تستهلك 30 %</a:t>
            </a:r>
            <a:endParaRPr lang="en-US" sz="2000" b="1" dirty="0">
              <a:solidFill>
                <a:srgbClr val="002060"/>
              </a:solidFill>
            </a:endParaRPr>
          </a:p>
        </p:txBody>
      </p:sp>
    </p:spTree>
    <p:extLst>
      <p:ext uri="{BB962C8B-B14F-4D97-AF65-F5344CB8AC3E}">
        <p14:creationId xmlns:p14="http://schemas.microsoft.com/office/powerpoint/2010/main" xmlns="" val="386224320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eparation 3"/>
          <p:cNvSpPr/>
          <p:nvPr/>
        </p:nvSpPr>
        <p:spPr bwMode="auto">
          <a:xfrm>
            <a:off x="2847976" y="228600"/>
            <a:ext cx="3429000" cy="685800"/>
          </a:xfrm>
          <a:prstGeom prst="flowChartPreparation">
            <a:avLst/>
          </a:prstGeom>
          <a:ln>
            <a:headEnd type="none" w="med" len="med"/>
            <a:tailEnd type="none" w="med" len="med"/>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EG" sz="2800" b="1" dirty="0"/>
              <a:t>نتائج </a:t>
            </a:r>
            <a:r>
              <a:rPr lang="ar-EG" sz="2800" b="1" dirty="0" smtClean="0"/>
              <a:t>الدراسة</a:t>
            </a:r>
            <a:endParaRPr lang="en-US" sz="2800" dirty="0"/>
          </a:p>
        </p:txBody>
      </p:sp>
      <p:graphicFrame>
        <p:nvGraphicFramePr>
          <p:cNvPr id="6" name="Diagram 5"/>
          <p:cNvGraphicFramePr/>
          <p:nvPr>
            <p:extLst>
              <p:ext uri="{D42A27DB-BD31-4B8C-83A1-F6EECF244321}">
                <p14:modId xmlns:p14="http://schemas.microsoft.com/office/powerpoint/2010/main" xmlns="" val="4052971803"/>
              </p:ext>
            </p:extLst>
          </p:nvPr>
        </p:nvGraphicFramePr>
        <p:xfrm>
          <a:off x="528638" y="990600"/>
          <a:ext cx="8186737"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897590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eparation 3"/>
          <p:cNvSpPr/>
          <p:nvPr/>
        </p:nvSpPr>
        <p:spPr bwMode="auto">
          <a:xfrm>
            <a:off x="2819400" y="228600"/>
            <a:ext cx="3429000" cy="685800"/>
          </a:xfrm>
          <a:prstGeom prst="flowChartPreparation">
            <a:avLst/>
          </a:prstGeom>
          <a:ln>
            <a:headEnd type="none" w="med" len="med"/>
            <a:tailEnd type="none" w="med" len="med"/>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1" anchor="t" anchorCtr="0" compatLnSpc="1">
            <a:prstTxWarp prst="textNoShape">
              <a:avLst/>
            </a:prstTxWarp>
          </a:bodyPr>
          <a:lstStyle/>
          <a:p>
            <a:pPr algn="ctr"/>
            <a:r>
              <a:rPr lang="ar-EG" sz="2800" b="1" dirty="0">
                <a:solidFill>
                  <a:schemeClr val="lt1"/>
                </a:solidFill>
              </a:rPr>
              <a:t>نتائج الدراسة</a:t>
            </a:r>
            <a:endParaRPr lang="en-US" sz="2800" b="1" dirty="0">
              <a:solidFill>
                <a:schemeClr val="lt1"/>
              </a:solidFill>
            </a:endParaRPr>
          </a:p>
        </p:txBody>
      </p:sp>
      <p:graphicFrame>
        <p:nvGraphicFramePr>
          <p:cNvPr id="5" name="Diagram 4"/>
          <p:cNvGraphicFramePr/>
          <p:nvPr>
            <p:extLst>
              <p:ext uri="{D42A27DB-BD31-4B8C-83A1-F6EECF244321}">
                <p14:modId xmlns:p14="http://schemas.microsoft.com/office/powerpoint/2010/main" xmlns="" val="2141837854"/>
              </p:ext>
            </p:extLst>
          </p:nvPr>
        </p:nvGraphicFramePr>
        <p:xfrm>
          <a:off x="614363" y="1066800"/>
          <a:ext cx="82296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0631308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xmlns="" val="3554644133"/>
              </p:ext>
            </p:extLst>
          </p:nvPr>
        </p:nvGraphicFramePr>
        <p:xfrm>
          <a:off x="685800" y="1143000"/>
          <a:ext cx="75438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551057" y="1295400"/>
            <a:ext cx="2281991" cy="2133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Flowchart: Preparation 6"/>
          <p:cNvSpPr/>
          <p:nvPr/>
        </p:nvSpPr>
        <p:spPr bwMode="auto">
          <a:xfrm>
            <a:off x="2819400" y="228600"/>
            <a:ext cx="3429000" cy="685800"/>
          </a:xfrm>
          <a:prstGeom prst="flowChartPreparation">
            <a:avLst/>
          </a:prstGeom>
          <a:ln>
            <a:headEnd type="none" w="med" len="med"/>
            <a:tailEnd type="none" w="med" len="med"/>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1" anchor="t" anchorCtr="0" compatLnSpc="1">
            <a:prstTxWarp prst="textNoShape">
              <a:avLst/>
            </a:prstTxWarp>
          </a:bodyPr>
          <a:lstStyle/>
          <a:p>
            <a:pPr algn="ctr"/>
            <a:r>
              <a:rPr lang="ar-EG" sz="2800" b="1" dirty="0">
                <a:solidFill>
                  <a:schemeClr val="lt1"/>
                </a:solidFill>
              </a:rPr>
              <a:t>نتائج الدراسة</a:t>
            </a:r>
            <a:endParaRPr lang="en-US" sz="2800" b="1" dirty="0">
              <a:solidFill>
                <a:schemeClr val="lt1"/>
              </a:solidFill>
            </a:endParaRPr>
          </a:p>
        </p:txBody>
      </p:sp>
    </p:spTree>
    <p:extLst>
      <p:ext uri="{BB962C8B-B14F-4D97-AF65-F5344CB8AC3E}">
        <p14:creationId xmlns:p14="http://schemas.microsoft.com/office/powerpoint/2010/main" xmlns="" val="66528195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Terminator 5"/>
          <p:cNvSpPr/>
          <p:nvPr/>
        </p:nvSpPr>
        <p:spPr bwMode="auto">
          <a:xfrm>
            <a:off x="1857379" y="304800"/>
            <a:ext cx="5486400" cy="990600"/>
          </a:xfrm>
          <a:prstGeom prst="flowChartTerminator">
            <a:avLst/>
          </a:prstGeom>
          <a:ln>
            <a:headEnd type="none" w="med" len="med"/>
            <a:tailEnd type="none" w="med" len="med"/>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EG" sz="2800" b="1" dirty="0"/>
              <a:t>لماذا مهما زاد الراتب يبقى الادخار صعب؟</a:t>
            </a:r>
            <a:endParaRPr lang="en-US" sz="2800" dirty="0"/>
          </a:p>
        </p:txBody>
      </p:sp>
      <p:graphicFrame>
        <p:nvGraphicFramePr>
          <p:cNvPr id="7" name="Diagram 6"/>
          <p:cNvGraphicFramePr/>
          <p:nvPr>
            <p:extLst>
              <p:ext uri="{D42A27DB-BD31-4B8C-83A1-F6EECF244321}">
                <p14:modId xmlns:p14="http://schemas.microsoft.com/office/powerpoint/2010/main" xmlns="" val="756958741"/>
              </p:ext>
            </p:extLst>
          </p:nvPr>
        </p:nvGraphicFramePr>
        <p:xfrm>
          <a:off x="1524000" y="165417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39869129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3224224" y="381000"/>
            <a:ext cx="2743200" cy="762000"/>
          </a:xfrm>
          <a:prstGeom prst="roundRect">
            <a:avLst/>
          </a:prstGeom>
          <a:ln>
            <a:headEnd type="none" w="med" len="med"/>
            <a:tailEnd type="none" w="med" len="med"/>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ar-EG" sz="3200" b="1" i="0" u="none" strike="noStrike" cap="none" normalizeH="0" baseline="0" dirty="0" smtClean="0">
                <a:ln>
                  <a:noFill/>
                </a:ln>
                <a:solidFill>
                  <a:schemeClr val="tx1"/>
                </a:solidFill>
                <a:effectLst/>
                <a:latin typeface="Arial" panose="020B0604020202020204" pitchFamily="34" charset="0"/>
              </a:rPr>
              <a:t>الاستنتاج</a:t>
            </a:r>
          </a:p>
        </p:txBody>
      </p:sp>
      <p:graphicFrame>
        <p:nvGraphicFramePr>
          <p:cNvPr id="6" name="Diagram 5"/>
          <p:cNvGraphicFramePr/>
          <p:nvPr>
            <p:extLst>
              <p:ext uri="{D42A27DB-BD31-4B8C-83A1-F6EECF244321}">
                <p14:modId xmlns:p14="http://schemas.microsoft.com/office/powerpoint/2010/main" xmlns="" val="2238302109"/>
              </p:ext>
            </p:extLst>
          </p:nvPr>
        </p:nvGraphicFramePr>
        <p:xfrm>
          <a:off x="1524000" y="990600"/>
          <a:ext cx="66294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p:nvPr/>
        </p:nvPicPr>
        <p:blipFill>
          <a:blip r:embed="rId6">
            <a:extLst>
              <a:ext uri="{28A0092B-C50C-407E-A947-70E740481C1C}">
                <a14:useLocalDpi xmlns:a14="http://schemas.microsoft.com/office/drawing/2010/main" xmlns="" val="0"/>
              </a:ext>
            </a:extLst>
          </a:blip>
          <a:srcRect/>
          <a:stretch>
            <a:fillRect/>
          </a:stretch>
        </p:blipFill>
        <p:spPr bwMode="auto">
          <a:xfrm>
            <a:off x="12510" y="4800600"/>
            <a:ext cx="2883090" cy="2057400"/>
          </a:xfrm>
          <a:prstGeom prst="rect">
            <a:avLst/>
          </a:prstGeom>
          <a:noFill/>
          <a:ln>
            <a:noFill/>
          </a:ln>
        </p:spPr>
      </p:pic>
    </p:spTree>
    <p:extLst>
      <p:ext uri="{BB962C8B-B14F-4D97-AF65-F5344CB8AC3E}">
        <p14:creationId xmlns:p14="http://schemas.microsoft.com/office/powerpoint/2010/main" xmlns="" val="151451229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4419600" y="228600"/>
            <a:ext cx="4495800" cy="1143000"/>
          </a:xfrm>
          <a:prstGeom prst="roundRect">
            <a:avLst/>
          </a:prstGeom>
          <a:ln>
            <a:headEnd type="none" w="med" len="med"/>
            <a:tailEnd type="none" w="med" len="med"/>
          </a:ln>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1" anchor="t" anchorCtr="0" compatLnSpc="1">
            <a:prstTxWarp prst="textNoShape">
              <a:avLst/>
            </a:prstTxWarp>
          </a:bodyPr>
          <a:lstStyle/>
          <a:p>
            <a:pPr algn="r" rtl="1"/>
            <a:r>
              <a:rPr lang="ar-SA" sz="2400" b="1" dirty="0" smtClean="0">
                <a:solidFill>
                  <a:srgbClr val="C00000"/>
                </a:solidFill>
                <a:latin typeface="Simplified Arabic" panose="02020603050405020304" pitchFamily="18" charset="-78"/>
                <a:cs typeface="Simplified Arabic" panose="02020603050405020304" pitchFamily="18" charset="-78"/>
              </a:rPr>
              <a:t>2- </a:t>
            </a:r>
            <a:r>
              <a:rPr lang="ar-SA" sz="2400" b="1" dirty="0">
                <a:solidFill>
                  <a:srgbClr val="C00000"/>
                </a:solidFill>
                <a:latin typeface="Simplified Arabic" panose="02020603050405020304" pitchFamily="18" charset="-78"/>
                <a:cs typeface="Simplified Arabic" panose="02020603050405020304" pitchFamily="18" charset="-78"/>
              </a:rPr>
              <a:t>لماذا </a:t>
            </a:r>
            <a:r>
              <a:rPr lang="ar-EG" sz="2400" b="1" dirty="0">
                <a:solidFill>
                  <a:srgbClr val="C00000"/>
                </a:solidFill>
                <a:latin typeface="Simplified Arabic" panose="02020603050405020304" pitchFamily="18" charset="-78"/>
                <a:cs typeface="Simplified Arabic" panose="02020603050405020304" pitchFamily="18" charset="-78"/>
              </a:rPr>
              <a:t>ن</a:t>
            </a:r>
            <a:r>
              <a:rPr lang="ar-SA" sz="2400" b="1" dirty="0" smtClean="0">
                <a:solidFill>
                  <a:srgbClr val="C00000"/>
                </a:solidFill>
                <a:latin typeface="Simplified Arabic" panose="02020603050405020304" pitchFamily="18" charset="-78"/>
                <a:cs typeface="Simplified Arabic" panose="02020603050405020304" pitchFamily="18" charset="-78"/>
              </a:rPr>
              <a:t>ريد </a:t>
            </a:r>
            <a:r>
              <a:rPr lang="ar-SA" sz="2400" b="1" dirty="0">
                <a:solidFill>
                  <a:srgbClr val="C00000"/>
                </a:solidFill>
                <a:latin typeface="Simplified Arabic" panose="02020603050405020304" pitchFamily="18" charset="-78"/>
                <a:cs typeface="Simplified Arabic" panose="02020603050405020304" pitchFamily="18" charset="-78"/>
              </a:rPr>
              <a:t>للعائلة ميزانية: </a:t>
            </a:r>
            <a:endParaRPr lang="ar-EG" sz="2400" b="1" dirty="0" smtClean="0">
              <a:solidFill>
                <a:srgbClr val="C00000"/>
              </a:solidFill>
              <a:latin typeface="Simplified Arabic" panose="02020603050405020304" pitchFamily="18" charset="-78"/>
              <a:cs typeface="Simplified Arabic" panose="02020603050405020304" pitchFamily="18" charset="-78"/>
            </a:endParaRPr>
          </a:p>
          <a:p>
            <a:pPr algn="ctr" rtl="1"/>
            <a:r>
              <a:rPr lang="ar-SA" sz="2400" b="1" dirty="0" smtClean="0">
                <a:solidFill>
                  <a:srgbClr val="C00000"/>
                </a:solidFill>
                <a:latin typeface="Simplified Arabic" panose="02020603050405020304" pitchFamily="18" charset="-78"/>
                <a:cs typeface="Simplified Arabic" panose="02020603050405020304" pitchFamily="18" charset="-78"/>
              </a:rPr>
              <a:t>ماذا </a:t>
            </a:r>
            <a:r>
              <a:rPr lang="ar-SA" sz="2400" b="1" dirty="0">
                <a:solidFill>
                  <a:srgbClr val="C00000"/>
                </a:solidFill>
                <a:latin typeface="Simplified Arabic" panose="02020603050405020304" pitchFamily="18" charset="-78"/>
                <a:cs typeface="Simplified Arabic" panose="02020603050405020304" pitchFamily="18" charset="-78"/>
              </a:rPr>
              <a:t>تستفيد العائلة من كتابة ميزانيتها ؟</a:t>
            </a:r>
            <a:endParaRPr lang="en-US" sz="2400" dirty="0">
              <a:solidFill>
                <a:srgbClr val="C00000"/>
              </a:solidFill>
              <a:latin typeface="Simplified Arabic" panose="02020603050405020304" pitchFamily="18" charset="-78"/>
              <a:cs typeface="Simplified Arabic" panose="02020603050405020304" pitchFamily="18" charset="-78"/>
            </a:endParaRPr>
          </a:p>
        </p:txBody>
      </p:sp>
      <p:graphicFrame>
        <p:nvGraphicFramePr>
          <p:cNvPr id="6" name="Diagram 5"/>
          <p:cNvGraphicFramePr/>
          <p:nvPr>
            <p:extLst>
              <p:ext uri="{D42A27DB-BD31-4B8C-83A1-F6EECF244321}">
                <p14:modId xmlns:p14="http://schemas.microsoft.com/office/powerpoint/2010/main" xmlns="" val="530913096"/>
              </p:ext>
            </p:extLst>
          </p:nvPr>
        </p:nvGraphicFramePr>
        <p:xfrm>
          <a:off x="1905000" y="1752600"/>
          <a:ext cx="63246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Vertical Scroll 8"/>
          <p:cNvSpPr/>
          <p:nvPr/>
        </p:nvSpPr>
        <p:spPr bwMode="auto">
          <a:xfrm>
            <a:off x="609600" y="533400"/>
            <a:ext cx="3810000" cy="623888"/>
          </a:xfrm>
          <a:prstGeom prst="verticalScroll">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ctr"/>
            <a:r>
              <a:rPr lang="ar-SA" sz="2400" b="1" dirty="0">
                <a:solidFill>
                  <a:srgbClr val="C00000"/>
                </a:solidFill>
              </a:rPr>
              <a:t>هناك مجموعة من الفوائد وهي:-</a:t>
            </a:r>
            <a:endParaRPr kumimoji="0" lang="ar-EG" sz="2400" b="0" i="0" strike="noStrike" cap="none" normalizeH="0" baseline="0" dirty="0" smtClean="0">
              <a:ln>
                <a:noFill/>
              </a:ln>
              <a:solidFill>
                <a:srgbClr val="C00000"/>
              </a:solidFill>
              <a:effectLst/>
            </a:endParaRPr>
          </a:p>
        </p:txBody>
      </p:sp>
    </p:spTree>
    <p:extLst>
      <p:ext uri="{BB962C8B-B14F-4D97-AF65-F5344CB8AC3E}">
        <p14:creationId xmlns:p14="http://schemas.microsoft.com/office/powerpoint/2010/main" xmlns="" val="221864504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2205056" y="381000"/>
            <a:ext cx="4648200" cy="838200"/>
          </a:xfrm>
          <a:prstGeom prst="roundRect">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2800" b="1" dirty="0"/>
              <a:t>أحبّك أيها الراتب.. لماذا تُحب غيري؟!</a:t>
            </a:r>
            <a:endParaRPr lang="en-US" sz="2800" b="1" dirty="0"/>
          </a:p>
        </p:txBody>
      </p:sp>
      <p:graphicFrame>
        <p:nvGraphicFramePr>
          <p:cNvPr id="6" name="Diagram 5"/>
          <p:cNvGraphicFramePr/>
          <p:nvPr>
            <p:extLst>
              <p:ext uri="{D42A27DB-BD31-4B8C-83A1-F6EECF244321}">
                <p14:modId xmlns:p14="http://schemas.microsoft.com/office/powerpoint/2010/main" xmlns="" val="113119269"/>
              </p:ext>
            </p:extLst>
          </p:nvPr>
        </p:nvGraphicFramePr>
        <p:xfrm>
          <a:off x="152400" y="1244221"/>
          <a:ext cx="86868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p:nvPr/>
        </p:nvPicPr>
        <p:blipFill>
          <a:blip r:embed="rId6">
            <a:extLst>
              <a:ext uri="{28A0092B-C50C-407E-A947-70E740481C1C}">
                <a14:useLocalDpi xmlns:a14="http://schemas.microsoft.com/office/drawing/2010/main" xmlns="" val="0"/>
              </a:ext>
            </a:extLst>
          </a:blip>
          <a:srcRect/>
          <a:stretch>
            <a:fillRect/>
          </a:stretch>
        </p:blipFill>
        <p:spPr bwMode="auto">
          <a:xfrm>
            <a:off x="3048000" y="4953000"/>
            <a:ext cx="2895600" cy="1905000"/>
          </a:xfrm>
          <a:prstGeom prst="rect">
            <a:avLst/>
          </a:prstGeom>
          <a:noFill/>
          <a:ln>
            <a:noFill/>
          </a:ln>
        </p:spPr>
      </p:pic>
    </p:spTree>
    <p:extLst>
      <p:ext uri="{BB962C8B-B14F-4D97-AF65-F5344CB8AC3E}">
        <p14:creationId xmlns:p14="http://schemas.microsoft.com/office/powerpoint/2010/main" xmlns="" val="118024623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bwMode="auto">
          <a:xfrm>
            <a:off x="1600200" y="381000"/>
            <a:ext cx="5562600" cy="1143000"/>
          </a:xfrm>
          <a:prstGeom prst="flowChartTerminator">
            <a:avLst/>
          </a:prstGeom>
          <a:ln>
            <a:headEnd type="none" w="med" len="med"/>
            <a:tailEnd type="none" w="med" len="med"/>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1" anchor="t" anchorCtr="0" compatLnSpc="1">
            <a:prstTxWarp prst="textNoShape">
              <a:avLst/>
            </a:prstTxWarp>
          </a:bodyPr>
          <a:lstStyle/>
          <a:p>
            <a:pPr algn="ctr" rtl="1"/>
            <a:r>
              <a:rPr lang="ar-EG" sz="2400" b="1" dirty="0"/>
              <a:t>تقرير: ثلث السعوديين يتخذون قراراتهم الشرائية وفقا للعلامات التجارية</a:t>
            </a:r>
            <a:endParaRPr lang="en-US" sz="2400" dirty="0"/>
          </a:p>
        </p:txBody>
      </p:sp>
      <p:graphicFrame>
        <p:nvGraphicFramePr>
          <p:cNvPr id="5" name="Diagram 4"/>
          <p:cNvGraphicFramePr/>
          <p:nvPr>
            <p:extLst>
              <p:ext uri="{D42A27DB-BD31-4B8C-83A1-F6EECF244321}">
                <p14:modId xmlns:p14="http://schemas.microsoft.com/office/powerpoint/2010/main" xmlns="" val="3919670878"/>
              </p:ext>
            </p:extLst>
          </p:nvPr>
        </p:nvGraphicFramePr>
        <p:xfrm>
          <a:off x="1524000" y="1397000"/>
          <a:ext cx="6096000" cy="515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58296002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bwMode="auto">
          <a:xfrm>
            <a:off x="2562227" y="381000"/>
            <a:ext cx="4191000" cy="762000"/>
          </a:xfrm>
          <a:prstGeom prst="flowChartTerminator">
            <a:avLst/>
          </a:prstGeom>
          <a:ln>
            <a:headEnd type="none" w="med" len="med"/>
            <a:tailEnd type="none" w="med" len="med"/>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1" anchor="t" anchorCtr="0" compatLnSpc="1">
            <a:prstTxWarp prst="textNoShape">
              <a:avLst/>
            </a:prstTxWarp>
          </a:bodyPr>
          <a:lstStyle/>
          <a:p>
            <a:pPr algn="ctr"/>
            <a:r>
              <a:rPr lang="ar-EG" sz="2400" b="1" dirty="0">
                <a:solidFill>
                  <a:schemeClr val="lt1"/>
                </a:solidFill>
              </a:rPr>
              <a:t>ثقافة الاستهلاك تدمر ميزانية الأسر</a:t>
            </a:r>
            <a:endParaRPr lang="en-US" sz="2400" b="1" dirty="0">
              <a:solidFill>
                <a:schemeClr val="lt1"/>
              </a:solidFill>
            </a:endParaRPr>
          </a:p>
          <a:p>
            <a:pPr algn="ctr"/>
            <a:endParaRPr lang="ar-EG" sz="2400" b="1" dirty="0">
              <a:solidFill>
                <a:schemeClr val="lt1"/>
              </a:solidFill>
            </a:endParaRPr>
          </a:p>
        </p:txBody>
      </p:sp>
      <p:graphicFrame>
        <p:nvGraphicFramePr>
          <p:cNvPr id="5" name="Diagram 4"/>
          <p:cNvGraphicFramePr/>
          <p:nvPr>
            <p:extLst>
              <p:ext uri="{D42A27DB-BD31-4B8C-83A1-F6EECF244321}">
                <p14:modId xmlns:p14="http://schemas.microsoft.com/office/powerpoint/2010/main" xmlns="" val="4216793074"/>
              </p:ext>
            </p:extLst>
          </p:nvPr>
        </p:nvGraphicFramePr>
        <p:xfrm>
          <a:off x="1066800" y="1600200"/>
          <a:ext cx="7239000" cy="50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75755185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bwMode="auto">
          <a:xfrm>
            <a:off x="2990852" y="304800"/>
            <a:ext cx="3276600" cy="762000"/>
          </a:xfrm>
          <a:prstGeom prst="flowChartTerminator">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EG" sz="2800" b="1" dirty="0"/>
              <a:t>أحد أسباب الطلاق</a:t>
            </a:r>
            <a:endParaRPr kumimoji="0" lang="ar-EG" sz="2800" b="0" i="0" strike="noStrike" cap="none" normalizeH="0" baseline="0" dirty="0" smtClean="0">
              <a:ln>
                <a:noFill/>
              </a:ln>
              <a:solidFill>
                <a:schemeClr val="tx1"/>
              </a:solidFill>
              <a:effectLst/>
            </a:endParaRPr>
          </a:p>
        </p:txBody>
      </p:sp>
      <p:sp>
        <p:nvSpPr>
          <p:cNvPr id="7" name="Flowchart: Punched Tape 6"/>
          <p:cNvSpPr/>
          <p:nvPr/>
        </p:nvSpPr>
        <p:spPr bwMode="auto">
          <a:xfrm>
            <a:off x="304800" y="2133600"/>
            <a:ext cx="8534400" cy="4343400"/>
          </a:xfrm>
          <a:prstGeom prst="flowChartPunchedTape">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EG" sz="2400" dirty="0">
                <a:solidFill>
                  <a:srgbClr val="C00000"/>
                </a:solidFill>
              </a:rPr>
              <a:t>الفشل في إدارة ميزانية الأسرة أحد الأسباب الرئيسة في الخلافات الزوجية بسبب تبادل إلقاء اللوم عند الوقوع في أزمات مالية، ما يؤدي إلى اضطراب العلاقة الزوجية، والواقع العملي يؤكد أن كثيراً من قضايا الطلاق هي نتيجة لسوء تنظيم الإنفاق الأسري، فيجد رب الأسرة نفسه محاصراً بالديون، ويتعقد الأمر عند مواجهة مأزق مادي يضطره إلى الاستدانة مرة أخرى، ما يربك ميزانية الأسرة ويهدد استقرارها وأمانها، وفي النهاية قد يؤدى إلى انهيارها </a:t>
            </a:r>
            <a:endParaRPr kumimoji="0" lang="ar-EG" sz="2400" b="0" i="0" u="none" strike="noStrike" cap="none" normalizeH="0" baseline="0" dirty="0" smtClean="0">
              <a:ln>
                <a:noFill/>
              </a:ln>
              <a:solidFill>
                <a:srgbClr val="C00000"/>
              </a:solidFill>
              <a:effectLst/>
            </a:endParaRPr>
          </a:p>
        </p:txBody>
      </p:sp>
    </p:spTree>
    <p:extLst>
      <p:ext uri="{BB962C8B-B14F-4D97-AF65-F5344CB8AC3E}">
        <p14:creationId xmlns:p14="http://schemas.microsoft.com/office/powerpoint/2010/main" xmlns="" val="270435411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bwMode="auto">
          <a:xfrm>
            <a:off x="2162178" y="304800"/>
            <a:ext cx="4953000" cy="809625"/>
          </a:xfrm>
          <a:prstGeom prst="flowChartTerminator">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2800" b="1" dirty="0"/>
              <a:t>المال ملكك لكن الموارد ملك المجتمع</a:t>
            </a:r>
            <a:endParaRPr lang="en-US" sz="2800" dirty="0"/>
          </a:p>
        </p:txBody>
      </p:sp>
      <p:graphicFrame>
        <p:nvGraphicFramePr>
          <p:cNvPr id="5" name="Diagram 4"/>
          <p:cNvGraphicFramePr/>
          <p:nvPr>
            <p:extLst/>
          </p:nvPr>
        </p:nvGraphicFramePr>
        <p:xfrm>
          <a:off x="914400" y="2057400"/>
          <a:ext cx="70866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76527660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2390784" y="304800"/>
            <a:ext cx="4343400" cy="762000"/>
          </a:xfrm>
          <a:prstGeom prst="roundRect">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1" anchor="t" anchorCtr="0" compatLnSpc="1">
            <a:prstTxWarp prst="textNoShape">
              <a:avLst/>
            </a:prstTxWarp>
          </a:bodyPr>
          <a:lstStyle/>
          <a:p>
            <a:pPr algn="ctr" rtl="1"/>
            <a:r>
              <a:rPr lang="ar-EG" sz="2800" b="1" dirty="0"/>
              <a:t>نصائح لوقف اهدار ميزانية الاسرة</a:t>
            </a:r>
            <a:endParaRPr lang="en-US" sz="2800" dirty="0"/>
          </a:p>
        </p:txBody>
      </p:sp>
      <p:graphicFrame>
        <p:nvGraphicFramePr>
          <p:cNvPr id="5" name="Diagram 4"/>
          <p:cNvGraphicFramePr/>
          <p:nvPr>
            <p:extLst>
              <p:ext uri="{D42A27DB-BD31-4B8C-83A1-F6EECF244321}">
                <p14:modId xmlns:p14="http://schemas.microsoft.com/office/powerpoint/2010/main" xmlns="" val="4129781382"/>
              </p:ext>
            </p:extLst>
          </p:nvPr>
        </p:nvGraphicFramePr>
        <p:xfrm>
          <a:off x="990600" y="1397000"/>
          <a:ext cx="7315200"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62554583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2462216" y="304800"/>
            <a:ext cx="4343400" cy="762000"/>
          </a:xfrm>
          <a:prstGeom prst="roundRect">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EG" sz="2800" b="1" dirty="0">
                <a:solidFill>
                  <a:schemeClr val="dk1"/>
                </a:solidFill>
              </a:rPr>
              <a:t>نصائح لوقف اهدار ميزانية الاسرة</a:t>
            </a:r>
            <a:endParaRPr lang="en-US" sz="2800" b="1" dirty="0">
              <a:solidFill>
                <a:schemeClr val="dk1"/>
              </a:solidFill>
            </a:endParaRPr>
          </a:p>
        </p:txBody>
      </p:sp>
      <p:graphicFrame>
        <p:nvGraphicFramePr>
          <p:cNvPr id="5" name="Diagram 4"/>
          <p:cNvGraphicFramePr/>
          <p:nvPr>
            <p:extLst>
              <p:ext uri="{D42A27DB-BD31-4B8C-83A1-F6EECF244321}">
                <p14:modId xmlns:p14="http://schemas.microsoft.com/office/powerpoint/2010/main" xmlns="" val="265600359"/>
              </p:ext>
            </p:extLst>
          </p:nvPr>
        </p:nvGraphicFramePr>
        <p:xfrm>
          <a:off x="1524000" y="1397000"/>
          <a:ext cx="609600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84677344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xmlns="" val="162774945"/>
              </p:ext>
            </p:extLst>
          </p:nvPr>
        </p:nvGraphicFramePr>
        <p:xfrm>
          <a:off x="1524000" y="1397000"/>
          <a:ext cx="7239000" cy="523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le 5"/>
          <p:cNvSpPr/>
          <p:nvPr/>
        </p:nvSpPr>
        <p:spPr bwMode="auto">
          <a:xfrm>
            <a:off x="2462216" y="304800"/>
            <a:ext cx="4343400" cy="762000"/>
          </a:xfrm>
          <a:prstGeom prst="roundRect">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EG" sz="2800" b="1" dirty="0">
                <a:solidFill>
                  <a:schemeClr val="dk1"/>
                </a:solidFill>
              </a:rPr>
              <a:t>نصائح لوقف اهدار ميزانية الاسرة</a:t>
            </a:r>
            <a:endParaRPr lang="en-US" sz="2800" b="1" dirty="0">
              <a:solidFill>
                <a:schemeClr val="dk1"/>
              </a:solidFill>
            </a:endParaRPr>
          </a:p>
        </p:txBody>
      </p:sp>
    </p:spTree>
    <p:extLst>
      <p:ext uri="{BB962C8B-B14F-4D97-AF65-F5344CB8AC3E}">
        <p14:creationId xmlns:p14="http://schemas.microsoft.com/office/powerpoint/2010/main" xmlns="" val="379047166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ded Corner 3"/>
          <p:cNvSpPr/>
          <p:nvPr/>
        </p:nvSpPr>
        <p:spPr>
          <a:xfrm>
            <a:off x="1409701" y="2205037"/>
            <a:ext cx="6010275" cy="2314575"/>
          </a:xfrm>
          <a:prstGeom prst="foldedCorner">
            <a:avLst/>
          </a:prstGeom>
          <a:solidFill>
            <a:srgbClr val="00B0F0"/>
          </a:solidFill>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a:lnSpc>
                <a:spcPct val="115000"/>
              </a:lnSpc>
              <a:spcAft>
                <a:spcPts val="1000"/>
              </a:spcAft>
            </a:pPr>
            <a:r>
              <a:rPr lang="ar-EG" sz="3200" b="1" dirty="0">
                <a:ln w="12700" cmpd="sng">
                  <a:solidFill>
                    <a:schemeClr val="accent4"/>
                  </a:solidFill>
                  <a:prstDash val="solid"/>
                </a:ln>
                <a:solidFill>
                  <a:srgbClr val="CC0000"/>
                </a:solidFill>
                <a:ea typeface="Calibri" panose="020F0502020204030204" pitchFamily="34" charset="0"/>
              </a:rPr>
              <a:t>الوحدة التدريبية </a:t>
            </a:r>
            <a:r>
              <a:rPr lang="ar-EG" sz="3200" b="1" dirty="0" smtClean="0">
                <a:ln w="12700" cmpd="sng">
                  <a:solidFill>
                    <a:schemeClr val="accent4"/>
                  </a:solidFill>
                  <a:prstDash val="solid"/>
                </a:ln>
                <a:solidFill>
                  <a:srgbClr val="CC0000"/>
                </a:solidFill>
                <a:ea typeface="Calibri" panose="020F0502020204030204" pitchFamily="34" charset="0"/>
              </a:rPr>
              <a:t>الثالثة</a:t>
            </a:r>
            <a:endParaRPr lang="ar-EG" sz="3200" b="1" dirty="0">
              <a:ln w="12700" cmpd="sng">
                <a:solidFill>
                  <a:schemeClr val="accent4"/>
                </a:solidFill>
                <a:prstDash val="solid"/>
              </a:ln>
              <a:solidFill>
                <a:srgbClr val="CC0000"/>
              </a:solidFill>
              <a:ea typeface="Calibri" panose="020F0502020204030204" pitchFamily="34" charset="0"/>
            </a:endParaRPr>
          </a:p>
          <a:p>
            <a:pPr algn="ctr">
              <a:lnSpc>
                <a:spcPct val="115000"/>
              </a:lnSpc>
              <a:spcAft>
                <a:spcPts val="1000"/>
              </a:spcAft>
            </a:pPr>
            <a:r>
              <a:rPr lang="ar-EG" sz="3200" b="1" dirty="0">
                <a:ln w="12700" cmpd="sng">
                  <a:solidFill>
                    <a:schemeClr val="accent4"/>
                  </a:solidFill>
                  <a:prstDash val="solid"/>
                </a:ln>
                <a:solidFill>
                  <a:srgbClr val="CC0000"/>
                </a:solidFill>
                <a:ea typeface="Calibri" panose="020F0502020204030204" pitchFamily="34" charset="0"/>
              </a:rPr>
              <a:t>اعداد ميزانية الاسرة </a:t>
            </a:r>
          </a:p>
        </p:txBody>
      </p:sp>
    </p:spTree>
    <p:extLst>
      <p:ext uri="{BB962C8B-B14F-4D97-AF65-F5344CB8AC3E}">
        <p14:creationId xmlns:p14="http://schemas.microsoft.com/office/powerpoint/2010/main" xmlns="" val="323625196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Terminator 2"/>
          <p:cNvSpPr/>
          <p:nvPr/>
        </p:nvSpPr>
        <p:spPr bwMode="auto">
          <a:xfrm>
            <a:off x="1905000" y="304800"/>
            <a:ext cx="5105400" cy="838200"/>
          </a:xfrm>
          <a:prstGeom prst="flowChartTerminator">
            <a:avLst/>
          </a:prstGeom>
          <a:solidFill>
            <a:srgbClr val="FF66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SA" sz="3200" b="1" dirty="0">
                <a:solidFill>
                  <a:schemeClr val="bg1"/>
                </a:solidFill>
              </a:rPr>
              <a:t>محتويات الوحدة التدريبية </a:t>
            </a:r>
            <a:r>
              <a:rPr lang="ar-EG" sz="3200" b="1" dirty="0" smtClean="0">
                <a:solidFill>
                  <a:schemeClr val="bg1"/>
                </a:solidFill>
              </a:rPr>
              <a:t>الثالثة</a:t>
            </a:r>
            <a:endParaRPr kumimoji="0" lang="ar-EG" sz="3200" b="1" i="0" u="none" strike="noStrike" cap="none" normalizeH="0" baseline="0" dirty="0" smtClean="0">
              <a:ln>
                <a:noFill/>
              </a:ln>
              <a:solidFill>
                <a:schemeClr val="bg1"/>
              </a:solidFill>
              <a:effectLst/>
            </a:endParaRPr>
          </a:p>
        </p:txBody>
      </p:sp>
      <p:sp>
        <p:nvSpPr>
          <p:cNvPr id="5" name="Round Diagonal Corner Rectangle 4"/>
          <p:cNvSpPr/>
          <p:nvPr/>
        </p:nvSpPr>
        <p:spPr bwMode="auto">
          <a:xfrm>
            <a:off x="846157" y="1654079"/>
            <a:ext cx="7592704" cy="4869551"/>
          </a:xfrm>
          <a:prstGeom prst="round2DiagRect">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marL="342900" indent="-342900">
              <a:buFont typeface="Wingdings" panose="05000000000000000000" pitchFamily="2" charset="2"/>
              <a:buChar char="ü"/>
            </a:pPr>
            <a:r>
              <a:rPr lang="ar-SA" sz="2400" dirty="0">
                <a:solidFill>
                  <a:srgbClr val="000066"/>
                </a:solidFill>
              </a:rPr>
              <a:t>محتويات الوحدة التدريبية </a:t>
            </a:r>
            <a:r>
              <a:rPr lang="ar-SA" sz="2400" dirty="0" smtClean="0">
                <a:solidFill>
                  <a:srgbClr val="000066"/>
                </a:solidFill>
              </a:rPr>
              <a:t>الثا</a:t>
            </a:r>
            <a:r>
              <a:rPr lang="ar-EG" sz="2400" dirty="0" smtClean="0">
                <a:solidFill>
                  <a:srgbClr val="000066"/>
                </a:solidFill>
              </a:rPr>
              <a:t>لث</a:t>
            </a:r>
            <a:r>
              <a:rPr lang="ar-SA" sz="2400" dirty="0" smtClean="0">
                <a:solidFill>
                  <a:srgbClr val="000066"/>
                </a:solidFill>
              </a:rPr>
              <a:t>ة</a:t>
            </a:r>
            <a:r>
              <a:rPr lang="ar-SA" sz="2400" dirty="0">
                <a:solidFill>
                  <a:srgbClr val="000066"/>
                </a:solidFill>
              </a:rPr>
              <a:t>:</a:t>
            </a:r>
          </a:p>
          <a:p>
            <a:pPr marL="342900" indent="-342900">
              <a:buFont typeface="Wingdings" panose="05000000000000000000" pitchFamily="2" charset="2"/>
              <a:buChar char="ü"/>
            </a:pPr>
            <a:r>
              <a:rPr lang="ar-SA" sz="2400" dirty="0" smtClean="0">
                <a:solidFill>
                  <a:srgbClr val="000066"/>
                </a:solidFill>
              </a:rPr>
              <a:t>موارد </a:t>
            </a:r>
            <a:r>
              <a:rPr lang="ar-SA" sz="2400" dirty="0">
                <a:solidFill>
                  <a:srgbClr val="000066"/>
                </a:solidFill>
              </a:rPr>
              <a:t>الاسرة</a:t>
            </a:r>
          </a:p>
          <a:p>
            <a:pPr marL="342900" indent="-342900">
              <a:buFont typeface="Wingdings" panose="05000000000000000000" pitchFamily="2" charset="2"/>
              <a:buChar char="ü"/>
            </a:pPr>
            <a:r>
              <a:rPr lang="ar-SA" sz="2400" dirty="0" smtClean="0">
                <a:solidFill>
                  <a:srgbClr val="000066"/>
                </a:solidFill>
              </a:rPr>
              <a:t>إدارة </a:t>
            </a:r>
            <a:r>
              <a:rPr lang="ar-SA" sz="2400" dirty="0">
                <a:solidFill>
                  <a:srgbClr val="000066"/>
                </a:solidFill>
              </a:rPr>
              <a:t>الموارد المالية للأسرة</a:t>
            </a:r>
          </a:p>
          <a:p>
            <a:pPr marL="342900" indent="-342900">
              <a:buFont typeface="Wingdings" panose="05000000000000000000" pitchFamily="2" charset="2"/>
              <a:buChar char="ü"/>
            </a:pPr>
            <a:r>
              <a:rPr lang="ar-SA" sz="2400" dirty="0" smtClean="0">
                <a:solidFill>
                  <a:srgbClr val="000066"/>
                </a:solidFill>
              </a:rPr>
              <a:t>التوعية-طرق </a:t>
            </a:r>
            <a:r>
              <a:rPr lang="ar-SA" sz="2400" dirty="0">
                <a:solidFill>
                  <a:srgbClr val="000066"/>
                </a:solidFill>
              </a:rPr>
              <a:t>تدبير الميزانيه</a:t>
            </a:r>
          </a:p>
          <a:p>
            <a:pPr marL="342900" indent="-342900">
              <a:buFont typeface="Wingdings" panose="05000000000000000000" pitchFamily="2" charset="2"/>
              <a:buChar char="ü"/>
            </a:pPr>
            <a:r>
              <a:rPr lang="ar-SA" sz="2400" dirty="0" smtClean="0">
                <a:solidFill>
                  <a:srgbClr val="000066"/>
                </a:solidFill>
              </a:rPr>
              <a:t>كيف </a:t>
            </a:r>
            <a:r>
              <a:rPr lang="ar-SA" sz="2400" dirty="0">
                <a:solidFill>
                  <a:srgbClr val="000066"/>
                </a:solidFill>
              </a:rPr>
              <a:t>تخطط ميزانية اسرتك؟</a:t>
            </a:r>
          </a:p>
          <a:p>
            <a:pPr marL="342900" indent="-342900">
              <a:buFont typeface="Wingdings" panose="05000000000000000000" pitchFamily="2" charset="2"/>
              <a:buChar char="ü"/>
            </a:pPr>
            <a:r>
              <a:rPr lang="ar-SA" sz="2400" dirty="0" smtClean="0">
                <a:solidFill>
                  <a:srgbClr val="000066"/>
                </a:solidFill>
              </a:rPr>
              <a:t>المباديء </a:t>
            </a:r>
            <a:r>
              <a:rPr lang="ar-SA" sz="2400" dirty="0">
                <a:solidFill>
                  <a:srgbClr val="000066"/>
                </a:solidFill>
              </a:rPr>
              <a:t>العامة للتخطيط – نموذج تطبيقي (ميزانية المنزل)</a:t>
            </a:r>
          </a:p>
          <a:p>
            <a:pPr marL="342900" indent="-342900">
              <a:buFont typeface="Wingdings" panose="05000000000000000000" pitchFamily="2" charset="2"/>
              <a:buChar char="ü"/>
            </a:pPr>
            <a:r>
              <a:rPr lang="ar-SA" sz="2400" dirty="0" smtClean="0">
                <a:solidFill>
                  <a:srgbClr val="000066"/>
                </a:solidFill>
              </a:rPr>
              <a:t>خطة </a:t>
            </a:r>
            <a:r>
              <a:rPr lang="ar-SA" sz="2400" dirty="0">
                <a:solidFill>
                  <a:srgbClr val="000066"/>
                </a:solidFill>
              </a:rPr>
              <a:t>مالية مثالية</a:t>
            </a:r>
          </a:p>
          <a:p>
            <a:pPr marL="342900" indent="-342900">
              <a:buFont typeface="Wingdings" panose="05000000000000000000" pitchFamily="2" charset="2"/>
              <a:buChar char="ü"/>
            </a:pPr>
            <a:r>
              <a:rPr lang="ar-SA" sz="2400" dirty="0" smtClean="0">
                <a:solidFill>
                  <a:srgbClr val="000066"/>
                </a:solidFill>
              </a:rPr>
              <a:t>مقتطفات </a:t>
            </a:r>
            <a:r>
              <a:rPr lang="ar-SA" sz="2400" dirty="0">
                <a:solidFill>
                  <a:srgbClr val="000066"/>
                </a:solidFill>
              </a:rPr>
              <a:t>من كتيب (ميزانية الاسرة)</a:t>
            </a:r>
          </a:p>
          <a:p>
            <a:pPr marL="342900" indent="-342900">
              <a:buFont typeface="Wingdings" panose="05000000000000000000" pitchFamily="2" charset="2"/>
              <a:buChar char="ü"/>
            </a:pPr>
            <a:r>
              <a:rPr lang="ar-SA" sz="2400" dirty="0" smtClean="0">
                <a:solidFill>
                  <a:srgbClr val="000066"/>
                </a:solidFill>
              </a:rPr>
              <a:t>ميزانية </a:t>
            </a:r>
            <a:r>
              <a:rPr lang="ar-SA" sz="2400" dirty="0">
                <a:solidFill>
                  <a:srgbClr val="000066"/>
                </a:solidFill>
              </a:rPr>
              <a:t>البيت: كيف يمر الشهر دون أن أستدين؟</a:t>
            </a:r>
          </a:p>
          <a:p>
            <a:pPr marL="342900" indent="-342900">
              <a:buFont typeface="Wingdings" panose="05000000000000000000" pitchFamily="2" charset="2"/>
              <a:buChar char="ü"/>
            </a:pPr>
            <a:r>
              <a:rPr lang="ar-SA" sz="2400" dirty="0" smtClean="0">
                <a:solidFill>
                  <a:srgbClr val="000066"/>
                </a:solidFill>
              </a:rPr>
              <a:t>القواعدالعامة </a:t>
            </a:r>
            <a:r>
              <a:rPr lang="ar-SA" sz="2400" dirty="0">
                <a:solidFill>
                  <a:srgbClr val="000066"/>
                </a:solidFill>
              </a:rPr>
              <a:t>التي تساعدنا على تجنب سوء إدارة الميزانية</a:t>
            </a:r>
          </a:p>
          <a:p>
            <a:pPr marL="342900" indent="-342900">
              <a:buFont typeface="Wingdings" panose="05000000000000000000" pitchFamily="2" charset="2"/>
              <a:buChar char="ü"/>
            </a:pPr>
            <a:r>
              <a:rPr lang="ar-SA" sz="2400" dirty="0" smtClean="0">
                <a:solidFill>
                  <a:srgbClr val="000066"/>
                </a:solidFill>
              </a:rPr>
              <a:t>تحديد </a:t>
            </a:r>
            <a:r>
              <a:rPr lang="ar-SA" sz="2400" dirty="0">
                <a:solidFill>
                  <a:srgbClr val="000066"/>
                </a:solidFill>
              </a:rPr>
              <a:t>الأولويات</a:t>
            </a:r>
          </a:p>
          <a:p>
            <a:pPr marL="342900" indent="-342900">
              <a:buFont typeface="Wingdings" panose="05000000000000000000" pitchFamily="2" charset="2"/>
              <a:buChar char="ü"/>
            </a:pPr>
            <a:r>
              <a:rPr lang="ar-SA" sz="2400" dirty="0" smtClean="0">
                <a:solidFill>
                  <a:srgbClr val="000066"/>
                </a:solidFill>
              </a:rPr>
              <a:t>تعرف </a:t>
            </a:r>
            <a:r>
              <a:rPr lang="ar-SA" sz="2400" dirty="0">
                <a:solidFill>
                  <a:srgbClr val="000066"/>
                </a:solidFill>
              </a:rPr>
              <a:t>على مدى نجاحك في إدارة ميزانية أسرتك(مقياس)</a:t>
            </a:r>
          </a:p>
        </p:txBody>
      </p:sp>
    </p:spTree>
    <p:extLst>
      <p:ext uri="{BB962C8B-B14F-4D97-AF65-F5344CB8AC3E}">
        <p14:creationId xmlns:p14="http://schemas.microsoft.com/office/powerpoint/2010/main" xmlns="" val="172582197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1763688" y="332656"/>
            <a:ext cx="7128792" cy="936104"/>
          </a:xfrm>
          <a:prstGeom prst="round2DiagRect">
            <a:avLst/>
          </a:prstGeom>
        </p:spPr>
        <p:style>
          <a:lnRef idx="0">
            <a:schemeClr val="accent6"/>
          </a:lnRef>
          <a:fillRef idx="3">
            <a:schemeClr val="accent6"/>
          </a:fillRef>
          <a:effectRef idx="3">
            <a:schemeClr val="accent6"/>
          </a:effectRef>
          <a:fontRef idx="minor">
            <a:schemeClr val="lt1"/>
          </a:fontRef>
        </p:style>
        <p:txBody>
          <a:bodyPr rtlCol="1" anchor="ctr"/>
          <a:lstStyle/>
          <a:p>
            <a:pPr algn="ctr" rtl="1"/>
            <a:r>
              <a:rPr lang="ar-SA" sz="3200" b="1" dirty="0">
                <a:latin typeface="Simplified Arabic" panose="02020603050405020304" pitchFamily="18" charset="-78"/>
                <a:cs typeface="Simplified Arabic" panose="02020603050405020304" pitchFamily="18" charset="-78"/>
              </a:rPr>
              <a:t>التعاون الزوجي في المصاريف </a:t>
            </a:r>
            <a:r>
              <a:rPr lang="ar-SA" sz="3200" b="1" dirty="0" smtClean="0">
                <a:latin typeface="Simplified Arabic" panose="02020603050405020304" pitchFamily="18" charset="-78"/>
                <a:cs typeface="Simplified Arabic" panose="02020603050405020304" pitchFamily="18" charset="-78"/>
              </a:rPr>
              <a:t>والإيرادات</a:t>
            </a:r>
            <a:endParaRPr lang="ar-EG" sz="3600" dirty="0">
              <a:latin typeface="Simplified Arabic" panose="02020603050405020304" pitchFamily="18" charset="-78"/>
              <a:cs typeface="Simplified Arabic" panose="02020603050405020304" pitchFamily="18" charset="-78"/>
            </a:endParaRPr>
          </a:p>
        </p:txBody>
      </p:sp>
      <p:graphicFrame>
        <p:nvGraphicFramePr>
          <p:cNvPr id="5" name="Diagram 4"/>
          <p:cNvGraphicFramePr/>
          <p:nvPr>
            <p:extLst>
              <p:ext uri="{D42A27DB-BD31-4B8C-83A1-F6EECF244321}">
                <p14:modId xmlns:p14="http://schemas.microsoft.com/office/powerpoint/2010/main" xmlns="" val="3718050748"/>
              </p:ext>
            </p:extLst>
          </p:nvPr>
        </p:nvGraphicFramePr>
        <p:xfrm>
          <a:off x="899593" y="1429542"/>
          <a:ext cx="7632848" cy="4231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67046859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sndAc>
          <p:endSnd/>
        </p:sndAc>
      </p:transition>
    </mc:Choice>
    <mc:Fallback>
      <p:transition spd="slow">
        <p:fade/>
        <p:sndAc>
          <p:endSnd/>
        </p:sndAc>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a:xfrm>
            <a:off x="3002506" y="163773"/>
            <a:ext cx="2975212" cy="846161"/>
          </a:xfrm>
          <a:prstGeom prst="flowChartTerminator">
            <a:avLst/>
          </a:prstGeom>
        </p:spPr>
        <p:style>
          <a:lnRef idx="3">
            <a:schemeClr val="lt1"/>
          </a:lnRef>
          <a:fillRef idx="1">
            <a:schemeClr val="accent1"/>
          </a:fillRef>
          <a:effectRef idx="1">
            <a:schemeClr val="accent1"/>
          </a:effectRef>
          <a:fontRef idx="minor">
            <a:schemeClr val="lt1"/>
          </a:fontRef>
        </p:style>
        <p:txBody>
          <a:bodyPr rtlCol="1" anchor="ctr"/>
          <a:lstStyle/>
          <a:p>
            <a:pPr algn="ctr"/>
            <a:r>
              <a:rPr lang="ar-EG" sz="3600" b="1" dirty="0">
                <a:latin typeface="Simplified Arabic" panose="02020603050405020304" pitchFamily="18" charset="-78"/>
                <a:cs typeface="Simplified Arabic" panose="02020603050405020304" pitchFamily="18" charset="-78"/>
              </a:rPr>
              <a:t>موارد الأسرة</a:t>
            </a:r>
          </a:p>
        </p:txBody>
      </p:sp>
      <p:sp>
        <p:nvSpPr>
          <p:cNvPr id="4" name="Pentagon 3"/>
          <p:cNvSpPr/>
          <p:nvPr/>
        </p:nvSpPr>
        <p:spPr>
          <a:xfrm flipH="1">
            <a:off x="6305266" y="1105469"/>
            <a:ext cx="2715904" cy="723332"/>
          </a:xfrm>
          <a:prstGeom prst="homePlate">
            <a:avLst/>
          </a:prstGeom>
        </p:spPr>
        <p:style>
          <a:lnRef idx="3">
            <a:schemeClr val="lt1"/>
          </a:lnRef>
          <a:fillRef idx="1">
            <a:schemeClr val="accent5"/>
          </a:fillRef>
          <a:effectRef idx="1">
            <a:schemeClr val="accent5"/>
          </a:effectRef>
          <a:fontRef idx="minor">
            <a:schemeClr val="lt1"/>
          </a:fontRef>
        </p:style>
        <p:txBody>
          <a:bodyPr rtlCol="1" anchor="ctr"/>
          <a:lstStyle/>
          <a:p>
            <a:pPr algn="ctr"/>
            <a:r>
              <a:rPr lang="ar-EG" sz="3200" b="1" dirty="0">
                <a:solidFill>
                  <a:srgbClr val="C00000"/>
                </a:solidFill>
                <a:latin typeface="Simplified Arabic" panose="02020603050405020304" pitchFamily="18" charset="-78"/>
                <a:cs typeface="Simplified Arabic" panose="02020603050405020304" pitchFamily="18" charset="-78"/>
              </a:rPr>
              <a:t>تعريف الموارد </a:t>
            </a:r>
          </a:p>
        </p:txBody>
      </p:sp>
      <p:graphicFrame>
        <p:nvGraphicFramePr>
          <p:cNvPr id="6" name="Diagram 5"/>
          <p:cNvGraphicFramePr/>
          <p:nvPr>
            <p:extLst>
              <p:ext uri="{D42A27DB-BD31-4B8C-83A1-F6EECF244321}">
                <p14:modId xmlns:p14="http://schemas.microsoft.com/office/powerpoint/2010/main" xmlns="" val="4084090367"/>
              </p:ext>
            </p:extLst>
          </p:nvPr>
        </p:nvGraphicFramePr>
        <p:xfrm>
          <a:off x="805218" y="1915615"/>
          <a:ext cx="8052178" cy="4771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71554578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flipH="1">
            <a:off x="5131558" y="122829"/>
            <a:ext cx="4012442" cy="641446"/>
          </a:xfrm>
          <a:prstGeom prst="homePlate">
            <a:avLst/>
          </a:prstGeom>
        </p:spPr>
        <p:style>
          <a:lnRef idx="3">
            <a:schemeClr val="lt1"/>
          </a:lnRef>
          <a:fillRef idx="1">
            <a:schemeClr val="accent5"/>
          </a:fillRef>
          <a:effectRef idx="1">
            <a:schemeClr val="accent5"/>
          </a:effectRef>
          <a:fontRef idx="minor">
            <a:schemeClr val="lt1"/>
          </a:fontRef>
        </p:style>
        <p:txBody>
          <a:bodyPr rtlCol="1" anchor="ctr"/>
          <a:lstStyle/>
          <a:p>
            <a:pPr algn="ctr"/>
            <a:r>
              <a:rPr lang="ar-EG" sz="2800" b="1" dirty="0">
                <a:solidFill>
                  <a:srgbClr val="C00000"/>
                </a:solidFill>
                <a:latin typeface="Simplified Arabic" panose="02020603050405020304" pitchFamily="18" charset="-78"/>
                <a:cs typeface="Simplified Arabic" panose="02020603050405020304" pitchFamily="18" charset="-78"/>
              </a:rPr>
              <a:t>تنقسم موارد الأسرة إلى قسمين </a:t>
            </a:r>
          </a:p>
        </p:txBody>
      </p:sp>
      <p:sp>
        <p:nvSpPr>
          <p:cNvPr id="7" name="Left Arrow 6"/>
          <p:cNvSpPr/>
          <p:nvPr/>
        </p:nvSpPr>
        <p:spPr>
          <a:xfrm>
            <a:off x="5991367" y="1214654"/>
            <a:ext cx="3152633" cy="2047164"/>
          </a:xfrm>
          <a:prstGeom prst="leftArrow">
            <a:avLst>
              <a:gd name="adj1" fmla="val 50000"/>
              <a:gd name="adj2" fmla="val 41333"/>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ar-EG" sz="2400" b="1" dirty="0" smtClean="0">
                <a:latin typeface="Simplified Arabic" panose="02020603050405020304" pitchFamily="18" charset="-78"/>
                <a:cs typeface="Simplified Arabic" panose="02020603050405020304" pitchFamily="18" charset="-78"/>
              </a:rPr>
              <a:t>الموارد </a:t>
            </a:r>
            <a:r>
              <a:rPr lang="ar-EG" sz="2400" b="1" dirty="0">
                <a:latin typeface="Simplified Arabic" panose="02020603050405020304" pitchFamily="18" charset="-78"/>
                <a:cs typeface="Simplified Arabic" panose="02020603050405020304" pitchFamily="18" charset="-78"/>
              </a:rPr>
              <a:t>غير </a:t>
            </a:r>
            <a:r>
              <a:rPr lang="ar-EG" sz="2400" b="1" dirty="0" smtClean="0">
                <a:latin typeface="Simplified Arabic" panose="02020603050405020304" pitchFamily="18" charset="-78"/>
                <a:cs typeface="Simplified Arabic" panose="02020603050405020304" pitchFamily="18" charset="-78"/>
              </a:rPr>
              <a:t>البشرية</a:t>
            </a:r>
          </a:p>
          <a:p>
            <a:pPr algn="ctr"/>
            <a:r>
              <a:rPr lang="ar-EG" sz="2400" b="1" dirty="0" smtClean="0">
                <a:latin typeface="Simplified Arabic" panose="02020603050405020304" pitchFamily="18" charset="-78"/>
                <a:cs typeface="Simplified Arabic" panose="02020603050405020304" pitchFamily="18" charset="-78"/>
              </a:rPr>
              <a:t>( </a:t>
            </a:r>
            <a:r>
              <a:rPr lang="ar-EG" sz="2400" b="1" dirty="0">
                <a:latin typeface="Simplified Arabic" panose="02020603050405020304" pitchFamily="18" charset="-78"/>
                <a:cs typeface="Simplified Arabic" panose="02020603050405020304" pitchFamily="18" charset="-78"/>
              </a:rPr>
              <a:t>المادية ) </a:t>
            </a:r>
          </a:p>
        </p:txBody>
      </p:sp>
      <p:sp>
        <p:nvSpPr>
          <p:cNvPr id="8" name="Rounded Rectangle 7"/>
          <p:cNvSpPr/>
          <p:nvPr/>
        </p:nvSpPr>
        <p:spPr>
          <a:xfrm>
            <a:off x="382138" y="1269249"/>
            <a:ext cx="5609230" cy="1897039"/>
          </a:xfrm>
          <a:prstGeom prst="roundRect">
            <a:avLst/>
          </a:prstGeom>
        </p:spPr>
        <p:style>
          <a:lnRef idx="3">
            <a:schemeClr val="lt1"/>
          </a:lnRef>
          <a:fillRef idx="1">
            <a:schemeClr val="accent3"/>
          </a:fillRef>
          <a:effectRef idx="1">
            <a:schemeClr val="accent3"/>
          </a:effectRef>
          <a:fontRef idx="minor">
            <a:schemeClr val="lt1"/>
          </a:fontRef>
        </p:style>
        <p:txBody>
          <a:bodyPr rtlCol="1" anchor="ctr"/>
          <a:lstStyle/>
          <a:p>
            <a:pPr algn="justLow"/>
            <a:r>
              <a:rPr lang="ar-EG" sz="2400" b="1" dirty="0">
                <a:latin typeface="Simplified Arabic" panose="02020603050405020304" pitchFamily="18" charset="-78"/>
                <a:cs typeface="Simplified Arabic" panose="02020603050405020304" pitchFamily="18" charset="-78"/>
              </a:rPr>
              <a:t>وهي لازمة لتحقيق الكثير من الأهداف , وتعتبر أكثر وضوحا في الأذهان من الموارد البشرية , لأنها تتعلق بأشياء 	ملموسة ومرئية يستفيد منها الفرد مباشرة </a:t>
            </a:r>
          </a:p>
        </p:txBody>
      </p:sp>
      <p:sp>
        <p:nvSpPr>
          <p:cNvPr id="9" name="Left Arrow 8"/>
          <p:cNvSpPr/>
          <p:nvPr/>
        </p:nvSpPr>
        <p:spPr>
          <a:xfrm>
            <a:off x="5979991" y="4246742"/>
            <a:ext cx="3152633" cy="2047164"/>
          </a:xfrm>
          <a:prstGeom prst="leftArrow">
            <a:avLst>
              <a:gd name="adj1" fmla="val 50000"/>
              <a:gd name="adj2" fmla="val 41333"/>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ar-EG" sz="2400" b="1" dirty="0" smtClean="0">
                <a:latin typeface="Simplified Arabic" panose="02020603050405020304" pitchFamily="18" charset="-78"/>
                <a:cs typeface="Simplified Arabic" panose="02020603050405020304" pitchFamily="18" charset="-78"/>
              </a:rPr>
              <a:t>الموارد </a:t>
            </a:r>
            <a:r>
              <a:rPr lang="ar-EG" sz="2400" b="1" dirty="0">
                <a:latin typeface="Simplified Arabic" panose="02020603050405020304" pitchFamily="18" charset="-78"/>
                <a:cs typeface="Simplified Arabic" panose="02020603050405020304" pitchFamily="18" charset="-78"/>
              </a:rPr>
              <a:t>البشرية </a:t>
            </a:r>
          </a:p>
        </p:txBody>
      </p:sp>
      <p:sp>
        <p:nvSpPr>
          <p:cNvPr id="10" name="Rounded Rectangle 9"/>
          <p:cNvSpPr/>
          <p:nvPr/>
        </p:nvSpPr>
        <p:spPr>
          <a:xfrm>
            <a:off x="370762" y="4301337"/>
            <a:ext cx="5609230" cy="1897039"/>
          </a:xfrm>
          <a:prstGeom prst="roundRect">
            <a:avLst/>
          </a:prstGeom>
        </p:spPr>
        <p:style>
          <a:lnRef idx="3">
            <a:schemeClr val="lt1"/>
          </a:lnRef>
          <a:fillRef idx="1">
            <a:schemeClr val="accent3"/>
          </a:fillRef>
          <a:effectRef idx="1">
            <a:schemeClr val="accent3"/>
          </a:effectRef>
          <a:fontRef idx="minor">
            <a:schemeClr val="lt1"/>
          </a:fontRef>
        </p:style>
        <p:txBody>
          <a:bodyPr rtlCol="1" anchor="ctr"/>
          <a:lstStyle/>
          <a:p>
            <a:pPr algn="justLow"/>
            <a:r>
              <a:rPr lang="ar-EG" sz="2400" b="1" dirty="0">
                <a:latin typeface="Simplified Arabic" panose="02020603050405020304" pitchFamily="18" charset="-78"/>
                <a:cs typeface="Simplified Arabic" panose="02020603050405020304" pitchFamily="18" charset="-78"/>
              </a:rPr>
              <a:t>وتعتبر الموارد البشرية أمرا هاما بالنسبة للأسرة , غير أن هذه الموارد تلقى اهتماما أقل من الموارد المادية , ويرجع 	ذلك لعدم استطاعتنا معرفة مقدرة الفرد الجسمية و قياسها أو قياس نشاطه و طاقته </a:t>
            </a:r>
          </a:p>
        </p:txBody>
      </p:sp>
    </p:spTree>
    <p:extLst>
      <p:ext uri="{BB962C8B-B14F-4D97-AF65-F5344CB8AC3E}">
        <p14:creationId xmlns:p14="http://schemas.microsoft.com/office/powerpoint/2010/main" xmlns="" val="235595271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flipH="1">
            <a:off x="3575712" y="122829"/>
            <a:ext cx="5554641" cy="900752"/>
          </a:xfrm>
          <a:prstGeom prst="homePlate">
            <a:avLst/>
          </a:prstGeom>
        </p:spPr>
        <p:style>
          <a:lnRef idx="3">
            <a:schemeClr val="lt1"/>
          </a:lnRef>
          <a:fillRef idx="1">
            <a:schemeClr val="accent5"/>
          </a:fillRef>
          <a:effectRef idx="1">
            <a:schemeClr val="accent5"/>
          </a:effectRef>
          <a:fontRef idx="minor">
            <a:schemeClr val="lt1"/>
          </a:fontRef>
        </p:style>
        <p:txBody>
          <a:bodyPr rtlCol="1" anchor="ctr"/>
          <a:lstStyle/>
          <a:p>
            <a:pPr algn="ctr"/>
            <a:r>
              <a:rPr lang="ar-EG" sz="2800" b="1" dirty="0">
                <a:solidFill>
                  <a:srgbClr val="C00000"/>
                </a:solidFill>
                <a:latin typeface="Simplified Arabic" panose="02020603050405020304" pitchFamily="18" charset="-78"/>
                <a:cs typeface="Simplified Arabic" panose="02020603050405020304" pitchFamily="18" charset="-78"/>
              </a:rPr>
              <a:t>الموارد غير </a:t>
            </a:r>
            <a:r>
              <a:rPr lang="ar-EG" sz="2800" b="1" dirty="0" smtClean="0">
                <a:solidFill>
                  <a:srgbClr val="C00000"/>
                </a:solidFill>
                <a:latin typeface="Simplified Arabic" panose="02020603050405020304" pitchFamily="18" charset="-78"/>
                <a:cs typeface="Simplified Arabic" panose="02020603050405020304" pitchFamily="18" charset="-78"/>
              </a:rPr>
              <a:t>البشرية ( </a:t>
            </a:r>
            <a:r>
              <a:rPr lang="ar-EG" sz="2800" b="1" dirty="0">
                <a:solidFill>
                  <a:srgbClr val="C00000"/>
                </a:solidFill>
                <a:latin typeface="Simplified Arabic" panose="02020603050405020304" pitchFamily="18" charset="-78"/>
                <a:cs typeface="Simplified Arabic" panose="02020603050405020304" pitchFamily="18" charset="-78"/>
              </a:rPr>
              <a:t>المادية ) </a:t>
            </a:r>
            <a:r>
              <a:rPr lang="ar-EG" sz="2800" b="1" dirty="0" smtClean="0">
                <a:solidFill>
                  <a:srgbClr val="C00000"/>
                </a:solidFill>
                <a:latin typeface="Simplified Arabic" panose="02020603050405020304" pitchFamily="18" charset="-78"/>
                <a:cs typeface="Simplified Arabic" panose="02020603050405020304" pitchFamily="18" charset="-78"/>
              </a:rPr>
              <a:t>تتكون من </a:t>
            </a:r>
            <a:endParaRPr lang="ar-EG" sz="2800" b="1" dirty="0">
              <a:solidFill>
                <a:srgbClr val="C00000"/>
              </a:solidFill>
              <a:latin typeface="Simplified Arabic" panose="02020603050405020304" pitchFamily="18" charset="-78"/>
              <a:cs typeface="Simplified Arabic" panose="02020603050405020304" pitchFamily="18" charset="-78"/>
            </a:endParaRPr>
          </a:p>
        </p:txBody>
      </p:sp>
      <p:sp>
        <p:nvSpPr>
          <p:cNvPr id="11" name="Cloud Callout 10"/>
          <p:cNvSpPr/>
          <p:nvPr/>
        </p:nvSpPr>
        <p:spPr>
          <a:xfrm>
            <a:off x="7096835" y="1166884"/>
            <a:ext cx="1856095" cy="887104"/>
          </a:xfrm>
          <a:prstGeom prst="cloud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b="1" dirty="0" smtClean="0">
                <a:solidFill>
                  <a:srgbClr val="C00000"/>
                </a:solidFill>
                <a:latin typeface="Simplified Arabic" panose="02020603050405020304" pitchFamily="18" charset="-78"/>
                <a:cs typeface="Simplified Arabic" panose="02020603050405020304" pitchFamily="18" charset="-78"/>
              </a:rPr>
              <a:t>الوقت</a:t>
            </a:r>
            <a:endParaRPr lang="ar-EG" sz="2800" b="1" dirty="0">
              <a:solidFill>
                <a:srgbClr val="C00000"/>
              </a:solidFill>
              <a:latin typeface="Simplified Arabic" panose="02020603050405020304" pitchFamily="18" charset="-78"/>
              <a:cs typeface="Simplified Arabic" panose="02020603050405020304" pitchFamily="18" charset="-78"/>
            </a:endParaRPr>
          </a:p>
        </p:txBody>
      </p:sp>
      <p:sp>
        <p:nvSpPr>
          <p:cNvPr id="12" name="Rounded Rectangle 11"/>
          <p:cNvSpPr/>
          <p:nvPr/>
        </p:nvSpPr>
        <p:spPr>
          <a:xfrm>
            <a:off x="109182" y="2224587"/>
            <a:ext cx="8407021" cy="1542196"/>
          </a:xfrm>
          <a:prstGeom prst="roundRect">
            <a:avLst/>
          </a:prstGeom>
          <a:solidFill>
            <a:schemeClr val="accent1">
              <a:lumMod val="40000"/>
              <a:lumOff val="6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dirty="0">
                <a:solidFill>
                  <a:srgbClr val="002060"/>
                </a:solidFill>
                <a:latin typeface="Simplified Arabic" panose="02020603050405020304" pitchFamily="18" charset="-78"/>
                <a:cs typeface="Simplified Arabic" panose="02020603050405020304" pitchFamily="18" charset="-78"/>
              </a:rPr>
              <a:t>هو المورد الوحيد الممنوح لجميع الناس بالتساوي ، إذ أن كل فرد يمتلك 24 ساعة يوميا فالساعات التي تمضي دون العمل هي في الواقع ساعات تهدر دون فائدة لذلك يمكننا القول بان الوقت من الموارد التي تتعاظم أهميتها مع زيادة وعي الفرد وعلمه وثقافته وحسن استغلاله لهذا المورد </a:t>
            </a:r>
          </a:p>
        </p:txBody>
      </p:sp>
      <p:sp>
        <p:nvSpPr>
          <p:cNvPr id="13" name="Cloud Callout 12"/>
          <p:cNvSpPr/>
          <p:nvPr/>
        </p:nvSpPr>
        <p:spPr>
          <a:xfrm>
            <a:off x="7140051" y="3980606"/>
            <a:ext cx="1856095" cy="887104"/>
          </a:xfrm>
          <a:prstGeom prst="cloud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b="1" dirty="0">
                <a:solidFill>
                  <a:srgbClr val="C00000"/>
                </a:solidFill>
                <a:latin typeface="Simplified Arabic" panose="02020603050405020304" pitchFamily="18" charset="-78"/>
                <a:cs typeface="Simplified Arabic" panose="02020603050405020304" pitchFamily="18" charset="-78"/>
              </a:rPr>
              <a:t>المال</a:t>
            </a:r>
          </a:p>
        </p:txBody>
      </p:sp>
      <p:sp>
        <p:nvSpPr>
          <p:cNvPr id="14" name="Rounded Rectangle 13"/>
          <p:cNvSpPr/>
          <p:nvPr/>
        </p:nvSpPr>
        <p:spPr>
          <a:xfrm>
            <a:off x="152398" y="5038309"/>
            <a:ext cx="8407021" cy="1542196"/>
          </a:xfrm>
          <a:prstGeom prst="roundRect">
            <a:avLst/>
          </a:prstGeom>
          <a:solidFill>
            <a:schemeClr val="accent1">
              <a:lumMod val="40000"/>
              <a:lumOff val="6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dirty="0">
                <a:solidFill>
                  <a:srgbClr val="002060"/>
                </a:solidFill>
                <a:latin typeface="Simplified Arabic" panose="02020603050405020304" pitchFamily="18" charset="-78"/>
                <a:cs typeface="Simplified Arabic" panose="02020603050405020304" pitchFamily="18" charset="-78"/>
              </a:rPr>
              <a:t>وهو عصب الحياة و المصدر الأساسي لإشباع الكثير من حاجاتنا وتحقيق أهدافنا مجتمع، وكلما زاد المتوفر منه </a:t>
            </a:r>
            <a:r>
              <a:rPr lang="ar-EG" sz="2400" b="1" dirty="0" smtClean="0">
                <a:solidFill>
                  <a:srgbClr val="002060"/>
                </a:solidFill>
                <a:latin typeface="Simplified Arabic" panose="02020603050405020304" pitchFamily="18" charset="-78"/>
                <a:cs typeface="Simplified Arabic" panose="02020603050405020304" pitchFamily="18" charset="-78"/>
              </a:rPr>
              <a:t>استطاعت </a:t>
            </a:r>
            <a:r>
              <a:rPr lang="ar-EG" sz="2400" b="1" dirty="0">
                <a:solidFill>
                  <a:srgbClr val="002060"/>
                </a:solidFill>
                <a:latin typeface="Simplified Arabic" panose="02020603050405020304" pitchFamily="18" charset="-78"/>
                <a:cs typeface="Simplified Arabic" panose="02020603050405020304" pitchFamily="18" charset="-78"/>
              </a:rPr>
              <a:t>الأسرة إن تحسن من مستوى معيشتها وتنهض بمسؤولياتها نحو أفرادها ونحو المجتمع </a:t>
            </a:r>
          </a:p>
        </p:txBody>
      </p:sp>
    </p:spTree>
    <p:extLst>
      <p:ext uri="{BB962C8B-B14F-4D97-AF65-F5344CB8AC3E}">
        <p14:creationId xmlns:p14="http://schemas.microsoft.com/office/powerpoint/2010/main" xmlns="" val="168830430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flipH="1">
            <a:off x="3575712" y="122829"/>
            <a:ext cx="5554641" cy="900752"/>
          </a:xfrm>
          <a:prstGeom prst="homePlate">
            <a:avLst/>
          </a:prstGeom>
        </p:spPr>
        <p:style>
          <a:lnRef idx="3">
            <a:schemeClr val="lt1"/>
          </a:lnRef>
          <a:fillRef idx="1">
            <a:schemeClr val="accent5"/>
          </a:fillRef>
          <a:effectRef idx="1">
            <a:schemeClr val="accent5"/>
          </a:effectRef>
          <a:fontRef idx="minor">
            <a:schemeClr val="lt1"/>
          </a:fontRef>
        </p:style>
        <p:txBody>
          <a:bodyPr rtlCol="1" anchor="ctr"/>
          <a:lstStyle/>
          <a:p>
            <a:pPr algn="ctr"/>
            <a:r>
              <a:rPr lang="ar-EG" sz="2800" b="1" dirty="0">
                <a:solidFill>
                  <a:srgbClr val="C00000"/>
                </a:solidFill>
                <a:latin typeface="Simplified Arabic" panose="02020603050405020304" pitchFamily="18" charset="-78"/>
                <a:cs typeface="Simplified Arabic" panose="02020603050405020304" pitchFamily="18" charset="-78"/>
              </a:rPr>
              <a:t>الموارد غير </a:t>
            </a:r>
            <a:r>
              <a:rPr lang="ar-EG" sz="2800" b="1" dirty="0" smtClean="0">
                <a:solidFill>
                  <a:srgbClr val="C00000"/>
                </a:solidFill>
                <a:latin typeface="Simplified Arabic" panose="02020603050405020304" pitchFamily="18" charset="-78"/>
                <a:cs typeface="Simplified Arabic" panose="02020603050405020304" pitchFamily="18" charset="-78"/>
              </a:rPr>
              <a:t>البشرية ( </a:t>
            </a:r>
            <a:r>
              <a:rPr lang="ar-EG" sz="2800" b="1" dirty="0">
                <a:solidFill>
                  <a:srgbClr val="C00000"/>
                </a:solidFill>
                <a:latin typeface="Simplified Arabic" panose="02020603050405020304" pitchFamily="18" charset="-78"/>
                <a:cs typeface="Simplified Arabic" panose="02020603050405020304" pitchFamily="18" charset="-78"/>
              </a:rPr>
              <a:t>المادية ) </a:t>
            </a:r>
            <a:r>
              <a:rPr lang="ar-EG" sz="2800" b="1" dirty="0" smtClean="0">
                <a:solidFill>
                  <a:srgbClr val="C00000"/>
                </a:solidFill>
                <a:latin typeface="Simplified Arabic" panose="02020603050405020304" pitchFamily="18" charset="-78"/>
                <a:cs typeface="Simplified Arabic" panose="02020603050405020304" pitchFamily="18" charset="-78"/>
              </a:rPr>
              <a:t>تتكون من </a:t>
            </a:r>
            <a:endParaRPr lang="ar-EG" sz="2800" b="1" dirty="0">
              <a:solidFill>
                <a:srgbClr val="C00000"/>
              </a:solidFill>
              <a:latin typeface="Simplified Arabic" panose="02020603050405020304" pitchFamily="18" charset="-78"/>
              <a:cs typeface="Simplified Arabic" panose="02020603050405020304" pitchFamily="18" charset="-78"/>
            </a:endParaRPr>
          </a:p>
        </p:txBody>
      </p:sp>
      <p:sp>
        <p:nvSpPr>
          <p:cNvPr id="11" name="Cloud Callout 10"/>
          <p:cNvSpPr/>
          <p:nvPr/>
        </p:nvSpPr>
        <p:spPr>
          <a:xfrm>
            <a:off x="7042243" y="1084995"/>
            <a:ext cx="2033518" cy="1289713"/>
          </a:xfrm>
          <a:prstGeom prst="cloud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b="1" dirty="0">
                <a:solidFill>
                  <a:srgbClr val="C00000"/>
                </a:solidFill>
                <a:latin typeface="Simplified Arabic" panose="02020603050405020304" pitchFamily="18" charset="-78"/>
                <a:cs typeface="Simplified Arabic" panose="02020603050405020304" pitchFamily="18" charset="-78"/>
              </a:rPr>
              <a:t>الممتلكات </a:t>
            </a:r>
            <a:r>
              <a:rPr lang="ar-EG" sz="2800" b="1" dirty="0" smtClean="0">
                <a:solidFill>
                  <a:srgbClr val="C00000"/>
                </a:solidFill>
                <a:latin typeface="Simplified Arabic" panose="02020603050405020304" pitchFamily="18" charset="-78"/>
                <a:cs typeface="Simplified Arabic" panose="02020603050405020304" pitchFamily="18" charset="-78"/>
              </a:rPr>
              <a:t>الخاصة</a:t>
            </a:r>
            <a:endParaRPr lang="ar-EG" sz="2800" b="1" dirty="0">
              <a:solidFill>
                <a:srgbClr val="C00000"/>
              </a:solidFill>
              <a:latin typeface="Simplified Arabic" panose="02020603050405020304" pitchFamily="18" charset="-78"/>
              <a:cs typeface="Simplified Arabic" panose="02020603050405020304" pitchFamily="18" charset="-78"/>
            </a:endParaRPr>
          </a:p>
        </p:txBody>
      </p:sp>
      <p:sp>
        <p:nvSpPr>
          <p:cNvPr id="12" name="Rounded Rectangle 11"/>
          <p:cNvSpPr/>
          <p:nvPr/>
        </p:nvSpPr>
        <p:spPr>
          <a:xfrm>
            <a:off x="191069" y="2599898"/>
            <a:ext cx="8407021" cy="1480783"/>
          </a:xfrm>
          <a:prstGeom prst="roundRect">
            <a:avLst/>
          </a:prstGeom>
          <a:solidFill>
            <a:schemeClr val="accent1">
              <a:lumMod val="40000"/>
              <a:lumOff val="6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dirty="0">
                <a:solidFill>
                  <a:srgbClr val="002060"/>
                </a:solidFill>
                <a:latin typeface="Simplified Arabic" panose="02020603050405020304" pitchFamily="18" charset="-78"/>
                <a:cs typeface="Simplified Arabic" panose="02020603050405020304" pitchFamily="18" charset="-78"/>
              </a:rPr>
              <a:t>وتشمل كل ما تمتلكه الأسرة من عقارات و أراض ووسائل النقل الخاصة والأجهزة والمعدات وغيرها .التسهيلات و </a:t>
            </a:r>
            <a:r>
              <a:rPr lang="ar-EG" sz="2400" b="1" dirty="0" smtClean="0">
                <a:solidFill>
                  <a:srgbClr val="002060"/>
                </a:solidFill>
                <a:latin typeface="Simplified Arabic" panose="02020603050405020304" pitchFamily="18" charset="-78"/>
                <a:cs typeface="Simplified Arabic" panose="02020603050405020304" pitchFamily="18" charset="-78"/>
              </a:rPr>
              <a:t>الخدمات </a:t>
            </a:r>
            <a:r>
              <a:rPr lang="ar-EG" sz="2400" b="1" dirty="0">
                <a:solidFill>
                  <a:srgbClr val="002060"/>
                </a:solidFill>
                <a:latin typeface="Simplified Arabic" panose="02020603050405020304" pitchFamily="18" charset="-78"/>
                <a:cs typeface="Simplified Arabic" panose="02020603050405020304" pitchFamily="18" charset="-78"/>
              </a:rPr>
              <a:t>الاجتماعية و الاقتصادية: وهي كل ما توفره الدولة للفرد حسب إمكاناتها من خدمات مثل</a:t>
            </a:r>
          </a:p>
        </p:txBody>
      </p:sp>
      <p:graphicFrame>
        <p:nvGraphicFramePr>
          <p:cNvPr id="3" name="Diagram 2"/>
          <p:cNvGraphicFramePr/>
          <p:nvPr>
            <p:extLst>
              <p:ext uri="{D42A27DB-BD31-4B8C-83A1-F6EECF244321}">
                <p14:modId xmlns:p14="http://schemas.microsoft.com/office/powerpoint/2010/main" xmlns="" val="1030439941"/>
              </p:ext>
            </p:extLst>
          </p:nvPr>
        </p:nvGraphicFramePr>
        <p:xfrm>
          <a:off x="1760561" y="4135273"/>
          <a:ext cx="5964071" cy="2695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6365441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5"/>
          <p:cNvSpPr/>
          <p:nvPr/>
        </p:nvSpPr>
        <p:spPr>
          <a:xfrm flipH="1">
            <a:off x="5718412" y="122829"/>
            <a:ext cx="3411940" cy="723332"/>
          </a:xfrm>
          <a:prstGeom prst="homePlate">
            <a:avLst/>
          </a:prstGeom>
        </p:spPr>
        <p:style>
          <a:lnRef idx="3">
            <a:schemeClr val="lt1"/>
          </a:lnRef>
          <a:fillRef idx="1">
            <a:schemeClr val="accent5"/>
          </a:fillRef>
          <a:effectRef idx="1">
            <a:schemeClr val="accent5"/>
          </a:effectRef>
          <a:fontRef idx="minor">
            <a:schemeClr val="lt1"/>
          </a:fontRef>
        </p:style>
        <p:txBody>
          <a:bodyPr rtlCol="1" anchor="ctr"/>
          <a:lstStyle/>
          <a:p>
            <a:pPr algn="ctr"/>
            <a:r>
              <a:rPr lang="ar-EG" sz="2800" b="1" dirty="0">
                <a:solidFill>
                  <a:srgbClr val="C00000"/>
                </a:solidFill>
                <a:latin typeface="Simplified Arabic" panose="02020603050405020304" pitchFamily="18" charset="-78"/>
                <a:cs typeface="Simplified Arabic" panose="02020603050405020304" pitchFamily="18" charset="-78"/>
              </a:rPr>
              <a:t>الموارد البشرية تتكون </a:t>
            </a:r>
            <a:r>
              <a:rPr lang="ar-EG" sz="2800" b="1" dirty="0" smtClean="0">
                <a:solidFill>
                  <a:srgbClr val="C00000"/>
                </a:solidFill>
                <a:latin typeface="Simplified Arabic" panose="02020603050405020304" pitchFamily="18" charset="-78"/>
                <a:cs typeface="Simplified Arabic" panose="02020603050405020304" pitchFamily="18" charset="-78"/>
              </a:rPr>
              <a:t>من </a:t>
            </a:r>
            <a:endParaRPr lang="ar-EG" sz="2800" b="1" dirty="0">
              <a:solidFill>
                <a:srgbClr val="C00000"/>
              </a:solidFill>
              <a:latin typeface="Simplified Arabic" panose="02020603050405020304" pitchFamily="18" charset="-78"/>
              <a:cs typeface="Simplified Arabic" panose="02020603050405020304" pitchFamily="18" charset="-78"/>
            </a:endParaRPr>
          </a:p>
        </p:txBody>
      </p:sp>
      <p:graphicFrame>
        <p:nvGraphicFramePr>
          <p:cNvPr id="7" name="Diagram 6"/>
          <p:cNvGraphicFramePr/>
          <p:nvPr>
            <p:extLst>
              <p:ext uri="{D42A27DB-BD31-4B8C-83A1-F6EECF244321}">
                <p14:modId xmlns:p14="http://schemas.microsoft.com/office/powerpoint/2010/main" xmlns="" val="2589777914"/>
              </p:ext>
            </p:extLst>
          </p:nvPr>
        </p:nvGraphicFramePr>
        <p:xfrm>
          <a:off x="955343" y="1487611"/>
          <a:ext cx="7342496" cy="43945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62205470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7369791" y="34124"/>
            <a:ext cx="1733266" cy="1262414"/>
          </a:xfrm>
          <a:prstGeom prst="cloud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b="1" dirty="0">
                <a:solidFill>
                  <a:srgbClr val="C00000"/>
                </a:solidFill>
                <a:latin typeface="Simplified Arabic" panose="02020603050405020304" pitchFamily="18" charset="-78"/>
                <a:cs typeface="Simplified Arabic" panose="02020603050405020304" pitchFamily="18" charset="-78"/>
              </a:rPr>
              <a:t>الطاقة والجهد </a:t>
            </a:r>
          </a:p>
        </p:txBody>
      </p:sp>
      <p:sp>
        <p:nvSpPr>
          <p:cNvPr id="5" name="Rounded Rectangle 4"/>
          <p:cNvSpPr/>
          <p:nvPr/>
        </p:nvSpPr>
        <p:spPr>
          <a:xfrm>
            <a:off x="218365" y="1494434"/>
            <a:ext cx="8407021" cy="1480783"/>
          </a:xfrm>
          <a:prstGeom prst="roundRect">
            <a:avLst/>
          </a:prstGeom>
          <a:solidFill>
            <a:schemeClr val="accent1">
              <a:lumMod val="40000"/>
              <a:lumOff val="6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dirty="0">
                <a:solidFill>
                  <a:srgbClr val="002060"/>
                </a:solidFill>
                <a:latin typeface="Simplified Arabic" panose="02020603050405020304" pitchFamily="18" charset="-78"/>
                <a:cs typeface="Simplified Arabic" panose="02020603050405020304" pitchFamily="18" charset="-78"/>
              </a:rPr>
              <a:t>من أبرز ما يميز العنصر البشري مقدار ما لديه من طاقة وجهد، أي مقدرته على التفكير والعمل </a:t>
            </a:r>
            <a:r>
              <a:rPr lang="ar-EG" sz="2400" b="1" dirty="0" smtClean="0">
                <a:solidFill>
                  <a:srgbClr val="002060"/>
                </a:solidFill>
                <a:latin typeface="Simplified Arabic" panose="02020603050405020304" pitchFamily="18" charset="-78"/>
                <a:cs typeface="Simplified Arabic" panose="02020603050405020304" pitchFamily="18" charset="-78"/>
              </a:rPr>
              <a:t>الجسماني </a:t>
            </a:r>
            <a:r>
              <a:rPr lang="ar-EG" sz="2400" b="1" dirty="0">
                <a:solidFill>
                  <a:srgbClr val="002060"/>
                </a:solidFill>
                <a:latin typeface="Simplified Arabic" panose="02020603050405020304" pitchFamily="18" charset="-78"/>
                <a:cs typeface="Simplified Arabic" panose="02020603050405020304" pitchFamily="18" charset="-78"/>
              </a:rPr>
              <a:t>، </a:t>
            </a:r>
            <a:r>
              <a:rPr lang="ar-EG" sz="2400" b="1" dirty="0" smtClean="0">
                <a:solidFill>
                  <a:srgbClr val="002060"/>
                </a:solidFill>
                <a:latin typeface="Simplified Arabic" panose="02020603050405020304" pitchFamily="18" charset="-78"/>
                <a:cs typeface="Simplified Arabic" panose="02020603050405020304" pitchFamily="18" charset="-78"/>
              </a:rPr>
              <a:t>وهي </a:t>
            </a:r>
            <a:r>
              <a:rPr lang="ar-EG" sz="2400" b="1" dirty="0">
                <a:solidFill>
                  <a:srgbClr val="002060"/>
                </a:solidFill>
                <a:latin typeface="Simplified Arabic" panose="02020603050405020304" pitchFamily="18" charset="-78"/>
                <a:cs typeface="Simplified Arabic" panose="02020603050405020304" pitchFamily="18" charset="-78"/>
              </a:rPr>
              <a:t>طاقة تختلف من شخص لآخر تبعا لعوامل مثل الجنس والحالة الصحية والنفسية والسن</a:t>
            </a:r>
          </a:p>
        </p:txBody>
      </p:sp>
      <p:sp>
        <p:nvSpPr>
          <p:cNvPr id="8" name="Cloud Callout 7"/>
          <p:cNvSpPr/>
          <p:nvPr/>
        </p:nvSpPr>
        <p:spPr>
          <a:xfrm>
            <a:off x="7358415" y="3298224"/>
            <a:ext cx="1733266" cy="1262414"/>
          </a:xfrm>
          <a:prstGeom prst="cloud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b="1" dirty="0">
                <a:solidFill>
                  <a:srgbClr val="C00000"/>
                </a:solidFill>
                <a:latin typeface="Simplified Arabic" panose="02020603050405020304" pitchFamily="18" charset="-78"/>
                <a:cs typeface="Simplified Arabic" panose="02020603050405020304" pitchFamily="18" charset="-78"/>
              </a:rPr>
              <a:t>القدرات</a:t>
            </a:r>
          </a:p>
        </p:txBody>
      </p:sp>
      <p:sp>
        <p:nvSpPr>
          <p:cNvPr id="9" name="Rounded Rectangle 8"/>
          <p:cNvSpPr/>
          <p:nvPr/>
        </p:nvSpPr>
        <p:spPr>
          <a:xfrm>
            <a:off x="206989" y="4758534"/>
            <a:ext cx="8407021" cy="1480783"/>
          </a:xfrm>
          <a:prstGeom prst="roundRect">
            <a:avLst/>
          </a:prstGeom>
          <a:solidFill>
            <a:schemeClr val="accent1">
              <a:lumMod val="40000"/>
              <a:lumOff val="6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dirty="0">
                <a:solidFill>
                  <a:srgbClr val="002060"/>
                </a:solidFill>
                <a:latin typeface="Simplified Arabic" panose="02020603050405020304" pitchFamily="18" charset="-78"/>
                <a:cs typeface="Simplified Arabic" panose="02020603050405020304" pitchFamily="18" charset="-78"/>
              </a:rPr>
              <a:t>للقدرات صلة وثيقة بالميول والمهارات والذكاء، فالقدرة ألابتكاريه لدى ربة المنزل أو احد أفراده يمكن أن توفر الكثير </a:t>
            </a:r>
            <a:r>
              <a:rPr lang="ar-EG" sz="2400" b="1" dirty="0" smtClean="0">
                <a:solidFill>
                  <a:srgbClr val="002060"/>
                </a:solidFill>
                <a:latin typeface="Simplified Arabic" panose="02020603050405020304" pitchFamily="18" charset="-78"/>
                <a:cs typeface="Simplified Arabic" panose="02020603050405020304" pitchFamily="18" charset="-78"/>
              </a:rPr>
              <a:t>من </a:t>
            </a:r>
            <a:r>
              <a:rPr lang="ar-EG" sz="2400" b="1" dirty="0">
                <a:solidFill>
                  <a:srgbClr val="002060"/>
                </a:solidFill>
                <a:latin typeface="Simplified Arabic" panose="02020603050405020304" pitchFamily="18" charset="-78"/>
                <a:cs typeface="Simplified Arabic" panose="02020603050405020304" pitchFamily="18" charset="-78"/>
              </a:rPr>
              <a:t>الموارد البشرية ، وذلك يتمثل عندما تستعمل خامات البيئة المتوفرة لديها والسلع المعتدلة التكاليف</a:t>
            </a:r>
          </a:p>
        </p:txBody>
      </p:sp>
    </p:spTree>
    <p:extLst>
      <p:ext uri="{BB962C8B-B14F-4D97-AF65-F5344CB8AC3E}">
        <p14:creationId xmlns:p14="http://schemas.microsoft.com/office/powerpoint/2010/main" xmlns="" val="294056464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7369791" y="34124"/>
            <a:ext cx="1733266" cy="1262414"/>
          </a:xfrm>
          <a:prstGeom prst="cloud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b="1" dirty="0">
                <a:solidFill>
                  <a:srgbClr val="C00000"/>
                </a:solidFill>
                <a:latin typeface="Simplified Arabic" panose="02020603050405020304" pitchFamily="18" charset="-78"/>
                <a:cs typeface="Simplified Arabic" panose="02020603050405020304" pitchFamily="18" charset="-78"/>
              </a:rPr>
              <a:t>المهارات </a:t>
            </a:r>
          </a:p>
        </p:txBody>
      </p:sp>
      <p:sp>
        <p:nvSpPr>
          <p:cNvPr id="5" name="Rounded Rectangle 4"/>
          <p:cNvSpPr/>
          <p:nvPr/>
        </p:nvSpPr>
        <p:spPr>
          <a:xfrm>
            <a:off x="218365" y="1494434"/>
            <a:ext cx="8407021" cy="1480783"/>
          </a:xfrm>
          <a:prstGeom prst="roundRect">
            <a:avLst/>
          </a:prstGeom>
          <a:solidFill>
            <a:schemeClr val="accent1">
              <a:lumMod val="40000"/>
              <a:lumOff val="6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dirty="0">
                <a:solidFill>
                  <a:srgbClr val="002060"/>
                </a:solidFill>
                <a:latin typeface="Simplified Arabic" panose="02020603050405020304" pitchFamily="18" charset="-78"/>
                <a:cs typeface="Simplified Arabic" panose="02020603050405020304" pitchFamily="18" charset="-78"/>
              </a:rPr>
              <a:t>ومنها ما هو فطري نتيجة موهبة طبيعية توجد مع الفرد عن طريق الوراثة كالرسم أو الخط مثلا ، ومنها ماهو 	مكتسب يتزود بها الفرد نتيجة للتعلم والخبرة والمران ، أو حين يكون احد الأفراد ذا مهارة يدوية في النجارة مما 	يمكن أن يعد موردا معينا للأسرة </a:t>
            </a:r>
          </a:p>
        </p:txBody>
      </p:sp>
      <p:sp>
        <p:nvSpPr>
          <p:cNvPr id="8" name="Cloud Callout 7"/>
          <p:cNvSpPr/>
          <p:nvPr/>
        </p:nvSpPr>
        <p:spPr>
          <a:xfrm>
            <a:off x="7137779" y="3298224"/>
            <a:ext cx="1953902" cy="1262414"/>
          </a:xfrm>
          <a:prstGeom prst="cloud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dirty="0">
                <a:solidFill>
                  <a:srgbClr val="C00000"/>
                </a:solidFill>
                <a:latin typeface="Simplified Arabic" panose="02020603050405020304" pitchFamily="18" charset="-78"/>
                <a:cs typeface="Simplified Arabic" panose="02020603050405020304" pitchFamily="18" charset="-78"/>
              </a:rPr>
              <a:t>الموارد </a:t>
            </a:r>
            <a:r>
              <a:rPr lang="ar-EG" sz="2400" b="1" dirty="0" smtClean="0">
                <a:solidFill>
                  <a:srgbClr val="C00000"/>
                </a:solidFill>
                <a:latin typeface="Simplified Arabic" panose="02020603050405020304" pitchFamily="18" charset="-78"/>
                <a:cs typeface="Simplified Arabic" panose="02020603050405020304" pitchFamily="18" charset="-78"/>
              </a:rPr>
              <a:t>المترابطة</a:t>
            </a:r>
            <a:endParaRPr lang="ar-EG" sz="2400" b="1" dirty="0">
              <a:solidFill>
                <a:srgbClr val="C00000"/>
              </a:solidFill>
              <a:latin typeface="Simplified Arabic" panose="02020603050405020304" pitchFamily="18" charset="-78"/>
              <a:cs typeface="Simplified Arabic" panose="02020603050405020304" pitchFamily="18" charset="-78"/>
            </a:endParaRPr>
          </a:p>
        </p:txBody>
      </p:sp>
      <p:sp>
        <p:nvSpPr>
          <p:cNvPr id="9" name="Rounded Rectangle 8"/>
          <p:cNvSpPr/>
          <p:nvPr/>
        </p:nvSpPr>
        <p:spPr>
          <a:xfrm>
            <a:off x="206989" y="4758534"/>
            <a:ext cx="8407021" cy="1480783"/>
          </a:xfrm>
          <a:prstGeom prst="roundRect">
            <a:avLst/>
          </a:prstGeom>
          <a:solidFill>
            <a:schemeClr val="accent1">
              <a:lumMod val="40000"/>
              <a:lumOff val="6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dirty="0">
                <a:solidFill>
                  <a:srgbClr val="002060"/>
                </a:solidFill>
                <a:latin typeface="Simplified Arabic" panose="02020603050405020304" pitchFamily="18" charset="-78"/>
                <a:cs typeface="Simplified Arabic" panose="02020603050405020304" pitchFamily="18" charset="-78"/>
              </a:rPr>
              <a:t>لكل مورد استعمالاته المختلفة , إلا أنها مترابطة , وليكن مثالنا على هذا الترابط موردي المال والوقت .. فحين </a:t>
            </a:r>
            <a:r>
              <a:rPr lang="ar-EG" sz="2400" b="1" dirty="0" smtClean="0">
                <a:solidFill>
                  <a:srgbClr val="002060"/>
                </a:solidFill>
                <a:latin typeface="Simplified Arabic" panose="02020603050405020304" pitchFamily="18" charset="-78"/>
                <a:cs typeface="Simplified Arabic" panose="02020603050405020304" pitchFamily="18" charset="-78"/>
              </a:rPr>
              <a:t>يؤخذ </a:t>
            </a:r>
            <a:r>
              <a:rPr lang="ar-EG" sz="2400" b="1" dirty="0">
                <a:solidFill>
                  <a:srgbClr val="002060"/>
                </a:solidFill>
                <a:latin typeface="Simplified Arabic" panose="02020603050405020304" pitchFamily="18" charset="-78"/>
                <a:cs typeface="Simplified Arabic" panose="02020603050405020304" pitchFamily="18" charset="-78"/>
              </a:rPr>
              <a:t>قرار بصرف مبلغ من المال في اتجاه معين لا يمكن صرف هذا القدر من المبلغ في اتجاه آخر , كذلك مورد </a:t>
            </a:r>
            <a:r>
              <a:rPr lang="ar-EG" sz="2400" b="1" dirty="0" smtClean="0">
                <a:solidFill>
                  <a:srgbClr val="002060"/>
                </a:solidFill>
                <a:latin typeface="Simplified Arabic" panose="02020603050405020304" pitchFamily="18" charset="-78"/>
                <a:cs typeface="Simplified Arabic" panose="02020603050405020304" pitchFamily="18" charset="-78"/>
              </a:rPr>
              <a:t>الوقت </a:t>
            </a:r>
            <a:r>
              <a:rPr lang="ar-EG" sz="2400" b="1" dirty="0">
                <a:solidFill>
                  <a:srgbClr val="002060"/>
                </a:solidFill>
                <a:latin typeface="Simplified Arabic" panose="02020603050405020304" pitchFamily="18" charset="-78"/>
                <a:cs typeface="Simplified Arabic" panose="02020603050405020304" pitchFamily="18" charset="-78"/>
              </a:rPr>
              <a:t>الذي يصرف في القراءة لا يمكن استعماله في الزيارة أو النزهة </a:t>
            </a:r>
          </a:p>
        </p:txBody>
      </p:sp>
    </p:spTree>
    <p:extLst>
      <p:ext uri="{BB962C8B-B14F-4D97-AF65-F5344CB8AC3E}">
        <p14:creationId xmlns:p14="http://schemas.microsoft.com/office/powerpoint/2010/main" xmlns="" val="266804157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6933062" y="34124"/>
            <a:ext cx="2210937" cy="1262414"/>
          </a:xfrm>
          <a:prstGeom prst="cloud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b="1" dirty="0">
                <a:solidFill>
                  <a:srgbClr val="C00000"/>
                </a:solidFill>
                <a:latin typeface="Simplified Arabic" panose="02020603050405020304" pitchFamily="18" charset="-78"/>
                <a:cs typeface="Simplified Arabic" panose="02020603050405020304" pitchFamily="18" charset="-78"/>
              </a:rPr>
              <a:t>الميول والاتجاهات</a:t>
            </a:r>
          </a:p>
        </p:txBody>
      </p:sp>
      <p:sp>
        <p:nvSpPr>
          <p:cNvPr id="5" name="Rounded Rectangle 4"/>
          <p:cNvSpPr/>
          <p:nvPr/>
        </p:nvSpPr>
        <p:spPr>
          <a:xfrm>
            <a:off x="900760" y="1494435"/>
            <a:ext cx="7260608" cy="1221470"/>
          </a:xfrm>
          <a:prstGeom prst="roundRect">
            <a:avLst/>
          </a:prstGeom>
          <a:solidFill>
            <a:schemeClr val="accent1">
              <a:lumMod val="40000"/>
              <a:lumOff val="6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dirty="0">
                <a:solidFill>
                  <a:srgbClr val="002060"/>
                </a:solidFill>
                <a:latin typeface="Simplified Arabic" panose="02020603050405020304" pitchFamily="18" charset="-78"/>
                <a:cs typeface="Simplified Arabic" panose="02020603050405020304" pitchFamily="18" charset="-78"/>
              </a:rPr>
              <a:t> الميول تؤثر على إدارة شؤون الأسرة فيما يتعلق بالمسكن وتنظيمه</a:t>
            </a:r>
          </a:p>
          <a:p>
            <a:pPr algn="ctr"/>
            <a:r>
              <a:rPr lang="ar-EG" sz="2400" b="1" dirty="0" smtClean="0">
                <a:solidFill>
                  <a:srgbClr val="002060"/>
                </a:solidFill>
                <a:latin typeface="Simplified Arabic" panose="02020603050405020304" pitchFamily="18" charset="-78"/>
                <a:cs typeface="Simplified Arabic" panose="02020603050405020304" pitchFamily="18" charset="-78"/>
              </a:rPr>
              <a:t>وهنا </a:t>
            </a:r>
            <a:r>
              <a:rPr lang="ar-EG" sz="2400" b="1" dirty="0">
                <a:solidFill>
                  <a:srgbClr val="002060"/>
                </a:solidFill>
                <a:latin typeface="Simplified Arabic" panose="02020603050405020304" pitchFamily="18" charset="-78"/>
                <a:cs typeface="Simplified Arabic" panose="02020603050405020304" pitchFamily="18" charset="-78"/>
              </a:rPr>
              <a:t>لا بد من الإشارة إلى انه توجد سمات مشتركة للموارد وهي </a:t>
            </a:r>
          </a:p>
        </p:txBody>
      </p:sp>
      <p:sp>
        <p:nvSpPr>
          <p:cNvPr id="2" name="Rectangle 1"/>
          <p:cNvSpPr/>
          <p:nvPr/>
        </p:nvSpPr>
        <p:spPr>
          <a:xfrm>
            <a:off x="777917" y="2804618"/>
            <a:ext cx="6796592" cy="461665"/>
          </a:xfrm>
          <a:prstGeom prst="rect">
            <a:avLst/>
          </a:prstGeom>
        </p:spPr>
        <p:txBody>
          <a:bodyPr wrap="square">
            <a:spAutoFit/>
          </a:bodyPr>
          <a:lstStyle/>
          <a:p>
            <a:r>
              <a:rPr lang="ar-EG" sz="2400" b="1" dirty="0">
                <a:solidFill>
                  <a:srgbClr val="C00000"/>
                </a:solidFill>
                <a:latin typeface="Simplified Arabic" panose="02020603050405020304" pitchFamily="18" charset="-78"/>
                <a:cs typeface="Simplified Arabic" panose="02020603050405020304" pitchFamily="18" charset="-78"/>
              </a:rPr>
              <a:t>جميع الموارد المحدودة </a:t>
            </a:r>
            <a:r>
              <a:rPr lang="ar-EG" sz="2400" b="1" dirty="0" smtClean="0">
                <a:solidFill>
                  <a:srgbClr val="C00000"/>
                </a:solidFill>
                <a:latin typeface="Simplified Arabic" panose="02020603050405020304" pitchFamily="18" charset="-78"/>
                <a:cs typeface="Simplified Arabic" panose="02020603050405020304" pitchFamily="18" charset="-78"/>
              </a:rPr>
              <a:t>: وتختلف </a:t>
            </a:r>
            <a:r>
              <a:rPr lang="ar-EG" sz="2400" b="1" dirty="0">
                <a:solidFill>
                  <a:srgbClr val="C00000"/>
                </a:solidFill>
                <a:latin typeface="Simplified Arabic" panose="02020603050405020304" pitchFamily="18" charset="-78"/>
                <a:cs typeface="Simplified Arabic" panose="02020603050405020304" pitchFamily="18" charset="-78"/>
              </a:rPr>
              <a:t>درجة تحديد كل مورد فمثلاً </a:t>
            </a:r>
          </a:p>
        </p:txBody>
      </p:sp>
      <p:graphicFrame>
        <p:nvGraphicFramePr>
          <p:cNvPr id="3" name="Diagram 2"/>
          <p:cNvGraphicFramePr/>
          <p:nvPr>
            <p:extLst>
              <p:ext uri="{D42A27DB-BD31-4B8C-83A1-F6EECF244321}">
                <p14:modId xmlns:p14="http://schemas.microsoft.com/office/powerpoint/2010/main" xmlns="" val="2608842835"/>
              </p:ext>
            </p:extLst>
          </p:nvPr>
        </p:nvGraphicFramePr>
        <p:xfrm>
          <a:off x="204710" y="3248167"/>
          <a:ext cx="8816451" cy="3575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75253546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Terminator 5"/>
          <p:cNvSpPr/>
          <p:nvPr/>
        </p:nvSpPr>
        <p:spPr>
          <a:xfrm>
            <a:off x="2442952" y="40944"/>
            <a:ext cx="3903259" cy="1091820"/>
          </a:xfrm>
          <a:prstGeom prst="flowChartTerminator">
            <a:avLst/>
          </a:prstGeom>
        </p:spPr>
        <p:style>
          <a:lnRef idx="3">
            <a:schemeClr val="lt1"/>
          </a:lnRef>
          <a:fillRef idx="1">
            <a:schemeClr val="accent1"/>
          </a:fillRef>
          <a:effectRef idx="1">
            <a:schemeClr val="accent1"/>
          </a:effectRef>
          <a:fontRef idx="minor">
            <a:schemeClr val="lt1"/>
          </a:fontRef>
        </p:style>
        <p:txBody>
          <a:bodyPr rtlCol="1" anchor="ctr"/>
          <a:lstStyle/>
          <a:p>
            <a:pPr algn="ctr"/>
            <a:r>
              <a:rPr lang="ar-EG" sz="3600" b="1" dirty="0">
                <a:latin typeface="Simplified Arabic" panose="02020603050405020304" pitchFamily="18" charset="-78"/>
                <a:cs typeface="Simplified Arabic" panose="02020603050405020304" pitchFamily="18" charset="-78"/>
              </a:rPr>
              <a:t>إدارة الموارد المالية للأسرة</a:t>
            </a:r>
          </a:p>
        </p:txBody>
      </p:sp>
      <p:sp>
        <p:nvSpPr>
          <p:cNvPr id="7" name="Pentagon 6"/>
          <p:cNvSpPr/>
          <p:nvPr/>
        </p:nvSpPr>
        <p:spPr>
          <a:xfrm flipH="1">
            <a:off x="6855837" y="1105468"/>
            <a:ext cx="2288163" cy="600501"/>
          </a:xfrm>
          <a:prstGeom prst="homePlate">
            <a:avLst/>
          </a:prstGeom>
        </p:spPr>
        <p:style>
          <a:lnRef idx="3">
            <a:schemeClr val="lt1"/>
          </a:lnRef>
          <a:fillRef idx="1">
            <a:schemeClr val="accent5"/>
          </a:fillRef>
          <a:effectRef idx="1">
            <a:schemeClr val="accent5"/>
          </a:effectRef>
          <a:fontRef idx="minor">
            <a:schemeClr val="lt1"/>
          </a:fontRef>
        </p:style>
        <p:txBody>
          <a:bodyPr rtlCol="1" anchor="ctr"/>
          <a:lstStyle/>
          <a:p>
            <a:pPr algn="ctr"/>
            <a:r>
              <a:rPr lang="ar-EG" sz="2800" b="1" dirty="0">
                <a:solidFill>
                  <a:srgbClr val="002060"/>
                </a:solidFill>
              </a:rPr>
              <a:t>المورد المالي</a:t>
            </a:r>
          </a:p>
        </p:txBody>
      </p:sp>
      <p:graphicFrame>
        <p:nvGraphicFramePr>
          <p:cNvPr id="2" name="Diagram 1"/>
          <p:cNvGraphicFramePr/>
          <p:nvPr>
            <p:extLst>
              <p:ext uri="{D42A27DB-BD31-4B8C-83A1-F6EECF244321}">
                <p14:modId xmlns:p14="http://schemas.microsoft.com/office/powerpoint/2010/main" xmlns="" val="4162518361"/>
              </p:ext>
            </p:extLst>
          </p:nvPr>
        </p:nvGraphicFramePr>
        <p:xfrm>
          <a:off x="0" y="1733265"/>
          <a:ext cx="9144000" cy="48449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21384211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xmlns="" val="2546145152"/>
              </p:ext>
            </p:extLst>
          </p:nvPr>
        </p:nvGraphicFramePr>
        <p:xfrm>
          <a:off x="668741" y="1282889"/>
          <a:ext cx="6769290" cy="48449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Pentagon 9"/>
          <p:cNvSpPr/>
          <p:nvPr/>
        </p:nvSpPr>
        <p:spPr>
          <a:xfrm flipH="1">
            <a:off x="6291618" y="286602"/>
            <a:ext cx="2784143" cy="600501"/>
          </a:xfrm>
          <a:prstGeom prst="homePlate">
            <a:avLst/>
          </a:prstGeom>
        </p:spPr>
        <p:style>
          <a:lnRef idx="3">
            <a:schemeClr val="lt1"/>
          </a:lnRef>
          <a:fillRef idx="1">
            <a:schemeClr val="accent5"/>
          </a:fillRef>
          <a:effectRef idx="1">
            <a:schemeClr val="accent5"/>
          </a:effectRef>
          <a:fontRef idx="minor">
            <a:schemeClr val="lt1"/>
          </a:fontRef>
        </p:style>
        <p:txBody>
          <a:bodyPr rtlCol="1" anchor="ctr"/>
          <a:lstStyle/>
          <a:p>
            <a:pPr algn="ctr"/>
            <a:r>
              <a:rPr lang="ar-EG" sz="2800" b="1" dirty="0">
                <a:solidFill>
                  <a:srgbClr val="002060"/>
                </a:solidFill>
              </a:rPr>
              <a:t>الميزانية المنزلية</a:t>
            </a:r>
          </a:p>
        </p:txBody>
      </p:sp>
    </p:spTree>
    <p:extLst>
      <p:ext uri="{BB962C8B-B14F-4D97-AF65-F5344CB8AC3E}">
        <p14:creationId xmlns:p14="http://schemas.microsoft.com/office/powerpoint/2010/main" xmlns="" val="122000747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C71B277C-C29A-4BA0-A7BA-43502DF21A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573</TotalTime>
  <Words>7451</Words>
  <Application>Microsoft Office PowerPoint</Application>
  <PresentationFormat>On-screen Show (4:3)</PresentationFormat>
  <Paragraphs>702</Paragraphs>
  <Slides>129</Slides>
  <Notes>37</Notes>
  <HiddenSlides>0</HiddenSlides>
  <MMClips>0</MMClips>
  <ScaleCrop>false</ScaleCrop>
  <HeadingPairs>
    <vt:vector size="4" baseType="variant">
      <vt:variant>
        <vt:lpstr>Theme</vt:lpstr>
      </vt:variant>
      <vt:variant>
        <vt:i4>1</vt:i4>
      </vt:variant>
      <vt:variant>
        <vt:lpstr>Slide Titles</vt:lpstr>
      </vt:variant>
      <vt:variant>
        <vt:i4>129</vt:i4>
      </vt:variant>
    </vt:vector>
  </HeadingPairs>
  <TitlesOfParts>
    <vt:vector size="130" baseType="lpstr">
      <vt:lpstr>Droplet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aly mostafa</dc:creator>
  <cp:lastModifiedBy>atar</cp:lastModifiedBy>
  <cp:revision>94</cp:revision>
  <dcterms:created xsi:type="dcterms:W3CDTF">2014-05-31T22:20:55Z</dcterms:created>
  <dcterms:modified xsi:type="dcterms:W3CDTF">2015-03-18T16:08:27Z</dcterms:modified>
</cp:coreProperties>
</file>