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749D4D8-0CEA-479A-B4FF-7A3FE44F198D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CE9EC4-1349-4A60-BD9E-7C719263318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5508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12AF55-9213-4F83-A312-FA6C27EAC176}" type="slidenum">
              <a:rPr lang="ar-SA" altLang="en-US">
                <a:solidFill>
                  <a:srgbClr val="000000"/>
                </a:solidFill>
                <a:ea typeface="Spica Neue"/>
              </a:rPr>
              <a:pPr/>
              <a:t>3</a:t>
            </a:fld>
            <a:endParaRPr lang="ar-SA" altLang="en-US">
              <a:solidFill>
                <a:srgbClr val="000000"/>
              </a:solidFill>
              <a:ea typeface="Sp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7556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13576C-2C1D-46C1-8610-E448247C3A6C}" type="slidenum">
              <a:rPr lang="ar-SA" altLang="en-US">
                <a:solidFill>
                  <a:srgbClr val="000000"/>
                </a:solidFill>
                <a:ea typeface="Spica Neue"/>
              </a:rPr>
              <a:pPr/>
              <a:t>4</a:t>
            </a:fld>
            <a:endParaRPr lang="ar-SA" altLang="en-US">
              <a:solidFill>
                <a:srgbClr val="000000"/>
              </a:solidFill>
              <a:ea typeface="Sp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7" name="عنصر نائب للملاحظات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ar-SA" sz="3200" smtClean="0">
              <a:solidFill>
                <a:srgbClr val="000000"/>
              </a:solidFill>
            </a:endParaRPr>
          </a:p>
        </p:txBody>
      </p:sp>
      <p:sp>
        <p:nvSpPr>
          <p:cNvPr id="410628" name="عنصر نائب لرقم الشريحة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9397F2-D68A-42F2-B8FC-DF1C8714286B}" type="slidenum">
              <a:rPr lang="en-US">
                <a:solidFill>
                  <a:srgbClr val="000000"/>
                </a:solidFill>
                <a:cs typeface="Arial" pitchFamily="34" charset="0"/>
              </a:rPr>
              <a:pPr/>
              <a:t>6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/>
          </p:nvPr>
        </p:nvSpPr>
        <p:spPr>
          <a:xfrm>
            <a:off x="0" y="-2117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ar-SA" altLang="ja-JP" noProof="0"/>
              <a:t>انقر فوق الأيقونة لإضافة صورة</a:t>
            </a:r>
            <a:endParaRPr lang="ja-JP" alt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037914" cy="5987027"/>
          </a:xfrm>
          <a:custGeom>
            <a:avLst/>
            <a:gdLst>
              <a:gd name="connsiteX0" fmla="*/ 2419680 w 6717218"/>
              <a:gd name="connsiteY0" fmla="*/ 5834065 h 5987027"/>
              <a:gd name="connsiteX1" fmla="*/ 2418750 w 6717218"/>
              <a:gd name="connsiteY1" fmla="*/ 5842263 h 5987027"/>
              <a:gd name="connsiteX2" fmla="*/ 2419680 w 6717218"/>
              <a:gd name="connsiteY2" fmla="*/ 5834065 h 5987027"/>
              <a:gd name="connsiteX3" fmla="*/ 2389287 w 6717218"/>
              <a:gd name="connsiteY3" fmla="*/ 5821494 h 5987027"/>
              <a:gd name="connsiteX4" fmla="*/ 2398780 w 6717218"/>
              <a:gd name="connsiteY4" fmla="*/ 5825987 h 5987027"/>
              <a:gd name="connsiteX5" fmla="*/ 2389287 w 6717218"/>
              <a:gd name="connsiteY5" fmla="*/ 5821494 h 5987027"/>
              <a:gd name="connsiteX6" fmla="*/ 1082298 w 6717218"/>
              <a:gd name="connsiteY6" fmla="*/ 5613842 h 5987027"/>
              <a:gd name="connsiteX7" fmla="*/ 1082807 w 6717218"/>
              <a:gd name="connsiteY7" fmla="*/ 5619031 h 5987027"/>
              <a:gd name="connsiteX8" fmla="*/ 1082298 w 6717218"/>
              <a:gd name="connsiteY8" fmla="*/ 5613842 h 5987027"/>
              <a:gd name="connsiteX9" fmla="*/ 3416122 w 6717218"/>
              <a:gd name="connsiteY9" fmla="*/ 5613840 h 5987027"/>
              <a:gd name="connsiteX10" fmla="*/ 3416631 w 6717218"/>
              <a:gd name="connsiteY10" fmla="*/ 5619029 h 5987027"/>
              <a:gd name="connsiteX11" fmla="*/ 3416122 w 6717218"/>
              <a:gd name="connsiteY11" fmla="*/ 5613840 h 5987027"/>
              <a:gd name="connsiteX12" fmla="*/ 1110281 w 6717218"/>
              <a:gd name="connsiteY12" fmla="*/ 5610674 h 5987027"/>
              <a:gd name="connsiteX13" fmla="*/ 1111020 w 6717218"/>
              <a:gd name="connsiteY13" fmla="*/ 5615904 h 5987027"/>
              <a:gd name="connsiteX14" fmla="*/ 1110281 w 6717218"/>
              <a:gd name="connsiteY14" fmla="*/ 5610674 h 5987027"/>
              <a:gd name="connsiteX15" fmla="*/ 3444105 w 6717218"/>
              <a:gd name="connsiteY15" fmla="*/ 5610673 h 5987027"/>
              <a:gd name="connsiteX16" fmla="*/ 3444844 w 6717218"/>
              <a:gd name="connsiteY16" fmla="*/ 5615903 h 5987027"/>
              <a:gd name="connsiteX17" fmla="*/ 3444105 w 6717218"/>
              <a:gd name="connsiteY17" fmla="*/ 5610673 h 5987027"/>
              <a:gd name="connsiteX18" fmla="*/ 1097854 w 6717218"/>
              <a:gd name="connsiteY18" fmla="*/ 5601860 h 5987027"/>
              <a:gd name="connsiteX19" fmla="*/ 1110281 w 6717218"/>
              <a:gd name="connsiteY19" fmla="*/ 5610674 h 5987027"/>
              <a:gd name="connsiteX20" fmla="*/ 1099905 w 6717218"/>
              <a:gd name="connsiteY20" fmla="*/ 5604345 h 5987027"/>
              <a:gd name="connsiteX21" fmla="*/ 3431679 w 6717218"/>
              <a:gd name="connsiteY21" fmla="*/ 5601859 h 5987027"/>
              <a:gd name="connsiteX22" fmla="*/ 3444105 w 6717218"/>
              <a:gd name="connsiteY22" fmla="*/ 5610673 h 5987027"/>
              <a:gd name="connsiteX23" fmla="*/ 3433728 w 6717218"/>
              <a:gd name="connsiteY23" fmla="*/ 5604343 h 5987027"/>
              <a:gd name="connsiteX24" fmla="*/ 970661 w 6717218"/>
              <a:gd name="connsiteY24" fmla="*/ 5560746 h 5987027"/>
              <a:gd name="connsiteX25" fmla="*/ 980299 w 6717218"/>
              <a:gd name="connsiteY25" fmla="*/ 5566459 h 5987027"/>
              <a:gd name="connsiteX26" fmla="*/ 972575 w 6717218"/>
              <a:gd name="connsiteY26" fmla="*/ 5564605 h 5987027"/>
              <a:gd name="connsiteX27" fmla="*/ 970661 w 6717218"/>
              <a:gd name="connsiteY27" fmla="*/ 5560746 h 5987027"/>
              <a:gd name="connsiteX28" fmla="*/ 3304485 w 6717218"/>
              <a:gd name="connsiteY28" fmla="*/ 5560744 h 5987027"/>
              <a:gd name="connsiteX29" fmla="*/ 3314123 w 6717218"/>
              <a:gd name="connsiteY29" fmla="*/ 5566459 h 5987027"/>
              <a:gd name="connsiteX30" fmla="*/ 3306399 w 6717218"/>
              <a:gd name="connsiteY30" fmla="*/ 5564605 h 5987027"/>
              <a:gd name="connsiteX31" fmla="*/ 3304485 w 6717218"/>
              <a:gd name="connsiteY31" fmla="*/ 5560744 h 5987027"/>
              <a:gd name="connsiteX32" fmla="*/ 961024 w 6717218"/>
              <a:gd name="connsiteY32" fmla="*/ 5555030 h 5987027"/>
              <a:gd name="connsiteX33" fmla="*/ 970661 w 6717218"/>
              <a:gd name="connsiteY33" fmla="*/ 5560746 h 5987027"/>
              <a:gd name="connsiteX34" fmla="*/ 962937 w 6717218"/>
              <a:gd name="connsiteY34" fmla="*/ 5558890 h 5987027"/>
              <a:gd name="connsiteX35" fmla="*/ 961024 w 6717218"/>
              <a:gd name="connsiteY35" fmla="*/ 5555030 h 5987027"/>
              <a:gd name="connsiteX36" fmla="*/ 3294849 w 6717218"/>
              <a:gd name="connsiteY36" fmla="*/ 5555029 h 5987027"/>
              <a:gd name="connsiteX37" fmla="*/ 3304485 w 6717218"/>
              <a:gd name="connsiteY37" fmla="*/ 5560744 h 5987027"/>
              <a:gd name="connsiteX38" fmla="*/ 3296761 w 6717218"/>
              <a:gd name="connsiteY38" fmla="*/ 5558890 h 5987027"/>
              <a:gd name="connsiteX39" fmla="*/ 3294849 w 6717218"/>
              <a:gd name="connsiteY39" fmla="*/ 5555029 h 5987027"/>
              <a:gd name="connsiteX40" fmla="*/ 2185008 w 6717218"/>
              <a:gd name="connsiteY40" fmla="*/ 5554238 h 5987027"/>
              <a:gd name="connsiteX41" fmla="*/ 2184784 w 6717218"/>
              <a:gd name="connsiteY41" fmla="*/ 5555034 h 5987027"/>
              <a:gd name="connsiteX42" fmla="*/ 2196395 w 6717218"/>
              <a:gd name="connsiteY42" fmla="*/ 5568648 h 5987027"/>
              <a:gd name="connsiteX43" fmla="*/ 2195639 w 6717218"/>
              <a:gd name="connsiteY43" fmla="*/ 5567421 h 5987027"/>
              <a:gd name="connsiteX44" fmla="*/ 2185008 w 6717218"/>
              <a:gd name="connsiteY44" fmla="*/ 5554238 h 5987027"/>
              <a:gd name="connsiteX45" fmla="*/ 2386512 w 6717218"/>
              <a:gd name="connsiteY45" fmla="*/ 5538029 h 5987027"/>
              <a:gd name="connsiteX46" fmla="*/ 2414670 w 6717218"/>
              <a:gd name="connsiteY46" fmla="*/ 5561708 h 5987027"/>
              <a:gd name="connsiteX47" fmla="*/ 2415745 w 6717218"/>
              <a:gd name="connsiteY47" fmla="*/ 5572023 h 5987027"/>
              <a:gd name="connsiteX48" fmla="*/ 2406219 w 6717218"/>
              <a:gd name="connsiteY48" fmla="*/ 5566557 h 5987027"/>
              <a:gd name="connsiteX49" fmla="*/ 2386512 w 6717218"/>
              <a:gd name="connsiteY49" fmla="*/ 5538029 h 5987027"/>
              <a:gd name="connsiteX50" fmla="*/ 936573 w 6717218"/>
              <a:gd name="connsiteY50" fmla="*/ 5537996 h 5987027"/>
              <a:gd name="connsiteX51" fmla="*/ 961024 w 6717218"/>
              <a:gd name="connsiteY51" fmla="*/ 5555030 h 5987027"/>
              <a:gd name="connsiteX52" fmla="*/ 945851 w 6717218"/>
              <a:gd name="connsiteY52" fmla="*/ 5547761 h 5987027"/>
              <a:gd name="connsiteX53" fmla="*/ 936573 w 6717218"/>
              <a:gd name="connsiteY53" fmla="*/ 5537996 h 5987027"/>
              <a:gd name="connsiteX54" fmla="*/ 3270396 w 6717218"/>
              <a:gd name="connsiteY54" fmla="*/ 5537994 h 5987027"/>
              <a:gd name="connsiteX55" fmla="*/ 3294849 w 6717218"/>
              <a:gd name="connsiteY55" fmla="*/ 5555029 h 5987027"/>
              <a:gd name="connsiteX56" fmla="*/ 3279675 w 6717218"/>
              <a:gd name="connsiteY56" fmla="*/ 5547761 h 5987027"/>
              <a:gd name="connsiteX57" fmla="*/ 3270396 w 6717218"/>
              <a:gd name="connsiteY57" fmla="*/ 5537994 h 5987027"/>
              <a:gd name="connsiteX58" fmla="*/ 1 w 6717218"/>
              <a:gd name="connsiteY58" fmla="*/ 5473692 h 5987027"/>
              <a:gd name="connsiteX59" fmla="*/ 29444 w 6717218"/>
              <a:gd name="connsiteY59" fmla="*/ 5530611 h 5987027"/>
              <a:gd name="connsiteX60" fmla="*/ 35841 w 6717218"/>
              <a:gd name="connsiteY60" fmla="*/ 5543175 h 5987027"/>
              <a:gd name="connsiteX61" fmla="*/ 23320 w 6717218"/>
              <a:gd name="connsiteY61" fmla="*/ 5534584 h 5987027"/>
              <a:gd name="connsiteX62" fmla="*/ 18715 w 6717218"/>
              <a:gd name="connsiteY62" fmla="*/ 5532005 h 5987027"/>
              <a:gd name="connsiteX63" fmla="*/ 1 w 6717218"/>
              <a:gd name="connsiteY63" fmla="*/ 5497997 h 5987027"/>
              <a:gd name="connsiteX64" fmla="*/ 2643800 w 6717218"/>
              <a:gd name="connsiteY64" fmla="*/ 5471879 h 5987027"/>
              <a:gd name="connsiteX65" fmla="*/ 2655010 w 6717218"/>
              <a:gd name="connsiteY65" fmla="*/ 5477518 h 5987027"/>
              <a:gd name="connsiteX66" fmla="*/ 2680822 w 6717218"/>
              <a:gd name="connsiteY66" fmla="*/ 5488493 h 5987027"/>
              <a:gd name="connsiteX67" fmla="*/ 2719197 w 6717218"/>
              <a:gd name="connsiteY67" fmla="*/ 5528648 h 5987027"/>
              <a:gd name="connsiteX68" fmla="*/ 2757421 w 6717218"/>
              <a:gd name="connsiteY68" fmla="*/ 5572050 h 5987027"/>
              <a:gd name="connsiteX69" fmla="*/ 2741615 w 6717218"/>
              <a:gd name="connsiteY69" fmla="*/ 5564393 h 5987027"/>
              <a:gd name="connsiteX70" fmla="*/ 2728783 w 6717218"/>
              <a:gd name="connsiteY70" fmla="*/ 5557139 h 5987027"/>
              <a:gd name="connsiteX71" fmla="*/ 2075236 w 6717218"/>
              <a:gd name="connsiteY71" fmla="*/ 5444854 h 5987027"/>
              <a:gd name="connsiteX72" fmla="*/ 2080051 w 6717218"/>
              <a:gd name="connsiteY72" fmla="*/ 5449687 h 5987027"/>
              <a:gd name="connsiteX73" fmla="*/ 2123537 w 6717218"/>
              <a:gd name="connsiteY73" fmla="*/ 5478144 h 5987027"/>
              <a:gd name="connsiteX74" fmla="*/ 2110590 w 6717218"/>
              <a:gd name="connsiteY74" fmla="*/ 5463631 h 5987027"/>
              <a:gd name="connsiteX75" fmla="*/ 129060 w 6717218"/>
              <a:gd name="connsiteY75" fmla="*/ 5433541 h 5987027"/>
              <a:gd name="connsiteX76" fmla="*/ 127087 w 6717218"/>
              <a:gd name="connsiteY76" fmla="*/ 5439428 h 5987027"/>
              <a:gd name="connsiteX77" fmla="*/ 129060 w 6717218"/>
              <a:gd name="connsiteY77" fmla="*/ 5433541 h 5987027"/>
              <a:gd name="connsiteX78" fmla="*/ 2462885 w 6717218"/>
              <a:gd name="connsiteY78" fmla="*/ 5433540 h 5987027"/>
              <a:gd name="connsiteX79" fmla="*/ 2460910 w 6717218"/>
              <a:gd name="connsiteY79" fmla="*/ 5439427 h 5987027"/>
              <a:gd name="connsiteX80" fmla="*/ 2462885 w 6717218"/>
              <a:gd name="connsiteY80" fmla="*/ 5433540 h 5987027"/>
              <a:gd name="connsiteX81" fmla="*/ 111593 w 6717218"/>
              <a:gd name="connsiteY81" fmla="*/ 5420836 h 5987027"/>
              <a:gd name="connsiteX82" fmla="*/ 116953 w 6717218"/>
              <a:gd name="connsiteY82" fmla="*/ 5425218 h 5987027"/>
              <a:gd name="connsiteX83" fmla="*/ 111593 w 6717218"/>
              <a:gd name="connsiteY83" fmla="*/ 5420836 h 5987027"/>
              <a:gd name="connsiteX84" fmla="*/ 2445416 w 6717218"/>
              <a:gd name="connsiteY84" fmla="*/ 5420834 h 5987027"/>
              <a:gd name="connsiteX85" fmla="*/ 2450778 w 6717218"/>
              <a:gd name="connsiteY85" fmla="*/ 5425217 h 5987027"/>
              <a:gd name="connsiteX86" fmla="*/ 2445416 w 6717218"/>
              <a:gd name="connsiteY86" fmla="*/ 5420834 h 5987027"/>
              <a:gd name="connsiteX87" fmla="*/ 3097540 w 6717218"/>
              <a:gd name="connsiteY87" fmla="*/ 5412406 h 5987027"/>
              <a:gd name="connsiteX88" fmla="*/ 3095217 w 6717218"/>
              <a:gd name="connsiteY88" fmla="*/ 5413889 h 5987027"/>
              <a:gd name="connsiteX89" fmla="*/ 3109069 w 6717218"/>
              <a:gd name="connsiteY89" fmla="*/ 5426511 h 5987027"/>
              <a:gd name="connsiteX90" fmla="*/ 3097540 w 6717218"/>
              <a:gd name="connsiteY90" fmla="*/ 5412406 h 5987027"/>
              <a:gd name="connsiteX91" fmla="*/ 763715 w 6717218"/>
              <a:gd name="connsiteY91" fmla="*/ 5412406 h 5987027"/>
              <a:gd name="connsiteX92" fmla="*/ 761393 w 6717218"/>
              <a:gd name="connsiteY92" fmla="*/ 5413891 h 5987027"/>
              <a:gd name="connsiteX93" fmla="*/ 775246 w 6717218"/>
              <a:gd name="connsiteY93" fmla="*/ 5426513 h 5987027"/>
              <a:gd name="connsiteX94" fmla="*/ 763715 w 6717218"/>
              <a:gd name="connsiteY94" fmla="*/ 5412406 h 5987027"/>
              <a:gd name="connsiteX95" fmla="*/ 2128419 w 6717218"/>
              <a:gd name="connsiteY95" fmla="*/ 5409057 h 5987027"/>
              <a:gd name="connsiteX96" fmla="*/ 2137913 w 6717218"/>
              <a:gd name="connsiteY96" fmla="*/ 5413551 h 5987027"/>
              <a:gd name="connsiteX97" fmla="*/ 2128419 w 6717218"/>
              <a:gd name="connsiteY97" fmla="*/ 5409057 h 5987027"/>
              <a:gd name="connsiteX98" fmla="*/ 2778106 w 6717218"/>
              <a:gd name="connsiteY98" fmla="*/ 5397032 h 5987027"/>
              <a:gd name="connsiteX99" fmla="*/ 2779103 w 6717218"/>
              <a:gd name="connsiteY99" fmla="*/ 5403970 h 5987027"/>
              <a:gd name="connsiteX100" fmla="*/ 2778106 w 6717218"/>
              <a:gd name="connsiteY100" fmla="*/ 5397032 h 5987027"/>
              <a:gd name="connsiteX101" fmla="*/ 2820766 w 6717218"/>
              <a:gd name="connsiteY101" fmla="*/ 5393562 h 5987027"/>
              <a:gd name="connsiteX102" fmla="*/ 2822114 w 6717218"/>
              <a:gd name="connsiteY102" fmla="*/ 5400560 h 5987027"/>
              <a:gd name="connsiteX103" fmla="*/ 2820766 w 6717218"/>
              <a:gd name="connsiteY103" fmla="*/ 5393562 h 5987027"/>
              <a:gd name="connsiteX104" fmla="*/ 917295 w 6717218"/>
              <a:gd name="connsiteY104" fmla="*/ 5388887 h 5987027"/>
              <a:gd name="connsiteX105" fmla="*/ 929394 w 6717218"/>
              <a:gd name="connsiteY105" fmla="*/ 5399733 h 5987027"/>
              <a:gd name="connsiteX106" fmla="*/ 921113 w 6717218"/>
              <a:gd name="connsiteY106" fmla="*/ 5397293 h 5987027"/>
              <a:gd name="connsiteX107" fmla="*/ 914278 w 6717218"/>
              <a:gd name="connsiteY107" fmla="*/ 5390290 h 5987027"/>
              <a:gd name="connsiteX108" fmla="*/ 917295 w 6717218"/>
              <a:gd name="connsiteY108" fmla="*/ 5388887 h 5987027"/>
              <a:gd name="connsiteX109" fmla="*/ 3251119 w 6717218"/>
              <a:gd name="connsiteY109" fmla="*/ 5388885 h 5987027"/>
              <a:gd name="connsiteX110" fmla="*/ 3263219 w 6717218"/>
              <a:gd name="connsiteY110" fmla="*/ 5399732 h 5987027"/>
              <a:gd name="connsiteX111" fmla="*/ 3254937 w 6717218"/>
              <a:gd name="connsiteY111" fmla="*/ 5397292 h 5987027"/>
              <a:gd name="connsiteX112" fmla="*/ 3248102 w 6717218"/>
              <a:gd name="connsiteY112" fmla="*/ 5390288 h 5987027"/>
              <a:gd name="connsiteX113" fmla="*/ 3251119 w 6717218"/>
              <a:gd name="connsiteY113" fmla="*/ 5388885 h 5987027"/>
              <a:gd name="connsiteX114" fmla="*/ 34722 w 6717218"/>
              <a:gd name="connsiteY114" fmla="*/ 5388861 h 5987027"/>
              <a:gd name="connsiteX115" fmla="*/ 41165 w 6717218"/>
              <a:gd name="connsiteY115" fmla="*/ 5400795 h 5987027"/>
              <a:gd name="connsiteX116" fmla="*/ 37058 w 6717218"/>
              <a:gd name="connsiteY116" fmla="*/ 5395500 h 5987027"/>
              <a:gd name="connsiteX117" fmla="*/ 35921 w 6717218"/>
              <a:gd name="connsiteY117" fmla="*/ 5392620 h 5987027"/>
              <a:gd name="connsiteX118" fmla="*/ 34722 w 6717218"/>
              <a:gd name="connsiteY118" fmla="*/ 5388861 h 5987027"/>
              <a:gd name="connsiteX119" fmla="*/ 2368547 w 6717218"/>
              <a:gd name="connsiteY119" fmla="*/ 5388860 h 5987027"/>
              <a:gd name="connsiteX120" fmla="*/ 2374989 w 6717218"/>
              <a:gd name="connsiteY120" fmla="*/ 5400793 h 5987027"/>
              <a:gd name="connsiteX121" fmla="*/ 2370882 w 6717218"/>
              <a:gd name="connsiteY121" fmla="*/ 5395499 h 5987027"/>
              <a:gd name="connsiteX122" fmla="*/ 2369746 w 6717218"/>
              <a:gd name="connsiteY122" fmla="*/ 5392617 h 5987027"/>
              <a:gd name="connsiteX123" fmla="*/ 2368547 w 6717218"/>
              <a:gd name="connsiteY123" fmla="*/ 5388860 h 5987027"/>
              <a:gd name="connsiteX124" fmla="*/ 2801391 w 6717218"/>
              <a:gd name="connsiteY124" fmla="*/ 5381463 h 5987027"/>
              <a:gd name="connsiteX125" fmla="*/ 2820766 w 6717218"/>
              <a:gd name="connsiteY125" fmla="*/ 5393562 h 5987027"/>
              <a:gd name="connsiteX126" fmla="*/ 2804630 w 6717218"/>
              <a:gd name="connsiteY126" fmla="*/ 5384834 h 5987027"/>
              <a:gd name="connsiteX127" fmla="*/ 1294438 w 6717218"/>
              <a:gd name="connsiteY127" fmla="*/ 5374705 h 5987027"/>
              <a:gd name="connsiteX128" fmla="*/ 1293660 w 6717218"/>
              <a:gd name="connsiteY128" fmla="*/ 5380867 h 5987027"/>
              <a:gd name="connsiteX129" fmla="*/ 1294438 w 6717218"/>
              <a:gd name="connsiteY129" fmla="*/ 5374705 h 5987027"/>
              <a:gd name="connsiteX130" fmla="*/ 3628261 w 6717218"/>
              <a:gd name="connsiteY130" fmla="*/ 5374705 h 5987027"/>
              <a:gd name="connsiteX131" fmla="*/ 3627485 w 6717218"/>
              <a:gd name="connsiteY131" fmla="*/ 5380865 h 5987027"/>
              <a:gd name="connsiteX132" fmla="*/ 3628261 w 6717218"/>
              <a:gd name="connsiteY132" fmla="*/ 5374705 h 5987027"/>
              <a:gd name="connsiteX133" fmla="*/ 1274813 w 6717218"/>
              <a:gd name="connsiteY133" fmla="*/ 5365684 h 5987027"/>
              <a:gd name="connsiteX134" fmla="*/ 1280932 w 6717218"/>
              <a:gd name="connsiteY134" fmla="*/ 5368927 h 5987027"/>
              <a:gd name="connsiteX135" fmla="*/ 1274813 w 6717218"/>
              <a:gd name="connsiteY135" fmla="*/ 5365684 h 5987027"/>
              <a:gd name="connsiteX136" fmla="*/ 3608636 w 6717218"/>
              <a:gd name="connsiteY136" fmla="*/ 5365683 h 5987027"/>
              <a:gd name="connsiteX137" fmla="*/ 3614756 w 6717218"/>
              <a:gd name="connsiteY137" fmla="*/ 5368926 h 5987027"/>
              <a:gd name="connsiteX138" fmla="*/ 3608636 w 6717218"/>
              <a:gd name="connsiteY138" fmla="*/ 5365683 h 5987027"/>
              <a:gd name="connsiteX139" fmla="*/ 4172095 w 6717218"/>
              <a:gd name="connsiteY139" fmla="*/ 5355782 h 5987027"/>
              <a:gd name="connsiteX140" fmla="*/ 4192010 w 6717218"/>
              <a:gd name="connsiteY140" fmla="*/ 5375452 h 5987027"/>
              <a:gd name="connsiteX141" fmla="*/ 4238933 w 6717218"/>
              <a:gd name="connsiteY141" fmla="*/ 5425557 h 5987027"/>
              <a:gd name="connsiteX142" fmla="*/ 4319230 w 6717218"/>
              <a:gd name="connsiteY142" fmla="*/ 5522639 h 5987027"/>
              <a:gd name="connsiteX143" fmla="*/ 4318594 w 6717218"/>
              <a:gd name="connsiteY143" fmla="*/ 5536043 h 5987027"/>
              <a:gd name="connsiteX144" fmla="*/ 4307174 w 6717218"/>
              <a:gd name="connsiteY144" fmla="*/ 5520599 h 5987027"/>
              <a:gd name="connsiteX145" fmla="*/ 4173571 w 6717218"/>
              <a:gd name="connsiteY145" fmla="*/ 5362416 h 5987027"/>
              <a:gd name="connsiteX146" fmla="*/ 812476 w 6717218"/>
              <a:gd name="connsiteY146" fmla="*/ 5354442 h 5987027"/>
              <a:gd name="connsiteX147" fmla="*/ 827949 w 6717218"/>
              <a:gd name="connsiteY147" fmla="*/ 5365208 h 5987027"/>
              <a:gd name="connsiteX148" fmla="*/ 818529 w 6717218"/>
              <a:gd name="connsiteY148" fmla="*/ 5361042 h 5987027"/>
              <a:gd name="connsiteX149" fmla="*/ 812476 w 6717218"/>
              <a:gd name="connsiteY149" fmla="*/ 5354442 h 5987027"/>
              <a:gd name="connsiteX150" fmla="*/ 3146299 w 6717218"/>
              <a:gd name="connsiteY150" fmla="*/ 5354441 h 5987027"/>
              <a:gd name="connsiteX151" fmla="*/ 3161773 w 6717218"/>
              <a:gd name="connsiteY151" fmla="*/ 5365206 h 5987027"/>
              <a:gd name="connsiteX152" fmla="*/ 3152353 w 6717218"/>
              <a:gd name="connsiteY152" fmla="*/ 5361040 h 5987027"/>
              <a:gd name="connsiteX153" fmla="*/ 3146299 w 6717218"/>
              <a:gd name="connsiteY153" fmla="*/ 5354441 h 5987027"/>
              <a:gd name="connsiteX154" fmla="*/ 1193158 w 6717218"/>
              <a:gd name="connsiteY154" fmla="*/ 5349450 h 5987027"/>
              <a:gd name="connsiteX155" fmla="*/ 1201820 w 6717218"/>
              <a:gd name="connsiteY155" fmla="*/ 5359884 h 5987027"/>
              <a:gd name="connsiteX156" fmla="*/ 1196754 w 6717218"/>
              <a:gd name="connsiteY156" fmla="*/ 5355501 h 5987027"/>
              <a:gd name="connsiteX157" fmla="*/ 1195070 w 6717218"/>
              <a:gd name="connsiteY157" fmla="*/ 5352898 h 5987027"/>
              <a:gd name="connsiteX158" fmla="*/ 1193158 w 6717218"/>
              <a:gd name="connsiteY158" fmla="*/ 5349450 h 5987027"/>
              <a:gd name="connsiteX159" fmla="*/ 3526980 w 6717218"/>
              <a:gd name="connsiteY159" fmla="*/ 5349448 h 5987027"/>
              <a:gd name="connsiteX160" fmla="*/ 3535644 w 6717218"/>
              <a:gd name="connsiteY160" fmla="*/ 5359883 h 5987027"/>
              <a:gd name="connsiteX161" fmla="*/ 3530576 w 6717218"/>
              <a:gd name="connsiteY161" fmla="*/ 5355499 h 5987027"/>
              <a:gd name="connsiteX162" fmla="*/ 3528893 w 6717218"/>
              <a:gd name="connsiteY162" fmla="*/ 5352898 h 5987027"/>
              <a:gd name="connsiteX163" fmla="*/ 3526980 w 6717218"/>
              <a:gd name="connsiteY163" fmla="*/ 5349448 h 5987027"/>
              <a:gd name="connsiteX164" fmla="*/ 861274 w 6717218"/>
              <a:gd name="connsiteY164" fmla="*/ 5347445 h 5987027"/>
              <a:gd name="connsiteX165" fmla="*/ 864475 w 6717218"/>
              <a:gd name="connsiteY165" fmla="*/ 5354803 h 5987027"/>
              <a:gd name="connsiteX166" fmla="*/ 861274 w 6717218"/>
              <a:gd name="connsiteY166" fmla="*/ 5347445 h 5987027"/>
              <a:gd name="connsiteX167" fmla="*/ 3195098 w 6717218"/>
              <a:gd name="connsiteY167" fmla="*/ 5347442 h 5987027"/>
              <a:gd name="connsiteX168" fmla="*/ 3198299 w 6717218"/>
              <a:gd name="connsiteY168" fmla="*/ 5354800 h 5987027"/>
              <a:gd name="connsiteX169" fmla="*/ 3195098 w 6717218"/>
              <a:gd name="connsiteY169" fmla="*/ 5347442 h 5987027"/>
              <a:gd name="connsiteX170" fmla="*/ 2605150 w 6717218"/>
              <a:gd name="connsiteY170" fmla="*/ 5323161 h 5987027"/>
              <a:gd name="connsiteX171" fmla="*/ 2619234 w 6717218"/>
              <a:gd name="connsiteY171" fmla="*/ 5325548 h 5987027"/>
              <a:gd name="connsiteX172" fmla="*/ 2620127 w 6717218"/>
              <a:gd name="connsiteY172" fmla="*/ 5331046 h 5987027"/>
              <a:gd name="connsiteX173" fmla="*/ 2608238 w 6717218"/>
              <a:gd name="connsiteY173" fmla="*/ 5328364 h 5987027"/>
              <a:gd name="connsiteX174" fmla="*/ 2605150 w 6717218"/>
              <a:gd name="connsiteY174" fmla="*/ 5323161 h 5987027"/>
              <a:gd name="connsiteX175" fmla="*/ 2590171 w 6717218"/>
              <a:gd name="connsiteY175" fmla="*/ 5315276 h 5987027"/>
              <a:gd name="connsiteX176" fmla="*/ 2604257 w 6717218"/>
              <a:gd name="connsiteY176" fmla="*/ 5317661 h 5987027"/>
              <a:gd name="connsiteX177" fmla="*/ 2605150 w 6717218"/>
              <a:gd name="connsiteY177" fmla="*/ 5323161 h 5987027"/>
              <a:gd name="connsiteX178" fmla="*/ 2593261 w 6717218"/>
              <a:gd name="connsiteY178" fmla="*/ 5320480 h 5987027"/>
              <a:gd name="connsiteX179" fmla="*/ 2590171 w 6717218"/>
              <a:gd name="connsiteY179" fmla="*/ 5315276 h 5987027"/>
              <a:gd name="connsiteX180" fmla="*/ 2 w 6717218"/>
              <a:gd name="connsiteY180" fmla="*/ 5297131 h 5987027"/>
              <a:gd name="connsiteX181" fmla="*/ 64 w 6717218"/>
              <a:gd name="connsiteY181" fmla="*/ 5297249 h 5987027"/>
              <a:gd name="connsiteX182" fmla="*/ 35586 w 6717218"/>
              <a:gd name="connsiteY182" fmla="*/ 5364625 h 5987027"/>
              <a:gd name="connsiteX183" fmla="*/ 31462 w 6717218"/>
              <a:gd name="connsiteY183" fmla="*/ 5385949 h 5987027"/>
              <a:gd name="connsiteX184" fmla="*/ 33834 w 6717218"/>
              <a:gd name="connsiteY184" fmla="*/ 5391345 h 5987027"/>
              <a:gd name="connsiteX185" fmla="*/ 37058 w 6717218"/>
              <a:gd name="connsiteY185" fmla="*/ 5395500 h 5987027"/>
              <a:gd name="connsiteX186" fmla="*/ 40025 w 6717218"/>
              <a:gd name="connsiteY186" fmla="*/ 5403019 h 5987027"/>
              <a:gd name="connsiteX187" fmla="*/ 39292 w 6717218"/>
              <a:gd name="connsiteY187" fmla="*/ 5404450 h 5987027"/>
              <a:gd name="connsiteX188" fmla="*/ 41639 w 6717218"/>
              <a:gd name="connsiteY188" fmla="*/ 5407108 h 5987027"/>
              <a:gd name="connsiteX189" fmla="*/ 40025 w 6717218"/>
              <a:gd name="connsiteY189" fmla="*/ 5403019 h 5987027"/>
              <a:gd name="connsiteX190" fmla="*/ 41165 w 6717218"/>
              <a:gd name="connsiteY190" fmla="*/ 5400795 h 5987027"/>
              <a:gd name="connsiteX191" fmla="*/ 46112 w 6717218"/>
              <a:gd name="connsiteY191" fmla="*/ 5428545 h 5987027"/>
              <a:gd name="connsiteX192" fmla="*/ 14876 w 6717218"/>
              <a:gd name="connsiteY192" fmla="*/ 5367311 h 5987027"/>
              <a:gd name="connsiteX193" fmla="*/ 1 w 6717218"/>
              <a:gd name="connsiteY193" fmla="*/ 5343948 h 5987027"/>
              <a:gd name="connsiteX194" fmla="*/ 2552061 w 6717218"/>
              <a:gd name="connsiteY194" fmla="*/ 5291883 h 5987027"/>
              <a:gd name="connsiteX195" fmla="*/ 2590171 w 6717218"/>
              <a:gd name="connsiteY195" fmla="*/ 5315276 h 5987027"/>
              <a:gd name="connsiteX196" fmla="*/ 2566661 w 6717218"/>
              <a:gd name="connsiteY196" fmla="*/ 5305165 h 5987027"/>
              <a:gd name="connsiteX197" fmla="*/ 2552061 w 6717218"/>
              <a:gd name="connsiteY197" fmla="*/ 5291883 h 5987027"/>
              <a:gd name="connsiteX198" fmla="*/ 1737468 w 6717218"/>
              <a:gd name="connsiteY198" fmla="*/ 5238096 h 5987027"/>
              <a:gd name="connsiteX199" fmla="*/ 1730819 w 6717218"/>
              <a:gd name="connsiteY199" fmla="*/ 5238280 h 5987027"/>
              <a:gd name="connsiteX200" fmla="*/ 1732805 w 6717218"/>
              <a:gd name="connsiteY200" fmla="*/ 5238226 h 5987027"/>
              <a:gd name="connsiteX201" fmla="*/ 563268 w 6717218"/>
              <a:gd name="connsiteY201" fmla="*/ 5237302 h 5987027"/>
              <a:gd name="connsiteX202" fmla="*/ 568046 w 6717218"/>
              <a:gd name="connsiteY202" fmla="*/ 5244826 h 5987027"/>
              <a:gd name="connsiteX203" fmla="*/ 572457 w 6717218"/>
              <a:gd name="connsiteY203" fmla="*/ 5250302 h 5987027"/>
              <a:gd name="connsiteX204" fmla="*/ 582609 w 6717218"/>
              <a:gd name="connsiteY204" fmla="*/ 5257405 h 5987027"/>
              <a:gd name="connsiteX205" fmla="*/ 615067 w 6717218"/>
              <a:gd name="connsiteY205" fmla="*/ 5281726 h 5987027"/>
              <a:gd name="connsiteX206" fmla="*/ 611125 w 6717218"/>
              <a:gd name="connsiteY206" fmla="*/ 5285067 h 5987027"/>
              <a:gd name="connsiteX207" fmla="*/ 656630 w 6717218"/>
              <a:gd name="connsiteY207" fmla="*/ 5322574 h 5987027"/>
              <a:gd name="connsiteX208" fmla="*/ 588265 w 6717218"/>
              <a:gd name="connsiteY208" fmla="*/ 5266179 h 5987027"/>
              <a:gd name="connsiteX209" fmla="*/ 578191 w 6717218"/>
              <a:gd name="connsiteY209" fmla="*/ 5257421 h 5987027"/>
              <a:gd name="connsiteX210" fmla="*/ 629184 w 6717218"/>
              <a:gd name="connsiteY210" fmla="*/ 5320718 h 5987027"/>
              <a:gd name="connsiteX211" fmla="*/ 631554 w 6717218"/>
              <a:gd name="connsiteY211" fmla="*/ 5325758 h 5987027"/>
              <a:gd name="connsiteX212" fmla="*/ 640999 w 6717218"/>
              <a:gd name="connsiteY212" fmla="*/ 5331930 h 5987027"/>
              <a:gd name="connsiteX213" fmla="*/ 655947 w 6717218"/>
              <a:gd name="connsiteY213" fmla="*/ 5326484 h 5987027"/>
              <a:gd name="connsiteX214" fmla="*/ 672102 w 6717218"/>
              <a:gd name="connsiteY214" fmla="*/ 5333339 h 5987027"/>
              <a:gd name="connsiteX215" fmla="*/ 615067 w 6717218"/>
              <a:gd name="connsiteY215" fmla="*/ 5281726 h 5987027"/>
              <a:gd name="connsiteX216" fmla="*/ 619236 w 6717218"/>
              <a:gd name="connsiteY216" fmla="*/ 5280064 h 5987027"/>
              <a:gd name="connsiteX217" fmla="*/ 622130 w 6717218"/>
              <a:gd name="connsiteY217" fmla="*/ 5282962 h 5987027"/>
              <a:gd name="connsiteX218" fmla="*/ 620334 w 6717218"/>
              <a:gd name="connsiteY218" fmla="*/ 5279626 h 5987027"/>
              <a:gd name="connsiteX219" fmla="*/ 619236 w 6717218"/>
              <a:gd name="connsiteY219" fmla="*/ 5280064 h 5987027"/>
              <a:gd name="connsiteX220" fmla="*/ 602789 w 6717218"/>
              <a:gd name="connsiteY220" fmla="*/ 5263599 h 5987027"/>
              <a:gd name="connsiteX221" fmla="*/ 567805 w 6717218"/>
              <a:gd name="connsiteY221" fmla="*/ 5240021 h 5987027"/>
              <a:gd name="connsiteX222" fmla="*/ 2897092 w 6717218"/>
              <a:gd name="connsiteY222" fmla="*/ 5237299 h 5987027"/>
              <a:gd name="connsiteX223" fmla="*/ 2901869 w 6717218"/>
              <a:gd name="connsiteY223" fmla="*/ 5244824 h 5987027"/>
              <a:gd name="connsiteX224" fmla="*/ 2906281 w 6717218"/>
              <a:gd name="connsiteY224" fmla="*/ 5250300 h 5987027"/>
              <a:gd name="connsiteX225" fmla="*/ 2916431 w 6717218"/>
              <a:gd name="connsiteY225" fmla="*/ 5257403 h 5987027"/>
              <a:gd name="connsiteX226" fmla="*/ 2948892 w 6717218"/>
              <a:gd name="connsiteY226" fmla="*/ 5281725 h 5987027"/>
              <a:gd name="connsiteX227" fmla="*/ 2944950 w 6717218"/>
              <a:gd name="connsiteY227" fmla="*/ 5285065 h 5987027"/>
              <a:gd name="connsiteX228" fmla="*/ 2990455 w 6717218"/>
              <a:gd name="connsiteY228" fmla="*/ 5322572 h 5987027"/>
              <a:gd name="connsiteX229" fmla="*/ 2922089 w 6717218"/>
              <a:gd name="connsiteY229" fmla="*/ 5266179 h 5987027"/>
              <a:gd name="connsiteX230" fmla="*/ 2912016 w 6717218"/>
              <a:gd name="connsiteY230" fmla="*/ 5257420 h 5987027"/>
              <a:gd name="connsiteX231" fmla="*/ 2963008 w 6717218"/>
              <a:gd name="connsiteY231" fmla="*/ 5320716 h 5987027"/>
              <a:gd name="connsiteX232" fmla="*/ 2965377 w 6717218"/>
              <a:gd name="connsiteY232" fmla="*/ 5325755 h 5987027"/>
              <a:gd name="connsiteX233" fmla="*/ 2974824 w 6717218"/>
              <a:gd name="connsiteY233" fmla="*/ 5331929 h 5987027"/>
              <a:gd name="connsiteX234" fmla="*/ 2989771 w 6717218"/>
              <a:gd name="connsiteY234" fmla="*/ 5326484 h 5987027"/>
              <a:gd name="connsiteX235" fmla="*/ 3005926 w 6717218"/>
              <a:gd name="connsiteY235" fmla="*/ 5333336 h 5987027"/>
              <a:gd name="connsiteX236" fmla="*/ 2948892 w 6717218"/>
              <a:gd name="connsiteY236" fmla="*/ 5281725 h 5987027"/>
              <a:gd name="connsiteX237" fmla="*/ 2953060 w 6717218"/>
              <a:gd name="connsiteY237" fmla="*/ 5280063 h 5987027"/>
              <a:gd name="connsiteX238" fmla="*/ 2955954 w 6717218"/>
              <a:gd name="connsiteY238" fmla="*/ 5282959 h 5987027"/>
              <a:gd name="connsiteX239" fmla="*/ 2954158 w 6717218"/>
              <a:gd name="connsiteY239" fmla="*/ 5279624 h 5987027"/>
              <a:gd name="connsiteX240" fmla="*/ 2953060 w 6717218"/>
              <a:gd name="connsiteY240" fmla="*/ 5280063 h 5987027"/>
              <a:gd name="connsiteX241" fmla="*/ 2936613 w 6717218"/>
              <a:gd name="connsiteY241" fmla="*/ 5263597 h 5987027"/>
              <a:gd name="connsiteX242" fmla="*/ 2901629 w 6717218"/>
              <a:gd name="connsiteY242" fmla="*/ 5240021 h 5987027"/>
              <a:gd name="connsiteX243" fmla="*/ 157337 w 6717218"/>
              <a:gd name="connsiteY243" fmla="*/ 5213265 h 5987027"/>
              <a:gd name="connsiteX244" fmla="*/ 170466 w 6717218"/>
              <a:gd name="connsiteY244" fmla="*/ 5241499 h 5987027"/>
              <a:gd name="connsiteX245" fmla="*/ 165247 w 6717218"/>
              <a:gd name="connsiteY245" fmla="*/ 5236400 h 5987027"/>
              <a:gd name="connsiteX246" fmla="*/ 157337 w 6717218"/>
              <a:gd name="connsiteY246" fmla="*/ 5213265 h 5987027"/>
              <a:gd name="connsiteX247" fmla="*/ 1995311 w 6717218"/>
              <a:gd name="connsiteY247" fmla="*/ 5207936 h 5987027"/>
              <a:gd name="connsiteX248" fmla="*/ 1995589 w 6717218"/>
              <a:gd name="connsiteY248" fmla="*/ 5210707 h 5987027"/>
              <a:gd name="connsiteX249" fmla="*/ 2009438 w 6717218"/>
              <a:gd name="connsiteY249" fmla="*/ 5233288 h 5987027"/>
              <a:gd name="connsiteX250" fmla="*/ 2027209 w 6717218"/>
              <a:gd name="connsiteY250" fmla="*/ 5251262 h 5987027"/>
              <a:gd name="connsiteX251" fmla="*/ 2036932 w 6717218"/>
              <a:gd name="connsiteY251" fmla="*/ 5261527 h 5987027"/>
              <a:gd name="connsiteX252" fmla="*/ 2033582 w 6717218"/>
              <a:gd name="connsiteY252" fmla="*/ 5255392 h 5987027"/>
              <a:gd name="connsiteX253" fmla="*/ 2022915 w 6717218"/>
              <a:gd name="connsiteY253" fmla="*/ 5237284 h 5987027"/>
              <a:gd name="connsiteX254" fmla="*/ 334152 w 6717218"/>
              <a:gd name="connsiteY254" fmla="*/ 5194659 h 5987027"/>
              <a:gd name="connsiteX255" fmla="*/ 340428 w 6717218"/>
              <a:gd name="connsiteY255" fmla="*/ 5200077 h 5987027"/>
              <a:gd name="connsiteX256" fmla="*/ 355213 w 6717218"/>
              <a:gd name="connsiteY256" fmla="*/ 5211087 h 5987027"/>
              <a:gd name="connsiteX257" fmla="*/ 373197 w 6717218"/>
              <a:gd name="connsiteY257" fmla="*/ 5244885 h 5987027"/>
              <a:gd name="connsiteX258" fmla="*/ 390540 w 6717218"/>
              <a:gd name="connsiteY258" fmla="*/ 5281037 h 5987027"/>
              <a:gd name="connsiteX259" fmla="*/ 381642 w 6717218"/>
              <a:gd name="connsiteY259" fmla="*/ 5273610 h 5987027"/>
              <a:gd name="connsiteX260" fmla="*/ 374594 w 6717218"/>
              <a:gd name="connsiteY260" fmla="*/ 5266823 h 5987027"/>
              <a:gd name="connsiteX261" fmla="*/ 2667975 w 6717218"/>
              <a:gd name="connsiteY261" fmla="*/ 5194657 h 5987027"/>
              <a:gd name="connsiteX262" fmla="*/ 2674252 w 6717218"/>
              <a:gd name="connsiteY262" fmla="*/ 5200076 h 5987027"/>
              <a:gd name="connsiteX263" fmla="*/ 2689037 w 6717218"/>
              <a:gd name="connsiteY263" fmla="*/ 5211084 h 5987027"/>
              <a:gd name="connsiteX264" fmla="*/ 2707020 w 6717218"/>
              <a:gd name="connsiteY264" fmla="*/ 5244883 h 5987027"/>
              <a:gd name="connsiteX265" fmla="*/ 2724363 w 6717218"/>
              <a:gd name="connsiteY265" fmla="*/ 5281035 h 5987027"/>
              <a:gd name="connsiteX266" fmla="*/ 2715466 w 6717218"/>
              <a:gd name="connsiteY266" fmla="*/ 5273610 h 5987027"/>
              <a:gd name="connsiteX267" fmla="*/ 2708417 w 6717218"/>
              <a:gd name="connsiteY267" fmla="*/ 5266821 h 5987027"/>
              <a:gd name="connsiteX268" fmla="*/ 2353550 w 6717218"/>
              <a:gd name="connsiteY268" fmla="*/ 5183990 h 5987027"/>
              <a:gd name="connsiteX269" fmla="*/ 2354548 w 6717218"/>
              <a:gd name="connsiteY269" fmla="*/ 5190928 h 5987027"/>
              <a:gd name="connsiteX270" fmla="*/ 2353550 w 6717218"/>
              <a:gd name="connsiteY270" fmla="*/ 5183990 h 5987027"/>
              <a:gd name="connsiteX271" fmla="*/ 2421730 w 6717218"/>
              <a:gd name="connsiteY271" fmla="*/ 5178599 h 5987027"/>
              <a:gd name="connsiteX272" fmla="*/ 2422202 w 6717218"/>
              <a:gd name="connsiteY272" fmla="*/ 5179520 h 5987027"/>
              <a:gd name="connsiteX273" fmla="*/ 2426738 w 6717218"/>
              <a:gd name="connsiteY273" fmla="*/ 5182433 h 5987027"/>
              <a:gd name="connsiteX274" fmla="*/ 2425494 w 6717218"/>
              <a:gd name="connsiteY274" fmla="*/ 5181237 h 5987027"/>
              <a:gd name="connsiteX275" fmla="*/ 2092282 w 6717218"/>
              <a:gd name="connsiteY275" fmla="*/ 5165706 h 5987027"/>
              <a:gd name="connsiteX276" fmla="*/ 2131689 w 6717218"/>
              <a:gd name="connsiteY276" fmla="*/ 5223380 h 5987027"/>
              <a:gd name="connsiteX277" fmla="*/ 2162275 w 6717218"/>
              <a:gd name="connsiteY277" fmla="*/ 5281227 h 5987027"/>
              <a:gd name="connsiteX278" fmla="*/ 2160693 w 6717218"/>
              <a:gd name="connsiteY278" fmla="*/ 5304626 h 5987027"/>
              <a:gd name="connsiteX279" fmla="*/ 2171450 w 6717218"/>
              <a:gd name="connsiteY279" fmla="*/ 5323174 h 5987027"/>
              <a:gd name="connsiteX280" fmla="*/ 2174360 w 6717218"/>
              <a:gd name="connsiteY280" fmla="*/ 5328878 h 5987027"/>
              <a:gd name="connsiteX281" fmla="*/ 2214173 w 6717218"/>
              <a:gd name="connsiteY281" fmla="*/ 5365452 h 5987027"/>
              <a:gd name="connsiteX282" fmla="*/ 2303317 w 6717218"/>
              <a:gd name="connsiteY282" fmla="*/ 5450591 h 5987027"/>
              <a:gd name="connsiteX283" fmla="*/ 2316236 w 6717218"/>
              <a:gd name="connsiteY283" fmla="*/ 5463021 h 5987027"/>
              <a:gd name="connsiteX284" fmla="*/ 2304954 w 6717218"/>
              <a:gd name="connsiteY284" fmla="*/ 5439477 h 5987027"/>
              <a:gd name="connsiteX285" fmla="*/ 2276628 w 6717218"/>
              <a:gd name="connsiteY285" fmla="*/ 5393477 h 5987027"/>
              <a:gd name="connsiteX286" fmla="*/ 2250138 w 6717218"/>
              <a:gd name="connsiteY286" fmla="*/ 5396516 h 5987027"/>
              <a:gd name="connsiteX287" fmla="*/ 2220676 w 6717218"/>
              <a:gd name="connsiteY287" fmla="*/ 5353663 h 5987027"/>
              <a:gd name="connsiteX288" fmla="*/ 2187702 w 6717218"/>
              <a:gd name="connsiteY288" fmla="*/ 5314854 h 5987027"/>
              <a:gd name="connsiteX289" fmla="*/ 2100440 w 6717218"/>
              <a:gd name="connsiteY289" fmla="*/ 5169435 h 5987027"/>
              <a:gd name="connsiteX290" fmla="*/ 2100362 w 6717218"/>
              <a:gd name="connsiteY290" fmla="*/ 5169228 h 5987027"/>
              <a:gd name="connsiteX291" fmla="*/ 2099669 w 6717218"/>
              <a:gd name="connsiteY291" fmla="*/ 5169734 h 5987027"/>
              <a:gd name="connsiteX292" fmla="*/ 2105419 w 6717218"/>
              <a:gd name="connsiteY292" fmla="*/ 5180245 h 5987027"/>
              <a:gd name="connsiteX293" fmla="*/ 2089915 w 6717218"/>
              <a:gd name="connsiteY293" fmla="*/ 5163085 h 5987027"/>
              <a:gd name="connsiteX294" fmla="*/ 2090175 w 6717218"/>
              <a:gd name="connsiteY294" fmla="*/ 5163573 h 5987027"/>
              <a:gd name="connsiteX295" fmla="*/ 2090651 w 6717218"/>
              <a:gd name="connsiteY295" fmla="*/ 5164341 h 5987027"/>
              <a:gd name="connsiteX296" fmla="*/ 2090029 w 6717218"/>
              <a:gd name="connsiteY296" fmla="*/ 5163211 h 5987027"/>
              <a:gd name="connsiteX297" fmla="*/ 2337437 w 6717218"/>
              <a:gd name="connsiteY297" fmla="*/ 5156849 h 5987027"/>
              <a:gd name="connsiteX298" fmla="*/ 2339123 w 6717218"/>
              <a:gd name="connsiteY298" fmla="*/ 5160512 h 5987027"/>
              <a:gd name="connsiteX299" fmla="*/ 2341074 w 6717218"/>
              <a:gd name="connsiteY299" fmla="*/ 5161786 h 5987027"/>
              <a:gd name="connsiteX300" fmla="*/ 433210 w 6717218"/>
              <a:gd name="connsiteY300" fmla="*/ 5155469 h 5987027"/>
              <a:gd name="connsiteX301" fmla="*/ 432690 w 6717218"/>
              <a:gd name="connsiteY301" fmla="*/ 5160657 h 5987027"/>
              <a:gd name="connsiteX302" fmla="*/ 433210 w 6717218"/>
              <a:gd name="connsiteY302" fmla="*/ 5155469 h 5987027"/>
              <a:gd name="connsiteX303" fmla="*/ 2767035 w 6717218"/>
              <a:gd name="connsiteY303" fmla="*/ 5155468 h 5987027"/>
              <a:gd name="connsiteX304" fmla="*/ 2766513 w 6717218"/>
              <a:gd name="connsiteY304" fmla="*/ 5160655 h 5987027"/>
              <a:gd name="connsiteX305" fmla="*/ 2767035 w 6717218"/>
              <a:gd name="connsiteY305" fmla="*/ 5155468 h 5987027"/>
              <a:gd name="connsiteX306" fmla="*/ 1278847 w 6717218"/>
              <a:gd name="connsiteY306" fmla="*/ 5153171 h 5987027"/>
              <a:gd name="connsiteX307" fmla="*/ 1297272 w 6717218"/>
              <a:gd name="connsiteY307" fmla="*/ 5178272 h 5987027"/>
              <a:gd name="connsiteX308" fmla="*/ 1291153 w 6717218"/>
              <a:gd name="connsiteY308" fmla="*/ 5174299 h 5987027"/>
              <a:gd name="connsiteX309" fmla="*/ 1278847 w 6717218"/>
              <a:gd name="connsiteY309" fmla="*/ 5153171 h 5987027"/>
              <a:gd name="connsiteX310" fmla="*/ 3612671 w 6717218"/>
              <a:gd name="connsiteY310" fmla="*/ 5153169 h 5987027"/>
              <a:gd name="connsiteX311" fmla="*/ 3631095 w 6717218"/>
              <a:gd name="connsiteY311" fmla="*/ 5178272 h 5987027"/>
              <a:gd name="connsiteX312" fmla="*/ 3624976 w 6717218"/>
              <a:gd name="connsiteY312" fmla="*/ 5174297 h 5987027"/>
              <a:gd name="connsiteX313" fmla="*/ 3612671 w 6717218"/>
              <a:gd name="connsiteY313" fmla="*/ 5153169 h 5987027"/>
              <a:gd name="connsiteX314" fmla="*/ 794080 w 6717218"/>
              <a:gd name="connsiteY314" fmla="*/ 5152772 h 5987027"/>
              <a:gd name="connsiteX315" fmla="*/ 793304 w 6717218"/>
              <a:gd name="connsiteY315" fmla="*/ 5158932 h 5987027"/>
              <a:gd name="connsiteX316" fmla="*/ 792403 w 6717218"/>
              <a:gd name="connsiteY316" fmla="*/ 5165393 h 5987027"/>
              <a:gd name="connsiteX317" fmla="*/ 793304 w 6717218"/>
              <a:gd name="connsiteY317" fmla="*/ 5158932 h 5987027"/>
              <a:gd name="connsiteX318" fmla="*/ 794080 w 6717218"/>
              <a:gd name="connsiteY318" fmla="*/ 5152772 h 5987027"/>
              <a:gd name="connsiteX319" fmla="*/ 3468976 w 6717218"/>
              <a:gd name="connsiteY319" fmla="*/ 5127772 h 5987027"/>
              <a:gd name="connsiteX320" fmla="*/ 3515977 w 6717218"/>
              <a:gd name="connsiteY320" fmla="*/ 5192460 h 5987027"/>
              <a:gd name="connsiteX321" fmla="*/ 3468976 w 6717218"/>
              <a:gd name="connsiteY321" fmla="*/ 5127772 h 5987027"/>
              <a:gd name="connsiteX322" fmla="*/ 1135152 w 6717218"/>
              <a:gd name="connsiteY322" fmla="*/ 5127772 h 5987027"/>
              <a:gd name="connsiteX323" fmla="*/ 1182153 w 6717218"/>
              <a:gd name="connsiteY323" fmla="*/ 5192463 h 5987027"/>
              <a:gd name="connsiteX324" fmla="*/ 1135152 w 6717218"/>
              <a:gd name="connsiteY324" fmla="*/ 5127772 h 5987027"/>
              <a:gd name="connsiteX325" fmla="*/ 2255500 w 6717218"/>
              <a:gd name="connsiteY325" fmla="*/ 5127202 h 5987027"/>
              <a:gd name="connsiteX326" fmla="*/ 2277768 w 6717218"/>
              <a:gd name="connsiteY326" fmla="*/ 5156157 h 5987027"/>
              <a:gd name="connsiteX327" fmla="*/ 2284407 w 6717218"/>
              <a:gd name="connsiteY327" fmla="*/ 5170621 h 5987027"/>
              <a:gd name="connsiteX328" fmla="*/ 2288684 w 6717218"/>
              <a:gd name="connsiteY328" fmla="*/ 5173436 h 5987027"/>
              <a:gd name="connsiteX329" fmla="*/ 2269734 w 6717218"/>
              <a:gd name="connsiteY329" fmla="*/ 5142877 h 5987027"/>
              <a:gd name="connsiteX330" fmla="*/ 2262982 w 6717218"/>
              <a:gd name="connsiteY330" fmla="*/ 5130952 h 5987027"/>
              <a:gd name="connsiteX331" fmla="*/ 2471962 w 6717218"/>
              <a:gd name="connsiteY331" fmla="*/ 5118030 h 5987027"/>
              <a:gd name="connsiteX332" fmla="*/ 2473840 w 6717218"/>
              <a:gd name="connsiteY332" fmla="*/ 5127752 h 5987027"/>
              <a:gd name="connsiteX333" fmla="*/ 2471962 w 6717218"/>
              <a:gd name="connsiteY333" fmla="*/ 5118030 h 5987027"/>
              <a:gd name="connsiteX334" fmla="*/ 2445048 w 6717218"/>
              <a:gd name="connsiteY334" fmla="*/ 5101221 h 5987027"/>
              <a:gd name="connsiteX335" fmla="*/ 2471962 w 6717218"/>
              <a:gd name="connsiteY335" fmla="*/ 5118030 h 5987027"/>
              <a:gd name="connsiteX336" fmla="*/ 2449546 w 6717218"/>
              <a:gd name="connsiteY336" fmla="*/ 5105904 h 5987027"/>
              <a:gd name="connsiteX337" fmla="*/ 1448551 w 6717218"/>
              <a:gd name="connsiteY337" fmla="*/ 5100158 h 5987027"/>
              <a:gd name="connsiteX338" fmla="*/ 1455770 w 6717218"/>
              <a:gd name="connsiteY338" fmla="*/ 5104237 h 5987027"/>
              <a:gd name="connsiteX339" fmla="*/ 1472431 w 6717218"/>
              <a:gd name="connsiteY339" fmla="*/ 5112124 h 5987027"/>
              <a:gd name="connsiteX340" fmla="*/ 1496709 w 6717218"/>
              <a:gd name="connsiteY340" fmla="*/ 5141725 h 5987027"/>
              <a:gd name="connsiteX341" fmla="*/ 1520822 w 6717218"/>
              <a:gd name="connsiteY341" fmla="*/ 5173762 h 5987027"/>
              <a:gd name="connsiteX342" fmla="*/ 1510640 w 6717218"/>
              <a:gd name="connsiteY342" fmla="*/ 5168229 h 5987027"/>
              <a:gd name="connsiteX343" fmla="*/ 1502392 w 6717218"/>
              <a:gd name="connsiteY343" fmla="*/ 5162960 h 5987027"/>
              <a:gd name="connsiteX344" fmla="*/ 3782375 w 6717218"/>
              <a:gd name="connsiteY344" fmla="*/ 5100156 h 5987027"/>
              <a:gd name="connsiteX345" fmla="*/ 3789594 w 6717218"/>
              <a:gd name="connsiteY345" fmla="*/ 5104235 h 5987027"/>
              <a:gd name="connsiteX346" fmla="*/ 3806254 w 6717218"/>
              <a:gd name="connsiteY346" fmla="*/ 5112122 h 5987027"/>
              <a:gd name="connsiteX347" fmla="*/ 3830534 w 6717218"/>
              <a:gd name="connsiteY347" fmla="*/ 5141724 h 5987027"/>
              <a:gd name="connsiteX348" fmla="*/ 3854646 w 6717218"/>
              <a:gd name="connsiteY348" fmla="*/ 5173760 h 5987027"/>
              <a:gd name="connsiteX349" fmla="*/ 3844463 w 6717218"/>
              <a:gd name="connsiteY349" fmla="*/ 5168228 h 5987027"/>
              <a:gd name="connsiteX350" fmla="*/ 3836216 w 6717218"/>
              <a:gd name="connsiteY350" fmla="*/ 5162958 h 5987027"/>
              <a:gd name="connsiteX351" fmla="*/ 2516305 w 6717218"/>
              <a:gd name="connsiteY351" fmla="*/ 5092395 h 5987027"/>
              <a:gd name="connsiteX352" fmla="*/ 2535264 w 6717218"/>
              <a:gd name="connsiteY352" fmla="*/ 5107194 h 5987027"/>
              <a:gd name="connsiteX353" fmla="*/ 2522495 w 6717218"/>
              <a:gd name="connsiteY353" fmla="*/ 5103715 h 5987027"/>
              <a:gd name="connsiteX354" fmla="*/ 2511749 w 6717218"/>
              <a:gd name="connsiteY354" fmla="*/ 5094185 h 5987027"/>
              <a:gd name="connsiteX355" fmla="*/ 2516305 w 6717218"/>
              <a:gd name="connsiteY355" fmla="*/ 5092395 h 5987027"/>
              <a:gd name="connsiteX356" fmla="*/ 2380969 w 6717218"/>
              <a:gd name="connsiteY356" fmla="*/ 5091479 h 5987027"/>
              <a:gd name="connsiteX357" fmla="*/ 2386669 w 6717218"/>
              <a:gd name="connsiteY357" fmla="*/ 5105245 h 5987027"/>
              <a:gd name="connsiteX358" fmla="*/ 2412697 w 6717218"/>
              <a:gd name="connsiteY358" fmla="*/ 5122849 h 5987027"/>
              <a:gd name="connsiteX359" fmla="*/ 2389016 w 6717218"/>
              <a:gd name="connsiteY359" fmla="*/ 5110912 h 5987027"/>
              <a:gd name="connsiteX360" fmla="*/ 2390516 w 6717218"/>
              <a:gd name="connsiteY360" fmla="*/ 5114533 h 5987027"/>
              <a:gd name="connsiteX361" fmla="*/ 2413447 w 6717218"/>
              <a:gd name="connsiteY361" fmla="*/ 5128072 h 5987027"/>
              <a:gd name="connsiteX362" fmla="*/ 2443998 w 6717218"/>
              <a:gd name="connsiteY362" fmla="*/ 5146109 h 5987027"/>
              <a:gd name="connsiteX363" fmla="*/ 2441273 w 6717218"/>
              <a:gd name="connsiteY363" fmla="*/ 5142230 h 5987027"/>
              <a:gd name="connsiteX364" fmla="*/ 2422493 w 6717218"/>
              <a:gd name="connsiteY364" fmla="*/ 5115134 h 5987027"/>
              <a:gd name="connsiteX365" fmla="*/ 2416647 w 6717218"/>
              <a:gd name="connsiteY365" fmla="*/ 5111724 h 5987027"/>
              <a:gd name="connsiteX366" fmla="*/ 334194 w 6717218"/>
              <a:gd name="connsiteY366" fmla="*/ 5081455 h 5987027"/>
              <a:gd name="connsiteX367" fmla="*/ 342520 w 6717218"/>
              <a:gd name="connsiteY367" fmla="*/ 5088952 h 5987027"/>
              <a:gd name="connsiteX368" fmla="*/ 335311 w 6717218"/>
              <a:gd name="connsiteY368" fmla="*/ 5085617 h 5987027"/>
              <a:gd name="connsiteX369" fmla="*/ 334194 w 6717218"/>
              <a:gd name="connsiteY369" fmla="*/ 5081455 h 5987027"/>
              <a:gd name="connsiteX370" fmla="*/ 325869 w 6717218"/>
              <a:gd name="connsiteY370" fmla="*/ 5073956 h 5987027"/>
              <a:gd name="connsiteX371" fmla="*/ 334194 w 6717218"/>
              <a:gd name="connsiteY371" fmla="*/ 5081455 h 5987027"/>
              <a:gd name="connsiteX372" fmla="*/ 326986 w 6717218"/>
              <a:gd name="connsiteY372" fmla="*/ 5078120 h 5987027"/>
              <a:gd name="connsiteX373" fmla="*/ 325869 w 6717218"/>
              <a:gd name="connsiteY373" fmla="*/ 5073956 h 5987027"/>
              <a:gd name="connsiteX374" fmla="*/ 1112644 w 6717218"/>
              <a:gd name="connsiteY374" fmla="*/ 5059884 h 5987027"/>
              <a:gd name="connsiteX375" fmla="*/ 1118764 w 6717218"/>
              <a:gd name="connsiteY375" fmla="*/ 5063129 h 5987027"/>
              <a:gd name="connsiteX376" fmla="*/ 1112644 w 6717218"/>
              <a:gd name="connsiteY376" fmla="*/ 5059884 h 5987027"/>
              <a:gd name="connsiteX377" fmla="*/ 3446469 w 6717218"/>
              <a:gd name="connsiteY377" fmla="*/ 5059883 h 5987027"/>
              <a:gd name="connsiteX378" fmla="*/ 3452587 w 6717218"/>
              <a:gd name="connsiteY378" fmla="*/ 5063126 h 5987027"/>
              <a:gd name="connsiteX379" fmla="*/ 3446469 w 6717218"/>
              <a:gd name="connsiteY379" fmla="*/ 5059883 h 5987027"/>
              <a:gd name="connsiteX380" fmla="*/ 305246 w 6717218"/>
              <a:gd name="connsiteY380" fmla="*/ 5052447 h 5987027"/>
              <a:gd name="connsiteX381" fmla="*/ 325869 w 6717218"/>
              <a:gd name="connsiteY381" fmla="*/ 5073956 h 5987027"/>
              <a:gd name="connsiteX382" fmla="*/ 312422 w 6717218"/>
              <a:gd name="connsiteY382" fmla="*/ 5063845 h 5987027"/>
              <a:gd name="connsiteX383" fmla="*/ 305246 w 6717218"/>
              <a:gd name="connsiteY383" fmla="*/ 5052447 h 5987027"/>
              <a:gd name="connsiteX384" fmla="*/ 2428889 w 6717218"/>
              <a:gd name="connsiteY384" fmla="*/ 5035580 h 5987027"/>
              <a:gd name="connsiteX385" fmla="*/ 2434095 w 6717218"/>
              <a:gd name="connsiteY385" fmla="*/ 5045485 h 5987027"/>
              <a:gd name="connsiteX386" fmla="*/ 2428889 w 6717218"/>
              <a:gd name="connsiteY386" fmla="*/ 5035580 h 5987027"/>
              <a:gd name="connsiteX387" fmla="*/ 2613594 w 6717218"/>
              <a:gd name="connsiteY387" fmla="*/ 5024572 h 5987027"/>
              <a:gd name="connsiteX388" fmla="*/ 2630379 w 6717218"/>
              <a:gd name="connsiteY388" fmla="*/ 5042936 h 5987027"/>
              <a:gd name="connsiteX389" fmla="*/ 2618535 w 6717218"/>
              <a:gd name="connsiteY389" fmla="*/ 5028689 h 5987027"/>
              <a:gd name="connsiteX390" fmla="*/ 1 w 6717218"/>
              <a:gd name="connsiteY390" fmla="*/ 5012488 h 5987027"/>
              <a:gd name="connsiteX391" fmla="*/ 4035 w 6717218"/>
              <a:gd name="connsiteY391" fmla="*/ 5020772 h 5987027"/>
              <a:gd name="connsiteX392" fmla="*/ 1660 w 6717218"/>
              <a:gd name="connsiteY392" fmla="*/ 5030436 h 5987027"/>
              <a:gd name="connsiteX393" fmla="*/ 57 w 6717218"/>
              <a:gd name="connsiteY393" fmla="*/ 5033329 h 5987027"/>
              <a:gd name="connsiteX394" fmla="*/ 25666 w 6717218"/>
              <a:gd name="connsiteY394" fmla="*/ 5063437 h 5987027"/>
              <a:gd name="connsiteX395" fmla="*/ 45824 w 6717218"/>
              <a:gd name="connsiteY395" fmla="*/ 5088287 h 5987027"/>
              <a:gd name="connsiteX396" fmla="*/ 63676 w 6717218"/>
              <a:gd name="connsiteY396" fmla="*/ 5131405 h 5987027"/>
              <a:gd name="connsiteX397" fmla="*/ 166105 w 6717218"/>
              <a:gd name="connsiteY397" fmla="*/ 5330921 h 5987027"/>
              <a:gd name="connsiteX398" fmla="*/ 308215 w 6717218"/>
              <a:gd name="connsiteY398" fmla="*/ 5543342 h 5987027"/>
              <a:gd name="connsiteX399" fmla="*/ 207330 w 6717218"/>
              <a:gd name="connsiteY399" fmla="*/ 5434653 h 5987027"/>
              <a:gd name="connsiteX400" fmla="*/ 22184 w 6717218"/>
              <a:gd name="connsiteY400" fmla="*/ 5182063 h 5987027"/>
              <a:gd name="connsiteX401" fmla="*/ 20720 w 6717218"/>
              <a:gd name="connsiteY401" fmla="*/ 5180076 h 5987027"/>
              <a:gd name="connsiteX402" fmla="*/ 20623 w 6717218"/>
              <a:gd name="connsiteY402" fmla="*/ 5180103 h 5987027"/>
              <a:gd name="connsiteX403" fmla="*/ 15736 w 6717218"/>
              <a:gd name="connsiteY403" fmla="*/ 5173911 h 5987027"/>
              <a:gd name="connsiteX404" fmla="*/ 11300 w 6717218"/>
              <a:gd name="connsiteY404" fmla="*/ 5167284 h 5987027"/>
              <a:gd name="connsiteX405" fmla="*/ 3612 w 6717218"/>
              <a:gd name="connsiteY405" fmla="*/ 5156849 h 5987027"/>
              <a:gd name="connsiteX406" fmla="*/ 30979 w 6717218"/>
              <a:gd name="connsiteY406" fmla="*/ 5216337 h 5987027"/>
              <a:gd name="connsiteX407" fmla="*/ 129314 w 6717218"/>
              <a:gd name="connsiteY407" fmla="*/ 5392848 h 5987027"/>
              <a:gd name="connsiteX408" fmla="*/ 136033 w 6717218"/>
              <a:gd name="connsiteY408" fmla="*/ 5406940 h 5987027"/>
              <a:gd name="connsiteX409" fmla="*/ 135326 w 6717218"/>
              <a:gd name="connsiteY409" fmla="*/ 5406367 h 5987027"/>
              <a:gd name="connsiteX410" fmla="*/ 77185 w 6717218"/>
              <a:gd name="connsiteY410" fmla="*/ 5348964 h 5987027"/>
              <a:gd name="connsiteX411" fmla="*/ 106342 w 6717218"/>
              <a:gd name="connsiteY411" fmla="*/ 5386573 h 5987027"/>
              <a:gd name="connsiteX412" fmla="*/ 134003 w 6717218"/>
              <a:gd name="connsiteY412" fmla="*/ 5414338 h 5987027"/>
              <a:gd name="connsiteX413" fmla="*/ 145585 w 6717218"/>
              <a:gd name="connsiteY413" fmla="*/ 5426973 h 5987027"/>
              <a:gd name="connsiteX414" fmla="*/ 170230 w 6717218"/>
              <a:gd name="connsiteY414" fmla="*/ 5478665 h 5987027"/>
              <a:gd name="connsiteX415" fmla="*/ 165851 w 6717218"/>
              <a:gd name="connsiteY415" fmla="*/ 5480000 h 5987027"/>
              <a:gd name="connsiteX416" fmla="*/ 170628 w 6717218"/>
              <a:gd name="connsiteY416" fmla="*/ 5484311 h 5987027"/>
              <a:gd name="connsiteX417" fmla="*/ 178167 w 6717218"/>
              <a:gd name="connsiteY417" fmla="*/ 5495311 h 5987027"/>
              <a:gd name="connsiteX418" fmla="*/ 196588 w 6717218"/>
              <a:gd name="connsiteY418" fmla="*/ 5533945 h 5987027"/>
              <a:gd name="connsiteX419" fmla="*/ 185721 w 6717218"/>
              <a:gd name="connsiteY419" fmla="*/ 5523224 h 5987027"/>
              <a:gd name="connsiteX420" fmla="*/ 179041 w 6717218"/>
              <a:gd name="connsiteY420" fmla="*/ 5520625 h 5987027"/>
              <a:gd name="connsiteX421" fmla="*/ 185721 w 6717218"/>
              <a:gd name="connsiteY421" fmla="*/ 5523224 h 5987027"/>
              <a:gd name="connsiteX422" fmla="*/ 178058 w 6717218"/>
              <a:gd name="connsiteY422" fmla="*/ 5530627 h 5987027"/>
              <a:gd name="connsiteX423" fmla="*/ 154524 w 6717218"/>
              <a:gd name="connsiteY423" fmla="*/ 5493468 h 5987027"/>
              <a:gd name="connsiteX424" fmla="*/ 137265 w 6717218"/>
              <a:gd name="connsiteY424" fmla="*/ 5460589 h 5987027"/>
              <a:gd name="connsiteX425" fmla="*/ 154524 w 6717218"/>
              <a:gd name="connsiteY425" fmla="*/ 5493468 h 5987027"/>
              <a:gd name="connsiteX426" fmla="*/ 172938 w 6717218"/>
              <a:gd name="connsiteY426" fmla="*/ 5535128 h 5987027"/>
              <a:gd name="connsiteX427" fmla="*/ 154771 w 6717218"/>
              <a:gd name="connsiteY427" fmla="*/ 5519703 h 5987027"/>
              <a:gd name="connsiteX428" fmla="*/ 146642 w 6717218"/>
              <a:gd name="connsiteY428" fmla="*/ 5513595 h 5987027"/>
              <a:gd name="connsiteX429" fmla="*/ 79588 w 6717218"/>
              <a:gd name="connsiteY429" fmla="*/ 5385905 h 5987027"/>
              <a:gd name="connsiteX430" fmla="*/ 1 w 6717218"/>
              <a:gd name="connsiteY430" fmla="*/ 5251286 h 5987027"/>
              <a:gd name="connsiteX431" fmla="*/ 2330762 w 6717218"/>
              <a:gd name="connsiteY431" fmla="*/ 5005070 h 5987027"/>
              <a:gd name="connsiteX432" fmla="*/ 2330702 w 6717218"/>
              <a:gd name="connsiteY432" fmla="*/ 5006114 h 5987027"/>
              <a:gd name="connsiteX433" fmla="*/ 2331142 w 6717218"/>
              <a:gd name="connsiteY433" fmla="*/ 5006975 h 5987027"/>
              <a:gd name="connsiteX434" fmla="*/ 2337860 w 6717218"/>
              <a:gd name="connsiteY434" fmla="*/ 5020770 h 5987027"/>
              <a:gd name="connsiteX435" fmla="*/ 2335703 w 6717218"/>
              <a:gd name="connsiteY435" fmla="*/ 5029544 h 5987027"/>
              <a:gd name="connsiteX436" fmla="*/ 2354560 w 6717218"/>
              <a:gd name="connsiteY436" fmla="*/ 5043600 h 5987027"/>
              <a:gd name="connsiteX437" fmla="*/ 2334051 w 6717218"/>
              <a:gd name="connsiteY437" fmla="*/ 5033529 h 5987027"/>
              <a:gd name="connsiteX438" fmla="*/ 2334203 w 6717218"/>
              <a:gd name="connsiteY438" fmla="*/ 5033708 h 5987027"/>
              <a:gd name="connsiteX439" fmla="*/ 2340741 w 6717218"/>
              <a:gd name="connsiteY439" fmla="*/ 5037193 h 5987027"/>
              <a:gd name="connsiteX440" fmla="*/ 2352219 w 6717218"/>
              <a:gd name="connsiteY440" fmla="*/ 5043255 h 5987027"/>
              <a:gd name="connsiteX441" fmla="*/ 2358089 w 6717218"/>
              <a:gd name="connsiteY441" fmla="*/ 5046920 h 5987027"/>
              <a:gd name="connsiteX442" fmla="*/ 2354560 w 6717218"/>
              <a:gd name="connsiteY442" fmla="*/ 5043600 h 5987027"/>
              <a:gd name="connsiteX443" fmla="*/ 2378674 w 6717218"/>
              <a:gd name="connsiteY443" fmla="*/ 5058383 h 5987027"/>
              <a:gd name="connsiteX444" fmla="*/ 2364732 w 6717218"/>
              <a:gd name="connsiteY444" fmla="*/ 5052823 h 5987027"/>
              <a:gd name="connsiteX445" fmla="*/ 2381873 w 6717218"/>
              <a:gd name="connsiteY445" fmla="*/ 5069294 h 5987027"/>
              <a:gd name="connsiteX446" fmla="*/ 2349641 w 6717218"/>
              <a:gd name="connsiteY446" fmla="*/ 5051858 h 5987027"/>
              <a:gd name="connsiteX447" fmla="*/ 2354609 w 6717218"/>
              <a:gd name="connsiteY447" fmla="*/ 5057697 h 5987027"/>
              <a:gd name="connsiteX448" fmla="*/ 2376365 w 6717218"/>
              <a:gd name="connsiteY448" fmla="*/ 5070581 h 5987027"/>
              <a:gd name="connsiteX449" fmla="*/ 2402934 w 6717218"/>
              <a:gd name="connsiteY449" fmla="*/ 5086915 h 5987027"/>
              <a:gd name="connsiteX450" fmla="*/ 2391709 w 6717218"/>
              <a:gd name="connsiteY450" fmla="*/ 5070719 h 5987027"/>
              <a:gd name="connsiteX451" fmla="*/ 2370984 w 6717218"/>
              <a:gd name="connsiteY451" fmla="*/ 5042542 h 5987027"/>
              <a:gd name="connsiteX452" fmla="*/ 2361688 w 6717218"/>
              <a:gd name="connsiteY452" fmla="*/ 5026038 h 5987027"/>
              <a:gd name="connsiteX453" fmla="*/ 2353985 w 6717218"/>
              <a:gd name="connsiteY453" fmla="*/ 5022971 h 5987027"/>
              <a:gd name="connsiteX454" fmla="*/ 2340920 w 6717218"/>
              <a:gd name="connsiteY454" fmla="*/ 4993041 h 5987027"/>
              <a:gd name="connsiteX455" fmla="*/ 2344167 w 6717218"/>
              <a:gd name="connsiteY455" fmla="*/ 4995058 h 5987027"/>
              <a:gd name="connsiteX456" fmla="*/ 2343913 w 6717218"/>
              <a:gd name="connsiteY456" fmla="*/ 4994687 h 5987027"/>
              <a:gd name="connsiteX457" fmla="*/ 3760156 w 6717218"/>
              <a:gd name="connsiteY457" fmla="*/ 4989156 h 5987027"/>
              <a:gd name="connsiteX458" fmla="*/ 3769793 w 6717218"/>
              <a:gd name="connsiteY458" fmla="*/ 4994870 h 5987027"/>
              <a:gd name="connsiteX459" fmla="*/ 3762070 w 6717218"/>
              <a:gd name="connsiteY459" fmla="*/ 4993016 h 5987027"/>
              <a:gd name="connsiteX460" fmla="*/ 3760156 w 6717218"/>
              <a:gd name="connsiteY460" fmla="*/ 4989156 h 5987027"/>
              <a:gd name="connsiteX461" fmla="*/ 1426332 w 6717218"/>
              <a:gd name="connsiteY461" fmla="*/ 4989156 h 5987027"/>
              <a:gd name="connsiteX462" fmla="*/ 1435970 w 6717218"/>
              <a:gd name="connsiteY462" fmla="*/ 4994870 h 5987027"/>
              <a:gd name="connsiteX463" fmla="*/ 1428246 w 6717218"/>
              <a:gd name="connsiteY463" fmla="*/ 4993017 h 5987027"/>
              <a:gd name="connsiteX464" fmla="*/ 1426332 w 6717218"/>
              <a:gd name="connsiteY464" fmla="*/ 4989156 h 5987027"/>
              <a:gd name="connsiteX465" fmla="*/ 1416694 w 6717218"/>
              <a:gd name="connsiteY465" fmla="*/ 4983442 h 5987027"/>
              <a:gd name="connsiteX466" fmla="*/ 1426332 w 6717218"/>
              <a:gd name="connsiteY466" fmla="*/ 4989156 h 5987027"/>
              <a:gd name="connsiteX467" fmla="*/ 1418609 w 6717218"/>
              <a:gd name="connsiteY467" fmla="*/ 4987304 h 5987027"/>
              <a:gd name="connsiteX468" fmla="*/ 1416694 w 6717218"/>
              <a:gd name="connsiteY468" fmla="*/ 4983442 h 5987027"/>
              <a:gd name="connsiteX469" fmla="*/ 3750518 w 6717218"/>
              <a:gd name="connsiteY469" fmla="*/ 4983441 h 5987027"/>
              <a:gd name="connsiteX470" fmla="*/ 3760156 w 6717218"/>
              <a:gd name="connsiteY470" fmla="*/ 4989156 h 5987027"/>
              <a:gd name="connsiteX471" fmla="*/ 3752432 w 6717218"/>
              <a:gd name="connsiteY471" fmla="*/ 4987302 h 5987027"/>
              <a:gd name="connsiteX472" fmla="*/ 3750518 w 6717218"/>
              <a:gd name="connsiteY472" fmla="*/ 4983441 h 5987027"/>
              <a:gd name="connsiteX473" fmla="*/ 1392243 w 6717218"/>
              <a:gd name="connsiteY473" fmla="*/ 4966406 h 5987027"/>
              <a:gd name="connsiteX474" fmla="*/ 1416694 w 6717218"/>
              <a:gd name="connsiteY474" fmla="*/ 4983442 h 5987027"/>
              <a:gd name="connsiteX475" fmla="*/ 1401522 w 6717218"/>
              <a:gd name="connsiteY475" fmla="*/ 4976172 h 5987027"/>
              <a:gd name="connsiteX476" fmla="*/ 1392243 w 6717218"/>
              <a:gd name="connsiteY476" fmla="*/ 4966406 h 5987027"/>
              <a:gd name="connsiteX477" fmla="*/ 3726066 w 6717218"/>
              <a:gd name="connsiteY477" fmla="*/ 4966406 h 5987027"/>
              <a:gd name="connsiteX478" fmla="*/ 3750518 w 6717218"/>
              <a:gd name="connsiteY478" fmla="*/ 4983441 h 5987027"/>
              <a:gd name="connsiteX479" fmla="*/ 3735345 w 6717218"/>
              <a:gd name="connsiteY479" fmla="*/ 4976172 h 5987027"/>
              <a:gd name="connsiteX480" fmla="*/ 3726066 w 6717218"/>
              <a:gd name="connsiteY480" fmla="*/ 4966406 h 5987027"/>
              <a:gd name="connsiteX481" fmla="*/ 2517810 w 6717218"/>
              <a:gd name="connsiteY481" fmla="*/ 4963843 h 5987027"/>
              <a:gd name="connsiteX482" fmla="*/ 2511641 w 6717218"/>
              <a:gd name="connsiteY482" fmla="*/ 4968923 h 5987027"/>
              <a:gd name="connsiteX483" fmla="*/ 2504108 w 6717218"/>
              <a:gd name="connsiteY483" fmla="*/ 4967036 h 5987027"/>
              <a:gd name="connsiteX484" fmla="*/ 2523465 w 6717218"/>
              <a:gd name="connsiteY484" fmla="*/ 4985711 h 5987027"/>
              <a:gd name="connsiteX485" fmla="*/ 2558896 w 6717218"/>
              <a:gd name="connsiteY485" fmla="*/ 5023039 h 5987027"/>
              <a:gd name="connsiteX486" fmla="*/ 2549876 w 6717218"/>
              <a:gd name="connsiteY486" fmla="*/ 5010372 h 5987027"/>
              <a:gd name="connsiteX487" fmla="*/ 2546444 w 6717218"/>
              <a:gd name="connsiteY487" fmla="*/ 5003970 h 5987027"/>
              <a:gd name="connsiteX488" fmla="*/ 2540004 w 6717218"/>
              <a:gd name="connsiteY488" fmla="*/ 4994568 h 5987027"/>
              <a:gd name="connsiteX489" fmla="*/ 2522615 w 6717218"/>
              <a:gd name="connsiteY489" fmla="*/ 4970215 h 5987027"/>
              <a:gd name="connsiteX490" fmla="*/ 2307886 w 6717218"/>
              <a:gd name="connsiteY490" fmla="*/ 4962171 h 5987027"/>
              <a:gd name="connsiteX491" fmla="*/ 2308515 w 6717218"/>
              <a:gd name="connsiteY491" fmla="*/ 4963365 h 5987027"/>
              <a:gd name="connsiteX492" fmla="*/ 2333275 w 6717218"/>
              <a:gd name="connsiteY492" fmla="*/ 4978601 h 5987027"/>
              <a:gd name="connsiteX493" fmla="*/ 2332556 w 6717218"/>
              <a:gd name="connsiteY493" fmla="*/ 4977461 h 5987027"/>
              <a:gd name="connsiteX494" fmla="*/ 2331636 w 6717218"/>
              <a:gd name="connsiteY494" fmla="*/ 4976928 h 5987027"/>
              <a:gd name="connsiteX495" fmla="*/ 3794635 w 6717218"/>
              <a:gd name="connsiteY495" fmla="*/ 4958785 h 5987027"/>
              <a:gd name="connsiteX496" fmla="*/ 3785837 w 6717218"/>
              <a:gd name="connsiteY496" fmla="*/ 4960737 h 5987027"/>
              <a:gd name="connsiteX497" fmla="*/ 3793358 w 6717218"/>
              <a:gd name="connsiteY497" fmla="*/ 4967698 h 5987027"/>
              <a:gd name="connsiteX498" fmla="*/ 3804188 w 6717218"/>
              <a:gd name="connsiteY498" fmla="*/ 4974900 h 5987027"/>
              <a:gd name="connsiteX499" fmla="*/ 1042124 w 6717218"/>
              <a:gd name="connsiteY499" fmla="*/ 4933450 h 5987027"/>
              <a:gd name="connsiteX500" fmla="*/ 1042876 w 6717218"/>
              <a:gd name="connsiteY500" fmla="*/ 4934898 h 5987027"/>
              <a:gd name="connsiteX501" fmla="*/ 1045080 w 6717218"/>
              <a:gd name="connsiteY501" fmla="*/ 4937491 h 5987027"/>
              <a:gd name="connsiteX502" fmla="*/ 3375948 w 6717218"/>
              <a:gd name="connsiteY502" fmla="*/ 4933449 h 5987027"/>
              <a:gd name="connsiteX503" fmla="*/ 3376700 w 6717218"/>
              <a:gd name="connsiteY503" fmla="*/ 4934896 h 5987027"/>
              <a:gd name="connsiteX504" fmla="*/ 3378904 w 6717218"/>
              <a:gd name="connsiteY504" fmla="*/ 4937490 h 5987027"/>
              <a:gd name="connsiteX505" fmla="*/ 4104154 w 6717218"/>
              <a:gd name="connsiteY505" fmla="*/ 4931939 h 5987027"/>
              <a:gd name="connsiteX506" fmla="*/ 4117574 w 6717218"/>
              <a:gd name="connsiteY506" fmla="*/ 4945714 h 5987027"/>
              <a:gd name="connsiteX507" fmla="*/ 4123650 w 6717218"/>
              <a:gd name="connsiteY507" fmla="*/ 4960552 h 5987027"/>
              <a:gd name="connsiteX508" fmla="*/ 4104154 w 6717218"/>
              <a:gd name="connsiteY508" fmla="*/ 4931939 h 5987027"/>
              <a:gd name="connsiteX509" fmla="*/ 1283123 w 6717218"/>
              <a:gd name="connsiteY509" fmla="*/ 4926467 h 5987027"/>
              <a:gd name="connsiteX510" fmla="*/ 1324059 w 6717218"/>
              <a:gd name="connsiteY510" fmla="*/ 4955832 h 5987027"/>
              <a:gd name="connsiteX511" fmla="*/ 1356252 w 6717218"/>
              <a:gd name="connsiteY511" fmla="*/ 4975260 h 5987027"/>
              <a:gd name="connsiteX512" fmla="*/ 1421380 w 6717218"/>
              <a:gd name="connsiteY512" fmla="*/ 5049880 h 5987027"/>
              <a:gd name="connsiteX513" fmla="*/ 1431012 w 6717218"/>
              <a:gd name="connsiteY513" fmla="*/ 5061623 h 5987027"/>
              <a:gd name="connsiteX514" fmla="*/ 1422635 w 6717218"/>
              <a:gd name="connsiteY514" fmla="*/ 5056806 h 5987027"/>
              <a:gd name="connsiteX515" fmla="*/ 1399994 w 6717218"/>
              <a:gd name="connsiteY515" fmla="*/ 5044326 h 5987027"/>
              <a:gd name="connsiteX516" fmla="*/ 1399987 w 6717218"/>
              <a:gd name="connsiteY516" fmla="*/ 5045492 h 5987027"/>
              <a:gd name="connsiteX517" fmla="*/ 1367904 w 6717218"/>
              <a:gd name="connsiteY517" fmla="*/ 5009742 h 5987027"/>
              <a:gd name="connsiteX518" fmla="*/ 1296520 w 6717218"/>
              <a:gd name="connsiteY518" fmla="*/ 4942695 h 5987027"/>
              <a:gd name="connsiteX519" fmla="*/ 3616947 w 6717218"/>
              <a:gd name="connsiteY519" fmla="*/ 4926465 h 5987027"/>
              <a:gd name="connsiteX520" fmla="*/ 3657883 w 6717218"/>
              <a:gd name="connsiteY520" fmla="*/ 4955830 h 5987027"/>
              <a:gd name="connsiteX521" fmla="*/ 3690075 w 6717218"/>
              <a:gd name="connsiteY521" fmla="*/ 4975258 h 5987027"/>
              <a:gd name="connsiteX522" fmla="*/ 3755203 w 6717218"/>
              <a:gd name="connsiteY522" fmla="*/ 5049878 h 5987027"/>
              <a:gd name="connsiteX523" fmla="*/ 3764835 w 6717218"/>
              <a:gd name="connsiteY523" fmla="*/ 5061621 h 5987027"/>
              <a:gd name="connsiteX524" fmla="*/ 3756458 w 6717218"/>
              <a:gd name="connsiteY524" fmla="*/ 5056805 h 5987027"/>
              <a:gd name="connsiteX525" fmla="*/ 3733818 w 6717218"/>
              <a:gd name="connsiteY525" fmla="*/ 5044324 h 5987027"/>
              <a:gd name="connsiteX526" fmla="*/ 3733811 w 6717218"/>
              <a:gd name="connsiteY526" fmla="*/ 5045489 h 5987027"/>
              <a:gd name="connsiteX527" fmla="*/ 3701728 w 6717218"/>
              <a:gd name="connsiteY527" fmla="*/ 5009741 h 5987027"/>
              <a:gd name="connsiteX528" fmla="*/ 3630343 w 6717218"/>
              <a:gd name="connsiteY528" fmla="*/ 4942693 h 5987027"/>
              <a:gd name="connsiteX529" fmla="*/ 2451908 w 6717218"/>
              <a:gd name="connsiteY529" fmla="*/ 4916532 h 5987027"/>
              <a:gd name="connsiteX530" fmla="*/ 2450765 w 6717218"/>
              <a:gd name="connsiteY530" fmla="*/ 4917402 h 5987027"/>
              <a:gd name="connsiteX531" fmla="*/ 2461890 w 6717218"/>
              <a:gd name="connsiteY531" fmla="*/ 4927492 h 5987027"/>
              <a:gd name="connsiteX532" fmla="*/ 47109 w 6717218"/>
              <a:gd name="connsiteY532" fmla="*/ 4909380 h 5987027"/>
              <a:gd name="connsiteX533" fmla="*/ 59245 w 6717218"/>
              <a:gd name="connsiteY533" fmla="*/ 4934910 h 5987027"/>
              <a:gd name="connsiteX534" fmla="*/ 72750 w 6717218"/>
              <a:gd name="connsiteY534" fmla="*/ 4947698 h 5987027"/>
              <a:gd name="connsiteX535" fmla="*/ 52966 w 6717218"/>
              <a:gd name="connsiteY535" fmla="*/ 4916315 h 5987027"/>
              <a:gd name="connsiteX536" fmla="*/ 4041751 w 6717218"/>
              <a:gd name="connsiteY536" fmla="*/ 4896640 h 5987027"/>
              <a:gd name="connsiteX537" fmla="*/ 4037637 w 6717218"/>
              <a:gd name="connsiteY537" fmla="*/ 4904418 h 5987027"/>
              <a:gd name="connsiteX538" fmla="*/ 4041751 w 6717218"/>
              <a:gd name="connsiteY538" fmla="*/ 4896640 h 5987027"/>
              <a:gd name="connsiteX539" fmla="*/ 1264588 w 6717218"/>
              <a:gd name="connsiteY539" fmla="*/ 4888136 h 5987027"/>
              <a:gd name="connsiteX540" fmla="*/ 1265097 w 6717218"/>
              <a:gd name="connsiteY540" fmla="*/ 4893326 h 5987027"/>
              <a:gd name="connsiteX541" fmla="*/ 1264588 w 6717218"/>
              <a:gd name="connsiteY541" fmla="*/ 4888136 h 5987027"/>
              <a:gd name="connsiteX542" fmla="*/ 3598411 w 6717218"/>
              <a:gd name="connsiteY542" fmla="*/ 4888136 h 5987027"/>
              <a:gd name="connsiteX543" fmla="*/ 3598922 w 6717218"/>
              <a:gd name="connsiteY543" fmla="*/ 4893325 h 5987027"/>
              <a:gd name="connsiteX544" fmla="*/ 3598411 w 6717218"/>
              <a:gd name="connsiteY544" fmla="*/ 4888136 h 5987027"/>
              <a:gd name="connsiteX545" fmla="*/ 1249229 w 6717218"/>
              <a:gd name="connsiteY545" fmla="*/ 4876721 h 5987027"/>
              <a:gd name="connsiteX546" fmla="*/ 1249693 w 6717218"/>
              <a:gd name="connsiteY546" fmla="*/ 4882186 h 5987027"/>
              <a:gd name="connsiteX547" fmla="*/ 1249229 w 6717218"/>
              <a:gd name="connsiteY547" fmla="*/ 4876721 h 5987027"/>
              <a:gd name="connsiteX548" fmla="*/ 3583053 w 6717218"/>
              <a:gd name="connsiteY548" fmla="*/ 4876721 h 5987027"/>
              <a:gd name="connsiteX549" fmla="*/ 3583517 w 6717218"/>
              <a:gd name="connsiteY549" fmla="*/ 4882184 h 5987027"/>
              <a:gd name="connsiteX550" fmla="*/ 3583053 w 6717218"/>
              <a:gd name="connsiteY550" fmla="*/ 4876721 h 5987027"/>
              <a:gd name="connsiteX551" fmla="*/ 4014224 w 6717218"/>
              <a:gd name="connsiteY551" fmla="*/ 4875898 h 5987027"/>
              <a:gd name="connsiteX552" fmla="*/ 4013673 w 6717218"/>
              <a:gd name="connsiteY552" fmla="*/ 4878925 h 5987027"/>
              <a:gd name="connsiteX553" fmla="*/ 4013214 w 6717218"/>
              <a:gd name="connsiteY553" fmla="*/ 4881438 h 5987027"/>
              <a:gd name="connsiteX554" fmla="*/ 63197 w 6717218"/>
              <a:gd name="connsiteY554" fmla="*/ 4871568 h 5987027"/>
              <a:gd name="connsiteX555" fmla="*/ 62959 w 6717218"/>
              <a:gd name="connsiteY555" fmla="*/ 4872252 h 5987027"/>
              <a:gd name="connsiteX556" fmla="*/ 61043 w 6717218"/>
              <a:gd name="connsiteY556" fmla="*/ 4877725 h 5987027"/>
              <a:gd name="connsiteX557" fmla="*/ 62390 w 6717218"/>
              <a:gd name="connsiteY557" fmla="*/ 4873877 h 5987027"/>
              <a:gd name="connsiteX558" fmla="*/ 62959 w 6717218"/>
              <a:gd name="connsiteY558" fmla="*/ 4872252 h 5987027"/>
              <a:gd name="connsiteX559" fmla="*/ 63164 w 6717218"/>
              <a:gd name="connsiteY559" fmla="*/ 4871665 h 5987027"/>
              <a:gd name="connsiteX560" fmla="*/ 63197 w 6717218"/>
              <a:gd name="connsiteY560" fmla="*/ 4871568 h 5987027"/>
              <a:gd name="connsiteX561" fmla="*/ 4447626 w 6717218"/>
              <a:gd name="connsiteY561" fmla="*/ 4871009 h 5987027"/>
              <a:gd name="connsiteX562" fmla="*/ 4440217 w 6717218"/>
              <a:gd name="connsiteY562" fmla="*/ 4872952 h 5987027"/>
              <a:gd name="connsiteX563" fmla="*/ 4440217 w 6717218"/>
              <a:gd name="connsiteY563" fmla="*/ 4872952 h 5987027"/>
              <a:gd name="connsiteX564" fmla="*/ 4447626 w 6717218"/>
              <a:gd name="connsiteY564" fmla="*/ 4871009 h 5987027"/>
              <a:gd name="connsiteX565" fmla="*/ 71334 w 6717218"/>
              <a:gd name="connsiteY565" fmla="*/ 4870303 h 5987027"/>
              <a:gd name="connsiteX566" fmla="*/ 77016 w 6717218"/>
              <a:gd name="connsiteY566" fmla="*/ 4879178 h 5987027"/>
              <a:gd name="connsiteX567" fmla="*/ 93034 w 6717218"/>
              <a:gd name="connsiteY567" fmla="*/ 4909804 h 5987027"/>
              <a:gd name="connsiteX568" fmla="*/ 91710 w 6717218"/>
              <a:gd name="connsiteY568" fmla="*/ 4908917 h 5987027"/>
              <a:gd name="connsiteX569" fmla="*/ 92935 w 6717218"/>
              <a:gd name="connsiteY569" fmla="*/ 4910134 h 5987027"/>
              <a:gd name="connsiteX570" fmla="*/ 170969 w 6717218"/>
              <a:gd name="connsiteY570" fmla="*/ 4985219 h 5987027"/>
              <a:gd name="connsiteX571" fmla="*/ 241699 w 6717218"/>
              <a:gd name="connsiteY571" fmla="*/ 5046388 h 5987027"/>
              <a:gd name="connsiteX572" fmla="*/ 216052 w 6717218"/>
              <a:gd name="connsiteY572" fmla="*/ 5010373 h 5987027"/>
              <a:gd name="connsiteX573" fmla="*/ 212620 w 6717218"/>
              <a:gd name="connsiteY573" fmla="*/ 5003972 h 5987027"/>
              <a:gd name="connsiteX574" fmla="*/ 206179 w 6717218"/>
              <a:gd name="connsiteY574" fmla="*/ 4994571 h 5987027"/>
              <a:gd name="connsiteX575" fmla="*/ 188791 w 6717218"/>
              <a:gd name="connsiteY575" fmla="*/ 4970216 h 5987027"/>
              <a:gd name="connsiteX576" fmla="*/ 183985 w 6717218"/>
              <a:gd name="connsiteY576" fmla="*/ 4963844 h 5987027"/>
              <a:gd name="connsiteX577" fmla="*/ 177818 w 6717218"/>
              <a:gd name="connsiteY577" fmla="*/ 4968924 h 5987027"/>
              <a:gd name="connsiteX578" fmla="*/ 116836 w 6717218"/>
              <a:gd name="connsiteY578" fmla="*/ 4915164 h 5987027"/>
              <a:gd name="connsiteX579" fmla="*/ 98338 w 6717218"/>
              <a:gd name="connsiteY579" fmla="*/ 4891524 h 5987027"/>
              <a:gd name="connsiteX580" fmla="*/ 95911 w 6717218"/>
              <a:gd name="connsiteY580" fmla="*/ 4898734 h 5987027"/>
              <a:gd name="connsiteX581" fmla="*/ 90076 w 6717218"/>
              <a:gd name="connsiteY581" fmla="*/ 4889488 h 5987027"/>
              <a:gd name="connsiteX582" fmla="*/ 1297480 w 6717218"/>
              <a:gd name="connsiteY582" fmla="*/ 4864524 h 5987027"/>
              <a:gd name="connsiteX583" fmla="*/ 1291755 w 6717218"/>
              <a:gd name="connsiteY583" fmla="*/ 4865559 h 5987027"/>
              <a:gd name="connsiteX584" fmla="*/ 1306429 w 6717218"/>
              <a:gd name="connsiteY584" fmla="*/ 4880887 h 5987027"/>
              <a:gd name="connsiteX585" fmla="*/ 1483822 w 6717218"/>
              <a:gd name="connsiteY585" fmla="*/ 5000487 h 5987027"/>
              <a:gd name="connsiteX586" fmla="*/ 1487843 w 6717218"/>
              <a:gd name="connsiteY586" fmla="*/ 5003589 h 5987027"/>
              <a:gd name="connsiteX587" fmla="*/ 1480560 w 6717218"/>
              <a:gd name="connsiteY587" fmla="*/ 4992101 h 5987027"/>
              <a:gd name="connsiteX588" fmla="*/ 1478869 w 6717218"/>
              <a:gd name="connsiteY588" fmla="*/ 4989248 h 5987027"/>
              <a:gd name="connsiteX589" fmla="*/ 1469517 w 6717218"/>
              <a:gd name="connsiteY589" fmla="*/ 4980249 h 5987027"/>
              <a:gd name="connsiteX590" fmla="*/ 1438667 w 6717218"/>
              <a:gd name="connsiteY590" fmla="*/ 4961427 h 5987027"/>
              <a:gd name="connsiteX591" fmla="*/ 1307112 w 6717218"/>
              <a:gd name="connsiteY591" fmla="*/ 4876976 h 5987027"/>
              <a:gd name="connsiteX592" fmla="*/ 1297480 w 6717218"/>
              <a:gd name="connsiteY592" fmla="*/ 4864524 h 5987027"/>
              <a:gd name="connsiteX593" fmla="*/ 3631304 w 6717218"/>
              <a:gd name="connsiteY593" fmla="*/ 4864524 h 5987027"/>
              <a:gd name="connsiteX594" fmla="*/ 3625578 w 6717218"/>
              <a:gd name="connsiteY594" fmla="*/ 4865557 h 5987027"/>
              <a:gd name="connsiteX595" fmla="*/ 3640253 w 6717218"/>
              <a:gd name="connsiteY595" fmla="*/ 4880886 h 5987027"/>
              <a:gd name="connsiteX596" fmla="*/ 3817645 w 6717218"/>
              <a:gd name="connsiteY596" fmla="*/ 5000486 h 5987027"/>
              <a:gd name="connsiteX597" fmla="*/ 3821666 w 6717218"/>
              <a:gd name="connsiteY597" fmla="*/ 5003588 h 5987027"/>
              <a:gd name="connsiteX598" fmla="*/ 3814383 w 6717218"/>
              <a:gd name="connsiteY598" fmla="*/ 4992100 h 5987027"/>
              <a:gd name="connsiteX599" fmla="*/ 3809633 w 6717218"/>
              <a:gd name="connsiteY599" fmla="*/ 4984087 h 5987027"/>
              <a:gd name="connsiteX600" fmla="*/ 3772491 w 6717218"/>
              <a:gd name="connsiteY600" fmla="*/ 4961425 h 5987027"/>
              <a:gd name="connsiteX601" fmla="*/ 3640936 w 6717218"/>
              <a:gd name="connsiteY601" fmla="*/ 4876976 h 5987027"/>
              <a:gd name="connsiteX602" fmla="*/ 3631304 w 6717218"/>
              <a:gd name="connsiteY602" fmla="*/ 4864524 h 5987027"/>
              <a:gd name="connsiteX603" fmla="*/ 1183824 w 6717218"/>
              <a:gd name="connsiteY603" fmla="*/ 4852211 h 5987027"/>
              <a:gd name="connsiteX604" fmla="*/ 1240372 w 6717218"/>
              <a:gd name="connsiteY604" fmla="*/ 4894569 h 5987027"/>
              <a:gd name="connsiteX605" fmla="*/ 1241889 w 6717218"/>
              <a:gd name="connsiteY605" fmla="*/ 4897495 h 5987027"/>
              <a:gd name="connsiteX606" fmla="*/ 1242635 w 6717218"/>
              <a:gd name="connsiteY606" fmla="*/ 4903746 h 5987027"/>
              <a:gd name="connsiteX607" fmla="*/ 1188903 w 6717218"/>
              <a:gd name="connsiteY607" fmla="*/ 4857849 h 5987027"/>
              <a:gd name="connsiteX608" fmla="*/ 3517649 w 6717218"/>
              <a:gd name="connsiteY608" fmla="*/ 4852210 h 5987027"/>
              <a:gd name="connsiteX609" fmla="*/ 3574196 w 6717218"/>
              <a:gd name="connsiteY609" fmla="*/ 4894567 h 5987027"/>
              <a:gd name="connsiteX610" fmla="*/ 3575712 w 6717218"/>
              <a:gd name="connsiteY610" fmla="*/ 4897494 h 5987027"/>
              <a:gd name="connsiteX611" fmla="*/ 3576458 w 6717218"/>
              <a:gd name="connsiteY611" fmla="*/ 4903746 h 5987027"/>
              <a:gd name="connsiteX612" fmla="*/ 3522727 w 6717218"/>
              <a:gd name="connsiteY612" fmla="*/ 4857847 h 5987027"/>
              <a:gd name="connsiteX613" fmla="*/ 4918039 w 6717218"/>
              <a:gd name="connsiteY613" fmla="*/ 4846889 h 5987027"/>
              <a:gd name="connsiteX614" fmla="*/ 4921089 w 6717218"/>
              <a:gd name="connsiteY614" fmla="*/ 4846940 h 5987027"/>
              <a:gd name="connsiteX615" fmla="*/ 4919339 w 6717218"/>
              <a:gd name="connsiteY615" fmla="*/ 4852101 h 5987027"/>
              <a:gd name="connsiteX616" fmla="*/ 4918826 w 6717218"/>
              <a:gd name="connsiteY616" fmla="*/ 4854559 h 5987027"/>
              <a:gd name="connsiteX617" fmla="*/ 4915251 w 6717218"/>
              <a:gd name="connsiteY617" fmla="*/ 4849563 h 5987027"/>
              <a:gd name="connsiteX618" fmla="*/ 1218141 w 6717218"/>
              <a:gd name="connsiteY618" fmla="*/ 4841614 h 5987027"/>
              <a:gd name="connsiteX619" fmla="*/ 1217063 w 6717218"/>
              <a:gd name="connsiteY619" fmla="*/ 4842304 h 5987027"/>
              <a:gd name="connsiteX620" fmla="*/ 1230915 w 6717218"/>
              <a:gd name="connsiteY620" fmla="*/ 4854923 h 5987027"/>
              <a:gd name="connsiteX621" fmla="*/ 1232144 w 6717218"/>
              <a:gd name="connsiteY621" fmla="*/ 4851379 h 5987027"/>
              <a:gd name="connsiteX622" fmla="*/ 1228863 w 6717218"/>
              <a:gd name="connsiteY622" fmla="*/ 4850276 h 5987027"/>
              <a:gd name="connsiteX623" fmla="*/ 3551965 w 6717218"/>
              <a:gd name="connsiteY623" fmla="*/ 4841613 h 5987027"/>
              <a:gd name="connsiteX624" fmla="*/ 3550887 w 6717218"/>
              <a:gd name="connsiteY624" fmla="*/ 4842301 h 5987027"/>
              <a:gd name="connsiteX625" fmla="*/ 3564740 w 6717218"/>
              <a:gd name="connsiteY625" fmla="*/ 4854922 h 5987027"/>
              <a:gd name="connsiteX626" fmla="*/ 3565968 w 6717218"/>
              <a:gd name="connsiteY626" fmla="*/ 4851379 h 5987027"/>
              <a:gd name="connsiteX627" fmla="*/ 3562688 w 6717218"/>
              <a:gd name="connsiteY627" fmla="*/ 4850275 h 5987027"/>
              <a:gd name="connsiteX628" fmla="*/ 1119353 w 6717218"/>
              <a:gd name="connsiteY628" fmla="*/ 4836658 h 5987027"/>
              <a:gd name="connsiteX629" fmla="*/ 1119254 w 6717218"/>
              <a:gd name="connsiteY629" fmla="*/ 4837374 h 5987027"/>
              <a:gd name="connsiteX630" fmla="*/ 1118452 w 6717218"/>
              <a:gd name="connsiteY630" fmla="*/ 4843118 h 5987027"/>
              <a:gd name="connsiteX631" fmla="*/ 1119016 w 6717218"/>
              <a:gd name="connsiteY631" fmla="*/ 4839079 h 5987027"/>
              <a:gd name="connsiteX632" fmla="*/ 1119254 w 6717218"/>
              <a:gd name="connsiteY632" fmla="*/ 4837374 h 5987027"/>
              <a:gd name="connsiteX633" fmla="*/ 1119340 w 6717218"/>
              <a:gd name="connsiteY633" fmla="*/ 4836759 h 5987027"/>
              <a:gd name="connsiteX634" fmla="*/ 1119353 w 6717218"/>
              <a:gd name="connsiteY634" fmla="*/ 4836658 h 5987027"/>
              <a:gd name="connsiteX635" fmla="*/ 3453178 w 6717218"/>
              <a:gd name="connsiteY635" fmla="*/ 4836657 h 5987027"/>
              <a:gd name="connsiteX636" fmla="*/ 3453163 w 6717218"/>
              <a:gd name="connsiteY636" fmla="*/ 4836758 h 5987027"/>
              <a:gd name="connsiteX637" fmla="*/ 3453077 w 6717218"/>
              <a:gd name="connsiteY637" fmla="*/ 4837372 h 5987027"/>
              <a:gd name="connsiteX638" fmla="*/ 3452275 w 6717218"/>
              <a:gd name="connsiteY638" fmla="*/ 4843117 h 5987027"/>
              <a:gd name="connsiteX639" fmla="*/ 3452839 w 6717218"/>
              <a:gd name="connsiteY639" fmla="*/ 4839079 h 5987027"/>
              <a:gd name="connsiteX640" fmla="*/ 3453077 w 6717218"/>
              <a:gd name="connsiteY640" fmla="*/ 4837372 h 5987027"/>
              <a:gd name="connsiteX641" fmla="*/ 3979871 w 6717218"/>
              <a:gd name="connsiteY641" fmla="*/ 4835106 h 5987027"/>
              <a:gd name="connsiteX642" fmla="*/ 4004060 w 6717218"/>
              <a:gd name="connsiteY642" fmla="*/ 4853143 h 5987027"/>
              <a:gd name="connsiteX643" fmla="*/ 4014224 w 6717218"/>
              <a:gd name="connsiteY643" fmla="*/ 4875898 h 5987027"/>
              <a:gd name="connsiteX644" fmla="*/ 4000221 w 6717218"/>
              <a:gd name="connsiteY644" fmla="*/ 4865155 h 5987027"/>
              <a:gd name="connsiteX645" fmla="*/ 3985879 w 6717218"/>
              <a:gd name="connsiteY645" fmla="*/ 4844860 h 5987027"/>
              <a:gd name="connsiteX646" fmla="*/ 1265907 w 6717218"/>
              <a:gd name="connsiteY646" fmla="*/ 4806516 h 5987027"/>
              <a:gd name="connsiteX647" fmla="*/ 1279397 w 6717218"/>
              <a:gd name="connsiteY647" fmla="*/ 4824406 h 5987027"/>
              <a:gd name="connsiteX648" fmla="*/ 1291321 w 6717218"/>
              <a:gd name="connsiteY648" fmla="*/ 4836311 h 5987027"/>
              <a:gd name="connsiteX649" fmla="*/ 1385152 w 6717218"/>
              <a:gd name="connsiteY649" fmla="*/ 4899065 h 5987027"/>
              <a:gd name="connsiteX650" fmla="*/ 1336834 w 6717218"/>
              <a:gd name="connsiteY650" fmla="*/ 4852569 h 5987027"/>
              <a:gd name="connsiteX651" fmla="*/ 1307363 w 6717218"/>
              <a:gd name="connsiteY651" fmla="*/ 4833113 h 5987027"/>
              <a:gd name="connsiteX652" fmla="*/ 3599732 w 6717218"/>
              <a:gd name="connsiteY652" fmla="*/ 4806515 h 5987027"/>
              <a:gd name="connsiteX653" fmla="*/ 3613220 w 6717218"/>
              <a:gd name="connsiteY653" fmla="*/ 4824403 h 5987027"/>
              <a:gd name="connsiteX654" fmla="*/ 3625143 w 6717218"/>
              <a:gd name="connsiteY654" fmla="*/ 4836310 h 5987027"/>
              <a:gd name="connsiteX655" fmla="*/ 3723461 w 6717218"/>
              <a:gd name="connsiteY655" fmla="*/ 4902064 h 5987027"/>
              <a:gd name="connsiteX656" fmla="*/ 3784546 w 6717218"/>
              <a:gd name="connsiteY656" fmla="*/ 4941766 h 5987027"/>
              <a:gd name="connsiteX657" fmla="*/ 3773604 w 6717218"/>
              <a:gd name="connsiteY657" fmla="*/ 4923306 h 5987027"/>
              <a:gd name="connsiteX658" fmla="*/ 3764330 w 6717218"/>
              <a:gd name="connsiteY658" fmla="*/ 4916848 h 5987027"/>
              <a:gd name="connsiteX659" fmla="*/ 3731650 w 6717218"/>
              <a:gd name="connsiteY659" fmla="*/ 4892833 h 5987027"/>
              <a:gd name="connsiteX660" fmla="*/ 3641187 w 6717218"/>
              <a:gd name="connsiteY660" fmla="*/ 4833112 h 5987027"/>
              <a:gd name="connsiteX661" fmla="*/ 4083933 w 6717218"/>
              <a:gd name="connsiteY661" fmla="*/ 4803117 h 5987027"/>
              <a:gd name="connsiteX662" fmla="*/ 4083155 w 6717218"/>
              <a:gd name="connsiteY662" fmla="*/ 4809278 h 5987027"/>
              <a:gd name="connsiteX663" fmla="*/ 4083933 w 6717218"/>
              <a:gd name="connsiteY663" fmla="*/ 4803117 h 5987027"/>
              <a:gd name="connsiteX664" fmla="*/ 1254987 w 6717218"/>
              <a:gd name="connsiteY664" fmla="*/ 4801807 h 5987027"/>
              <a:gd name="connsiteX665" fmla="*/ 1254948 w 6717218"/>
              <a:gd name="connsiteY665" fmla="*/ 4801826 h 5987027"/>
              <a:gd name="connsiteX666" fmla="*/ 1261171 w 6717218"/>
              <a:gd name="connsiteY666" fmla="*/ 4809291 h 5987027"/>
              <a:gd name="connsiteX667" fmla="*/ 1259651 w 6717218"/>
              <a:gd name="connsiteY667" fmla="*/ 4815462 h 5987027"/>
              <a:gd name="connsiteX668" fmla="*/ 1271951 w 6717218"/>
              <a:gd name="connsiteY668" fmla="*/ 4823391 h 5987027"/>
              <a:gd name="connsiteX669" fmla="*/ 1265734 w 6717218"/>
              <a:gd name="connsiteY669" fmla="*/ 4812388 h 5987027"/>
              <a:gd name="connsiteX670" fmla="*/ 1264345 w 6717218"/>
              <a:gd name="connsiteY670" fmla="*/ 4806854 h 5987027"/>
              <a:gd name="connsiteX671" fmla="*/ 3588811 w 6717218"/>
              <a:gd name="connsiteY671" fmla="*/ 4801806 h 5987027"/>
              <a:gd name="connsiteX672" fmla="*/ 3588772 w 6717218"/>
              <a:gd name="connsiteY672" fmla="*/ 4801824 h 5987027"/>
              <a:gd name="connsiteX673" fmla="*/ 3594995 w 6717218"/>
              <a:gd name="connsiteY673" fmla="*/ 4809291 h 5987027"/>
              <a:gd name="connsiteX674" fmla="*/ 3593475 w 6717218"/>
              <a:gd name="connsiteY674" fmla="*/ 4815460 h 5987027"/>
              <a:gd name="connsiteX675" fmla="*/ 3605775 w 6717218"/>
              <a:gd name="connsiteY675" fmla="*/ 4823389 h 5987027"/>
              <a:gd name="connsiteX676" fmla="*/ 3599558 w 6717218"/>
              <a:gd name="connsiteY676" fmla="*/ 4812387 h 5987027"/>
              <a:gd name="connsiteX677" fmla="*/ 3598169 w 6717218"/>
              <a:gd name="connsiteY677" fmla="*/ 4806853 h 5987027"/>
              <a:gd name="connsiteX678" fmla="*/ 4064307 w 6717218"/>
              <a:gd name="connsiteY678" fmla="*/ 4794095 h 5987027"/>
              <a:gd name="connsiteX679" fmla="*/ 4070426 w 6717218"/>
              <a:gd name="connsiteY679" fmla="*/ 4797337 h 5987027"/>
              <a:gd name="connsiteX680" fmla="*/ 4064307 w 6717218"/>
              <a:gd name="connsiteY680" fmla="*/ 4794095 h 5987027"/>
              <a:gd name="connsiteX681" fmla="*/ 4167855 w 6717218"/>
              <a:gd name="connsiteY681" fmla="*/ 4791218 h 5987027"/>
              <a:gd name="connsiteX682" fmla="*/ 4193283 w 6717218"/>
              <a:gd name="connsiteY682" fmla="*/ 4826045 h 5987027"/>
              <a:gd name="connsiteX683" fmla="*/ 4167855 w 6717218"/>
              <a:gd name="connsiteY683" fmla="*/ 4791218 h 5987027"/>
              <a:gd name="connsiteX684" fmla="*/ 3601970 w 6717218"/>
              <a:gd name="connsiteY684" fmla="*/ 4782853 h 5987027"/>
              <a:gd name="connsiteX685" fmla="*/ 3617443 w 6717218"/>
              <a:gd name="connsiteY685" fmla="*/ 4793619 h 5987027"/>
              <a:gd name="connsiteX686" fmla="*/ 3608024 w 6717218"/>
              <a:gd name="connsiteY686" fmla="*/ 4789452 h 5987027"/>
              <a:gd name="connsiteX687" fmla="*/ 3601970 w 6717218"/>
              <a:gd name="connsiteY687" fmla="*/ 4782853 h 5987027"/>
              <a:gd name="connsiteX688" fmla="*/ 3650768 w 6717218"/>
              <a:gd name="connsiteY688" fmla="*/ 4775853 h 5987027"/>
              <a:gd name="connsiteX689" fmla="*/ 3653969 w 6717218"/>
              <a:gd name="connsiteY689" fmla="*/ 4783212 h 5987027"/>
              <a:gd name="connsiteX690" fmla="*/ 3650768 w 6717218"/>
              <a:gd name="connsiteY690" fmla="*/ 4775853 h 5987027"/>
              <a:gd name="connsiteX691" fmla="*/ 1255265 w 6717218"/>
              <a:gd name="connsiteY691" fmla="*/ 4775756 h 5987027"/>
              <a:gd name="connsiteX692" fmla="*/ 1264043 w 6717218"/>
              <a:gd name="connsiteY692" fmla="*/ 4789245 h 5987027"/>
              <a:gd name="connsiteX693" fmla="*/ 1263680 w 6717218"/>
              <a:gd name="connsiteY693" fmla="*/ 4790602 h 5987027"/>
              <a:gd name="connsiteX694" fmla="*/ 1281857 w 6717218"/>
              <a:gd name="connsiteY694" fmla="*/ 4802797 h 5987027"/>
              <a:gd name="connsiteX695" fmla="*/ 1293592 w 6717218"/>
              <a:gd name="connsiteY695" fmla="*/ 4810959 h 5987027"/>
              <a:gd name="connsiteX696" fmla="*/ 1259350 w 6717218"/>
              <a:gd name="connsiteY696" fmla="*/ 4778008 h 5987027"/>
              <a:gd name="connsiteX697" fmla="*/ 1066554 w 6717218"/>
              <a:gd name="connsiteY697" fmla="*/ 4767141 h 5987027"/>
              <a:gd name="connsiteX698" fmla="*/ 1086226 w 6717218"/>
              <a:gd name="connsiteY698" fmla="*/ 4791308 h 5987027"/>
              <a:gd name="connsiteX699" fmla="*/ 1089542 w 6717218"/>
              <a:gd name="connsiteY699" fmla="*/ 4794395 h 5987027"/>
              <a:gd name="connsiteX700" fmla="*/ 1071376 w 6717218"/>
              <a:gd name="connsiteY700" fmla="*/ 4770939 h 5987027"/>
              <a:gd name="connsiteX701" fmla="*/ 1039430 w 6717218"/>
              <a:gd name="connsiteY701" fmla="*/ 4739858 h 5987027"/>
              <a:gd name="connsiteX702" fmla="*/ 1040523 w 6717218"/>
              <a:gd name="connsiteY702" fmla="*/ 4744866 h 5987027"/>
              <a:gd name="connsiteX703" fmla="*/ 1065916 w 6717218"/>
              <a:gd name="connsiteY703" fmla="*/ 4763888 h 5987027"/>
              <a:gd name="connsiteX704" fmla="*/ 1059644 w 6717218"/>
              <a:gd name="connsiteY704" fmla="*/ 4755790 h 5987027"/>
              <a:gd name="connsiteX705" fmla="*/ 1040523 w 6717218"/>
              <a:gd name="connsiteY705" fmla="*/ 4744866 h 5987027"/>
              <a:gd name="connsiteX706" fmla="*/ 1039430 w 6717218"/>
              <a:gd name="connsiteY706" fmla="*/ 4739858 h 5987027"/>
              <a:gd name="connsiteX707" fmla="*/ 3373253 w 6717218"/>
              <a:gd name="connsiteY707" fmla="*/ 4739857 h 5987027"/>
              <a:gd name="connsiteX708" fmla="*/ 3374348 w 6717218"/>
              <a:gd name="connsiteY708" fmla="*/ 4744866 h 5987027"/>
              <a:gd name="connsiteX709" fmla="*/ 3401261 w 6717218"/>
              <a:gd name="connsiteY709" fmla="*/ 4765026 h 5987027"/>
              <a:gd name="connsiteX710" fmla="*/ 3432457 w 6717218"/>
              <a:gd name="connsiteY710" fmla="*/ 4788395 h 5987027"/>
              <a:gd name="connsiteX711" fmla="*/ 3421789 w 6717218"/>
              <a:gd name="connsiteY711" fmla="*/ 4771971 h 5987027"/>
              <a:gd name="connsiteX712" fmla="*/ 3374348 w 6717218"/>
              <a:gd name="connsiteY712" fmla="*/ 4744866 h 5987027"/>
              <a:gd name="connsiteX713" fmla="*/ 3373253 w 6717218"/>
              <a:gd name="connsiteY713" fmla="*/ 4739857 h 5987027"/>
              <a:gd name="connsiteX714" fmla="*/ 3601534 w 6717218"/>
              <a:gd name="connsiteY714" fmla="*/ 4737704 h 5987027"/>
              <a:gd name="connsiteX715" fmla="*/ 3597851 w 6717218"/>
              <a:gd name="connsiteY715" fmla="*/ 4741214 h 5987027"/>
              <a:gd name="connsiteX716" fmla="*/ 3605016 w 6717218"/>
              <a:gd name="connsiteY716" fmla="*/ 4747110 h 5987027"/>
              <a:gd name="connsiteX717" fmla="*/ 3604557 w 6717218"/>
              <a:gd name="connsiteY717" fmla="*/ 4745365 h 5987027"/>
              <a:gd name="connsiteX718" fmla="*/ 3602849 w 6717218"/>
              <a:gd name="connsiteY718" fmla="*/ 4738849 h 5987027"/>
              <a:gd name="connsiteX719" fmla="*/ 4437005 w 6717218"/>
              <a:gd name="connsiteY719" fmla="*/ 4733748 h 5987027"/>
              <a:gd name="connsiteX720" fmla="*/ 4440019 w 6717218"/>
              <a:gd name="connsiteY720" fmla="*/ 4737183 h 5987027"/>
              <a:gd name="connsiteX721" fmla="*/ 4435391 w 6717218"/>
              <a:gd name="connsiteY721" fmla="*/ 4733934 h 5987027"/>
              <a:gd name="connsiteX722" fmla="*/ 4427914 w 6717218"/>
              <a:gd name="connsiteY722" fmla="*/ 4723386 h 5987027"/>
              <a:gd name="connsiteX723" fmla="*/ 4433150 w 6717218"/>
              <a:gd name="connsiteY723" fmla="*/ 4729354 h 5987027"/>
              <a:gd name="connsiteX724" fmla="*/ 4435391 w 6717218"/>
              <a:gd name="connsiteY724" fmla="*/ 4733934 h 5987027"/>
              <a:gd name="connsiteX725" fmla="*/ 4428048 w 6717218"/>
              <a:gd name="connsiteY725" fmla="*/ 4723586 h 5987027"/>
              <a:gd name="connsiteX726" fmla="*/ 4767262 w 6717218"/>
              <a:gd name="connsiteY726" fmla="*/ 4709731 h 5987027"/>
              <a:gd name="connsiteX727" fmla="*/ 4768242 w 6717218"/>
              <a:gd name="connsiteY727" fmla="*/ 4712432 h 5987027"/>
              <a:gd name="connsiteX728" fmla="*/ 4768222 w 6717218"/>
              <a:gd name="connsiteY728" fmla="*/ 4713661 h 5987027"/>
              <a:gd name="connsiteX729" fmla="*/ 4766281 w 6717218"/>
              <a:gd name="connsiteY729" fmla="*/ 4710973 h 5987027"/>
              <a:gd name="connsiteX730" fmla="*/ 995016 w 6717218"/>
              <a:gd name="connsiteY730" fmla="*/ 4707360 h 5987027"/>
              <a:gd name="connsiteX731" fmla="*/ 991833 w 6717218"/>
              <a:gd name="connsiteY731" fmla="*/ 4711169 h 5987027"/>
              <a:gd name="connsiteX732" fmla="*/ 993536 w 6717218"/>
              <a:gd name="connsiteY732" fmla="*/ 4715832 h 5987027"/>
              <a:gd name="connsiteX733" fmla="*/ 995016 w 6717218"/>
              <a:gd name="connsiteY733" fmla="*/ 4707360 h 5987027"/>
              <a:gd name="connsiteX734" fmla="*/ 3328841 w 6717218"/>
              <a:gd name="connsiteY734" fmla="*/ 4707359 h 5987027"/>
              <a:gd name="connsiteX735" fmla="*/ 3325657 w 6717218"/>
              <a:gd name="connsiteY735" fmla="*/ 4711167 h 5987027"/>
              <a:gd name="connsiteX736" fmla="*/ 3327361 w 6717218"/>
              <a:gd name="connsiteY736" fmla="*/ 4715831 h 5987027"/>
              <a:gd name="connsiteX737" fmla="*/ 3328841 w 6717218"/>
              <a:gd name="connsiteY737" fmla="*/ 4707359 h 5987027"/>
              <a:gd name="connsiteX738" fmla="*/ 3528365 w 6717218"/>
              <a:gd name="connsiteY738" fmla="*/ 4703762 h 5987027"/>
              <a:gd name="connsiteX739" fmla="*/ 3528951 w 6717218"/>
              <a:gd name="connsiteY739" fmla="*/ 4705315 h 5987027"/>
              <a:gd name="connsiteX740" fmla="*/ 3555070 w 6717218"/>
              <a:gd name="connsiteY740" fmla="*/ 4733698 h 5987027"/>
              <a:gd name="connsiteX741" fmla="*/ 3581597 w 6717218"/>
              <a:gd name="connsiteY741" fmla="*/ 4764242 h 5987027"/>
              <a:gd name="connsiteX742" fmla="*/ 3583373 w 6717218"/>
              <a:gd name="connsiteY742" fmla="*/ 4766969 h 5987027"/>
              <a:gd name="connsiteX743" fmla="*/ 3601970 w 6717218"/>
              <a:gd name="connsiteY743" fmla="*/ 4782853 h 5987027"/>
              <a:gd name="connsiteX744" fmla="*/ 3589088 w 6717218"/>
              <a:gd name="connsiteY744" fmla="*/ 4775756 h 5987027"/>
              <a:gd name="connsiteX745" fmla="*/ 3597868 w 6717218"/>
              <a:gd name="connsiteY745" fmla="*/ 4789244 h 5987027"/>
              <a:gd name="connsiteX746" fmla="*/ 3597502 w 6717218"/>
              <a:gd name="connsiteY746" fmla="*/ 4790601 h 5987027"/>
              <a:gd name="connsiteX747" fmla="*/ 3615680 w 6717218"/>
              <a:gd name="connsiteY747" fmla="*/ 4802796 h 5987027"/>
              <a:gd name="connsiteX748" fmla="*/ 3722206 w 6717218"/>
              <a:gd name="connsiteY748" fmla="*/ 4877396 h 5987027"/>
              <a:gd name="connsiteX749" fmla="*/ 3763459 w 6717218"/>
              <a:gd name="connsiteY749" fmla="*/ 4906191 h 5987027"/>
              <a:gd name="connsiteX750" fmla="*/ 3761283 w 6717218"/>
              <a:gd name="connsiteY750" fmla="*/ 4902520 h 5987027"/>
              <a:gd name="connsiteX751" fmla="*/ 3759959 w 6717218"/>
              <a:gd name="connsiteY751" fmla="*/ 4901175 h 5987027"/>
              <a:gd name="connsiteX752" fmla="*/ 3712212 w 6717218"/>
              <a:gd name="connsiteY752" fmla="*/ 4841545 h 5987027"/>
              <a:gd name="connsiteX753" fmla="*/ 3666423 w 6717218"/>
              <a:gd name="connsiteY753" fmla="*/ 4796112 h 5987027"/>
              <a:gd name="connsiteX754" fmla="*/ 3709753 w 6717218"/>
              <a:gd name="connsiteY754" fmla="*/ 4826599 h 5987027"/>
              <a:gd name="connsiteX755" fmla="*/ 3714005 w 6717218"/>
              <a:gd name="connsiteY755" fmla="*/ 4832150 h 5987027"/>
              <a:gd name="connsiteX756" fmla="*/ 3728755 w 6717218"/>
              <a:gd name="connsiteY756" fmla="*/ 4849951 h 5987027"/>
              <a:gd name="connsiteX757" fmla="*/ 3713947 w 6717218"/>
              <a:gd name="connsiteY757" fmla="*/ 4826687 h 5987027"/>
              <a:gd name="connsiteX758" fmla="*/ 3710606 w 6717218"/>
              <a:gd name="connsiteY758" fmla="*/ 4825704 h 5987027"/>
              <a:gd name="connsiteX759" fmla="*/ 3703773 w 6717218"/>
              <a:gd name="connsiteY759" fmla="*/ 4818700 h 5987027"/>
              <a:gd name="connsiteX760" fmla="*/ 3706790 w 6717218"/>
              <a:gd name="connsiteY760" fmla="*/ 4817296 h 5987027"/>
              <a:gd name="connsiteX761" fmla="*/ 3708892 w 6717218"/>
              <a:gd name="connsiteY761" fmla="*/ 4818743 h 5987027"/>
              <a:gd name="connsiteX762" fmla="*/ 3679263 w 6717218"/>
              <a:gd name="connsiteY762" fmla="*/ 4772199 h 5987027"/>
              <a:gd name="connsiteX763" fmla="*/ 3672304 w 6717218"/>
              <a:gd name="connsiteY763" fmla="*/ 4768747 h 5987027"/>
              <a:gd name="connsiteX764" fmla="*/ 3662870 w 6717218"/>
              <a:gd name="connsiteY764" fmla="*/ 4763319 h 5987027"/>
              <a:gd name="connsiteX765" fmla="*/ 3665833 w 6717218"/>
              <a:gd name="connsiteY765" fmla="*/ 4768933 h 5987027"/>
              <a:gd name="connsiteX766" fmla="*/ 3668597 w 6717218"/>
              <a:gd name="connsiteY766" fmla="*/ 4772459 h 5987027"/>
              <a:gd name="connsiteX767" fmla="*/ 3689103 w 6717218"/>
              <a:gd name="connsiteY767" fmla="*/ 4799598 h 5987027"/>
              <a:gd name="connsiteX768" fmla="*/ 3680967 w 6717218"/>
              <a:gd name="connsiteY768" fmla="*/ 4793768 h 5987027"/>
              <a:gd name="connsiteX769" fmla="*/ 3620450 w 6717218"/>
              <a:gd name="connsiteY769" fmla="*/ 4754170 h 5987027"/>
              <a:gd name="connsiteX770" fmla="*/ 3603747 w 6717218"/>
              <a:gd name="connsiteY770" fmla="*/ 4739632 h 5987027"/>
              <a:gd name="connsiteX771" fmla="*/ 3604616 w 6717218"/>
              <a:gd name="connsiteY771" fmla="*/ 4742305 h 5987027"/>
              <a:gd name="connsiteX772" fmla="*/ 3607148 w 6717218"/>
              <a:gd name="connsiteY772" fmla="*/ 4745562 h 5987027"/>
              <a:gd name="connsiteX773" fmla="*/ 3605998 w 6717218"/>
              <a:gd name="connsiteY773" fmla="*/ 4747919 h 5987027"/>
              <a:gd name="connsiteX774" fmla="*/ 3628860 w 6717218"/>
              <a:gd name="connsiteY774" fmla="*/ 4766734 h 5987027"/>
              <a:gd name="connsiteX775" fmla="*/ 3594089 w 6717218"/>
              <a:gd name="connsiteY775" fmla="*/ 4745123 h 5987027"/>
              <a:gd name="connsiteX776" fmla="*/ 3600789 w 6717218"/>
              <a:gd name="connsiteY776" fmla="*/ 4749849 h 5987027"/>
              <a:gd name="connsiteX777" fmla="*/ 3605309 w 6717218"/>
              <a:gd name="connsiteY777" fmla="*/ 4756738 h 5987027"/>
              <a:gd name="connsiteX778" fmla="*/ 3609925 w 6717218"/>
              <a:gd name="connsiteY778" fmla="*/ 4770883 h 5987027"/>
              <a:gd name="connsiteX779" fmla="*/ 3602020 w 6717218"/>
              <a:gd name="connsiteY779" fmla="*/ 4767393 h 5987027"/>
              <a:gd name="connsiteX780" fmla="*/ 3585507 w 6717218"/>
              <a:gd name="connsiteY780" fmla="*/ 4752784 h 5987027"/>
              <a:gd name="connsiteX781" fmla="*/ 3583311 w 6717218"/>
              <a:gd name="connsiteY781" fmla="*/ 4754762 h 5987027"/>
              <a:gd name="connsiteX782" fmla="*/ 3586632 w 6717218"/>
              <a:gd name="connsiteY782" fmla="*/ 4760341 h 5987027"/>
              <a:gd name="connsiteX783" fmla="*/ 3575984 w 6717218"/>
              <a:gd name="connsiteY783" fmla="*/ 4747951 h 5987027"/>
              <a:gd name="connsiteX784" fmla="*/ 3553093 w 6717218"/>
              <a:gd name="connsiteY784" fmla="*/ 4721950 h 5987027"/>
              <a:gd name="connsiteX785" fmla="*/ 3544971 w 6717218"/>
              <a:gd name="connsiteY785" fmla="*/ 4714319 h 5987027"/>
              <a:gd name="connsiteX786" fmla="*/ 3537392 w 6717218"/>
              <a:gd name="connsiteY786" fmla="*/ 4708131 h 5987027"/>
              <a:gd name="connsiteX787" fmla="*/ 3532248 w 6717218"/>
              <a:gd name="connsiteY787" fmla="*/ 4704637 h 5987027"/>
              <a:gd name="connsiteX788" fmla="*/ 3620520 w 6717218"/>
              <a:gd name="connsiteY788" fmla="*/ 4701874 h 5987027"/>
              <a:gd name="connsiteX789" fmla="*/ 3626643 w 6717218"/>
              <a:gd name="connsiteY789" fmla="*/ 4712777 h 5987027"/>
              <a:gd name="connsiteX790" fmla="*/ 3640541 w 6717218"/>
              <a:gd name="connsiteY790" fmla="*/ 4731259 h 5987027"/>
              <a:gd name="connsiteX791" fmla="*/ 3655617 w 6717218"/>
              <a:gd name="connsiteY791" fmla="*/ 4742998 h 5987027"/>
              <a:gd name="connsiteX792" fmla="*/ 3624610 w 6717218"/>
              <a:gd name="connsiteY792" fmla="*/ 4704781 h 5987027"/>
              <a:gd name="connsiteX793" fmla="*/ 3502175 w 6717218"/>
              <a:gd name="connsiteY793" fmla="*/ 4672356 h 5987027"/>
              <a:gd name="connsiteX794" fmla="*/ 3504339 w 6717218"/>
              <a:gd name="connsiteY794" fmla="*/ 4676390 h 5987027"/>
              <a:gd name="connsiteX795" fmla="*/ 3504785 w 6717218"/>
              <a:gd name="connsiteY795" fmla="*/ 4676918 h 5987027"/>
              <a:gd name="connsiteX796" fmla="*/ 3524329 w 6717218"/>
              <a:gd name="connsiteY796" fmla="*/ 4689914 h 5987027"/>
              <a:gd name="connsiteX797" fmla="*/ 3519754 w 6717218"/>
              <a:gd name="connsiteY797" fmla="*/ 4684759 h 5987027"/>
              <a:gd name="connsiteX798" fmla="*/ 3242017 w 6717218"/>
              <a:gd name="connsiteY798" fmla="*/ 4646597 h 5987027"/>
              <a:gd name="connsiteX799" fmla="*/ 3250858 w 6717218"/>
              <a:gd name="connsiteY799" fmla="*/ 4660866 h 5987027"/>
              <a:gd name="connsiteX800" fmla="*/ 3251056 w 6717218"/>
              <a:gd name="connsiteY800" fmla="*/ 4661942 h 5987027"/>
              <a:gd name="connsiteX801" fmla="*/ 3252709 w 6717218"/>
              <a:gd name="connsiteY801" fmla="*/ 4663322 h 5987027"/>
              <a:gd name="connsiteX802" fmla="*/ 3299789 w 6717218"/>
              <a:gd name="connsiteY802" fmla="*/ 4694220 h 5987027"/>
              <a:gd name="connsiteX803" fmla="*/ 3247906 w 6717218"/>
              <a:gd name="connsiteY803" fmla="*/ 4651570 h 5987027"/>
              <a:gd name="connsiteX804" fmla="*/ 3244270 w 6717218"/>
              <a:gd name="connsiteY804" fmla="*/ 4647616 h 5987027"/>
              <a:gd name="connsiteX805" fmla="*/ 905475 w 6717218"/>
              <a:gd name="connsiteY805" fmla="*/ 4642212 h 5987027"/>
              <a:gd name="connsiteX806" fmla="*/ 917035 w 6717218"/>
              <a:gd name="connsiteY806" fmla="*/ 4660867 h 5987027"/>
              <a:gd name="connsiteX807" fmla="*/ 917233 w 6717218"/>
              <a:gd name="connsiteY807" fmla="*/ 4661942 h 5987027"/>
              <a:gd name="connsiteX808" fmla="*/ 918884 w 6717218"/>
              <a:gd name="connsiteY808" fmla="*/ 4663323 h 5987027"/>
              <a:gd name="connsiteX809" fmla="*/ 941065 w 6717218"/>
              <a:gd name="connsiteY809" fmla="*/ 4677880 h 5987027"/>
              <a:gd name="connsiteX810" fmla="*/ 926070 w 6717218"/>
              <a:gd name="connsiteY810" fmla="*/ 4660151 h 5987027"/>
              <a:gd name="connsiteX811" fmla="*/ 914083 w 6717218"/>
              <a:gd name="connsiteY811" fmla="*/ 4651570 h 5987027"/>
              <a:gd name="connsiteX812" fmla="*/ 3772134 w 6717218"/>
              <a:gd name="connsiteY812" fmla="*/ 4611258 h 5987027"/>
              <a:gd name="connsiteX813" fmla="*/ 3773374 w 6717218"/>
              <a:gd name="connsiteY813" fmla="*/ 4613719 h 5987027"/>
              <a:gd name="connsiteX814" fmla="*/ 3776039 w 6717218"/>
              <a:gd name="connsiteY814" fmla="*/ 4617037 h 5987027"/>
              <a:gd name="connsiteX815" fmla="*/ 3781950 w 6717218"/>
              <a:gd name="connsiteY815" fmla="*/ 4624194 h 5987027"/>
              <a:gd name="connsiteX816" fmla="*/ 3775147 w 6717218"/>
              <a:gd name="connsiteY816" fmla="*/ 4614480 h 5987027"/>
              <a:gd name="connsiteX817" fmla="*/ 3772134 w 6717218"/>
              <a:gd name="connsiteY817" fmla="*/ 4611258 h 5987027"/>
              <a:gd name="connsiteX818" fmla="*/ 4326577 w 6717218"/>
              <a:gd name="connsiteY818" fmla="*/ 4607890 h 5987027"/>
              <a:gd name="connsiteX819" fmla="*/ 4418719 w 6717218"/>
              <a:gd name="connsiteY819" fmla="*/ 4712905 h 5987027"/>
              <a:gd name="connsiteX820" fmla="*/ 4413339 w 6717218"/>
              <a:gd name="connsiteY820" fmla="*/ 4713408 h 5987027"/>
              <a:gd name="connsiteX821" fmla="*/ 4396601 w 6717218"/>
              <a:gd name="connsiteY821" fmla="*/ 4706558 h 5987027"/>
              <a:gd name="connsiteX822" fmla="*/ 4335847 w 6717218"/>
              <a:gd name="connsiteY822" fmla="*/ 4621069 h 5987027"/>
              <a:gd name="connsiteX823" fmla="*/ 3210304 w 6717218"/>
              <a:gd name="connsiteY823" fmla="*/ 4591268 h 5987027"/>
              <a:gd name="connsiteX824" fmla="*/ 3209618 w 6717218"/>
              <a:gd name="connsiteY824" fmla="*/ 4592352 h 5987027"/>
              <a:gd name="connsiteX825" fmla="*/ 3211488 w 6717218"/>
              <a:gd name="connsiteY825" fmla="*/ 4596796 h 5987027"/>
              <a:gd name="connsiteX826" fmla="*/ 3220676 w 6717218"/>
              <a:gd name="connsiteY826" fmla="*/ 4603626 h 5987027"/>
              <a:gd name="connsiteX827" fmla="*/ 3217292 w 6717218"/>
              <a:gd name="connsiteY827" fmla="*/ 4598533 h 5987027"/>
              <a:gd name="connsiteX828" fmla="*/ 3210304 w 6717218"/>
              <a:gd name="connsiteY828" fmla="*/ 4591268 h 5987027"/>
              <a:gd name="connsiteX829" fmla="*/ 4068341 w 6717218"/>
              <a:gd name="connsiteY829" fmla="*/ 4581581 h 5987027"/>
              <a:gd name="connsiteX830" fmla="*/ 4086766 w 6717218"/>
              <a:gd name="connsiteY830" fmla="*/ 4606683 h 5987027"/>
              <a:gd name="connsiteX831" fmla="*/ 4080646 w 6717218"/>
              <a:gd name="connsiteY831" fmla="*/ 4602709 h 5987027"/>
              <a:gd name="connsiteX832" fmla="*/ 4068341 w 6717218"/>
              <a:gd name="connsiteY832" fmla="*/ 4581581 h 5987027"/>
              <a:gd name="connsiteX833" fmla="*/ 4301669 w 6717218"/>
              <a:gd name="connsiteY833" fmla="*/ 4579272 h 5987027"/>
              <a:gd name="connsiteX834" fmla="*/ 4304166 w 6717218"/>
              <a:gd name="connsiteY834" fmla="*/ 4582145 h 5987027"/>
              <a:gd name="connsiteX835" fmla="*/ 4305811 w 6717218"/>
              <a:gd name="connsiteY835" fmla="*/ 4581373 h 5987027"/>
              <a:gd name="connsiteX836" fmla="*/ 4303047 w 6717218"/>
              <a:gd name="connsiteY836" fmla="*/ 4579569 h 5987027"/>
              <a:gd name="connsiteX837" fmla="*/ 4564611 w 6717218"/>
              <a:gd name="connsiteY837" fmla="*/ 4517818 h 5987027"/>
              <a:gd name="connsiteX838" fmla="*/ 4588724 w 6717218"/>
              <a:gd name="connsiteY838" fmla="*/ 4531307 h 5987027"/>
              <a:gd name="connsiteX839" fmla="*/ 4589754 w 6717218"/>
              <a:gd name="connsiteY839" fmla="*/ 4532139 h 5987027"/>
              <a:gd name="connsiteX840" fmla="*/ 4588814 w 6717218"/>
              <a:gd name="connsiteY840" fmla="*/ 4527746 h 5987027"/>
              <a:gd name="connsiteX841" fmla="*/ 4613890 w 6717218"/>
              <a:gd name="connsiteY841" fmla="*/ 4551798 h 5987027"/>
              <a:gd name="connsiteX842" fmla="*/ 4610766 w 6717218"/>
              <a:gd name="connsiteY842" fmla="*/ 4553800 h 5987027"/>
              <a:gd name="connsiteX843" fmla="*/ 4614851 w 6717218"/>
              <a:gd name="connsiteY843" fmla="*/ 4561017 h 5987027"/>
              <a:gd name="connsiteX844" fmla="*/ 4598991 w 6717218"/>
              <a:gd name="connsiteY844" fmla="*/ 4570004 h 5987027"/>
              <a:gd name="connsiteX845" fmla="*/ 4564611 w 6717218"/>
              <a:gd name="connsiteY845" fmla="*/ 4517818 h 5987027"/>
              <a:gd name="connsiteX846" fmla="*/ 4917738 w 6717218"/>
              <a:gd name="connsiteY846" fmla="*/ 4094681 h 5987027"/>
              <a:gd name="connsiteX847" fmla="*/ 4919276 w 6717218"/>
              <a:gd name="connsiteY847" fmla="*/ 4099664 h 5987027"/>
              <a:gd name="connsiteX848" fmla="*/ 4917738 w 6717218"/>
              <a:gd name="connsiteY848" fmla="*/ 4094681 h 5987027"/>
              <a:gd name="connsiteX849" fmla="*/ 4944519 w 6717218"/>
              <a:gd name="connsiteY849" fmla="*/ 4085974 h 5987027"/>
              <a:gd name="connsiteX850" fmla="*/ 4946291 w 6717218"/>
              <a:gd name="connsiteY850" fmla="*/ 4090950 h 5987027"/>
              <a:gd name="connsiteX851" fmla="*/ 4944519 w 6717218"/>
              <a:gd name="connsiteY851" fmla="*/ 4085974 h 5987027"/>
              <a:gd name="connsiteX852" fmla="*/ 4930580 w 6717218"/>
              <a:gd name="connsiteY852" fmla="*/ 4079826 h 5987027"/>
              <a:gd name="connsiteX853" fmla="*/ 4944519 w 6717218"/>
              <a:gd name="connsiteY853" fmla="*/ 4085974 h 5987027"/>
              <a:gd name="connsiteX854" fmla="*/ 4933086 w 6717218"/>
              <a:gd name="connsiteY854" fmla="*/ 4081850 h 5987027"/>
              <a:gd name="connsiteX855" fmla="*/ 4804177 w 6717218"/>
              <a:gd name="connsiteY855" fmla="*/ 4063845 h 5987027"/>
              <a:gd name="connsiteX856" fmla="*/ 4808315 w 6717218"/>
              <a:gd name="connsiteY856" fmla="*/ 4068690 h 5987027"/>
              <a:gd name="connsiteX857" fmla="*/ 4800377 w 6717218"/>
              <a:gd name="connsiteY857" fmla="*/ 4068421 h 5987027"/>
              <a:gd name="connsiteX858" fmla="*/ 4797727 w 6717218"/>
              <a:gd name="connsiteY858" fmla="*/ 4065022 h 5987027"/>
              <a:gd name="connsiteX859" fmla="*/ 4804177 w 6717218"/>
              <a:gd name="connsiteY859" fmla="*/ 4063845 h 5987027"/>
              <a:gd name="connsiteX860" fmla="*/ 4793590 w 6717218"/>
              <a:gd name="connsiteY860" fmla="*/ 4060176 h 5987027"/>
              <a:gd name="connsiteX861" fmla="*/ 4797727 w 6717218"/>
              <a:gd name="connsiteY861" fmla="*/ 4065022 h 5987027"/>
              <a:gd name="connsiteX862" fmla="*/ 4789789 w 6717218"/>
              <a:gd name="connsiteY862" fmla="*/ 4064752 h 5987027"/>
              <a:gd name="connsiteX863" fmla="*/ 4787142 w 6717218"/>
              <a:gd name="connsiteY863" fmla="*/ 4061353 h 5987027"/>
              <a:gd name="connsiteX864" fmla="*/ 4793590 w 6717218"/>
              <a:gd name="connsiteY864" fmla="*/ 4060176 h 5987027"/>
              <a:gd name="connsiteX865" fmla="*/ 4759774 w 6717218"/>
              <a:gd name="connsiteY865" fmla="*/ 4049561 h 5987027"/>
              <a:gd name="connsiteX866" fmla="*/ 4787142 w 6717218"/>
              <a:gd name="connsiteY866" fmla="*/ 4061353 h 5987027"/>
              <a:gd name="connsiteX867" fmla="*/ 4770820 w 6717218"/>
              <a:gd name="connsiteY867" fmla="*/ 4057270 h 5987027"/>
              <a:gd name="connsiteX868" fmla="*/ 4759774 w 6717218"/>
              <a:gd name="connsiteY868" fmla="*/ 4049561 h 5987027"/>
              <a:gd name="connsiteX869" fmla="*/ 4565264 w 6717218"/>
              <a:gd name="connsiteY869" fmla="*/ 3961142 h 5987027"/>
              <a:gd name="connsiteX870" fmla="*/ 4563286 w 6717218"/>
              <a:gd name="connsiteY870" fmla="*/ 3963060 h 5987027"/>
              <a:gd name="connsiteX871" fmla="*/ 4579385 w 6717218"/>
              <a:gd name="connsiteY871" fmla="*/ 3972651 h 5987027"/>
              <a:gd name="connsiteX872" fmla="*/ 4565264 w 6717218"/>
              <a:gd name="connsiteY872" fmla="*/ 3961142 h 5987027"/>
              <a:gd name="connsiteX873" fmla="*/ 716717 w 6717218"/>
              <a:gd name="connsiteY873" fmla="*/ 3958996 h 5987027"/>
              <a:gd name="connsiteX874" fmla="*/ 715909 w 6717218"/>
              <a:gd name="connsiteY874" fmla="*/ 3960623 h 5987027"/>
              <a:gd name="connsiteX875" fmla="*/ 719197 w 6717218"/>
              <a:gd name="connsiteY875" fmla="*/ 3960316 h 5987027"/>
              <a:gd name="connsiteX876" fmla="*/ 720460 w 6717218"/>
              <a:gd name="connsiteY876" fmla="*/ 3959692 h 5987027"/>
              <a:gd name="connsiteX877" fmla="*/ 4711021 w 6717218"/>
              <a:gd name="connsiteY877" fmla="*/ 3907334 h 5987027"/>
              <a:gd name="connsiteX878" fmla="*/ 4725046 w 6717218"/>
              <a:gd name="connsiteY878" fmla="*/ 3915538 h 5987027"/>
              <a:gd name="connsiteX879" fmla="*/ 4716443 w 6717218"/>
              <a:gd name="connsiteY879" fmla="*/ 3914807 h 5987027"/>
              <a:gd name="connsiteX880" fmla="*/ 4708344 w 6717218"/>
              <a:gd name="connsiteY880" fmla="*/ 3909314 h 5987027"/>
              <a:gd name="connsiteX881" fmla="*/ 4711021 w 6717218"/>
              <a:gd name="connsiteY881" fmla="*/ 3907334 h 5987027"/>
              <a:gd name="connsiteX882" fmla="*/ 4601425 w 6717218"/>
              <a:gd name="connsiteY882" fmla="*/ 3894586 h 5987027"/>
              <a:gd name="connsiteX883" fmla="*/ 4618741 w 6717218"/>
              <a:gd name="connsiteY883" fmla="*/ 3902033 h 5987027"/>
              <a:gd name="connsiteX884" fmla="*/ 4608678 w 6717218"/>
              <a:gd name="connsiteY884" fmla="*/ 3899838 h 5987027"/>
              <a:gd name="connsiteX885" fmla="*/ 4601425 w 6717218"/>
              <a:gd name="connsiteY885" fmla="*/ 3894586 h 5987027"/>
              <a:gd name="connsiteX886" fmla="*/ 4647832 w 6717218"/>
              <a:gd name="connsiteY886" fmla="*/ 3877953 h 5987027"/>
              <a:gd name="connsiteX887" fmla="*/ 4652442 w 6717218"/>
              <a:gd name="connsiteY887" fmla="*/ 3884521 h 5987027"/>
              <a:gd name="connsiteX888" fmla="*/ 4647832 w 6717218"/>
              <a:gd name="connsiteY888" fmla="*/ 3877953 h 5987027"/>
              <a:gd name="connsiteX889" fmla="*/ 447771 w 6717218"/>
              <a:gd name="connsiteY889" fmla="*/ 3859456 h 5987027"/>
              <a:gd name="connsiteX890" fmla="*/ 439324 w 6717218"/>
              <a:gd name="connsiteY890" fmla="*/ 3864631 h 5987027"/>
              <a:gd name="connsiteX891" fmla="*/ 476612 w 6717218"/>
              <a:gd name="connsiteY891" fmla="*/ 3878866 h 5987027"/>
              <a:gd name="connsiteX892" fmla="*/ 477672 w 6717218"/>
              <a:gd name="connsiteY892" fmla="*/ 3870640 h 5987027"/>
              <a:gd name="connsiteX893" fmla="*/ 447771 w 6717218"/>
              <a:gd name="connsiteY893" fmla="*/ 3859456 h 5987027"/>
              <a:gd name="connsiteX894" fmla="*/ 4333804 w 6717218"/>
              <a:gd name="connsiteY894" fmla="*/ 3829734 h 5987027"/>
              <a:gd name="connsiteX895" fmla="*/ 4339993 w 6717218"/>
              <a:gd name="connsiteY895" fmla="*/ 3836151 h 5987027"/>
              <a:gd name="connsiteX896" fmla="*/ 4345411 w 6717218"/>
              <a:gd name="connsiteY896" fmla="*/ 3840631 h 5987027"/>
              <a:gd name="connsiteX897" fmla="*/ 4356780 w 6717218"/>
              <a:gd name="connsiteY897" fmla="*/ 3845556 h 5987027"/>
              <a:gd name="connsiteX898" fmla="*/ 4393453 w 6717218"/>
              <a:gd name="connsiteY898" fmla="*/ 3862884 h 5987027"/>
              <a:gd name="connsiteX899" fmla="*/ 4390261 w 6717218"/>
              <a:gd name="connsiteY899" fmla="*/ 3866947 h 5987027"/>
              <a:gd name="connsiteX900" fmla="*/ 4442355 w 6717218"/>
              <a:gd name="connsiteY900" fmla="*/ 3894578 h 5987027"/>
              <a:gd name="connsiteX901" fmla="*/ 4364079 w 6717218"/>
              <a:gd name="connsiteY901" fmla="*/ 3853022 h 5987027"/>
              <a:gd name="connsiteX902" fmla="*/ 4352456 w 6717218"/>
              <a:gd name="connsiteY902" fmla="*/ 3846457 h 5987027"/>
              <a:gd name="connsiteX903" fmla="*/ 4415092 w 6717218"/>
              <a:gd name="connsiteY903" fmla="*/ 3898257 h 5987027"/>
              <a:gd name="connsiteX904" fmla="*/ 4418424 w 6717218"/>
              <a:gd name="connsiteY904" fmla="*/ 3902720 h 5987027"/>
              <a:gd name="connsiteX905" fmla="*/ 4428915 w 6717218"/>
              <a:gd name="connsiteY905" fmla="*/ 3906877 h 5987027"/>
              <a:gd name="connsiteX906" fmla="*/ 4442469 w 6717218"/>
              <a:gd name="connsiteY906" fmla="*/ 3898548 h 5987027"/>
              <a:gd name="connsiteX907" fmla="*/ 4459670 w 6717218"/>
              <a:gd name="connsiteY907" fmla="*/ 3902025 h 5987027"/>
              <a:gd name="connsiteX908" fmla="*/ 4393453 w 6717218"/>
              <a:gd name="connsiteY908" fmla="*/ 3862884 h 5987027"/>
              <a:gd name="connsiteX909" fmla="*/ 4397202 w 6717218"/>
              <a:gd name="connsiteY909" fmla="*/ 3860420 h 5987027"/>
              <a:gd name="connsiteX910" fmla="*/ 4400619 w 6717218"/>
              <a:gd name="connsiteY910" fmla="*/ 3862679 h 5987027"/>
              <a:gd name="connsiteX911" fmla="*/ 4398192 w 6717218"/>
              <a:gd name="connsiteY911" fmla="*/ 3859772 h 5987027"/>
              <a:gd name="connsiteX912" fmla="*/ 4397202 w 6717218"/>
              <a:gd name="connsiteY912" fmla="*/ 3860420 h 5987027"/>
              <a:gd name="connsiteX913" fmla="*/ 4377792 w 6717218"/>
              <a:gd name="connsiteY913" fmla="*/ 3847581 h 5987027"/>
              <a:gd name="connsiteX914" fmla="*/ 4338795 w 6717218"/>
              <a:gd name="connsiteY914" fmla="*/ 3831492 h 5987027"/>
              <a:gd name="connsiteX915" fmla="*/ 5077680 w 6717218"/>
              <a:gd name="connsiteY915" fmla="*/ 3817900 h 5987027"/>
              <a:gd name="connsiteX916" fmla="*/ 5078152 w 6717218"/>
              <a:gd name="connsiteY916" fmla="*/ 3824091 h 5987027"/>
              <a:gd name="connsiteX917" fmla="*/ 5077680 w 6717218"/>
              <a:gd name="connsiteY917" fmla="*/ 3817900 h 5987027"/>
              <a:gd name="connsiteX918" fmla="*/ 4973391 w 6717218"/>
              <a:gd name="connsiteY918" fmla="*/ 3813442 h 5987027"/>
              <a:gd name="connsiteX919" fmla="*/ 4983969 w 6717218"/>
              <a:gd name="connsiteY919" fmla="*/ 3821930 h 5987027"/>
              <a:gd name="connsiteX920" fmla="*/ 4978127 w 6717218"/>
              <a:gd name="connsiteY920" fmla="*/ 3818649 h 5987027"/>
              <a:gd name="connsiteX921" fmla="*/ 4975958 w 6717218"/>
              <a:gd name="connsiteY921" fmla="*/ 3816438 h 5987027"/>
              <a:gd name="connsiteX922" fmla="*/ 4973391 w 6717218"/>
              <a:gd name="connsiteY922" fmla="*/ 3813442 h 5987027"/>
              <a:gd name="connsiteX923" fmla="*/ 5056646 w 6717218"/>
              <a:gd name="connsiteY923" fmla="*/ 3812992 h 5987027"/>
              <a:gd name="connsiteX924" fmla="*/ 5063289 w 6717218"/>
              <a:gd name="connsiteY924" fmla="*/ 3814942 h 5987027"/>
              <a:gd name="connsiteX925" fmla="*/ 5056646 w 6717218"/>
              <a:gd name="connsiteY925" fmla="*/ 3812992 h 5987027"/>
              <a:gd name="connsiteX926" fmla="*/ 4072058 w 6717218"/>
              <a:gd name="connsiteY926" fmla="*/ 3789078 h 5987027"/>
              <a:gd name="connsiteX927" fmla="*/ 4077780 w 6717218"/>
              <a:gd name="connsiteY927" fmla="*/ 3795799 h 5987027"/>
              <a:gd name="connsiteX928" fmla="*/ 4094177 w 6717218"/>
              <a:gd name="connsiteY928" fmla="*/ 3815806 h 5987027"/>
              <a:gd name="connsiteX929" fmla="*/ 4076770 w 6717218"/>
              <a:gd name="connsiteY929" fmla="*/ 3791765 h 5987027"/>
              <a:gd name="connsiteX930" fmla="*/ 4074712 w 6717218"/>
              <a:gd name="connsiteY930" fmla="*/ 3790593 h 5987027"/>
              <a:gd name="connsiteX931" fmla="*/ 4206518 w 6717218"/>
              <a:gd name="connsiteY931" fmla="*/ 3772990 h 5987027"/>
              <a:gd name="connsiteX932" fmla="*/ 4233969 w 6717218"/>
              <a:gd name="connsiteY932" fmla="*/ 3800792 h 5987027"/>
              <a:gd name="connsiteX933" fmla="*/ 4262886 w 6717218"/>
              <a:gd name="connsiteY933" fmla="*/ 3839438 h 5987027"/>
              <a:gd name="connsiteX934" fmla="*/ 4276443 w 6717218"/>
              <a:gd name="connsiteY934" fmla="*/ 3845208 h 5987027"/>
              <a:gd name="connsiteX935" fmla="*/ 4306434 w 6717218"/>
              <a:gd name="connsiteY935" fmla="*/ 3857619 h 5987027"/>
              <a:gd name="connsiteX936" fmla="*/ 4240727 w 6717218"/>
              <a:gd name="connsiteY936" fmla="*/ 3789562 h 5987027"/>
              <a:gd name="connsiteX937" fmla="*/ 4043950 w 6717218"/>
              <a:gd name="connsiteY937" fmla="*/ 3750147 h 5987027"/>
              <a:gd name="connsiteX938" fmla="*/ 4051499 w 6717218"/>
              <a:gd name="connsiteY938" fmla="*/ 3758732 h 5987027"/>
              <a:gd name="connsiteX939" fmla="*/ 4044872 w 6717218"/>
              <a:gd name="connsiteY939" fmla="*/ 3750603 h 5987027"/>
              <a:gd name="connsiteX940" fmla="*/ 4543009 w 6717218"/>
              <a:gd name="connsiteY940" fmla="*/ 3700687 h 5987027"/>
              <a:gd name="connsiteX941" fmla="*/ 4543482 w 6717218"/>
              <a:gd name="connsiteY941" fmla="*/ 3706879 h 5987027"/>
              <a:gd name="connsiteX942" fmla="*/ 4543891 w 6717218"/>
              <a:gd name="connsiteY942" fmla="*/ 3713387 h 5987027"/>
              <a:gd name="connsiteX943" fmla="*/ 4543482 w 6717218"/>
              <a:gd name="connsiteY943" fmla="*/ 3706879 h 5987027"/>
              <a:gd name="connsiteX944" fmla="*/ 4543009 w 6717218"/>
              <a:gd name="connsiteY944" fmla="*/ 3700687 h 5987027"/>
              <a:gd name="connsiteX945" fmla="*/ 4027918 w 6717218"/>
              <a:gd name="connsiteY945" fmla="*/ 3695326 h 5987027"/>
              <a:gd name="connsiteX946" fmla="*/ 4009086 w 6717218"/>
              <a:gd name="connsiteY946" fmla="*/ 3696108 h 5987027"/>
              <a:gd name="connsiteX947" fmla="*/ 4003129 w 6717218"/>
              <a:gd name="connsiteY947" fmla="*/ 3696275 h 5987027"/>
              <a:gd name="connsiteX948" fmla="*/ 3996463 w 6717218"/>
              <a:gd name="connsiteY948" fmla="*/ 3696463 h 5987027"/>
              <a:gd name="connsiteX949" fmla="*/ 3993200 w 6717218"/>
              <a:gd name="connsiteY949" fmla="*/ 3696553 h 5987027"/>
              <a:gd name="connsiteX950" fmla="*/ 3991300 w 6717218"/>
              <a:gd name="connsiteY950" fmla="*/ 3696608 h 5987027"/>
              <a:gd name="connsiteX951" fmla="*/ 3996463 w 6717218"/>
              <a:gd name="connsiteY951" fmla="*/ 3696463 h 5987027"/>
              <a:gd name="connsiteX952" fmla="*/ 4009086 w 6717218"/>
              <a:gd name="connsiteY952" fmla="*/ 3696108 h 5987027"/>
              <a:gd name="connsiteX953" fmla="*/ 4027918 w 6717218"/>
              <a:gd name="connsiteY953" fmla="*/ 3695326 h 5987027"/>
              <a:gd name="connsiteX954" fmla="*/ 4872159 w 6717218"/>
              <a:gd name="connsiteY954" fmla="*/ 3607876 h 5987027"/>
              <a:gd name="connsiteX955" fmla="*/ 4931166 w 6717218"/>
              <a:gd name="connsiteY955" fmla="*/ 3661840 h 5987027"/>
              <a:gd name="connsiteX956" fmla="*/ 4872159 w 6717218"/>
              <a:gd name="connsiteY956" fmla="*/ 3607876 h 5987027"/>
              <a:gd name="connsiteX957" fmla="*/ 579244 w 6717218"/>
              <a:gd name="connsiteY957" fmla="*/ 3607341 h 5987027"/>
              <a:gd name="connsiteX958" fmla="*/ 585831 w 6717218"/>
              <a:gd name="connsiteY958" fmla="*/ 3609356 h 5987027"/>
              <a:gd name="connsiteX959" fmla="*/ 580013 w 6717218"/>
              <a:gd name="connsiteY959" fmla="*/ 3609608 h 5987027"/>
              <a:gd name="connsiteX960" fmla="*/ 5018029 w 6717218"/>
              <a:gd name="connsiteY960" fmla="*/ 3603976 h 5987027"/>
              <a:gd name="connsiteX961" fmla="*/ 5041110 w 6717218"/>
              <a:gd name="connsiteY961" fmla="*/ 3624880 h 5987027"/>
              <a:gd name="connsiteX962" fmla="*/ 5034318 w 6717218"/>
              <a:gd name="connsiteY962" fmla="*/ 3622212 h 5987027"/>
              <a:gd name="connsiteX963" fmla="*/ 5018029 w 6717218"/>
              <a:gd name="connsiteY963" fmla="*/ 3603976 h 5987027"/>
              <a:gd name="connsiteX964" fmla="*/ 568182 w 6717218"/>
              <a:gd name="connsiteY964" fmla="*/ 3603957 h 5987027"/>
              <a:gd name="connsiteX965" fmla="*/ 578144 w 6717218"/>
              <a:gd name="connsiteY965" fmla="*/ 3604093 h 5987027"/>
              <a:gd name="connsiteX966" fmla="*/ 579244 w 6717218"/>
              <a:gd name="connsiteY966" fmla="*/ 3607341 h 5987027"/>
              <a:gd name="connsiteX967" fmla="*/ 96798 w 6717218"/>
              <a:gd name="connsiteY967" fmla="*/ 3602352 h 5987027"/>
              <a:gd name="connsiteX968" fmla="*/ 95124 w 6717218"/>
              <a:gd name="connsiteY968" fmla="*/ 3603055 h 5987027"/>
              <a:gd name="connsiteX969" fmla="*/ 97812 w 6717218"/>
              <a:gd name="connsiteY969" fmla="*/ 3604971 h 5987027"/>
              <a:gd name="connsiteX970" fmla="*/ 99176 w 6717218"/>
              <a:gd name="connsiteY970" fmla="*/ 3605324 h 5987027"/>
              <a:gd name="connsiteX971" fmla="*/ 5512124 w 6717218"/>
              <a:gd name="connsiteY971" fmla="*/ 3583866 h 5987027"/>
              <a:gd name="connsiteX972" fmla="*/ 5495300 w 6717218"/>
              <a:gd name="connsiteY972" fmla="*/ 3592763 h 5987027"/>
              <a:gd name="connsiteX973" fmla="*/ 5484858 w 6717218"/>
              <a:gd name="connsiteY973" fmla="*/ 3595203 h 5987027"/>
              <a:gd name="connsiteX974" fmla="*/ 5477890 w 6717218"/>
              <a:gd name="connsiteY974" fmla="*/ 3596831 h 5987027"/>
              <a:gd name="connsiteX975" fmla="*/ 5479825 w 6717218"/>
              <a:gd name="connsiteY975" fmla="*/ 3596381 h 5987027"/>
              <a:gd name="connsiteX976" fmla="*/ 5484858 w 6717218"/>
              <a:gd name="connsiteY976" fmla="*/ 3595203 h 5987027"/>
              <a:gd name="connsiteX977" fmla="*/ 5489497 w 6717218"/>
              <a:gd name="connsiteY977" fmla="*/ 3594119 h 5987027"/>
              <a:gd name="connsiteX978" fmla="*/ 5495300 w 6717218"/>
              <a:gd name="connsiteY978" fmla="*/ 3592763 h 5987027"/>
              <a:gd name="connsiteX979" fmla="*/ 5512124 w 6717218"/>
              <a:gd name="connsiteY979" fmla="*/ 3583866 h 5987027"/>
              <a:gd name="connsiteX980" fmla="*/ 791295 w 6717218"/>
              <a:gd name="connsiteY980" fmla="*/ 3548113 h 5987027"/>
              <a:gd name="connsiteX981" fmla="*/ 818747 w 6717218"/>
              <a:gd name="connsiteY981" fmla="*/ 3559025 h 5987027"/>
              <a:gd name="connsiteX982" fmla="*/ 760959 w 6717218"/>
              <a:gd name="connsiteY982" fmla="*/ 3548630 h 5987027"/>
              <a:gd name="connsiteX983" fmla="*/ 791295 w 6717218"/>
              <a:gd name="connsiteY983" fmla="*/ 3548113 h 5987027"/>
              <a:gd name="connsiteX984" fmla="*/ 4836510 w 6717218"/>
              <a:gd name="connsiteY984" fmla="*/ 3545870 h 5987027"/>
              <a:gd name="connsiteX985" fmla="*/ 4843154 w 6717218"/>
              <a:gd name="connsiteY985" fmla="*/ 3547823 h 5987027"/>
              <a:gd name="connsiteX986" fmla="*/ 4836510 w 6717218"/>
              <a:gd name="connsiteY986" fmla="*/ 3545870 h 5987027"/>
              <a:gd name="connsiteX987" fmla="*/ 724886 w 6717218"/>
              <a:gd name="connsiteY987" fmla="*/ 3540868 h 5987027"/>
              <a:gd name="connsiteX988" fmla="*/ 726504 w 6717218"/>
              <a:gd name="connsiteY988" fmla="*/ 3549516 h 5987027"/>
              <a:gd name="connsiteX989" fmla="*/ 724886 w 6717218"/>
              <a:gd name="connsiteY989" fmla="*/ 3540868 h 5987027"/>
              <a:gd name="connsiteX990" fmla="*/ 756608 w 6717218"/>
              <a:gd name="connsiteY990" fmla="*/ 3540493 h 5987027"/>
              <a:gd name="connsiteX991" fmla="*/ 760959 w 6717218"/>
              <a:gd name="connsiteY991" fmla="*/ 3548630 h 5987027"/>
              <a:gd name="connsiteX992" fmla="*/ 756608 w 6717218"/>
              <a:gd name="connsiteY992" fmla="*/ 3540493 h 5987027"/>
              <a:gd name="connsiteX993" fmla="*/ 720620 w 6717218"/>
              <a:gd name="connsiteY993" fmla="*/ 3533186 h 5987027"/>
              <a:gd name="connsiteX994" fmla="*/ 724886 w 6717218"/>
              <a:gd name="connsiteY994" fmla="*/ 3540868 h 5987027"/>
              <a:gd name="connsiteX995" fmla="*/ 720620 w 6717218"/>
              <a:gd name="connsiteY995" fmla="*/ 3533186 h 5987027"/>
              <a:gd name="connsiteX996" fmla="*/ 5173677 w 6717218"/>
              <a:gd name="connsiteY996" fmla="*/ 3518048 h 5987027"/>
              <a:gd name="connsiteX997" fmla="*/ 5181565 w 6717218"/>
              <a:gd name="connsiteY997" fmla="*/ 3520596 h 5987027"/>
              <a:gd name="connsiteX998" fmla="*/ 5199470 w 6717218"/>
              <a:gd name="connsiteY998" fmla="*/ 3524986 h 5987027"/>
              <a:gd name="connsiteX999" fmla="*/ 5229186 w 6717218"/>
              <a:gd name="connsiteY999" fmla="*/ 3549125 h 5987027"/>
              <a:gd name="connsiteX1000" fmla="*/ 5259226 w 6717218"/>
              <a:gd name="connsiteY1000" fmla="*/ 3575683 h 5987027"/>
              <a:gd name="connsiteX1001" fmla="*/ 5248142 w 6717218"/>
              <a:gd name="connsiteY1001" fmla="*/ 3572301 h 5987027"/>
              <a:gd name="connsiteX1002" fmla="*/ 5239006 w 6717218"/>
              <a:gd name="connsiteY1002" fmla="*/ 3568792 h 5987027"/>
              <a:gd name="connsiteX1003" fmla="*/ 16087 w 6717218"/>
              <a:gd name="connsiteY1003" fmla="*/ 3466989 h 5987027"/>
              <a:gd name="connsiteX1004" fmla="*/ 161034 w 6717218"/>
              <a:gd name="connsiteY1004" fmla="*/ 3487897 h 5987027"/>
              <a:gd name="connsiteX1005" fmla="*/ 276546 w 6717218"/>
              <a:gd name="connsiteY1005" fmla="*/ 3500660 h 5987027"/>
              <a:gd name="connsiteX1006" fmla="*/ 289909 w 6717218"/>
              <a:gd name="connsiteY1006" fmla="*/ 3516545 h 5987027"/>
              <a:gd name="connsiteX1007" fmla="*/ 278924 w 6717218"/>
              <a:gd name="connsiteY1007" fmla="*/ 3515096 h 5987027"/>
              <a:gd name="connsiteX1008" fmla="*/ 185171 w 6717218"/>
              <a:gd name="connsiteY1008" fmla="*/ 3503480 h 5987027"/>
              <a:gd name="connsiteX1009" fmla="*/ 1558 w 6717218"/>
              <a:gd name="connsiteY1009" fmla="*/ 3483147 h 5987027"/>
              <a:gd name="connsiteX1010" fmla="*/ 321 w 6717218"/>
              <a:gd name="connsiteY1010" fmla="*/ 3482692 h 5987027"/>
              <a:gd name="connsiteX1011" fmla="*/ 2 w 6717218"/>
              <a:gd name="connsiteY1011" fmla="*/ 3482296 h 5987027"/>
              <a:gd name="connsiteX1012" fmla="*/ 2 w 6717218"/>
              <a:gd name="connsiteY1012" fmla="*/ 3467462 h 5987027"/>
              <a:gd name="connsiteX1013" fmla="*/ 270466 w 6717218"/>
              <a:gd name="connsiteY1013" fmla="*/ 3466585 h 5987027"/>
              <a:gd name="connsiteX1014" fmla="*/ 273649 w 6717218"/>
              <a:gd name="connsiteY1014" fmla="*/ 3468674 h 5987027"/>
              <a:gd name="connsiteX1015" fmla="*/ 272241 w 6717218"/>
              <a:gd name="connsiteY1015" fmla="*/ 3468761 h 5987027"/>
              <a:gd name="connsiteX1016" fmla="*/ 269093 w 6717218"/>
              <a:gd name="connsiteY1016" fmla="*/ 3467773 h 5987027"/>
              <a:gd name="connsiteX1017" fmla="*/ 4742095 w 6717218"/>
              <a:gd name="connsiteY1017" fmla="*/ 3436126 h 5987027"/>
              <a:gd name="connsiteX1018" fmla="*/ 4743120 w 6717218"/>
              <a:gd name="connsiteY1018" fmla="*/ 3437394 h 5987027"/>
              <a:gd name="connsiteX1019" fmla="*/ 4745799 w 6717218"/>
              <a:gd name="connsiteY1019" fmla="*/ 3439493 h 5987027"/>
              <a:gd name="connsiteX1020" fmla="*/ 5136122 w 6717218"/>
              <a:gd name="connsiteY1020" fmla="*/ 3412568 h 5987027"/>
              <a:gd name="connsiteX1021" fmla="*/ 5140261 w 6717218"/>
              <a:gd name="connsiteY1021" fmla="*/ 3417412 h 5987027"/>
              <a:gd name="connsiteX1022" fmla="*/ 5132323 w 6717218"/>
              <a:gd name="connsiteY1022" fmla="*/ 3417145 h 5987027"/>
              <a:gd name="connsiteX1023" fmla="*/ 5129673 w 6717218"/>
              <a:gd name="connsiteY1023" fmla="*/ 3413746 h 5987027"/>
              <a:gd name="connsiteX1024" fmla="*/ 5136122 w 6717218"/>
              <a:gd name="connsiteY1024" fmla="*/ 3412568 h 5987027"/>
              <a:gd name="connsiteX1025" fmla="*/ 5125536 w 6717218"/>
              <a:gd name="connsiteY1025" fmla="*/ 3408900 h 5987027"/>
              <a:gd name="connsiteX1026" fmla="*/ 5129673 w 6717218"/>
              <a:gd name="connsiteY1026" fmla="*/ 3413746 h 5987027"/>
              <a:gd name="connsiteX1027" fmla="*/ 5121736 w 6717218"/>
              <a:gd name="connsiteY1027" fmla="*/ 3413476 h 5987027"/>
              <a:gd name="connsiteX1028" fmla="*/ 5119086 w 6717218"/>
              <a:gd name="connsiteY1028" fmla="*/ 3410076 h 5987027"/>
              <a:gd name="connsiteX1029" fmla="*/ 5125536 w 6717218"/>
              <a:gd name="connsiteY1029" fmla="*/ 3408900 h 5987027"/>
              <a:gd name="connsiteX1030" fmla="*/ 5091719 w 6717218"/>
              <a:gd name="connsiteY1030" fmla="*/ 3398284 h 5987027"/>
              <a:gd name="connsiteX1031" fmla="*/ 5119086 w 6717218"/>
              <a:gd name="connsiteY1031" fmla="*/ 3410076 h 5987027"/>
              <a:gd name="connsiteX1032" fmla="*/ 5102764 w 6717218"/>
              <a:gd name="connsiteY1032" fmla="*/ 3405994 h 5987027"/>
              <a:gd name="connsiteX1033" fmla="*/ 5091719 w 6717218"/>
              <a:gd name="connsiteY1033" fmla="*/ 3398284 h 5987027"/>
              <a:gd name="connsiteX1034" fmla="*/ 4976811 w 6717218"/>
              <a:gd name="connsiteY1034" fmla="*/ 3381011 h 5987027"/>
              <a:gd name="connsiteX1035" fmla="*/ 5022798 w 6717218"/>
              <a:gd name="connsiteY1035" fmla="*/ 3401580 h 5987027"/>
              <a:gd name="connsiteX1036" fmla="*/ 5058229 w 6717218"/>
              <a:gd name="connsiteY1036" fmla="*/ 3414167 h 5987027"/>
              <a:gd name="connsiteX1037" fmla="*/ 5136985 w 6717218"/>
              <a:gd name="connsiteY1037" fmla="*/ 3474230 h 5987027"/>
              <a:gd name="connsiteX1038" fmla="*/ 5148774 w 6717218"/>
              <a:gd name="connsiteY1038" fmla="*/ 3483805 h 5987027"/>
              <a:gd name="connsiteX1039" fmla="*/ 5139602 w 6717218"/>
              <a:gd name="connsiteY1039" fmla="*/ 3480763 h 5987027"/>
              <a:gd name="connsiteX1040" fmla="*/ 5114920 w 6717218"/>
              <a:gd name="connsiteY1040" fmla="*/ 3473071 h 5987027"/>
              <a:gd name="connsiteX1041" fmla="*/ 5115146 w 6717218"/>
              <a:gd name="connsiteY1041" fmla="*/ 3474215 h 5987027"/>
              <a:gd name="connsiteX1042" fmla="*/ 5076553 w 6717218"/>
              <a:gd name="connsiteY1042" fmla="*/ 3445617 h 5987027"/>
              <a:gd name="connsiteX1043" fmla="*/ 4993185 w 6717218"/>
              <a:gd name="connsiteY1043" fmla="*/ 3394227 h 5987027"/>
              <a:gd name="connsiteX1044" fmla="*/ 5157372 w 6717218"/>
              <a:gd name="connsiteY1044" fmla="*/ 3377083 h 5987027"/>
              <a:gd name="connsiteX1045" fmla="*/ 5149142 w 6717218"/>
              <a:gd name="connsiteY1045" fmla="*/ 3380760 h 5987027"/>
              <a:gd name="connsiteX1046" fmla="*/ 5157906 w 6717218"/>
              <a:gd name="connsiteY1046" fmla="*/ 3386071 h 5987027"/>
              <a:gd name="connsiteX1047" fmla="*/ 5169959 w 6717218"/>
              <a:gd name="connsiteY1047" fmla="*/ 3390959 h 5987027"/>
              <a:gd name="connsiteX1048" fmla="*/ 435417 w 6717218"/>
              <a:gd name="connsiteY1048" fmla="*/ 3366294 h 5987027"/>
              <a:gd name="connsiteX1049" fmla="*/ 508871 w 6717218"/>
              <a:gd name="connsiteY1049" fmla="*/ 3443991 h 5987027"/>
              <a:gd name="connsiteX1050" fmla="*/ 529406 w 6717218"/>
              <a:gd name="connsiteY1050" fmla="*/ 3469332 h 5987027"/>
              <a:gd name="connsiteX1051" fmla="*/ 506128 w 6717218"/>
              <a:gd name="connsiteY1051" fmla="*/ 3466349 h 5987027"/>
              <a:gd name="connsiteX1052" fmla="*/ 4950973 w 6717218"/>
              <a:gd name="connsiteY1052" fmla="*/ 3347170 h 5987027"/>
              <a:gd name="connsiteX1053" fmla="*/ 4952512 w 6717218"/>
              <a:gd name="connsiteY1053" fmla="*/ 3352152 h 5987027"/>
              <a:gd name="connsiteX1054" fmla="*/ 4950973 w 6717218"/>
              <a:gd name="connsiteY1054" fmla="*/ 3347170 h 5987027"/>
              <a:gd name="connsiteX1055" fmla="*/ 4933640 w 6717218"/>
              <a:gd name="connsiteY1055" fmla="*/ 3339061 h 5987027"/>
              <a:gd name="connsiteX1056" fmla="*/ 4935188 w 6717218"/>
              <a:gd name="connsiteY1056" fmla="*/ 3344321 h 5987027"/>
              <a:gd name="connsiteX1057" fmla="*/ 4933640 w 6717218"/>
              <a:gd name="connsiteY1057" fmla="*/ 3339061 h 5987027"/>
              <a:gd name="connsiteX1058" fmla="*/ 4864650 w 6717218"/>
              <a:gd name="connsiteY1058" fmla="*/ 3328149 h 5987027"/>
              <a:gd name="connsiteX1059" fmla="*/ 4928536 w 6717218"/>
              <a:gd name="connsiteY1059" fmla="*/ 3358322 h 5987027"/>
              <a:gd name="connsiteX1060" fmla="*/ 4930608 w 6717218"/>
              <a:gd name="connsiteY1060" fmla="*/ 3360886 h 5987027"/>
              <a:gd name="connsiteX1061" fmla="*/ 4932591 w 6717218"/>
              <a:gd name="connsiteY1061" fmla="*/ 3366860 h 5987027"/>
              <a:gd name="connsiteX1062" fmla="*/ 4870754 w 6717218"/>
              <a:gd name="connsiteY1062" fmla="*/ 3332656 h 5987027"/>
              <a:gd name="connsiteX1063" fmla="*/ 4798370 w 6717218"/>
              <a:gd name="connsiteY1063" fmla="*/ 3325826 h 5987027"/>
              <a:gd name="connsiteX1064" fmla="*/ 4798416 w 6717218"/>
              <a:gd name="connsiteY1064" fmla="*/ 3326547 h 5987027"/>
              <a:gd name="connsiteX1065" fmla="*/ 4798780 w 6717218"/>
              <a:gd name="connsiteY1065" fmla="*/ 3332335 h 5987027"/>
              <a:gd name="connsiteX1066" fmla="*/ 4798524 w 6717218"/>
              <a:gd name="connsiteY1066" fmla="*/ 3328266 h 5987027"/>
              <a:gd name="connsiteX1067" fmla="*/ 4798416 w 6717218"/>
              <a:gd name="connsiteY1067" fmla="*/ 3326547 h 5987027"/>
              <a:gd name="connsiteX1068" fmla="*/ 4798377 w 6717218"/>
              <a:gd name="connsiteY1068" fmla="*/ 3325928 h 5987027"/>
              <a:gd name="connsiteX1069" fmla="*/ 4798370 w 6717218"/>
              <a:gd name="connsiteY1069" fmla="*/ 3325826 h 5987027"/>
              <a:gd name="connsiteX1070" fmla="*/ 398473 w 6717218"/>
              <a:gd name="connsiteY1070" fmla="*/ 3320659 h 5987027"/>
              <a:gd name="connsiteX1071" fmla="*/ 435417 w 6717218"/>
              <a:gd name="connsiteY1071" fmla="*/ 3366294 h 5987027"/>
              <a:gd name="connsiteX1072" fmla="*/ 398473 w 6717218"/>
              <a:gd name="connsiteY1072" fmla="*/ 3320659 h 5987027"/>
              <a:gd name="connsiteX1073" fmla="*/ 4978469 w 6717218"/>
              <a:gd name="connsiteY1073" fmla="*/ 3317448 h 5987027"/>
              <a:gd name="connsiteX1074" fmla="*/ 4973066 w 6717218"/>
              <a:gd name="connsiteY1074" fmla="*/ 3319609 h 5987027"/>
              <a:gd name="connsiteX1075" fmla="*/ 4990515 w 6717218"/>
              <a:gd name="connsiteY1075" fmla="*/ 3331687 h 5987027"/>
              <a:gd name="connsiteX1076" fmla="*/ 5188268 w 6717218"/>
              <a:gd name="connsiteY1076" fmla="*/ 3413330 h 5987027"/>
              <a:gd name="connsiteX1077" fmla="*/ 5192829 w 6717218"/>
              <a:gd name="connsiteY1077" fmla="*/ 3415564 h 5987027"/>
              <a:gd name="connsiteX1078" fmla="*/ 5183393 w 6717218"/>
              <a:gd name="connsiteY1078" fmla="*/ 3405767 h 5987027"/>
              <a:gd name="connsiteX1079" fmla="*/ 5177133 w 6717218"/>
              <a:gd name="connsiteY1079" fmla="*/ 3398869 h 5987027"/>
              <a:gd name="connsiteX1080" fmla="*/ 5136204 w 6717218"/>
              <a:gd name="connsiteY1080" fmla="*/ 3384105 h 5987027"/>
              <a:gd name="connsiteX1081" fmla="*/ 4990399 w 6717218"/>
              <a:gd name="connsiteY1081" fmla="*/ 3327719 h 5987027"/>
              <a:gd name="connsiteX1082" fmla="*/ 4978469 w 6717218"/>
              <a:gd name="connsiteY1082" fmla="*/ 3317448 h 5987027"/>
              <a:gd name="connsiteX1083" fmla="*/ 400497 w 6717218"/>
              <a:gd name="connsiteY1083" fmla="*/ 3311657 h 5987027"/>
              <a:gd name="connsiteX1084" fmla="*/ 398473 w 6717218"/>
              <a:gd name="connsiteY1084" fmla="*/ 3320659 h 5987027"/>
              <a:gd name="connsiteX1085" fmla="*/ 400497 w 6717218"/>
              <a:gd name="connsiteY1085" fmla="*/ 3311657 h 5987027"/>
              <a:gd name="connsiteX1086" fmla="*/ 4896150 w 6717218"/>
              <a:gd name="connsiteY1086" fmla="*/ 3310894 h 5987027"/>
              <a:gd name="connsiteX1087" fmla="*/ 4895230 w 6717218"/>
              <a:gd name="connsiteY1087" fmla="*/ 3311785 h 5987027"/>
              <a:gd name="connsiteX1088" fmla="*/ 4911330 w 6717218"/>
              <a:gd name="connsiteY1088" fmla="*/ 3321375 h 5987027"/>
              <a:gd name="connsiteX1089" fmla="*/ 4911825 w 6717218"/>
              <a:gd name="connsiteY1089" fmla="*/ 3317656 h 5987027"/>
              <a:gd name="connsiteX1090" fmla="*/ 4908388 w 6717218"/>
              <a:gd name="connsiteY1090" fmla="*/ 3317232 h 5987027"/>
              <a:gd name="connsiteX1091" fmla="*/ 375349 w 6717218"/>
              <a:gd name="connsiteY1091" fmla="*/ 3292742 h 5987027"/>
              <a:gd name="connsiteX1092" fmla="*/ 373474 w 6717218"/>
              <a:gd name="connsiteY1092" fmla="*/ 3295962 h 5987027"/>
              <a:gd name="connsiteX1093" fmla="*/ 371815 w 6717218"/>
              <a:gd name="connsiteY1093" fmla="*/ 3298814 h 5987027"/>
              <a:gd name="connsiteX1094" fmla="*/ 0 w 6717218"/>
              <a:gd name="connsiteY1094" fmla="*/ 3290693 h 5987027"/>
              <a:gd name="connsiteX1095" fmla="*/ 117080 w 6717218"/>
              <a:gd name="connsiteY1095" fmla="*/ 3366765 h 5987027"/>
              <a:gd name="connsiteX1096" fmla="*/ 164500 w 6717218"/>
              <a:gd name="connsiteY1096" fmla="*/ 3366487 h 5987027"/>
              <a:gd name="connsiteX1097" fmla="*/ 174840 w 6717218"/>
              <a:gd name="connsiteY1097" fmla="*/ 3379753 h 5987027"/>
              <a:gd name="connsiteX1098" fmla="*/ 182653 w 6717218"/>
              <a:gd name="connsiteY1098" fmla="*/ 3389040 h 5987027"/>
              <a:gd name="connsiteX1099" fmla="*/ 138150 w 6717218"/>
              <a:gd name="connsiteY1099" fmla="*/ 3379331 h 5987027"/>
              <a:gd name="connsiteX1100" fmla="*/ 134233 w 6717218"/>
              <a:gd name="connsiteY1100" fmla="*/ 3377910 h 5987027"/>
              <a:gd name="connsiteX1101" fmla="*/ 244952 w 6717218"/>
              <a:gd name="connsiteY1101" fmla="*/ 3449847 h 5987027"/>
              <a:gd name="connsiteX1102" fmla="*/ 246221 w 6717218"/>
              <a:gd name="connsiteY1102" fmla="*/ 3450680 h 5987027"/>
              <a:gd name="connsiteX1103" fmla="*/ 246088 w 6717218"/>
              <a:gd name="connsiteY1103" fmla="*/ 3450666 h 5987027"/>
              <a:gd name="connsiteX1104" fmla="*/ 98620 w 6717218"/>
              <a:gd name="connsiteY1104" fmla="*/ 3384483 h 5987027"/>
              <a:gd name="connsiteX1105" fmla="*/ 0 w 6717218"/>
              <a:gd name="connsiteY1105" fmla="*/ 3321916 h 5987027"/>
              <a:gd name="connsiteX1106" fmla="*/ 5455240 w 6717218"/>
              <a:gd name="connsiteY1106" fmla="*/ 3288785 h 5987027"/>
              <a:gd name="connsiteX1107" fmla="*/ 5471147 w 6717218"/>
              <a:gd name="connsiteY1107" fmla="*/ 3299592 h 5987027"/>
              <a:gd name="connsiteX1108" fmla="*/ 5480072 w 6717218"/>
              <a:gd name="connsiteY1108" fmla="*/ 3312912 h 5987027"/>
              <a:gd name="connsiteX1109" fmla="*/ 5455240 w 6717218"/>
              <a:gd name="connsiteY1109" fmla="*/ 3288785 h 5987027"/>
              <a:gd name="connsiteX1110" fmla="*/ 109737 w 6717218"/>
              <a:gd name="connsiteY1110" fmla="*/ 3270241 h 5987027"/>
              <a:gd name="connsiteX1111" fmla="*/ 169557 w 6717218"/>
              <a:gd name="connsiteY1111" fmla="*/ 3279268 h 5987027"/>
              <a:gd name="connsiteX1112" fmla="*/ 226207 w 6717218"/>
              <a:gd name="connsiteY1112" fmla="*/ 3281361 h 5987027"/>
              <a:gd name="connsiteX1113" fmla="*/ 230516 w 6717218"/>
              <a:gd name="connsiteY1113" fmla="*/ 3281552 h 5987027"/>
              <a:gd name="connsiteX1114" fmla="*/ 232076 w 6717218"/>
              <a:gd name="connsiteY1114" fmla="*/ 3283001 h 5987027"/>
              <a:gd name="connsiteX1115" fmla="*/ 239062 w 6717218"/>
              <a:gd name="connsiteY1115" fmla="*/ 3282499 h 5987027"/>
              <a:gd name="connsiteX1116" fmla="*/ 238787 w 6717218"/>
              <a:gd name="connsiteY1116" fmla="*/ 3281921 h 5987027"/>
              <a:gd name="connsiteX1117" fmla="*/ 299303 w 6717218"/>
              <a:gd name="connsiteY1117" fmla="*/ 3284613 h 5987027"/>
              <a:gd name="connsiteX1118" fmla="*/ 340100 w 6717218"/>
              <a:gd name="connsiteY1118" fmla="*/ 3287985 h 5987027"/>
              <a:gd name="connsiteX1119" fmla="*/ 482034 w 6717218"/>
              <a:gd name="connsiteY1119" fmla="*/ 3463261 h 5987027"/>
              <a:gd name="connsiteX1120" fmla="*/ 464227 w 6717218"/>
              <a:gd name="connsiteY1120" fmla="*/ 3460980 h 5987027"/>
              <a:gd name="connsiteX1121" fmla="*/ 252481 w 6717218"/>
              <a:gd name="connsiteY1121" fmla="*/ 3421627 h 5987027"/>
              <a:gd name="connsiteX1122" fmla="*/ 284716 w 6717218"/>
              <a:gd name="connsiteY1122" fmla="*/ 3408888 h 5987027"/>
              <a:gd name="connsiteX1123" fmla="*/ 247458 w 6717218"/>
              <a:gd name="connsiteY1123" fmla="*/ 3401330 h 5987027"/>
              <a:gd name="connsiteX1124" fmla="*/ 208299 w 6717218"/>
              <a:gd name="connsiteY1124" fmla="*/ 3394100 h 5987027"/>
              <a:gd name="connsiteX1125" fmla="*/ 187570 w 6717218"/>
              <a:gd name="connsiteY1125" fmla="*/ 3368190 h 5987027"/>
              <a:gd name="connsiteX1126" fmla="*/ 217097 w 6717218"/>
              <a:gd name="connsiteY1126" fmla="*/ 3370598 h 5987027"/>
              <a:gd name="connsiteX1127" fmla="*/ 320997 w 6717218"/>
              <a:gd name="connsiteY1127" fmla="*/ 3381989 h 5987027"/>
              <a:gd name="connsiteX1128" fmla="*/ 309471 w 6717218"/>
              <a:gd name="connsiteY1128" fmla="*/ 3356228 h 5987027"/>
              <a:gd name="connsiteX1129" fmla="*/ 336445 w 6717218"/>
              <a:gd name="connsiteY1129" fmla="*/ 3351174 h 5987027"/>
              <a:gd name="connsiteX1130" fmla="*/ 228627 w 6717218"/>
              <a:gd name="connsiteY1130" fmla="*/ 3330047 h 5987027"/>
              <a:gd name="connsiteX1131" fmla="*/ 172920 w 6717218"/>
              <a:gd name="connsiteY1131" fmla="*/ 3327778 h 5987027"/>
              <a:gd name="connsiteX1132" fmla="*/ 151978 w 6717218"/>
              <a:gd name="connsiteY1132" fmla="*/ 3323702 h 5987027"/>
              <a:gd name="connsiteX1133" fmla="*/ 135492 w 6717218"/>
              <a:gd name="connsiteY1133" fmla="*/ 3303092 h 5987027"/>
              <a:gd name="connsiteX1134" fmla="*/ 4935917 w 6717218"/>
              <a:gd name="connsiteY1134" fmla="*/ 3266940 h 5987027"/>
              <a:gd name="connsiteX1135" fmla="*/ 4952716 w 6717218"/>
              <a:gd name="connsiteY1135" fmla="*/ 3281766 h 5987027"/>
              <a:gd name="connsiteX1136" fmla="*/ 4966782 w 6717218"/>
              <a:gd name="connsiteY1136" fmla="*/ 3291041 h 5987027"/>
              <a:gd name="connsiteX1137" fmla="*/ 5076278 w 6717218"/>
              <a:gd name="connsiteY1137" fmla="*/ 3335768 h 5987027"/>
              <a:gd name="connsiteX1138" fmla="*/ 5144077 w 6717218"/>
              <a:gd name="connsiteY1138" fmla="*/ 3362431 h 5987027"/>
              <a:gd name="connsiteX1139" fmla="*/ 5129658 w 6717218"/>
              <a:gd name="connsiteY1139" fmla="*/ 3346536 h 5987027"/>
              <a:gd name="connsiteX1140" fmla="*/ 5119280 w 6717218"/>
              <a:gd name="connsiteY1140" fmla="*/ 3342068 h 5987027"/>
              <a:gd name="connsiteX1141" fmla="*/ 5082453 w 6717218"/>
              <a:gd name="connsiteY1141" fmla="*/ 3325086 h 5987027"/>
              <a:gd name="connsiteX1142" fmla="*/ 4981860 w 6717218"/>
              <a:gd name="connsiteY1142" fmla="*/ 3284694 h 5987027"/>
              <a:gd name="connsiteX1143" fmla="*/ 4924275 w 6717218"/>
              <a:gd name="connsiteY1143" fmla="*/ 3264512 h 5987027"/>
              <a:gd name="connsiteX1144" fmla="*/ 4924240 w 6717218"/>
              <a:gd name="connsiteY1144" fmla="*/ 3264539 h 5987027"/>
              <a:gd name="connsiteX1145" fmla="*/ 4931832 w 6717218"/>
              <a:gd name="connsiteY1145" fmla="*/ 3270608 h 5987027"/>
              <a:gd name="connsiteX1146" fmla="*/ 4931579 w 6717218"/>
              <a:gd name="connsiteY1146" fmla="*/ 3276958 h 5987027"/>
              <a:gd name="connsiteX1147" fmla="*/ 4945218 w 6717218"/>
              <a:gd name="connsiteY1147" fmla="*/ 3282261 h 5987027"/>
              <a:gd name="connsiteX1148" fmla="*/ 4936924 w 6717218"/>
              <a:gd name="connsiteY1148" fmla="*/ 3272727 h 5987027"/>
              <a:gd name="connsiteX1149" fmla="*/ 4934454 w 6717218"/>
              <a:gd name="connsiteY1149" fmla="*/ 3267585 h 5987027"/>
              <a:gd name="connsiteX1150" fmla="*/ 4700678 w 6717218"/>
              <a:gd name="connsiteY1150" fmla="*/ 3246995 h 5987027"/>
              <a:gd name="connsiteX1151" fmla="*/ 4702753 w 6717218"/>
              <a:gd name="connsiteY1151" fmla="*/ 3251682 h 5987027"/>
              <a:gd name="connsiteX1152" fmla="*/ 4733158 w 6717218"/>
              <a:gd name="connsiteY1152" fmla="*/ 3266045 h 5987027"/>
              <a:gd name="connsiteX1153" fmla="*/ 4768403 w 6717218"/>
              <a:gd name="connsiteY1153" fmla="*/ 3282692 h 5987027"/>
              <a:gd name="connsiteX1154" fmla="*/ 4754663 w 6717218"/>
              <a:gd name="connsiteY1154" fmla="*/ 3268738 h 5987027"/>
              <a:gd name="connsiteX1155" fmla="*/ 4702753 w 6717218"/>
              <a:gd name="connsiteY1155" fmla="*/ 3251682 h 5987027"/>
              <a:gd name="connsiteX1156" fmla="*/ 4700678 w 6717218"/>
              <a:gd name="connsiteY1156" fmla="*/ 3246995 h 5987027"/>
              <a:gd name="connsiteX1157" fmla="*/ 222563 w 6717218"/>
              <a:gd name="connsiteY1157" fmla="*/ 3246342 h 5987027"/>
              <a:gd name="connsiteX1158" fmla="*/ 226231 w 6717218"/>
              <a:gd name="connsiteY1158" fmla="*/ 3252169 h 5987027"/>
              <a:gd name="connsiteX1159" fmla="*/ 221664 w 6717218"/>
              <a:gd name="connsiteY1159" fmla="*/ 3248559 h 5987027"/>
              <a:gd name="connsiteX1160" fmla="*/ 4933370 w 6717218"/>
              <a:gd name="connsiteY1160" fmla="*/ 3243308 h 5987027"/>
              <a:gd name="connsiteX1161" fmla="*/ 4950686 w 6717218"/>
              <a:gd name="connsiteY1161" fmla="*/ 3250756 h 5987027"/>
              <a:gd name="connsiteX1162" fmla="*/ 4940623 w 6717218"/>
              <a:gd name="connsiteY1162" fmla="*/ 3248562 h 5987027"/>
              <a:gd name="connsiteX1163" fmla="*/ 4933370 w 6717218"/>
              <a:gd name="connsiteY1163" fmla="*/ 3243308 h 5987027"/>
              <a:gd name="connsiteX1164" fmla="*/ 0 w 6717218"/>
              <a:gd name="connsiteY1164" fmla="*/ 3240428 h 5987027"/>
              <a:gd name="connsiteX1165" fmla="*/ 3208 w 6717218"/>
              <a:gd name="connsiteY1165" fmla="*/ 3242559 h 5987027"/>
              <a:gd name="connsiteX1166" fmla="*/ 25943 w 6717218"/>
              <a:gd name="connsiteY1166" fmla="*/ 3258310 h 5987027"/>
              <a:gd name="connsiteX1167" fmla="*/ 29854 w 6717218"/>
              <a:gd name="connsiteY1167" fmla="*/ 3261515 h 5987027"/>
              <a:gd name="connsiteX1168" fmla="*/ 38628 w 6717218"/>
              <a:gd name="connsiteY1168" fmla="*/ 3262401 h 5987027"/>
              <a:gd name="connsiteX1169" fmla="*/ 84941 w 6717218"/>
              <a:gd name="connsiteY1169" fmla="*/ 3266500 h 5987027"/>
              <a:gd name="connsiteX1170" fmla="*/ 86481 w 6717218"/>
              <a:gd name="connsiteY1170" fmla="*/ 3266732 h 5987027"/>
              <a:gd name="connsiteX1171" fmla="*/ 117332 w 6717218"/>
              <a:gd name="connsiteY1171" fmla="*/ 3304530 h 5987027"/>
              <a:gd name="connsiteX1172" fmla="*/ 128292 w 6717218"/>
              <a:gd name="connsiteY1172" fmla="*/ 3319089 h 5987027"/>
              <a:gd name="connsiteX1173" fmla="*/ 115546 w 6717218"/>
              <a:gd name="connsiteY1173" fmla="*/ 3316608 h 5987027"/>
              <a:gd name="connsiteX1174" fmla="*/ 105233 w 6717218"/>
              <a:gd name="connsiteY1174" fmla="*/ 3297319 h 5987027"/>
              <a:gd name="connsiteX1175" fmla="*/ 89480 w 6717218"/>
              <a:gd name="connsiteY1175" fmla="*/ 3293925 h 5987027"/>
              <a:gd name="connsiteX1176" fmla="*/ 84067 w 6717218"/>
              <a:gd name="connsiteY1176" fmla="*/ 3292867 h 5987027"/>
              <a:gd name="connsiteX1177" fmla="*/ 80027 w 6717218"/>
              <a:gd name="connsiteY1177" fmla="*/ 3299839 h 5987027"/>
              <a:gd name="connsiteX1178" fmla="*/ 70080 w 6717218"/>
              <a:gd name="connsiteY1178" fmla="*/ 3294367 h 5987027"/>
              <a:gd name="connsiteX1179" fmla="*/ 64833 w 6717218"/>
              <a:gd name="connsiteY1179" fmla="*/ 3289110 h 5987027"/>
              <a:gd name="connsiteX1180" fmla="*/ 63276 w 6717218"/>
              <a:gd name="connsiteY1180" fmla="*/ 3288806 h 5987027"/>
              <a:gd name="connsiteX1181" fmla="*/ 2957 w 6717218"/>
              <a:gd name="connsiteY1181" fmla="*/ 3277842 h 5987027"/>
              <a:gd name="connsiteX1182" fmla="*/ 1 w 6717218"/>
              <a:gd name="connsiteY1182" fmla="*/ 3277378 h 5987027"/>
              <a:gd name="connsiteX1183" fmla="*/ 1 w 6717218"/>
              <a:gd name="connsiteY1183" fmla="*/ 3258502 h 5987027"/>
              <a:gd name="connsiteX1184" fmla="*/ 18316 w 6717218"/>
              <a:gd name="connsiteY1184" fmla="*/ 3260350 h 5987027"/>
              <a:gd name="connsiteX1185" fmla="*/ 0 w 6717218"/>
              <a:gd name="connsiteY1185" fmla="*/ 3249225 h 5987027"/>
              <a:gd name="connsiteX1186" fmla="*/ 216400 w 6717218"/>
              <a:gd name="connsiteY1186" fmla="*/ 3236550 h 5987027"/>
              <a:gd name="connsiteX1187" fmla="*/ 223852 w 6717218"/>
              <a:gd name="connsiteY1187" fmla="*/ 3243164 h 5987027"/>
              <a:gd name="connsiteX1188" fmla="*/ 222563 w 6717218"/>
              <a:gd name="connsiteY1188" fmla="*/ 3246342 h 5987027"/>
              <a:gd name="connsiteX1189" fmla="*/ 4979778 w 6717218"/>
              <a:gd name="connsiteY1189" fmla="*/ 3226676 h 5987027"/>
              <a:gd name="connsiteX1190" fmla="*/ 4984389 w 6717218"/>
              <a:gd name="connsiteY1190" fmla="*/ 3233245 h 5987027"/>
              <a:gd name="connsiteX1191" fmla="*/ 4979778 w 6717218"/>
              <a:gd name="connsiteY1191" fmla="*/ 3226676 h 5987027"/>
              <a:gd name="connsiteX1192" fmla="*/ 4650655 w 6717218"/>
              <a:gd name="connsiteY1192" fmla="*/ 3224052 h 5987027"/>
              <a:gd name="connsiteX1193" fmla="*/ 4648297 w 6717218"/>
              <a:gd name="connsiteY1193" fmla="*/ 3228422 h 5987027"/>
              <a:gd name="connsiteX1194" fmla="*/ 4650902 w 6717218"/>
              <a:gd name="connsiteY1194" fmla="*/ 3232648 h 5987027"/>
              <a:gd name="connsiteX1195" fmla="*/ 4650655 w 6717218"/>
              <a:gd name="connsiteY1195" fmla="*/ 3224052 h 5987027"/>
              <a:gd name="connsiteX1196" fmla="*/ 4923900 w 6717218"/>
              <a:gd name="connsiteY1196" fmla="*/ 3199161 h 5987027"/>
              <a:gd name="connsiteX1197" fmla="*/ 4920995 w 6717218"/>
              <a:gd name="connsiteY1197" fmla="*/ 3203338 h 5987027"/>
              <a:gd name="connsiteX1198" fmla="*/ 4929194 w 6717218"/>
              <a:gd name="connsiteY1198" fmla="*/ 3207680 h 5987027"/>
              <a:gd name="connsiteX1199" fmla="*/ 4928397 w 6717218"/>
              <a:gd name="connsiteY1199" fmla="*/ 3206061 h 5987027"/>
              <a:gd name="connsiteX1200" fmla="*/ 4925418 w 6717218"/>
              <a:gd name="connsiteY1200" fmla="*/ 3200020 h 5987027"/>
              <a:gd name="connsiteX1201" fmla="*/ 4845416 w 6717218"/>
              <a:gd name="connsiteY1201" fmla="*/ 3180563 h 5987027"/>
              <a:gd name="connsiteX1202" fmla="*/ 4846301 w 6717218"/>
              <a:gd name="connsiteY1202" fmla="*/ 3181967 h 5987027"/>
              <a:gd name="connsiteX1203" fmla="*/ 4877576 w 6717218"/>
              <a:gd name="connsiteY1203" fmla="*/ 3204544 h 5987027"/>
              <a:gd name="connsiteX1204" fmla="*/ 4909683 w 6717218"/>
              <a:gd name="connsiteY1204" fmla="*/ 3229155 h 5987027"/>
              <a:gd name="connsiteX1205" fmla="*/ 4911970 w 6717218"/>
              <a:gd name="connsiteY1205" fmla="*/ 3231471 h 5987027"/>
              <a:gd name="connsiteX1206" fmla="*/ 4933370 w 6717218"/>
              <a:gd name="connsiteY1206" fmla="*/ 3243308 h 5987027"/>
              <a:gd name="connsiteX1207" fmla="*/ 4919328 w 6717218"/>
              <a:gd name="connsiteY1207" fmla="*/ 3238934 h 5987027"/>
              <a:gd name="connsiteX1208" fmla="*/ 4930631 w 6717218"/>
              <a:gd name="connsiteY1208" fmla="*/ 3250392 h 5987027"/>
              <a:gd name="connsiteX1209" fmla="*/ 4930546 w 6717218"/>
              <a:gd name="connsiteY1209" fmla="*/ 3251795 h 5987027"/>
              <a:gd name="connsiteX1210" fmla="*/ 4950798 w 6717218"/>
              <a:gd name="connsiteY1210" fmla="*/ 3260101 h 5987027"/>
              <a:gd name="connsiteX1211" fmla="*/ 5070106 w 6717218"/>
              <a:gd name="connsiteY1211" fmla="*/ 3311852 h 5987027"/>
              <a:gd name="connsiteX1212" fmla="*/ 5116291 w 6717218"/>
              <a:gd name="connsiteY1212" fmla="*/ 3331801 h 5987027"/>
              <a:gd name="connsiteX1213" fmla="*/ 5113424 w 6717218"/>
              <a:gd name="connsiteY1213" fmla="*/ 3328640 h 5987027"/>
              <a:gd name="connsiteX1214" fmla="*/ 5111858 w 6717218"/>
              <a:gd name="connsiteY1214" fmla="*/ 3327587 h 5987027"/>
              <a:gd name="connsiteX1215" fmla="*/ 5053134 w 6717218"/>
              <a:gd name="connsiteY1215" fmla="*/ 3278728 h 5987027"/>
              <a:gd name="connsiteX1216" fmla="*/ 4999172 w 6717218"/>
              <a:gd name="connsiteY1216" fmla="*/ 3243388 h 5987027"/>
              <a:gd name="connsiteX1217" fmla="*/ 5047732 w 6717218"/>
              <a:gd name="connsiteY1217" fmla="*/ 3264580 h 5987027"/>
              <a:gd name="connsiteX1218" fmla="*/ 5053009 w 6717218"/>
              <a:gd name="connsiteY1218" fmla="*/ 3269165 h 5987027"/>
              <a:gd name="connsiteX1219" fmla="*/ 5071026 w 6717218"/>
              <a:gd name="connsiteY1219" fmla="*/ 3283651 h 5987027"/>
              <a:gd name="connsiteX1220" fmla="*/ 5051858 w 6717218"/>
              <a:gd name="connsiteY1220" fmla="*/ 3263825 h 5987027"/>
              <a:gd name="connsiteX1221" fmla="*/ 5048390 w 6717218"/>
              <a:gd name="connsiteY1221" fmla="*/ 3263530 h 5987027"/>
              <a:gd name="connsiteX1222" fmla="*/ 5040291 w 6717218"/>
              <a:gd name="connsiteY1222" fmla="*/ 3258038 h 5987027"/>
              <a:gd name="connsiteX1223" fmla="*/ 5042965 w 6717218"/>
              <a:gd name="connsiteY1223" fmla="*/ 3256058 h 5987027"/>
              <a:gd name="connsiteX1224" fmla="*/ 5045315 w 6717218"/>
              <a:gd name="connsiteY1224" fmla="*/ 3257055 h 5987027"/>
              <a:gd name="connsiteX1225" fmla="*/ 5006964 w 6717218"/>
              <a:gd name="connsiteY1225" fmla="*/ 3217388 h 5987027"/>
              <a:gd name="connsiteX1226" fmla="*/ 4999453 w 6717218"/>
              <a:gd name="connsiteY1226" fmla="*/ 3215399 h 5987027"/>
              <a:gd name="connsiteX1227" fmla="*/ 4989125 w 6717218"/>
              <a:gd name="connsiteY1227" fmla="*/ 3211973 h 5987027"/>
              <a:gd name="connsiteX1228" fmla="*/ 4993152 w 6717218"/>
              <a:gd name="connsiteY1228" fmla="*/ 3216879 h 5987027"/>
              <a:gd name="connsiteX1229" fmla="*/ 4996567 w 6717218"/>
              <a:gd name="connsiteY1229" fmla="*/ 3219779 h 5987027"/>
              <a:gd name="connsiteX1230" fmla="*/ 5022093 w 6717218"/>
              <a:gd name="connsiteY1230" fmla="*/ 3242261 h 5987027"/>
              <a:gd name="connsiteX1231" fmla="*/ 5012953 w 6717218"/>
              <a:gd name="connsiteY1231" fmla="*/ 3238178 h 5987027"/>
              <a:gd name="connsiteX1232" fmla="*/ 4945731 w 6717218"/>
              <a:gd name="connsiteY1232" fmla="*/ 3211505 h 5987027"/>
              <a:gd name="connsiteX1233" fmla="*/ 4926455 w 6717218"/>
              <a:gd name="connsiteY1233" fmla="*/ 3200606 h 5987027"/>
              <a:gd name="connsiteX1234" fmla="*/ 4927842 w 6717218"/>
              <a:gd name="connsiteY1234" fmla="*/ 3203052 h 5987027"/>
              <a:gd name="connsiteX1235" fmla="*/ 4930974 w 6717218"/>
              <a:gd name="connsiteY1235" fmla="*/ 3205736 h 5987027"/>
              <a:gd name="connsiteX1236" fmla="*/ 4930319 w 6717218"/>
              <a:gd name="connsiteY1236" fmla="*/ 3208276 h 5987027"/>
              <a:gd name="connsiteX1237" fmla="*/ 4956487 w 6717218"/>
              <a:gd name="connsiteY1237" fmla="*/ 3222131 h 5987027"/>
              <a:gd name="connsiteX1238" fmla="*/ 4918092 w 6717218"/>
              <a:gd name="connsiteY1238" fmla="*/ 3207922 h 5987027"/>
              <a:gd name="connsiteX1239" fmla="*/ 4925603 w 6717218"/>
              <a:gd name="connsiteY1239" fmla="*/ 3211210 h 5987027"/>
              <a:gd name="connsiteX1240" fmla="*/ 4931412 w 6717218"/>
              <a:gd name="connsiteY1240" fmla="*/ 3217054 h 5987027"/>
              <a:gd name="connsiteX1241" fmla="*/ 4938767 w 6717218"/>
              <a:gd name="connsiteY1241" fmla="*/ 3229988 h 5987027"/>
              <a:gd name="connsiteX1242" fmla="*/ 4930322 w 6717218"/>
              <a:gd name="connsiteY1242" fmla="*/ 3228151 h 5987027"/>
              <a:gd name="connsiteX1243" fmla="*/ 4911217 w 6717218"/>
              <a:gd name="connsiteY1243" fmla="*/ 3217146 h 5987027"/>
              <a:gd name="connsiteX1244" fmla="*/ 4909462 w 6717218"/>
              <a:gd name="connsiteY1244" fmla="*/ 3219525 h 5987027"/>
              <a:gd name="connsiteX1245" fmla="*/ 4913833 w 6717218"/>
              <a:gd name="connsiteY1245" fmla="*/ 3224324 h 5987027"/>
              <a:gd name="connsiteX1246" fmla="*/ 4900921 w 6717218"/>
              <a:gd name="connsiteY1246" fmla="*/ 3214319 h 5987027"/>
              <a:gd name="connsiteX1247" fmla="*/ 4873284 w 6717218"/>
              <a:gd name="connsiteY1247" fmla="*/ 3193431 h 5987027"/>
              <a:gd name="connsiteX1248" fmla="*/ 4863799 w 6717218"/>
              <a:gd name="connsiteY1248" fmla="*/ 3187580 h 5987027"/>
              <a:gd name="connsiteX1249" fmla="*/ 4855136 w 6717218"/>
              <a:gd name="connsiteY1249" fmla="*/ 3183035 h 5987027"/>
              <a:gd name="connsiteX1250" fmla="*/ 4849396 w 6717218"/>
              <a:gd name="connsiteY1250" fmla="*/ 3180644 h 5987027"/>
              <a:gd name="connsiteX1251" fmla="*/ 4549880 w 6717218"/>
              <a:gd name="connsiteY1251" fmla="*/ 3178159 h 5987027"/>
              <a:gd name="connsiteX1252" fmla="*/ 4564941 w 6717218"/>
              <a:gd name="connsiteY1252" fmla="*/ 3194122 h 5987027"/>
              <a:gd name="connsiteX1253" fmla="*/ 4565350 w 6717218"/>
              <a:gd name="connsiteY1253" fmla="*/ 3195136 h 5987027"/>
              <a:gd name="connsiteX1254" fmla="*/ 4567245 w 6717218"/>
              <a:gd name="connsiteY1254" fmla="*/ 3196158 h 5987027"/>
              <a:gd name="connsiteX1255" fmla="*/ 4619560 w 6717218"/>
              <a:gd name="connsiteY1255" fmla="*/ 3216998 h 5987027"/>
              <a:gd name="connsiteX1256" fmla="*/ 4560186 w 6717218"/>
              <a:gd name="connsiteY1256" fmla="*/ 3185605 h 5987027"/>
              <a:gd name="connsiteX1257" fmla="*/ 0 w 6717218"/>
              <a:gd name="connsiteY1257" fmla="*/ 3168534 h 5987027"/>
              <a:gd name="connsiteX1258" fmla="*/ 12129 w 6717218"/>
              <a:gd name="connsiteY1258" fmla="*/ 3182002 h 5987027"/>
              <a:gd name="connsiteX1259" fmla="*/ 6181 w 6717218"/>
              <a:gd name="connsiteY1259" fmla="*/ 3182178 h 5987027"/>
              <a:gd name="connsiteX1260" fmla="*/ 0 w 6717218"/>
              <a:gd name="connsiteY1260" fmla="*/ 3179905 h 5987027"/>
              <a:gd name="connsiteX1261" fmla="*/ 5409624 w 6717218"/>
              <a:gd name="connsiteY1261" fmla="*/ 3166623 h 5987027"/>
              <a:gd name="connsiteX1262" fmla="*/ 5410097 w 6717218"/>
              <a:gd name="connsiteY1262" fmla="*/ 3172815 h 5987027"/>
              <a:gd name="connsiteX1263" fmla="*/ 5409624 w 6717218"/>
              <a:gd name="connsiteY1263" fmla="*/ 3166623 h 5987027"/>
              <a:gd name="connsiteX1264" fmla="*/ 5388591 w 6717218"/>
              <a:gd name="connsiteY1264" fmla="*/ 3161715 h 5987027"/>
              <a:gd name="connsiteX1265" fmla="*/ 5395234 w 6717218"/>
              <a:gd name="connsiteY1265" fmla="*/ 3163666 h 5987027"/>
              <a:gd name="connsiteX1266" fmla="*/ 5388591 w 6717218"/>
              <a:gd name="connsiteY1266" fmla="*/ 3161715 h 5987027"/>
              <a:gd name="connsiteX1267" fmla="*/ 5779547 w 6717218"/>
              <a:gd name="connsiteY1267" fmla="*/ 3160290 h 5987027"/>
              <a:gd name="connsiteX1268" fmla="*/ 5772677 w 6717218"/>
              <a:gd name="connsiteY1268" fmla="*/ 3163679 h 5987027"/>
              <a:gd name="connsiteX1269" fmla="*/ 5772677 w 6717218"/>
              <a:gd name="connsiteY1269" fmla="*/ 3163679 h 5987027"/>
              <a:gd name="connsiteX1270" fmla="*/ 5779547 w 6717218"/>
              <a:gd name="connsiteY1270" fmla="*/ 3160290 h 5987027"/>
              <a:gd name="connsiteX1271" fmla="*/ 4935325 w 6717218"/>
              <a:gd name="connsiteY1271" fmla="*/ 3160254 h 5987027"/>
              <a:gd name="connsiteX1272" fmla="*/ 4943507 w 6717218"/>
              <a:gd name="connsiteY1272" fmla="*/ 3169710 h 5987027"/>
              <a:gd name="connsiteX1273" fmla="*/ 4960824 w 6717218"/>
              <a:gd name="connsiteY1273" fmla="*/ 3185033 h 5987027"/>
              <a:gd name="connsiteX1274" fmla="*/ 4977948 w 6717218"/>
              <a:gd name="connsiteY1274" fmla="*/ 3193517 h 5987027"/>
              <a:gd name="connsiteX1275" fmla="*/ 4939914 w 6717218"/>
              <a:gd name="connsiteY1275" fmla="*/ 3162285 h 5987027"/>
              <a:gd name="connsiteX1276" fmla="*/ 4813466 w 6717218"/>
              <a:gd name="connsiteY1276" fmla="*/ 3155039 h 5987027"/>
              <a:gd name="connsiteX1277" fmla="*/ 4816394 w 6717218"/>
              <a:gd name="connsiteY1277" fmla="*/ 3158560 h 5987027"/>
              <a:gd name="connsiteX1278" fmla="*/ 4816936 w 6717218"/>
              <a:gd name="connsiteY1278" fmla="*/ 3158986 h 5987027"/>
              <a:gd name="connsiteX1279" fmla="*/ 4838687 w 6717218"/>
              <a:gd name="connsiteY1279" fmla="*/ 3167805 h 5987027"/>
              <a:gd name="connsiteX1280" fmla="*/ 4833172 w 6717218"/>
              <a:gd name="connsiteY1280" fmla="*/ 3163672 h 5987027"/>
              <a:gd name="connsiteX1281" fmla="*/ 5489463 w 6717218"/>
              <a:gd name="connsiteY1281" fmla="*/ 3138158 h 5987027"/>
              <a:gd name="connsiteX1282" fmla="*/ 5521352 w 6717218"/>
              <a:gd name="connsiteY1282" fmla="*/ 3167183 h 5987027"/>
              <a:gd name="connsiteX1283" fmla="*/ 5489463 w 6717218"/>
              <a:gd name="connsiteY1283" fmla="*/ 3138158 h 5987027"/>
              <a:gd name="connsiteX1284" fmla="*/ 4511267 w 6717218"/>
              <a:gd name="connsiteY1284" fmla="*/ 3134057 h 5987027"/>
              <a:gd name="connsiteX1285" fmla="*/ 4510812 w 6717218"/>
              <a:gd name="connsiteY1285" fmla="*/ 3135256 h 5987027"/>
              <a:gd name="connsiteX1286" fmla="*/ 4517747 w 6717218"/>
              <a:gd name="connsiteY1286" fmla="*/ 3145395 h 5987027"/>
              <a:gd name="connsiteX1287" fmla="*/ 4532563 w 6717218"/>
              <a:gd name="connsiteY1287" fmla="*/ 3155542 h 5987027"/>
              <a:gd name="connsiteX1288" fmla="*/ 4538868 w 6717218"/>
              <a:gd name="connsiteY1288" fmla="*/ 3157838 h 5987027"/>
              <a:gd name="connsiteX1289" fmla="*/ 4525389 w 6717218"/>
              <a:gd name="connsiteY1289" fmla="*/ 3145566 h 5987027"/>
              <a:gd name="connsiteX1290" fmla="*/ 4511267 w 6717218"/>
              <a:gd name="connsiteY1290" fmla="*/ 3134057 h 5987027"/>
              <a:gd name="connsiteX1291" fmla="*/ 6233725 w 6717218"/>
              <a:gd name="connsiteY1291" fmla="*/ 3045143 h 5987027"/>
              <a:gd name="connsiteX1292" fmla="*/ 6235663 w 6717218"/>
              <a:gd name="connsiteY1292" fmla="*/ 3047714 h 5987027"/>
              <a:gd name="connsiteX1293" fmla="*/ 6233400 w 6717218"/>
              <a:gd name="connsiteY1293" fmla="*/ 3045613 h 5987027"/>
              <a:gd name="connsiteX1294" fmla="*/ 5065716 w 6717218"/>
              <a:gd name="connsiteY1294" fmla="*/ 3041108 h 5987027"/>
              <a:gd name="connsiteX1295" fmla="*/ 5067424 w 6717218"/>
              <a:gd name="connsiteY1295" fmla="*/ 3043271 h 5987027"/>
              <a:gd name="connsiteX1296" fmla="*/ 5070700 w 6717218"/>
              <a:gd name="connsiteY1296" fmla="*/ 3045988 h 5987027"/>
              <a:gd name="connsiteX1297" fmla="*/ 5077923 w 6717218"/>
              <a:gd name="connsiteY1297" fmla="*/ 3051814 h 5987027"/>
              <a:gd name="connsiteX1298" fmla="*/ 5069312 w 6717218"/>
              <a:gd name="connsiteY1298" fmla="*/ 3043660 h 5987027"/>
              <a:gd name="connsiteX1299" fmla="*/ 5065716 w 6717218"/>
              <a:gd name="connsiteY1299" fmla="*/ 3041108 h 5987027"/>
              <a:gd name="connsiteX1300" fmla="*/ 5726553 w 6717218"/>
              <a:gd name="connsiteY1300" fmla="*/ 3015546 h 5987027"/>
              <a:gd name="connsiteX1301" fmla="*/ 5734807 w 6717218"/>
              <a:gd name="connsiteY1301" fmla="*/ 3021574 h 5987027"/>
              <a:gd name="connsiteX1302" fmla="*/ 5740102 w 6717218"/>
              <a:gd name="connsiteY1302" fmla="*/ 3028443 h 5987027"/>
              <a:gd name="connsiteX1303" fmla="*/ 5726553 w 6717218"/>
              <a:gd name="connsiteY1303" fmla="*/ 3015546 h 5987027"/>
              <a:gd name="connsiteX1304" fmla="*/ 230204 w 6717218"/>
              <a:gd name="connsiteY1304" fmla="*/ 2991098 h 5987027"/>
              <a:gd name="connsiteX1305" fmla="*/ 251532 w 6717218"/>
              <a:gd name="connsiteY1305" fmla="*/ 2996300 h 5987027"/>
              <a:gd name="connsiteX1306" fmla="*/ 246967 w 6717218"/>
              <a:gd name="connsiteY1306" fmla="*/ 2993520 h 5987027"/>
              <a:gd name="connsiteX1307" fmla="*/ 6153673 w 6717218"/>
              <a:gd name="connsiteY1307" fmla="*/ 2953700 h 5987027"/>
              <a:gd name="connsiteX1308" fmla="*/ 6149272 w 6717218"/>
              <a:gd name="connsiteY1308" fmla="*/ 2955685 h 5987027"/>
              <a:gd name="connsiteX1309" fmla="*/ 6160822 w 6717218"/>
              <a:gd name="connsiteY1309" fmla="*/ 2974029 h 5987027"/>
              <a:gd name="connsiteX1310" fmla="*/ 6153673 w 6717218"/>
              <a:gd name="connsiteY1310" fmla="*/ 2953700 h 5987027"/>
              <a:gd name="connsiteX1311" fmla="*/ 5349976 w 6717218"/>
              <a:gd name="connsiteY1311" fmla="*/ 2952700 h 5987027"/>
              <a:gd name="connsiteX1312" fmla="*/ 5373054 w 6717218"/>
              <a:gd name="connsiteY1312" fmla="*/ 2973602 h 5987027"/>
              <a:gd name="connsiteX1313" fmla="*/ 5366263 w 6717218"/>
              <a:gd name="connsiteY1313" fmla="*/ 2970935 h 5987027"/>
              <a:gd name="connsiteX1314" fmla="*/ 5349976 w 6717218"/>
              <a:gd name="connsiteY1314" fmla="*/ 2952700 h 5987027"/>
              <a:gd name="connsiteX1315" fmla="*/ 6060401 w 6717218"/>
              <a:gd name="connsiteY1315" fmla="*/ 2938258 h 5987027"/>
              <a:gd name="connsiteX1316" fmla="*/ 6061902 w 6717218"/>
              <a:gd name="connsiteY1316" fmla="*/ 2940708 h 5987027"/>
              <a:gd name="connsiteX1317" fmla="*/ 6062128 w 6717218"/>
              <a:gd name="connsiteY1317" fmla="*/ 2941915 h 5987027"/>
              <a:gd name="connsiteX1318" fmla="*/ 6059688 w 6717218"/>
              <a:gd name="connsiteY1318" fmla="*/ 2939671 h 5987027"/>
              <a:gd name="connsiteX1319" fmla="*/ 6139512 w 6717218"/>
              <a:gd name="connsiteY1319" fmla="*/ 2934137 h 5987027"/>
              <a:gd name="connsiteX1320" fmla="*/ 6143070 w 6717218"/>
              <a:gd name="connsiteY1320" fmla="*/ 2943761 h 5987027"/>
              <a:gd name="connsiteX1321" fmla="*/ 6139512 w 6717218"/>
              <a:gd name="connsiteY1321" fmla="*/ 2934137 h 5987027"/>
              <a:gd name="connsiteX1322" fmla="*/ 5823416 w 6717218"/>
              <a:gd name="connsiteY1322" fmla="*/ 2790825 h 5987027"/>
              <a:gd name="connsiteX1323" fmla="*/ 5849743 w 6717218"/>
              <a:gd name="connsiteY1323" fmla="*/ 2799211 h 5987027"/>
              <a:gd name="connsiteX1324" fmla="*/ 5850918 w 6717218"/>
              <a:gd name="connsiteY1324" fmla="*/ 2799821 h 5987027"/>
              <a:gd name="connsiteX1325" fmla="*/ 5849117 w 6717218"/>
              <a:gd name="connsiteY1325" fmla="*/ 2795704 h 5987027"/>
              <a:gd name="connsiteX1326" fmla="*/ 5878501 w 6717218"/>
              <a:gd name="connsiteY1326" fmla="*/ 2814245 h 5987027"/>
              <a:gd name="connsiteX1327" fmla="*/ 5875841 w 6717218"/>
              <a:gd name="connsiteY1327" fmla="*/ 2816832 h 5987027"/>
              <a:gd name="connsiteX1328" fmla="*/ 5881290 w 6717218"/>
              <a:gd name="connsiteY1328" fmla="*/ 2823085 h 5987027"/>
              <a:gd name="connsiteX1329" fmla="*/ 5867551 w 6717218"/>
              <a:gd name="connsiteY1329" fmla="*/ 2835067 h 5987027"/>
              <a:gd name="connsiteX1330" fmla="*/ 5823416 w 6717218"/>
              <a:gd name="connsiteY1330" fmla="*/ 2790825 h 5987027"/>
              <a:gd name="connsiteX1331" fmla="*/ 0 w 6717218"/>
              <a:gd name="connsiteY1331" fmla="*/ 2665447 h 5987027"/>
              <a:gd name="connsiteX1332" fmla="*/ 13068 w 6717218"/>
              <a:gd name="connsiteY1332" fmla="*/ 2674185 h 5987027"/>
              <a:gd name="connsiteX1333" fmla="*/ 63564 w 6717218"/>
              <a:gd name="connsiteY1333" fmla="*/ 2697819 h 5987027"/>
              <a:gd name="connsiteX1334" fmla="*/ 117447 w 6717218"/>
              <a:gd name="connsiteY1334" fmla="*/ 2727236 h 5987027"/>
              <a:gd name="connsiteX1335" fmla="*/ 119887 w 6717218"/>
              <a:gd name="connsiteY1335" fmla="*/ 2728725 h 5987027"/>
              <a:gd name="connsiteX1336" fmla="*/ 121777 w 6717218"/>
              <a:gd name="connsiteY1336" fmla="*/ 2729071 h 5987027"/>
              <a:gd name="connsiteX1337" fmla="*/ 126577 w 6717218"/>
              <a:gd name="connsiteY1337" fmla="*/ 2729929 h 5987027"/>
              <a:gd name="connsiteX1338" fmla="*/ 126878 w 6717218"/>
              <a:gd name="connsiteY1338" fmla="*/ 2730279 h 5987027"/>
              <a:gd name="connsiteX1339" fmla="*/ 133000 w 6717218"/>
              <a:gd name="connsiteY1339" fmla="*/ 2736724 h 5987027"/>
              <a:gd name="connsiteX1340" fmla="*/ 143083 w 6717218"/>
              <a:gd name="connsiteY1340" fmla="*/ 2742874 h 5987027"/>
              <a:gd name="connsiteX1341" fmla="*/ 154826 w 6717218"/>
              <a:gd name="connsiteY1341" fmla="*/ 2758996 h 5987027"/>
              <a:gd name="connsiteX1342" fmla="*/ 127997 w 6717218"/>
              <a:gd name="connsiteY1342" fmla="*/ 2753226 h 5987027"/>
              <a:gd name="connsiteX1343" fmla="*/ 145972 w 6717218"/>
              <a:gd name="connsiteY1343" fmla="*/ 2773658 h 5987027"/>
              <a:gd name="connsiteX1344" fmla="*/ 159200 w 6717218"/>
              <a:gd name="connsiteY1344" fmla="*/ 2774588 h 5987027"/>
              <a:gd name="connsiteX1345" fmla="*/ 178530 w 6717218"/>
              <a:gd name="connsiteY1345" fmla="*/ 2778462 h 5987027"/>
              <a:gd name="connsiteX1346" fmla="*/ 209044 w 6717218"/>
              <a:gd name="connsiteY1346" fmla="*/ 2807273 h 5987027"/>
              <a:gd name="connsiteX1347" fmla="*/ 173381 w 6717218"/>
              <a:gd name="connsiteY1347" fmla="*/ 2800827 h 5987027"/>
              <a:gd name="connsiteX1348" fmla="*/ 173322 w 6717218"/>
              <a:gd name="connsiteY1348" fmla="*/ 2805293 h 5987027"/>
              <a:gd name="connsiteX1349" fmla="*/ 159675 w 6717218"/>
              <a:gd name="connsiteY1349" fmla="*/ 2798534 h 5987027"/>
              <a:gd name="connsiteX1350" fmla="*/ 122523 w 6717218"/>
              <a:gd name="connsiteY1350" fmla="*/ 2792437 h 5987027"/>
              <a:gd name="connsiteX1351" fmla="*/ 99513 w 6717218"/>
              <a:gd name="connsiteY1351" fmla="*/ 2770875 h 5987027"/>
              <a:gd name="connsiteX1352" fmla="*/ 110002 w 6717218"/>
              <a:gd name="connsiteY1352" fmla="*/ 2771417 h 5987027"/>
              <a:gd name="connsiteX1353" fmla="*/ 79361 w 6717218"/>
              <a:gd name="connsiteY1353" fmla="*/ 2754957 h 5987027"/>
              <a:gd name="connsiteX1354" fmla="*/ 15733 w 6717218"/>
              <a:gd name="connsiteY1354" fmla="*/ 2719065 h 5987027"/>
              <a:gd name="connsiteX1355" fmla="*/ 0 w 6717218"/>
              <a:gd name="connsiteY1355" fmla="*/ 2711487 h 5987027"/>
              <a:gd name="connsiteX1356" fmla="*/ 48404 w 6717218"/>
              <a:gd name="connsiteY1356" fmla="*/ 2664778 h 5987027"/>
              <a:gd name="connsiteX1357" fmla="*/ 61379 w 6717218"/>
              <a:gd name="connsiteY1357" fmla="*/ 2665434 h 5987027"/>
              <a:gd name="connsiteX1358" fmla="*/ 74197 w 6717218"/>
              <a:gd name="connsiteY1358" fmla="*/ 2668838 h 5987027"/>
              <a:gd name="connsiteX1359" fmla="*/ 82770 w 6717218"/>
              <a:gd name="connsiteY1359" fmla="*/ 2678836 h 5987027"/>
              <a:gd name="connsiteX1360" fmla="*/ 73561 w 6717218"/>
              <a:gd name="connsiteY1360" fmla="*/ 2676144 h 5987027"/>
              <a:gd name="connsiteX1361" fmla="*/ 48404 w 6717218"/>
              <a:gd name="connsiteY1361" fmla="*/ 2664778 h 5987027"/>
              <a:gd name="connsiteX1362" fmla="*/ 34845 w 6717218"/>
              <a:gd name="connsiteY1362" fmla="*/ 2661381 h 5987027"/>
              <a:gd name="connsiteX1363" fmla="*/ 35126 w 6717218"/>
              <a:gd name="connsiteY1363" fmla="*/ 2661560 h 5987027"/>
              <a:gd name="connsiteX1364" fmla="*/ 35423 w 6717218"/>
              <a:gd name="connsiteY1364" fmla="*/ 2662109 h 5987027"/>
              <a:gd name="connsiteX1365" fmla="*/ 133983 w 6717218"/>
              <a:gd name="connsiteY1365" fmla="*/ 2654753 h 5987027"/>
              <a:gd name="connsiteX1366" fmla="*/ 163454 w 6717218"/>
              <a:gd name="connsiteY1366" fmla="*/ 2672569 h 5987027"/>
              <a:gd name="connsiteX1367" fmla="*/ 221282 w 6717218"/>
              <a:gd name="connsiteY1367" fmla="*/ 2704519 h 5987027"/>
              <a:gd name="connsiteX1368" fmla="*/ 225031 w 6717218"/>
              <a:gd name="connsiteY1368" fmla="*/ 2706707 h 5987027"/>
              <a:gd name="connsiteX1369" fmla="*/ 229434 w 6717218"/>
              <a:gd name="connsiteY1369" fmla="*/ 2702969 h 5987027"/>
              <a:gd name="connsiteX1370" fmla="*/ 234381 w 6717218"/>
              <a:gd name="connsiteY1370" fmla="*/ 2698770 h 5987027"/>
              <a:gd name="connsiteX1371" fmla="*/ 268539 w 6717218"/>
              <a:gd name="connsiteY1371" fmla="*/ 2705855 h 5987027"/>
              <a:gd name="connsiteX1372" fmla="*/ 291706 w 6717218"/>
              <a:gd name="connsiteY1372" fmla="*/ 2714173 h 5987027"/>
              <a:gd name="connsiteX1373" fmla="*/ 299620 w 6717218"/>
              <a:gd name="connsiteY1373" fmla="*/ 2711150 h 5987027"/>
              <a:gd name="connsiteX1374" fmla="*/ 270138 w 6717218"/>
              <a:gd name="connsiteY1374" fmla="*/ 2699082 h 5987027"/>
              <a:gd name="connsiteX1375" fmla="*/ 232984 w 6717218"/>
              <a:gd name="connsiteY1375" fmla="*/ 2691523 h 5987027"/>
              <a:gd name="connsiteX1376" fmla="*/ 249848 w 6717218"/>
              <a:gd name="connsiteY1376" fmla="*/ 2668262 h 5987027"/>
              <a:gd name="connsiteX1377" fmla="*/ 144080 w 6717218"/>
              <a:gd name="connsiteY1377" fmla="*/ 2656976 h 5987027"/>
              <a:gd name="connsiteX1378" fmla="*/ 441837 w 6717218"/>
              <a:gd name="connsiteY1378" fmla="*/ 2591973 h 5987027"/>
              <a:gd name="connsiteX1379" fmla="*/ 441029 w 6717218"/>
              <a:gd name="connsiteY1379" fmla="*/ 2593602 h 5987027"/>
              <a:gd name="connsiteX1380" fmla="*/ 444316 w 6717218"/>
              <a:gd name="connsiteY1380" fmla="*/ 2593295 h 5987027"/>
              <a:gd name="connsiteX1381" fmla="*/ 445581 w 6717218"/>
              <a:gd name="connsiteY1381" fmla="*/ 2592670 h 5987027"/>
              <a:gd name="connsiteX1382" fmla="*/ 283435 w 6717218"/>
              <a:gd name="connsiteY1382" fmla="*/ 2529745 h 5987027"/>
              <a:gd name="connsiteX1383" fmla="*/ 310275 w 6717218"/>
              <a:gd name="connsiteY1383" fmla="*/ 2547051 h 5987027"/>
              <a:gd name="connsiteX1384" fmla="*/ 333657 w 6717218"/>
              <a:gd name="connsiteY1384" fmla="*/ 2572248 h 5987027"/>
              <a:gd name="connsiteX1385" fmla="*/ 314692 w 6717218"/>
              <a:gd name="connsiteY1385" fmla="*/ 2568814 h 5987027"/>
              <a:gd name="connsiteX1386" fmla="*/ 314160 w 6717218"/>
              <a:gd name="connsiteY1386" fmla="*/ 2567790 h 5987027"/>
              <a:gd name="connsiteX1387" fmla="*/ 283435 w 6717218"/>
              <a:gd name="connsiteY1387" fmla="*/ 2529745 h 5987027"/>
              <a:gd name="connsiteX1388" fmla="*/ 324350 w 6717218"/>
              <a:gd name="connsiteY1388" fmla="*/ 2499539 h 5987027"/>
              <a:gd name="connsiteX1389" fmla="*/ 337514 w 6717218"/>
              <a:gd name="connsiteY1389" fmla="*/ 2509659 h 5987027"/>
              <a:gd name="connsiteX1390" fmla="*/ 335738 w 6717218"/>
              <a:gd name="connsiteY1390" fmla="*/ 2505012 h 5987027"/>
              <a:gd name="connsiteX1391" fmla="*/ 172891 w 6717218"/>
              <a:gd name="connsiteY1391" fmla="*/ 2492434 h 5987027"/>
              <a:gd name="connsiteX1392" fmla="*/ 164445 w 6717218"/>
              <a:gd name="connsiteY1392" fmla="*/ 2497609 h 5987027"/>
              <a:gd name="connsiteX1393" fmla="*/ 201732 w 6717218"/>
              <a:gd name="connsiteY1393" fmla="*/ 2511843 h 5987027"/>
              <a:gd name="connsiteX1394" fmla="*/ 202792 w 6717218"/>
              <a:gd name="connsiteY1394" fmla="*/ 2503617 h 5987027"/>
              <a:gd name="connsiteX1395" fmla="*/ 172891 w 6717218"/>
              <a:gd name="connsiteY1395" fmla="*/ 2492434 h 5987027"/>
              <a:gd name="connsiteX1396" fmla="*/ 126998 w 6717218"/>
              <a:gd name="connsiteY1396" fmla="*/ 2483134 h 5987027"/>
              <a:gd name="connsiteX1397" fmla="*/ 124973 w 6717218"/>
              <a:gd name="connsiteY1397" fmla="*/ 2492137 h 5987027"/>
              <a:gd name="connsiteX1398" fmla="*/ 126998 w 6717218"/>
              <a:gd name="connsiteY1398" fmla="*/ 2483134 h 5987027"/>
              <a:gd name="connsiteX1399" fmla="*/ 293678 w 6717218"/>
              <a:gd name="connsiteY1399" fmla="*/ 2457209 h 5987027"/>
              <a:gd name="connsiteX1400" fmla="*/ 312703 w 6717218"/>
              <a:gd name="connsiteY1400" fmla="*/ 2483897 h 5987027"/>
              <a:gd name="connsiteX1401" fmla="*/ 331015 w 6717218"/>
              <a:gd name="connsiteY1401" fmla="*/ 2497651 h 5987027"/>
              <a:gd name="connsiteX1402" fmla="*/ 323171 w 6717218"/>
              <a:gd name="connsiteY1402" fmla="*/ 2486889 h 5987027"/>
              <a:gd name="connsiteX1403" fmla="*/ 309933 w 6717218"/>
              <a:gd name="connsiteY1403" fmla="*/ 2468890 h 5987027"/>
              <a:gd name="connsiteX1404" fmla="*/ 1 w 6717218"/>
              <a:gd name="connsiteY1404" fmla="*/ 2436931 h 5987027"/>
              <a:gd name="connsiteX1405" fmla="*/ 18850 w 6717218"/>
              <a:gd name="connsiteY1405" fmla="*/ 2460379 h 5987027"/>
              <a:gd name="connsiteX1406" fmla="*/ 31675 w 6717218"/>
              <a:gd name="connsiteY1406" fmla="*/ 2472749 h 5987027"/>
              <a:gd name="connsiteX1407" fmla="*/ 24815 w 6717218"/>
              <a:gd name="connsiteY1407" fmla="*/ 2471282 h 5987027"/>
              <a:gd name="connsiteX1408" fmla="*/ 47144 w 6717218"/>
              <a:gd name="connsiteY1408" fmla="*/ 2486421 h 5987027"/>
              <a:gd name="connsiteX1409" fmla="*/ 91476 w 6717218"/>
              <a:gd name="connsiteY1409" fmla="*/ 2522465 h 5987027"/>
              <a:gd name="connsiteX1410" fmla="*/ 88327 w 6717218"/>
              <a:gd name="connsiteY1410" fmla="*/ 2520994 h 5987027"/>
              <a:gd name="connsiteX1411" fmla="*/ 98983 w 6717218"/>
              <a:gd name="connsiteY1411" fmla="*/ 2529756 h 5987027"/>
              <a:gd name="connsiteX1412" fmla="*/ 48238 w 6717218"/>
              <a:gd name="connsiteY1412" fmla="*/ 2520567 h 5987027"/>
              <a:gd name="connsiteX1413" fmla="*/ 49967 w 6717218"/>
              <a:gd name="connsiteY1413" fmla="*/ 2518140 h 5987027"/>
              <a:gd name="connsiteX1414" fmla="*/ 49928 w 6717218"/>
              <a:gd name="connsiteY1414" fmla="*/ 2511967 h 5987027"/>
              <a:gd name="connsiteX1415" fmla="*/ 38277 w 6717218"/>
              <a:gd name="connsiteY1415" fmla="*/ 2495666 h 5987027"/>
              <a:gd name="connsiteX1416" fmla="*/ 0 w 6717218"/>
              <a:gd name="connsiteY1416" fmla="*/ 2474745 h 5987027"/>
              <a:gd name="connsiteX1417" fmla="*/ 0 w 6717218"/>
              <a:gd name="connsiteY1417" fmla="*/ 2454457 h 5987027"/>
              <a:gd name="connsiteX1418" fmla="*/ 1 w 6717218"/>
              <a:gd name="connsiteY1418" fmla="*/ 2454457 h 5987027"/>
              <a:gd name="connsiteX1419" fmla="*/ 0 w 6717218"/>
              <a:gd name="connsiteY1419" fmla="*/ 2406935 h 5987027"/>
              <a:gd name="connsiteX1420" fmla="*/ 10790 w 6717218"/>
              <a:gd name="connsiteY1420" fmla="*/ 2413195 h 5987027"/>
              <a:gd name="connsiteX1421" fmla="*/ 24682 w 6717218"/>
              <a:gd name="connsiteY1421" fmla="*/ 2424464 h 5987027"/>
              <a:gd name="connsiteX1422" fmla="*/ 0 w 6717218"/>
              <a:gd name="connsiteY1422" fmla="*/ 2421212 h 5987027"/>
              <a:gd name="connsiteX1423" fmla="*/ 72913 w 6717218"/>
              <a:gd name="connsiteY1423" fmla="*/ 2397948 h 5987027"/>
              <a:gd name="connsiteX1424" fmla="*/ 103516 w 6717218"/>
              <a:gd name="connsiteY1424" fmla="*/ 2427256 h 5987027"/>
              <a:gd name="connsiteX1425" fmla="*/ 147784 w 6717218"/>
              <a:gd name="connsiteY1425" fmla="*/ 2466039 h 5987027"/>
              <a:gd name="connsiteX1426" fmla="*/ 140070 w 6717218"/>
              <a:gd name="connsiteY1426" fmla="*/ 2448908 h 5987027"/>
              <a:gd name="connsiteX1427" fmla="*/ 128037 w 6717218"/>
              <a:gd name="connsiteY1427" fmla="*/ 2426639 h 5987027"/>
              <a:gd name="connsiteX1428" fmla="*/ 126944 w 6717218"/>
              <a:gd name="connsiteY1428" fmla="*/ 2426268 h 5987027"/>
              <a:gd name="connsiteX1429" fmla="*/ 75159 w 6717218"/>
              <a:gd name="connsiteY1429" fmla="*/ 2399251 h 5987027"/>
              <a:gd name="connsiteX1430" fmla="*/ 512693 w 6717218"/>
              <a:gd name="connsiteY1430" fmla="*/ 2384758 h 5987027"/>
              <a:gd name="connsiteX1431" fmla="*/ 530268 w 6717218"/>
              <a:gd name="connsiteY1431" fmla="*/ 2398024 h 5987027"/>
              <a:gd name="connsiteX1432" fmla="*/ 530137 w 6717218"/>
              <a:gd name="connsiteY1432" fmla="*/ 2400538 h 5987027"/>
              <a:gd name="connsiteX1433" fmla="*/ 544468 w 6717218"/>
              <a:gd name="connsiteY1433" fmla="*/ 2402838 h 5987027"/>
              <a:gd name="connsiteX1434" fmla="*/ 546597 w 6717218"/>
              <a:gd name="connsiteY1434" fmla="*/ 2400601 h 5987027"/>
              <a:gd name="connsiteX1435" fmla="*/ 553301 w 6717218"/>
              <a:gd name="connsiteY1435" fmla="*/ 2392566 h 5987027"/>
              <a:gd name="connsiteX1436" fmla="*/ 351289 w 6717218"/>
              <a:gd name="connsiteY1436" fmla="*/ 2343255 h 5987027"/>
              <a:gd name="connsiteX1437" fmla="*/ 354283 w 6717218"/>
              <a:gd name="connsiteY1437" fmla="*/ 2344445 h 5987027"/>
              <a:gd name="connsiteX1438" fmla="*/ 367314 w 6717218"/>
              <a:gd name="connsiteY1438" fmla="*/ 2357238 h 5987027"/>
              <a:gd name="connsiteX1439" fmla="*/ 359225 w 6717218"/>
              <a:gd name="connsiteY1439" fmla="*/ 2355734 h 5987027"/>
              <a:gd name="connsiteX1440" fmla="*/ 356180 w 6717218"/>
              <a:gd name="connsiteY1440" fmla="*/ 2351328 h 5987027"/>
              <a:gd name="connsiteX1441" fmla="*/ 351289 w 6717218"/>
              <a:gd name="connsiteY1441" fmla="*/ 2343255 h 5987027"/>
              <a:gd name="connsiteX1442" fmla="*/ 480511 w 6717218"/>
              <a:gd name="connsiteY1442" fmla="*/ 2329898 h 5987027"/>
              <a:gd name="connsiteX1443" fmla="*/ 480459 w 6717218"/>
              <a:gd name="connsiteY1443" fmla="*/ 2330059 h 5987027"/>
              <a:gd name="connsiteX1444" fmla="*/ 480574 w 6717218"/>
              <a:gd name="connsiteY1444" fmla="*/ 2330090 h 5987027"/>
              <a:gd name="connsiteX1445" fmla="*/ 263649 w 6717218"/>
              <a:gd name="connsiteY1445" fmla="*/ 2309165 h 5987027"/>
              <a:gd name="connsiteX1446" fmla="*/ 290665 w 6717218"/>
              <a:gd name="connsiteY1446" fmla="*/ 2327463 h 5987027"/>
              <a:gd name="connsiteX1447" fmla="*/ 310932 w 6717218"/>
              <a:gd name="connsiteY1447" fmla="*/ 2346755 h 5987027"/>
              <a:gd name="connsiteX1448" fmla="*/ 284005 w 6717218"/>
              <a:gd name="connsiteY1448" fmla="*/ 2341750 h 5987027"/>
              <a:gd name="connsiteX1449" fmla="*/ 278038 w 6717218"/>
              <a:gd name="connsiteY1449" fmla="*/ 2334628 h 5987027"/>
              <a:gd name="connsiteX1450" fmla="*/ 269405 w 6717218"/>
              <a:gd name="connsiteY1450" fmla="*/ 2324712 h 5987027"/>
              <a:gd name="connsiteX1451" fmla="*/ 263649 w 6717218"/>
              <a:gd name="connsiteY1451" fmla="*/ 2309165 h 5987027"/>
              <a:gd name="connsiteX1452" fmla="*/ 5471807 w 6717218"/>
              <a:gd name="connsiteY1452" fmla="*/ 2248033 h 5987027"/>
              <a:gd name="connsiteX1453" fmla="*/ 5470905 w 6717218"/>
              <a:gd name="connsiteY1453" fmla="*/ 2254493 h 5987027"/>
              <a:gd name="connsiteX1454" fmla="*/ 5474953 w 6717218"/>
              <a:gd name="connsiteY1454" fmla="*/ 2264511 h 5987027"/>
              <a:gd name="connsiteX1455" fmla="*/ 5494215 w 6717218"/>
              <a:gd name="connsiteY1455" fmla="*/ 2283185 h 5987027"/>
              <a:gd name="connsiteX1456" fmla="*/ 5485345 w 6717218"/>
              <a:gd name="connsiteY1456" fmla="*/ 2266151 h 5987027"/>
              <a:gd name="connsiteX1457" fmla="*/ 5470905 w 6717218"/>
              <a:gd name="connsiteY1457" fmla="*/ 2254493 h 5987027"/>
              <a:gd name="connsiteX1458" fmla="*/ 5471807 w 6717218"/>
              <a:gd name="connsiteY1458" fmla="*/ 2248033 h 5987027"/>
              <a:gd name="connsiteX1459" fmla="*/ 138511 w 6717218"/>
              <a:gd name="connsiteY1459" fmla="*/ 2243860 h 5987027"/>
              <a:gd name="connsiteX1460" fmla="*/ 144598 w 6717218"/>
              <a:gd name="connsiteY1460" fmla="*/ 2244046 h 5987027"/>
              <a:gd name="connsiteX1461" fmla="*/ 150369 w 6717218"/>
              <a:gd name="connsiteY1461" fmla="*/ 2253048 h 5987027"/>
              <a:gd name="connsiteX1462" fmla="*/ 199966 w 6717218"/>
              <a:gd name="connsiteY1462" fmla="*/ 2325356 h 5987027"/>
              <a:gd name="connsiteX1463" fmla="*/ 193798 w 6717218"/>
              <a:gd name="connsiteY1463" fmla="*/ 2324146 h 5987027"/>
              <a:gd name="connsiteX1464" fmla="*/ 5457542 w 6717218"/>
              <a:gd name="connsiteY1464" fmla="*/ 2229586 h 5987027"/>
              <a:gd name="connsiteX1465" fmla="*/ 5456765 w 6717218"/>
              <a:gd name="connsiteY1465" fmla="*/ 2235747 h 5987027"/>
              <a:gd name="connsiteX1466" fmla="*/ 5457542 w 6717218"/>
              <a:gd name="connsiteY1466" fmla="*/ 2229586 h 5987027"/>
              <a:gd name="connsiteX1467" fmla="*/ 5437917 w 6717218"/>
              <a:gd name="connsiteY1467" fmla="*/ 2220564 h 5987027"/>
              <a:gd name="connsiteX1468" fmla="*/ 5444036 w 6717218"/>
              <a:gd name="connsiteY1468" fmla="*/ 2223807 h 5987027"/>
              <a:gd name="connsiteX1469" fmla="*/ 5437917 w 6717218"/>
              <a:gd name="connsiteY1469" fmla="*/ 2220564 h 5987027"/>
              <a:gd name="connsiteX1470" fmla="*/ 516415 w 6717218"/>
              <a:gd name="connsiteY1470" fmla="*/ 2181091 h 5987027"/>
              <a:gd name="connsiteX1471" fmla="*/ 543867 w 6717218"/>
              <a:gd name="connsiteY1471" fmla="*/ 2192002 h 5987027"/>
              <a:gd name="connsiteX1472" fmla="*/ 510945 w 6717218"/>
              <a:gd name="connsiteY1472" fmla="*/ 2193015 h 5987027"/>
              <a:gd name="connsiteX1473" fmla="*/ 506703 w 6717218"/>
              <a:gd name="connsiteY1473" fmla="*/ 2186575 h 5987027"/>
              <a:gd name="connsiteX1474" fmla="*/ 503360 w 6717218"/>
              <a:gd name="connsiteY1474" fmla="*/ 2181313 h 5987027"/>
              <a:gd name="connsiteX1475" fmla="*/ 240824 w 6717218"/>
              <a:gd name="connsiteY1475" fmla="*/ 2137867 h 5987027"/>
              <a:gd name="connsiteX1476" fmla="*/ 240943 w 6717218"/>
              <a:gd name="connsiteY1476" fmla="*/ 2138030 h 5987027"/>
              <a:gd name="connsiteX1477" fmla="*/ 240825 w 6717218"/>
              <a:gd name="connsiteY1477" fmla="*/ 2138035 h 5987027"/>
              <a:gd name="connsiteX1478" fmla="*/ 240812 w 6717218"/>
              <a:gd name="connsiteY1478" fmla="*/ 2129610 h 5987027"/>
              <a:gd name="connsiteX1479" fmla="*/ 254763 w 6717218"/>
              <a:gd name="connsiteY1479" fmla="*/ 2132612 h 5987027"/>
              <a:gd name="connsiteX1480" fmla="*/ 250964 w 6717218"/>
              <a:gd name="connsiteY1480" fmla="*/ 2134680 h 5987027"/>
              <a:gd name="connsiteX1481" fmla="*/ 247098 w 6717218"/>
              <a:gd name="connsiteY1481" fmla="*/ 2131941 h 5987027"/>
              <a:gd name="connsiteX1482" fmla="*/ 240813 w 6717218"/>
              <a:gd name="connsiteY1482" fmla="*/ 2130206 h 5987027"/>
              <a:gd name="connsiteX1483" fmla="*/ 5930060 w 6717218"/>
              <a:gd name="connsiteY1483" fmla="*/ 2087317 h 5987027"/>
              <a:gd name="connsiteX1484" fmla="*/ 5911794 w 6717218"/>
              <a:gd name="connsiteY1484" fmla="*/ 2092663 h 5987027"/>
              <a:gd name="connsiteX1485" fmla="*/ 5905837 w 6717218"/>
              <a:gd name="connsiteY1485" fmla="*/ 2092829 h 5987027"/>
              <a:gd name="connsiteX1486" fmla="*/ 5901076 w 6717218"/>
              <a:gd name="connsiteY1486" fmla="*/ 2092963 h 5987027"/>
              <a:gd name="connsiteX1487" fmla="*/ 5911794 w 6717218"/>
              <a:gd name="connsiteY1487" fmla="*/ 2092663 h 5987027"/>
              <a:gd name="connsiteX1488" fmla="*/ 5930060 w 6717218"/>
              <a:gd name="connsiteY1488" fmla="*/ 2087317 h 5987027"/>
              <a:gd name="connsiteX1489" fmla="*/ 325130 w 6717218"/>
              <a:gd name="connsiteY1489" fmla="*/ 2029417 h 5987027"/>
              <a:gd name="connsiteX1490" fmla="*/ 336462 w 6717218"/>
              <a:gd name="connsiteY1490" fmla="*/ 2056131 h 5987027"/>
              <a:gd name="connsiteX1491" fmla="*/ 330083 w 6717218"/>
              <a:gd name="connsiteY1491" fmla="*/ 2043098 h 5987027"/>
              <a:gd name="connsiteX1492" fmla="*/ 325130 w 6717218"/>
              <a:gd name="connsiteY1492" fmla="*/ 2029417 h 5987027"/>
              <a:gd name="connsiteX1493" fmla="*/ 5441951 w 6717218"/>
              <a:gd name="connsiteY1493" fmla="*/ 2008051 h 5987027"/>
              <a:gd name="connsiteX1494" fmla="*/ 5460376 w 6717218"/>
              <a:gd name="connsiteY1494" fmla="*/ 2033153 h 5987027"/>
              <a:gd name="connsiteX1495" fmla="*/ 5454257 w 6717218"/>
              <a:gd name="connsiteY1495" fmla="*/ 2029180 h 5987027"/>
              <a:gd name="connsiteX1496" fmla="*/ 5441951 w 6717218"/>
              <a:gd name="connsiteY1496" fmla="*/ 2008051 h 5987027"/>
              <a:gd name="connsiteX1497" fmla="*/ 134508 w 6717218"/>
              <a:gd name="connsiteY1497" fmla="*/ 1998549 h 5987027"/>
              <a:gd name="connsiteX1498" fmla="*/ 138427 w 6717218"/>
              <a:gd name="connsiteY1498" fmla="*/ 2010923 h 5987027"/>
              <a:gd name="connsiteX1499" fmla="*/ 144126 w 6717218"/>
              <a:gd name="connsiteY1499" fmla="*/ 2011537 h 5987027"/>
              <a:gd name="connsiteX1500" fmla="*/ 143624 w 6717218"/>
              <a:gd name="connsiteY1500" fmla="*/ 2006511 h 5987027"/>
              <a:gd name="connsiteX1501" fmla="*/ 134508 w 6717218"/>
              <a:gd name="connsiteY1501" fmla="*/ 1998549 h 5987027"/>
              <a:gd name="connsiteX1502" fmla="*/ 5138721 w 6717218"/>
              <a:gd name="connsiteY1502" fmla="*/ 1997930 h 5987027"/>
              <a:gd name="connsiteX1503" fmla="*/ 5138293 w 6717218"/>
              <a:gd name="connsiteY1503" fmla="*/ 1998799 h 5987027"/>
              <a:gd name="connsiteX1504" fmla="*/ 5171783 w 6717218"/>
              <a:gd name="connsiteY1504" fmla="*/ 2045803 h 5987027"/>
              <a:gd name="connsiteX1505" fmla="*/ 5161742 w 6717218"/>
              <a:gd name="connsiteY1505" fmla="*/ 2048169 h 5987027"/>
              <a:gd name="connsiteX1506" fmla="*/ 5155420 w 6717218"/>
              <a:gd name="connsiteY1506" fmla="*/ 2047877 h 5987027"/>
              <a:gd name="connsiteX1507" fmla="*/ 5137576 w 6717218"/>
              <a:gd name="connsiteY1507" fmla="*/ 2024729 h 5987027"/>
              <a:gd name="connsiteX1508" fmla="*/ 5138802 w 6717218"/>
              <a:gd name="connsiteY1508" fmla="*/ 2029998 h 5987027"/>
              <a:gd name="connsiteX1509" fmla="*/ 5149649 w 6717218"/>
              <a:gd name="connsiteY1509" fmla="*/ 2043508 h 5987027"/>
              <a:gd name="connsiteX1510" fmla="*/ 5161329 w 6717218"/>
              <a:gd name="connsiteY1510" fmla="*/ 2057649 h 5987027"/>
              <a:gd name="connsiteX1511" fmla="*/ 5170305 w 6717218"/>
              <a:gd name="connsiteY1511" fmla="*/ 2064210 h 5987027"/>
              <a:gd name="connsiteX1512" fmla="*/ 5206212 w 6717218"/>
              <a:gd name="connsiteY1512" fmla="*/ 2075673 h 5987027"/>
              <a:gd name="connsiteX1513" fmla="*/ 5179605 w 6717218"/>
              <a:gd name="connsiteY1513" fmla="*/ 2044483 h 5987027"/>
              <a:gd name="connsiteX1514" fmla="*/ 5138721 w 6717218"/>
              <a:gd name="connsiteY1514" fmla="*/ 1997930 h 5987027"/>
              <a:gd name="connsiteX1515" fmla="*/ 5611655 w 6717218"/>
              <a:gd name="connsiteY1515" fmla="*/ 1955039 h 5987027"/>
              <a:gd name="connsiteX1516" fmla="*/ 5618874 w 6717218"/>
              <a:gd name="connsiteY1516" fmla="*/ 1959117 h 5987027"/>
              <a:gd name="connsiteX1517" fmla="*/ 5635535 w 6717218"/>
              <a:gd name="connsiteY1517" fmla="*/ 1967005 h 5987027"/>
              <a:gd name="connsiteX1518" fmla="*/ 5659815 w 6717218"/>
              <a:gd name="connsiteY1518" fmla="*/ 1996607 h 5987027"/>
              <a:gd name="connsiteX1519" fmla="*/ 5683927 w 6717218"/>
              <a:gd name="connsiteY1519" fmla="*/ 2028642 h 5987027"/>
              <a:gd name="connsiteX1520" fmla="*/ 5673744 w 6717218"/>
              <a:gd name="connsiteY1520" fmla="*/ 2023111 h 5987027"/>
              <a:gd name="connsiteX1521" fmla="*/ 5665496 w 6717218"/>
              <a:gd name="connsiteY1521" fmla="*/ 2017842 h 5987027"/>
              <a:gd name="connsiteX1522" fmla="*/ 5157776 w 6717218"/>
              <a:gd name="connsiteY1522" fmla="*/ 1939713 h 5987027"/>
              <a:gd name="connsiteX1523" fmla="*/ 5179508 w 6717218"/>
              <a:gd name="connsiteY1523" fmla="*/ 1964480 h 5987027"/>
              <a:gd name="connsiteX1524" fmla="*/ 5216707 w 6717218"/>
              <a:gd name="connsiteY1524" fmla="*/ 2001181 h 5987027"/>
              <a:gd name="connsiteX1525" fmla="*/ 5290069 w 6717218"/>
              <a:gd name="connsiteY1525" fmla="*/ 2088536 h 5987027"/>
              <a:gd name="connsiteX1526" fmla="*/ 5291413 w 6717218"/>
              <a:gd name="connsiteY1526" fmla="*/ 2105694 h 5987027"/>
              <a:gd name="connsiteX1527" fmla="*/ 5301862 w 6717218"/>
              <a:gd name="connsiteY1527" fmla="*/ 2118403 h 5987027"/>
              <a:gd name="connsiteX1528" fmla="*/ 5355853 w 6717218"/>
              <a:gd name="connsiteY1528" fmla="*/ 2154559 h 5987027"/>
              <a:gd name="connsiteX1529" fmla="*/ 5402304 w 6717218"/>
              <a:gd name="connsiteY1529" fmla="*/ 2195859 h 5987027"/>
              <a:gd name="connsiteX1530" fmla="*/ 5399670 w 6717218"/>
              <a:gd name="connsiteY1530" fmla="*/ 2192610 h 5987027"/>
              <a:gd name="connsiteX1531" fmla="*/ 5211007 w 6717218"/>
              <a:gd name="connsiteY1531" fmla="*/ 1982581 h 5987027"/>
              <a:gd name="connsiteX1532" fmla="*/ 5195669 w 6717218"/>
              <a:gd name="connsiteY1532" fmla="*/ 1964849 h 5987027"/>
              <a:gd name="connsiteX1533" fmla="*/ 5192738 w 6717218"/>
              <a:gd name="connsiteY1533" fmla="*/ 1961298 h 5987027"/>
              <a:gd name="connsiteX1534" fmla="*/ 5190658 w 6717218"/>
              <a:gd name="connsiteY1534" fmla="*/ 1959950 h 5987027"/>
              <a:gd name="connsiteX1535" fmla="*/ 5158939 w 6717218"/>
              <a:gd name="connsiteY1535" fmla="*/ 1940372 h 5987027"/>
              <a:gd name="connsiteX1536" fmla="*/ 249704 w 6717218"/>
              <a:gd name="connsiteY1536" fmla="*/ 1937369 h 5987027"/>
              <a:gd name="connsiteX1537" fmla="*/ 261398 w 6717218"/>
              <a:gd name="connsiteY1537" fmla="*/ 1941374 h 5987027"/>
              <a:gd name="connsiteX1538" fmla="*/ 269342 w 6717218"/>
              <a:gd name="connsiteY1538" fmla="*/ 1954183 h 5987027"/>
              <a:gd name="connsiteX1539" fmla="*/ 277172 w 6717218"/>
              <a:gd name="connsiteY1539" fmla="*/ 1968557 h 5987027"/>
              <a:gd name="connsiteX1540" fmla="*/ 254394 w 6717218"/>
              <a:gd name="connsiteY1540" fmla="*/ 1944162 h 5987027"/>
              <a:gd name="connsiteX1541" fmla="*/ 5275749 w 6717218"/>
              <a:gd name="connsiteY1541" fmla="*/ 1914765 h 5987027"/>
              <a:gd name="connsiteX1542" fmla="*/ 5281868 w 6717218"/>
              <a:gd name="connsiteY1542" fmla="*/ 1918008 h 5987027"/>
              <a:gd name="connsiteX1543" fmla="*/ 5275749 w 6717218"/>
              <a:gd name="connsiteY1543" fmla="*/ 1914765 h 5987027"/>
              <a:gd name="connsiteX1544" fmla="*/ 6373438 w 6717218"/>
              <a:gd name="connsiteY1544" fmla="*/ 1910723 h 5987027"/>
              <a:gd name="connsiteX1545" fmla="*/ 6390113 w 6717218"/>
              <a:gd name="connsiteY1545" fmla="*/ 1929645 h 5987027"/>
              <a:gd name="connsiteX1546" fmla="*/ 6391711 w 6717218"/>
              <a:gd name="connsiteY1546" fmla="*/ 1931382 h 5987027"/>
              <a:gd name="connsiteX1547" fmla="*/ 6389276 w 6717218"/>
              <a:gd name="connsiteY1547" fmla="*/ 1931269 h 5987027"/>
              <a:gd name="connsiteX1548" fmla="*/ 5873970 w 6717218"/>
              <a:gd name="connsiteY1548" fmla="*/ 1905401 h 5987027"/>
              <a:gd name="connsiteX1549" fmla="*/ 5875321 w 6717218"/>
              <a:gd name="connsiteY1549" fmla="*/ 1912399 h 5987027"/>
              <a:gd name="connsiteX1550" fmla="*/ 5873970 w 6717218"/>
              <a:gd name="connsiteY1550" fmla="*/ 1905401 h 5987027"/>
              <a:gd name="connsiteX1551" fmla="*/ 5134096 w 6717218"/>
              <a:gd name="connsiteY1551" fmla="*/ 1903732 h 5987027"/>
              <a:gd name="connsiteX1552" fmla="*/ 5135101 w 6717218"/>
              <a:gd name="connsiteY1552" fmla="*/ 1911654 h 5987027"/>
              <a:gd name="connsiteX1553" fmla="*/ 5142902 w 6717218"/>
              <a:gd name="connsiteY1553" fmla="*/ 1916534 h 5987027"/>
              <a:gd name="connsiteX1554" fmla="*/ 5163508 w 6717218"/>
              <a:gd name="connsiteY1554" fmla="*/ 1927237 h 5987027"/>
              <a:gd name="connsiteX1555" fmla="*/ 5150471 w 6717218"/>
              <a:gd name="connsiteY1555" fmla="*/ 1913250 h 5987027"/>
              <a:gd name="connsiteX1556" fmla="*/ 5134096 w 6717218"/>
              <a:gd name="connsiteY1556" fmla="*/ 1903732 h 5987027"/>
              <a:gd name="connsiteX1557" fmla="*/ 371294 w 6717218"/>
              <a:gd name="connsiteY1557" fmla="*/ 1902829 h 5987027"/>
              <a:gd name="connsiteX1558" fmla="*/ 377674 w 6717218"/>
              <a:gd name="connsiteY1558" fmla="*/ 1915862 h 5987027"/>
              <a:gd name="connsiteX1559" fmla="*/ 381427 w 6717218"/>
              <a:gd name="connsiteY1559" fmla="*/ 1918656 h 5987027"/>
              <a:gd name="connsiteX1560" fmla="*/ 379512 w 6717218"/>
              <a:gd name="connsiteY1560" fmla="*/ 1914457 h 5987027"/>
              <a:gd name="connsiteX1561" fmla="*/ 371294 w 6717218"/>
              <a:gd name="connsiteY1561" fmla="*/ 1902829 h 5987027"/>
              <a:gd name="connsiteX1562" fmla="*/ 5854596 w 6717218"/>
              <a:gd name="connsiteY1562" fmla="*/ 1893303 h 5987027"/>
              <a:gd name="connsiteX1563" fmla="*/ 5873970 w 6717218"/>
              <a:gd name="connsiteY1563" fmla="*/ 1905401 h 5987027"/>
              <a:gd name="connsiteX1564" fmla="*/ 5857836 w 6717218"/>
              <a:gd name="connsiteY1564" fmla="*/ 1896673 h 5987027"/>
              <a:gd name="connsiteX1565" fmla="*/ 5589436 w 6717218"/>
              <a:gd name="connsiteY1565" fmla="*/ 1844038 h 5987027"/>
              <a:gd name="connsiteX1566" fmla="*/ 5599074 w 6717218"/>
              <a:gd name="connsiteY1566" fmla="*/ 1849752 h 5987027"/>
              <a:gd name="connsiteX1567" fmla="*/ 5591351 w 6717218"/>
              <a:gd name="connsiteY1567" fmla="*/ 1847898 h 5987027"/>
              <a:gd name="connsiteX1568" fmla="*/ 5589436 w 6717218"/>
              <a:gd name="connsiteY1568" fmla="*/ 1844038 h 5987027"/>
              <a:gd name="connsiteX1569" fmla="*/ 5579799 w 6717218"/>
              <a:gd name="connsiteY1569" fmla="*/ 1838323 h 5987027"/>
              <a:gd name="connsiteX1570" fmla="*/ 5589436 w 6717218"/>
              <a:gd name="connsiteY1570" fmla="*/ 1844038 h 5987027"/>
              <a:gd name="connsiteX1571" fmla="*/ 5581712 w 6717218"/>
              <a:gd name="connsiteY1571" fmla="*/ 1842185 h 5987027"/>
              <a:gd name="connsiteX1572" fmla="*/ 5579799 w 6717218"/>
              <a:gd name="connsiteY1572" fmla="*/ 1838323 h 5987027"/>
              <a:gd name="connsiteX1573" fmla="*/ 5555346 w 6717218"/>
              <a:gd name="connsiteY1573" fmla="*/ 1821288 h 5987027"/>
              <a:gd name="connsiteX1574" fmla="*/ 5579799 w 6717218"/>
              <a:gd name="connsiteY1574" fmla="*/ 1838323 h 5987027"/>
              <a:gd name="connsiteX1575" fmla="*/ 5564626 w 6717218"/>
              <a:gd name="connsiteY1575" fmla="*/ 1831054 h 5987027"/>
              <a:gd name="connsiteX1576" fmla="*/ 5555346 w 6717218"/>
              <a:gd name="connsiteY1576" fmla="*/ 1821288 h 5987027"/>
              <a:gd name="connsiteX1577" fmla="*/ 5617713 w 6717218"/>
              <a:gd name="connsiteY1577" fmla="*/ 1815043 h 5987027"/>
              <a:gd name="connsiteX1578" fmla="*/ 5615118 w 6717218"/>
              <a:gd name="connsiteY1578" fmla="*/ 1815619 h 5987027"/>
              <a:gd name="connsiteX1579" fmla="*/ 5622639 w 6717218"/>
              <a:gd name="connsiteY1579" fmla="*/ 1822579 h 5987027"/>
              <a:gd name="connsiteX1580" fmla="*/ 5633468 w 6717218"/>
              <a:gd name="connsiteY1580" fmla="*/ 1829782 h 5987027"/>
              <a:gd name="connsiteX1581" fmla="*/ 5627957 w 6717218"/>
              <a:gd name="connsiteY1581" fmla="*/ 1820482 h 5987027"/>
              <a:gd name="connsiteX1582" fmla="*/ 5619868 w 6717218"/>
              <a:gd name="connsiteY1582" fmla="*/ 1817004 h 5987027"/>
              <a:gd name="connsiteX1583" fmla="*/ 298360 w 6717218"/>
              <a:gd name="connsiteY1583" fmla="*/ 1792634 h 5987027"/>
              <a:gd name="connsiteX1584" fmla="*/ 298061 w 6717218"/>
              <a:gd name="connsiteY1584" fmla="*/ 1801073 h 5987027"/>
              <a:gd name="connsiteX1585" fmla="*/ 315164 w 6717218"/>
              <a:gd name="connsiteY1585" fmla="*/ 1825013 h 5987027"/>
              <a:gd name="connsiteX1586" fmla="*/ 348300 w 6717218"/>
              <a:gd name="connsiteY1586" fmla="*/ 1871805 h 5987027"/>
              <a:gd name="connsiteX1587" fmla="*/ 349584 w 6717218"/>
              <a:gd name="connsiteY1587" fmla="*/ 1881856 h 5987027"/>
              <a:gd name="connsiteX1588" fmla="*/ 348300 w 6717218"/>
              <a:gd name="connsiteY1588" fmla="*/ 1871805 h 5987027"/>
              <a:gd name="connsiteX1589" fmla="*/ 315164 w 6717218"/>
              <a:gd name="connsiteY1589" fmla="*/ 1825013 h 5987027"/>
              <a:gd name="connsiteX1590" fmla="*/ 298061 w 6717218"/>
              <a:gd name="connsiteY1590" fmla="*/ 1801073 h 5987027"/>
              <a:gd name="connsiteX1591" fmla="*/ 298360 w 6717218"/>
              <a:gd name="connsiteY1591" fmla="*/ 1792634 h 5987027"/>
              <a:gd name="connsiteX1592" fmla="*/ 5205229 w 6717218"/>
              <a:gd name="connsiteY1592" fmla="*/ 1788330 h 5987027"/>
              <a:gd name="connsiteX1593" fmla="*/ 5205979 w 6717218"/>
              <a:gd name="connsiteY1593" fmla="*/ 1789779 h 5987027"/>
              <a:gd name="connsiteX1594" fmla="*/ 5208183 w 6717218"/>
              <a:gd name="connsiteY1594" fmla="*/ 1792372 h 5987027"/>
              <a:gd name="connsiteX1595" fmla="*/ 5933434 w 6717218"/>
              <a:gd name="connsiteY1595" fmla="*/ 1786821 h 5987027"/>
              <a:gd name="connsiteX1596" fmla="*/ 5946854 w 6717218"/>
              <a:gd name="connsiteY1596" fmla="*/ 1800595 h 5987027"/>
              <a:gd name="connsiteX1597" fmla="*/ 5952931 w 6717218"/>
              <a:gd name="connsiteY1597" fmla="*/ 1815434 h 5987027"/>
              <a:gd name="connsiteX1598" fmla="*/ 5933434 w 6717218"/>
              <a:gd name="connsiteY1598" fmla="*/ 1786821 h 5987027"/>
              <a:gd name="connsiteX1599" fmla="*/ 5446227 w 6717218"/>
              <a:gd name="connsiteY1599" fmla="*/ 1781348 h 5987027"/>
              <a:gd name="connsiteX1600" fmla="*/ 5487163 w 6717218"/>
              <a:gd name="connsiteY1600" fmla="*/ 1810711 h 5987027"/>
              <a:gd name="connsiteX1601" fmla="*/ 5519355 w 6717218"/>
              <a:gd name="connsiteY1601" fmla="*/ 1830141 h 5987027"/>
              <a:gd name="connsiteX1602" fmla="*/ 5584484 w 6717218"/>
              <a:gd name="connsiteY1602" fmla="*/ 1904761 h 5987027"/>
              <a:gd name="connsiteX1603" fmla="*/ 5594116 w 6717218"/>
              <a:gd name="connsiteY1603" fmla="*/ 1916504 h 5987027"/>
              <a:gd name="connsiteX1604" fmla="*/ 5585739 w 6717218"/>
              <a:gd name="connsiteY1604" fmla="*/ 1911686 h 5987027"/>
              <a:gd name="connsiteX1605" fmla="*/ 5563097 w 6717218"/>
              <a:gd name="connsiteY1605" fmla="*/ 1899206 h 5987027"/>
              <a:gd name="connsiteX1606" fmla="*/ 5563091 w 6717218"/>
              <a:gd name="connsiteY1606" fmla="*/ 1900371 h 5987027"/>
              <a:gd name="connsiteX1607" fmla="*/ 5531008 w 6717218"/>
              <a:gd name="connsiteY1607" fmla="*/ 1864622 h 5987027"/>
              <a:gd name="connsiteX1608" fmla="*/ 5459624 w 6717218"/>
              <a:gd name="connsiteY1608" fmla="*/ 1797575 h 5987027"/>
              <a:gd name="connsiteX1609" fmla="*/ 0 w 6717218"/>
              <a:gd name="connsiteY1609" fmla="*/ 1776193 h 5987027"/>
              <a:gd name="connsiteX1610" fmla="*/ 10476 w 6717218"/>
              <a:gd name="connsiteY1610" fmla="*/ 1784252 h 5987027"/>
              <a:gd name="connsiteX1611" fmla="*/ 18345 w 6717218"/>
              <a:gd name="connsiteY1611" fmla="*/ 1801261 h 5987027"/>
              <a:gd name="connsiteX1612" fmla="*/ 0 w 6717218"/>
              <a:gd name="connsiteY1612" fmla="*/ 1790338 h 5987027"/>
              <a:gd name="connsiteX1613" fmla="*/ 271606 w 6717218"/>
              <a:gd name="connsiteY1613" fmla="*/ 1769752 h 5987027"/>
              <a:gd name="connsiteX1614" fmla="*/ 282038 w 6717218"/>
              <a:gd name="connsiteY1614" fmla="*/ 1777140 h 5987027"/>
              <a:gd name="connsiteX1615" fmla="*/ 278821 w 6717218"/>
              <a:gd name="connsiteY1615" fmla="*/ 1773869 h 5987027"/>
              <a:gd name="connsiteX1616" fmla="*/ 271606 w 6717218"/>
              <a:gd name="connsiteY1616" fmla="*/ 1769752 h 5987027"/>
              <a:gd name="connsiteX1617" fmla="*/ 4598 w 6717218"/>
              <a:gd name="connsiteY1617" fmla="*/ 1765692 h 5987027"/>
              <a:gd name="connsiteX1618" fmla="*/ 16016 w 6717218"/>
              <a:gd name="connsiteY1618" fmla="*/ 1774200 h 5987027"/>
              <a:gd name="connsiteX1619" fmla="*/ 19139 w 6717218"/>
              <a:gd name="connsiteY1619" fmla="*/ 1777599 h 5987027"/>
              <a:gd name="connsiteX1620" fmla="*/ 14704 w 6717218"/>
              <a:gd name="connsiteY1620" fmla="*/ 1776106 h 5987027"/>
              <a:gd name="connsiteX1621" fmla="*/ 0 w 6717218"/>
              <a:gd name="connsiteY1621" fmla="*/ 1769641 h 5987027"/>
              <a:gd name="connsiteX1622" fmla="*/ 0 w 6717218"/>
              <a:gd name="connsiteY1622" fmla="*/ 1768093 h 5987027"/>
              <a:gd name="connsiteX1623" fmla="*/ 5798665 w 6717218"/>
              <a:gd name="connsiteY1623" fmla="*/ 1763313 h 5987027"/>
              <a:gd name="connsiteX1624" fmla="*/ 5866152 w 6717218"/>
              <a:gd name="connsiteY1624" fmla="*/ 1834906 h 5987027"/>
              <a:gd name="connsiteX1625" fmla="*/ 5882276 w 6717218"/>
              <a:gd name="connsiteY1625" fmla="*/ 1859960 h 5987027"/>
              <a:gd name="connsiteX1626" fmla="*/ 5909177 w 6717218"/>
              <a:gd name="connsiteY1626" fmla="*/ 1899847 h 5987027"/>
              <a:gd name="connsiteX1627" fmla="*/ 5911304 w 6717218"/>
              <a:gd name="connsiteY1627" fmla="*/ 1906011 h 5987027"/>
              <a:gd name="connsiteX1628" fmla="*/ 5930471 w 6717218"/>
              <a:gd name="connsiteY1628" fmla="*/ 1931417 h 5987027"/>
              <a:gd name="connsiteX1629" fmla="*/ 5959845 w 6717218"/>
              <a:gd name="connsiteY1629" fmla="*/ 1974972 h 5987027"/>
              <a:gd name="connsiteX1630" fmla="*/ 6025461 w 6717218"/>
              <a:gd name="connsiteY1630" fmla="*/ 2078297 h 5987027"/>
              <a:gd name="connsiteX1631" fmla="*/ 5840137 w 6717218"/>
              <a:gd name="connsiteY1631" fmla="*/ 1825932 h 5987027"/>
              <a:gd name="connsiteX1632" fmla="*/ 6253006 w 6717218"/>
              <a:gd name="connsiteY1632" fmla="*/ 1754500 h 5987027"/>
              <a:gd name="connsiteX1633" fmla="*/ 6288114 w 6717218"/>
              <a:gd name="connsiteY1633" fmla="*/ 1784811 h 5987027"/>
              <a:gd name="connsiteX1634" fmla="*/ 6326083 w 6717218"/>
              <a:gd name="connsiteY1634" fmla="*/ 1829248 h 5987027"/>
              <a:gd name="connsiteX1635" fmla="*/ 6323091 w 6717218"/>
              <a:gd name="connsiteY1635" fmla="*/ 1836670 h 5987027"/>
              <a:gd name="connsiteX1636" fmla="*/ 6322558 w 6717218"/>
              <a:gd name="connsiteY1636" fmla="*/ 1844723 h 5987027"/>
              <a:gd name="connsiteX1637" fmla="*/ 5436713 w 6717218"/>
              <a:gd name="connsiteY1637" fmla="*/ 1747477 h 5987027"/>
              <a:gd name="connsiteX1638" fmla="*/ 5454493 w 6717218"/>
              <a:gd name="connsiteY1638" fmla="*/ 1758698 h 5987027"/>
              <a:gd name="connsiteX1639" fmla="*/ 5444853 w 6717218"/>
              <a:gd name="connsiteY1639" fmla="*/ 1753509 h 5987027"/>
              <a:gd name="connsiteX1640" fmla="*/ 5440051 w 6717218"/>
              <a:gd name="connsiteY1640" fmla="*/ 1750950 h 5987027"/>
              <a:gd name="connsiteX1641" fmla="*/ 5427691 w 6717218"/>
              <a:gd name="connsiteY1641" fmla="*/ 1743017 h 5987027"/>
              <a:gd name="connsiteX1642" fmla="*/ 5428202 w 6717218"/>
              <a:gd name="connsiteY1642" fmla="*/ 1748208 h 5987027"/>
              <a:gd name="connsiteX1643" fmla="*/ 5427691 w 6717218"/>
              <a:gd name="connsiteY1643" fmla="*/ 1743017 h 5987027"/>
              <a:gd name="connsiteX1644" fmla="*/ 5412333 w 6717218"/>
              <a:gd name="connsiteY1644" fmla="*/ 1731603 h 5987027"/>
              <a:gd name="connsiteX1645" fmla="*/ 5412796 w 6717218"/>
              <a:gd name="connsiteY1645" fmla="*/ 1737065 h 5987027"/>
              <a:gd name="connsiteX1646" fmla="*/ 5412333 w 6717218"/>
              <a:gd name="connsiteY1646" fmla="*/ 1731603 h 5987027"/>
              <a:gd name="connsiteX1647" fmla="*/ 0 w 6717218"/>
              <a:gd name="connsiteY1647" fmla="*/ 1731136 h 5987027"/>
              <a:gd name="connsiteX1648" fmla="*/ 2605 w 6717218"/>
              <a:gd name="connsiteY1648" fmla="*/ 1733570 h 5987027"/>
              <a:gd name="connsiteX1649" fmla="*/ 0 w 6717218"/>
              <a:gd name="connsiteY1649" fmla="*/ 1736005 h 5987027"/>
              <a:gd name="connsiteX1650" fmla="*/ 5460584 w 6717218"/>
              <a:gd name="connsiteY1650" fmla="*/ 1719405 h 5987027"/>
              <a:gd name="connsiteX1651" fmla="*/ 5454860 w 6717218"/>
              <a:gd name="connsiteY1651" fmla="*/ 1720439 h 5987027"/>
              <a:gd name="connsiteX1652" fmla="*/ 5469533 w 6717218"/>
              <a:gd name="connsiteY1652" fmla="*/ 1735768 h 5987027"/>
              <a:gd name="connsiteX1653" fmla="*/ 5646926 w 6717218"/>
              <a:gd name="connsiteY1653" fmla="*/ 1855367 h 5987027"/>
              <a:gd name="connsiteX1654" fmla="*/ 5650947 w 6717218"/>
              <a:gd name="connsiteY1654" fmla="*/ 1858469 h 5987027"/>
              <a:gd name="connsiteX1655" fmla="*/ 5643664 w 6717218"/>
              <a:gd name="connsiteY1655" fmla="*/ 1846982 h 5987027"/>
              <a:gd name="connsiteX1656" fmla="*/ 5638914 w 6717218"/>
              <a:gd name="connsiteY1656" fmla="*/ 1838970 h 5987027"/>
              <a:gd name="connsiteX1657" fmla="*/ 5601771 w 6717218"/>
              <a:gd name="connsiteY1657" fmla="*/ 1816307 h 5987027"/>
              <a:gd name="connsiteX1658" fmla="*/ 5470217 w 6717218"/>
              <a:gd name="connsiteY1658" fmla="*/ 1731857 h 5987027"/>
              <a:gd name="connsiteX1659" fmla="*/ 5460584 w 6717218"/>
              <a:gd name="connsiteY1659" fmla="*/ 1719405 h 5987027"/>
              <a:gd name="connsiteX1660" fmla="*/ 323133 w 6717218"/>
              <a:gd name="connsiteY1660" fmla="*/ 1713527 h 5987027"/>
              <a:gd name="connsiteX1661" fmla="*/ 328941 w 6717218"/>
              <a:gd name="connsiteY1661" fmla="*/ 1731025 h 5987027"/>
              <a:gd name="connsiteX1662" fmla="*/ 358914 w 6717218"/>
              <a:gd name="connsiteY1662" fmla="*/ 1768055 h 5987027"/>
              <a:gd name="connsiteX1663" fmla="*/ 362153 w 6717218"/>
              <a:gd name="connsiteY1663" fmla="*/ 1766192 h 5987027"/>
              <a:gd name="connsiteX1664" fmla="*/ 323133 w 6717218"/>
              <a:gd name="connsiteY1664" fmla="*/ 1713527 h 5987027"/>
              <a:gd name="connsiteX1665" fmla="*/ 5517439 w 6717218"/>
              <a:gd name="connsiteY1665" fmla="*/ 1708274 h 5987027"/>
              <a:gd name="connsiteX1666" fmla="*/ 5551486 w 6717218"/>
              <a:gd name="connsiteY1666" fmla="*/ 1732279 h 5987027"/>
              <a:gd name="connsiteX1667" fmla="*/ 5592739 w 6717218"/>
              <a:gd name="connsiteY1667" fmla="*/ 1761073 h 5987027"/>
              <a:gd name="connsiteX1668" fmla="*/ 5590563 w 6717218"/>
              <a:gd name="connsiteY1668" fmla="*/ 1757402 h 5987027"/>
              <a:gd name="connsiteX1669" fmla="*/ 5589239 w 6717218"/>
              <a:gd name="connsiteY1669" fmla="*/ 1756059 h 5987027"/>
              <a:gd name="connsiteX1670" fmla="*/ 5579166 w 6717218"/>
              <a:gd name="connsiteY1670" fmla="*/ 1743321 h 5987027"/>
              <a:gd name="connsiteX1671" fmla="*/ 5346929 w 6717218"/>
              <a:gd name="connsiteY1671" fmla="*/ 1707092 h 5987027"/>
              <a:gd name="connsiteX1672" fmla="*/ 5403476 w 6717218"/>
              <a:gd name="connsiteY1672" fmla="*/ 1749450 h 5987027"/>
              <a:gd name="connsiteX1673" fmla="*/ 5404993 w 6717218"/>
              <a:gd name="connsiteY1673" fmla="*/ 1752377 h 5987027"/>
              <a:gd name="connsiteX1674" fmla="*/ 5405739 w 6717218"/>
              <a:gd name="connsiteY1674" fmla="*/ 1758627 h 5987027"/>
              <a:gd name="connsiteX1675" fmla="*/ 5352007 w 6717218"/>
              <a:gd name="connsiteY1675" fmla="*/ 1712729 h 5987027"/>
              <a:gd name="connsiteX1676" fmla="*/ 5381246 w 6717218"/>
              <a:gd name="connsiteY1676" fmla="*/ 1696495 h 5987027"/>
              <a:gd name="connsiteX1677" fmla="*/ 5380167 w 6717218"/>
              <a:gd name="connsiteY1677" fmla="*/ 1697183 h 5987027"/>
              <a:gd name="connsiteX1678" fmla="*/ 5394020 w 6717218"/>
              <a:gd name="connsiteY1678" fmla="*/ 1709805 h 5987027"/>
              <a:gd name="connsiteX1679" fmla="*/ 5395249 w 6717218"/>
              <a:gd name="connsiteY1679" fmla="*/ 1706260 h 5987027"/>
              <a:gd name="connsiteX1680" fmla="*/ 5391968 w 6717218"/>
              <a:gd name="connsiteY1680" fmla="*/ 1705157 h 5987027"/>
              <a:gd name="connsiteX1681" fmla="*/ 5282458 w 6717218"/>
              <a:gd name="connsiteY1681" fmla="*/ 1691539 h 5987027"/>
              <a:gd name="connsiteX1682" fmla="*/ 5282443 w 6717218"/>
              <a:gd name="connsiteY1682" fmla="*/ 1691640 h 5987027"/>
              <a:gd name="connsiteX1683" fmla="*/ 5282357 w 6717218"/>
              <a:gd name="connsiteY1683" fmla="*/ 1692255 h 5987027"/>
              <a:gd name="connsiteX1684" fmla="*/ 5282119 w 6717218"/>
              <a:gd name="connsiteY1684" fmla="*/ 1693960 h 5987027"/>
              <a:gd name="connsiteX1685" fmla="*/ 5281555 w 6717218"/>
              <a:gd name="connsiteY1685" fmla="*/ 1697999 h 5987027"/>
              <a:gd name="connsiteX1686" fmla="*/ 5282357 w 6717218"/>
              <a:gd name="connsiteY1686" fmla="*/ 1692255 h 5987027"/>
              <a:gd name="connsiteX1687" fmla="*/ 5456062 w 6717218"/>
              <a:gd name="connsiteY1687" fmla="*/ 1665211 h 5987027"/>
              <a:gd name="connsiteX1688" fmla="*/ 5455839 w 6717218"/>
              <a:gd name="connsiteY1688" fmla="*/ 1665244 h 5987027"/>
              <a:gd name="connsiteX1689" fmla="*/ 5457004 w 6717218"/>
              <a:gd name="connsiteY1689" fmla="*/ 1666053 h 5987027"/>
              <a:gd name="connsiteX1690" fmla="*/ 5429012 w 6717218"/>
              <a:gd name="connsiteY1690" fmla="*/ 1661398 h 5987027"/>
              <a:gd name="connsiteX1691" fmla="*/ 5442501 w 6717218"/>
              <a:gd name="connsiteY1691" fmla="*/ 1679286 h 5987027"/>
              <a:gd name="connsiteX1692" fmla="*/ 5454424 w 6717218"/>
              <a:gd name="connsiteY1692" fmla="*/ 1691192 h 5987027"/>
              <a:gd name="connsiteX1693" fmla="*/ 5552741 w 6717218"/>
              <a:gd name="connsiteY1693" fmla="*/ 1756946 h 5987027"/>
              <a:gd name="connsiteX1694" fmla="*/ 5613826 w 6717218"/>
              <a:gd name="connsiteY1694" fmla="*/ 1796648 h 5987027"/>
              <a:gd name="connsiteX1695" fmla="*/ 5606550 w 6717218"/>
              <a:gd name="connsiteY1695" fmla="*/ 1784372 h 5987027"/>
              <a:gd name="connsiteX1696" fmla="*/ 5549264 w 6717218"/>
              <a:gd name="connsiteY1696" fmla="*/ 1750132 h 5987027"/>
              <a:gd name="connsiteX1697" fmla="*/ 5532944 w 6717218"/>
              <a:gd name="connsiteY1697" fmla="*/ 1731759 h 5987027"/>
              <a:gd name="connsiteX1698" fmla="*/ 5519998 w 6717218"/>
              <a:gd name="connsiteY1698" fmla="*/ 1720693 h 5987027"/>
              <a:gd name="connsiteX1699" fmla="*/ 5470467 w 6717218"/>
              <a:gd name="connsiteY1699" fmla="*/ 1687994 h 5987027"/>
              <a:gd name="connsiteX1700" fmla="*/ 5913213 w 6717218"/>
              <a:gd name="connsiteY1700" fmla="*/ 1657999 h 5987027"/>
              <a:gd name="connsiteX1701" fmla="*/ 5912436 w 6717218"/>
              <a:gd name="connsiteY1701" fmla="*/ 1664160 h 5987027"/>
              <a:gd name="connsiteX1702" fmla="*/ 5913213 w 6717218"/>
              <a:gd name="connsiteY1702" fmla="*/ 1657999 h 5987027"/>
              <a:gd name="connsiteX1703" fmla="*/ 5418091 w 6717218"/>
              <a:gd name="connsiteY1703" fmla="*/ 1656688 h 5987027"/>
              <a:gd name="connsiteX1704" fmla="*/ 5418052 w 6717218"/>
              <a:gd name="connsiteY1704" fmla="*/ 1656707 h 5987027"/>
              <a:gd name="connsiteX1705" fmla="*/ 5424274 w 6717218"/>
              <a:gd name="connsiteY1705" fmla="*/ 1664173 h 5987027"/>
              <a:gd name="connsiteX1706" fmla="*/ 5422755 w 6717218"/>
              <a:gd name="connsiteY1706" fmla="*/ 1670342 h 5987027"/>
              <a:gd name="connsiteX1707" fmla="*/ 5435055 w 6717218"/>
              <a:gd name="connsiteY1707" fmla="*/ 1678272 h 5987027"/>
              <a:gd name="connsiteX1708" fmla="*/ 5428837 w 6717218"/>
              <a:gd name="connsiteY1708" fmla="*/ 1667268 h 5987027"/>
              <a:gd name="connsiteX1709" fmla="*/ 5427449 w 6717218"/>
              <a:gd name="connsiteY1709" fmla="*/ 1661735 h 5987027"/>
              <a:gd name="connsiteX1710" fmla="*/ 5893587 w 6717218"/>
              <a:gd name="connsiteY1710" fmla="*/ 1648977 h 5987027"/>
              <a:gd name="connsiteX1711" fmla="*/ 5899706 w 6717218"/>
              <a:gd name="connsiteY1711" fmla="*/ 1652219 h 5987027"/>
              <a:gd name="connsiteX1712" fmla="*/ 5893587 w 6717218"/>
              <a:gd name="connsiteY1712" fmla="*/ 1648977 h 5987027"/>
              <a:gd name="connsiteX1713" fmla="*/ 5997134 w 6717218"/>
              <a:gd name="connsiteY1713" fmla="*/ 1646100 h 5987027"/>
              <a:gd name="connsiteX1714" fmla="*/ 6022563 w 6717218"/>
              <a:gd name="connsiteY1714" fmla="*/ 1680926 h 5987027"/>
              <a:gd name="connsiteX1715" fmla="*/ 5997134 w 6717218"/>
              <a:gd name="connsiteY1715" fmla="*/ 1646100 h 5987027"/>
              <a:gd name="connsiteX1716" fmla="*/ 5175273 w 6717218"/>
              <a:gd name="connsiteY1716" fmla="*/ 1636917 h 5987027"/>
              <a:gd name="connsiteX1717" fmla="*/ 5175093 w 6717218"/>
              <a:gd name="connsiteY1717" fmla="*/ 1637349 h 5987027"/>
              <a:gd name="connsiteX1718" fmla="*/ 5174868 w 6717218"/>
              <a:gd name="connsiteY1718" fmla="*/ 1637889 h 5987027"/>
              <a:gd name="connsiteX1719" fmla="*/ 5174183 w 6717218"/>
              <a:gd name="connsiteY1719" fmla="*/ 1639527 h 5987027"/>
              <a:gd name="connsiteX1720" fmla="*/ 5174184 w 6717218"/>
              <a:gd name="connsiteY1720" fmla="*/ 1639527 h 5987027"/>
              <a:gd name="connsiteX1721" fmla="*/ 5174192 w 6717218"/>
              <a:gd name="connsiteY1721" fmla="*/ 1639509 h 5987027"/>
              <a:gd name="connsiteX1722" fmla="*/ 5174868 w 6717218"/>
              <a:gd name="connsiteY1722" fmla="*/ 1637889 h 5987027"/>
              <a:gd name="connsiteX1723" fmla="*/ 5480049 w 6717218"/>
              <a:gd name="connsiteY1723" fmla="*/ 1630735 h 5987027"/>
              <a:gd name="connsiteX1724" fmla="*/ 5483250 w 6717218"/>
              <a:gd name="connsiteY1724" fmla="*/ 1638095 h 5987027"/>
              <a:gd name="connsiteX1725" fmla="*/ 5480049 w 6717218"/>
              <a:gd name="connsiteY1725" fmla="*/ 1630735 h 5987027"/>
              <a:gd name="connsiteX1726" fmla="*/ 5492151 w 6717218"/>
              <a:gd name="connsiteY1726" fmla="*/ 1618202 h 5987027"/>
              <a:gd name="connsiteX1727" fmla="*/ 5494254 w 6717218"/>
              <a:gd name="connsiteY1727" fmla="*/ 1622186 h 5987027"/>
              <a:gd name="connsiteX1728" fmla="*/ 5512612 w 6717218"/>
              <a:gd name="connsiteY1728" fmla="*/ 1633472 h 5987027"/>
              <a:gd name="connsiteX1729" fmla="*/ 5508544 w 6717218"/>
              <a:gd name="connsiteY1729" fmla="*/ 1627080 h 5987027"/>
              <a:gd name="connsiteX1730" fmla="*/ 5501584 w 6717218"/>
              <a:gd name="connsiteY1730" fmla="*/ 1623628 h 5987027"/>
              <a:gd name="connsiteX1731" fmla="*/ 286440 w 6717218"/>
              <a:gd name="connsiteY1731" fmla="*/ 1616887 h 5987027"/>
              <a:gd name="connsiteX1732" fmla="*/ 293046 w 6717218"/>
              <a:gd name="connsiteY1732" fmla="*/ 1626880 h 5987027"/>
              <a:gd name="connsiteX1733" fmla="*/ 289884 w 6717218"/>
              <a:gd name="connsiteY1733" fmla="*/ 1617119 h 5987027"/>
              <a:gd name="connsiteX1734" fmla="*/ 286440 w 6717218"/>
              <a:gd name="connsiteY1734" fmla="*/ 1616887 h 5987027"/>
              <a:gd name="connsiteX1735" fmla="*/ 6691148 w 6717218"/>
              <a:gd name="connsiteY1735" fmla="*/ 1613750 h 5987027"/>
              <a:gd name="connsiteX1736" fmla="*/ 6693300 w 6717218"/>
              <a:gd name="connsiteY1736" fmla="*/ 1616102 h 5987027"/>
              <a:gd name="connsiteX1737" fmla="*/ 6692977 w 6717218"/>
              <a:gd name="connsiteY1737" fmla="*/ 1615808 h 5987027"/>
              <a:gd name="connsiteX1738" fmla="*/ 6686824 w 6717218"/>
              <a:gd name="connsiteY1738" fmla="*/ 1609022 h 5987027"/>
              <a:gd name="connsiteX1739" fmla="*/ 6687852 w 6717218"/>
              <a:gd name="connsiteY1739" fmla="*/ 1610041 h 5987027"/>
              <a:gd name="connsiteX1740" fmla="*/ 6691148 w 6717218"/>
              <a:gd name="connsiteY1740" fmla="*/ 1613750 h 5987027"/>
              <a:gd name="connsiteX1741" fmla="*/ 0 w 6717218"/>
              <a:gd name="connsiteY1741" fmla="*/ 1608886 h 5987027"/>
              <a:gd name="connsiteX1742" fmla="*/ 35633 w 6717218"/>
              <a:gd name="connsiteY1742" fmla="*/ 1634636 h 5987027"/>
              <a:gd name="connsiteX1743" fmla="*/ 50331 w 6717218"/>
              <a:gd name="connsiteY1743" fmla="*/ 1646955 h 5987027"/>
              <a:gd name="connsiteX1744" fmla="*/ 64987 w 6717218"/>
              <a:gd name="connsiteY1744" fmla="*/ 1650325 h 5987027"/>
              <a:gd name="connsiteX1745" fmla="*/ 73479 w 6717218"/>
              <a:gd name="connsiteY1745" fmla="*/ 1662515 h 5987027"/>
              <a:gd name="connsiteX1746" fmla="*/ 66922 w 6717218"/>
              <a:gd name="connsiteY1746" fmla="*/ 1660861 h 5987027"/>
              <a:gd name="connsiteX1747" fmla="*/ 94425 w 6717218"/>
              <a:gd name="connsiteY1747" fmla="*/ 1683914 h 5987027"/>
              <a:gd name="connsiteX1748" fmla="*/ 100504 w 6717218"/>
              <a:gd name="connsiteY1748" fmla="*/ 1694823 h 5987027"/>
              <a:gd name="connsiteX1749" fmla="*/ 92403 w 6717218"/>
              <a:gd name="connsiteY1749" fmla="*/ 1689682 h 5987027"/>
              <a:gd name="connsiteX1750" fmla="*/ 197670 w 6717218"/>
              <a:gd name="connsiteY1750" fmla="*/ 1840788 h 5987027"/>
              <a:gd name="connsiteX1751" fmla="*/ 244840 w 6717218"/>
              <a:gd name="connsiteY1751" fmla="*/ 1914673 h 5987027"/>
              <a:gd name="connsiteX1752" fmla="*/ 255757 w 6717218"/>
              <a:gd name="connsiteY1752" fmla="*/ 1932278 h 5987027"/>
              <a:gd name="connsiteX1753" fmla="*/ 245860 w 6717218"/>
              <a:gd name="connsiteY1753" fmla="*/ 1931804 h 5987027"/>
              <a:gd name="connsiteX1754" fmla="*/ 226878 w 6717218"/>
              <a:gd name="connsiteY1754" fmla="*/ 1904312 h 5987027"/>
              <a:gd name="connsiteX1755" fmla="*/ 184154 w 6717218"/>
              <a:gd name="connsiteY1755" fmla="*/ 1840134 h 5987027"/>
              <a:gd name="connsiteX1756" fmla="*/ 66638 w 6717218"/>
              <a:gd name="connsiteY1756" fmla="*/ 1675993 h 5987027"/>
              <a:gd name="connsiteX1757" fmla="*/ 72257 w 6717218"/>
              <a:gd name="connsiteY1757" fmla="*/ 1676898 h 5987027"/>
              <a:gd name="connsiteX1758" fmla="*/ 71163 w 6717218"/>
              <a:gd name="connsiteY1758" fmla="*/ 1676204 h 5987027"/>
              <a:gd name="connsiteX1759" fmla="*/ 40116 w 6717218"/>
              <a:gd name="connsiteY1759" fmla="*/ 1655732 h 5987027"/>
              <a:gd name="connsiteX1760" fmla="*/ 0 w 6717218"/>
              <a:gd name="connsiteY1760" fmla="*/ 1624413 h 5987027"/>
              <a:gd name="connsiteX1761" fmla="*/ 5414786 w 6717218"/>
              <a:gd name="connsiteY1761" fmla="*/ 1607666 h 5987027"/>
              <a:gd name="connsiteX1762" fmla="*/ 5413645 w 6717218"/>
              <a:gd name="connsiteY1762" fmla="*/ 1608694 h 5987027"/>
              <a:gd name="connsiteX1763" fmla="*/ 5417766 w 6717218"/>
              <a:gd name="connsiteY1763" fmla="*/ 1611043 h 5987027"/>
              <a:gd name="connsiteX1764" fmla="*/ 5420288 w 6717218"/>
              <a:gd name="connsiteY1764" fmla="*/ 1612533 h 5987027"/>
              <a:gd name="connsiteX1765" fmla="*/ 5876657 w 6717218"/>
              <a:gd name="connsiteY1765" fmla="*/ 1604233 h 5987027"/>
              <a:gd name="connsiteX1766" fmla="*/ 5875595 w 6717218"/>
              <a:gd name="connsiteY1766" fmla="*/ 1611147 h 5987027"/>
              <a:gd name="connsiteX1767" fmla="*/ 5875454 w 6717218"/>
              <a:gd name="connsiteY1767" fmla="*/ 1612068 h 5987027"/>
              <a:gd name="connsiteX1768" fmla="*/ 5881702 w 6717218"/>
              <a:gd name="connsiteY1768" fmla="*/ 1616416 h 5987027"/>
              <a:gd name="connsiteX1769" fmla="*/ 5902332 w 6717218"/>
              <a:gd name="connsiteY1769" fmla="*/ 1630211 h 5987027"/>
              <a:gd name="connsiteX1770" fmla="*/ 5880196 w 6717218"/>
              <a:gd name="connsiteY1770" fmla="*/ 1606981 h 5987027"/>
              <a:gd name="connsiteX1771" fmla="*/ 5423369 w 6717218"/>
              <a:gd name="connsiteY1771" fmla="*/ 1600005 h 5987027"/>
              <a:gd name="connsiteX1772" fmla="*/ 5430069 w 6717218"/>
              <a:gd name="connsiteY1772" fmla="*/ 1604731 h 5987027"/>
              <a:gd name="connsiteX1773" fmla="*/ 5434589 w 6717218"/>
              <a:gd name="connsiteY1773" fmla="*/ 1611620 h 5987027"/>
              <a:gd name="connsiteX1774" fmla="*/ 5438373 w 6717218"/>
              <a:gd name="connsiteY1774" fmla="*/ 1623215 h 5987027"/>
              <a:gd name="connsiteX1775" fmla="*/ 5510807 w 6717218"/>
              <a:gd name="connsiteY1775" fmla="*/ 1665979 h 5987027"/>
              <a:gd name="connsiteX1776" fmla="*/ 5495703 w 6717218"/>
              <a:gd name="connsiteY1776" fmla="*/ 1650993 h 5987027"/>
              <a:gd name="connsiteX1777" fmla="*/ 5539035 w 6717218"/>
              <a:gd name="connsiteY1777" fmla="*/ 1681481 h 5987027"/>
              <a:gd name="connsiteX1778" fmla="*/ 5540661 w 6717218"/>
              <a:gd name="connsiteY1778" fmla="*/ 1683605 h 5987027"/>
              <a:gd name="connsiteX1779" fmla="*/ 5546847 w 6717218"/>
              <a:gd name="connsiteY1779" fmla="*/ 1687257 h 5987027"/>
              <a:gd name="connsiteX1780" fmla="*/ 5543227 w 6717218"/>
              <a:gd name="connsiteY1780" fmla="*/ 1681570 h 5987027"/>
              <a:gd name="connsiteX1781" fmla="*/ 5539887 w 6717218"/>
              <a:gd name="connsiteY1781" fmla="*/ 1680587 h 5987027"/>
              <a:gd name="connsiteX1782" fmla="*/ 5533052 w 6717218"/>
              <a:gd name="connsiteY1782" fmla="*/ 1673583 h 5987027"/>
              <a:gd name="connsiteX1783" fmla="*/ 5536069 w 6717218"/>
              <a:gd name="connsiteY1783" fmla="*/ 1672179 h 5987027"/>
              <a:gd name="connsiteX1784" fmla="*/ 5538172 w 6717218"/>
              <a:gd name="connsiteY1784" fmla="*/ 1673626 h 5987027"/>
              <a:gd name="connsiteX1785" fmla="*/ 5527823 w 6717218"/>
              <a:gd name="connsiteY1785" fmla="*/ 1657368 h 5987027"/>
              <a:gd name="connsiteX1786" fmla="*/ 5514849 w 6717218"/>
              <a:gd name="connsiteY1786" fmla="*/ 1649802 h 5987027"/>
              <a:gd name="connsiteX1787" fmla="*/ 5518384 w 6717218"/>
              <a:gd name="connsiteY1787" fmla="*/ 1654481 h 5987027"/>
              <a:gd name="connsiteX1788" fmla="*/ 5510247 w 6717218"/>
              <a:gd name="connsiteY1788" fmla="*/ 1648650 h 5987027"/>
              <a:gd name="connsiteX1789" fmla="*/ 5488740 w 6717218"/>
              <a:gd name="connsiteY1789" fmla="*/ 1634577 h 5987027"/>
              <a:gd name="connsiteX1790" fmla="*/ 5469852 w 6717218"/>
              <a:gd name="connsiteY1790" fmla="*/ 1623563 h 5987027"/>
              <a:gd name="connsiteX1791" fmla="*/ 5439746 w 6717218"/>
              <a:gd name="connsiteY1791" fmla="*/ 1606479 h 5987027"/>
              <a:gd name="connsiteX1792" fmla="*/ 5458140 w 6717218"/>
              <a:gd name="connsiteY1792" fmla="*/ 1621617 h 5987027"/>
              <a:gd name="connsiteX1793" fmla="*/ 5202534 w 6717218"/>
              <a:gd name="connsiteY1793" fmla="*/ 1594738 h 5987027"/>
              <a:gd name="connsiteX1794" fmla="*/ 5203627 w 6717218"/>
              <a:gd name="connsiteY1794" fmla="*/ 1599748 h 5987027"/>
              <a:gd name="connsiteX1795" fmla="*/ 5230541 w 6717218"/>
              <a:gd name="connsiteY1795" fmla="*/ 1619908 h 5987027"/>
              <a:gd name="connsiteX1796" fmla="*/ 5261737 w 6717218"/>
              <a:gd name="connsiteY1796" fmla="*/ 1643277 h 5987027"/>
              <a:gd name="connsiteX1797" fmla="*/ 5251071 w 6717218"/>
              <a:gd name="connsiteY1797" fmla="*/ 1626853 h 5987027"/>
              <a:gd name="connsiteX1798" fmla="*/ 5203627 w 6717218"/>
              <a:gd name="connsiteY1798" fmla="*/ 1599748 h 5987027"/>
              <a:gd name="connsiteX1799" fmla="*/ 5202534 w 6717218"/>
              <a:gd name="connsiteY1799" fmla="*/ 1594738 h 5987027"/>
              <a:gd name="connsiteX1800" fmla="*/ 6660702 w 6717218"/>
              <a:gd name="connsiteY1800" fmla="*/ 1586321 h 5987027"/>
              <a:gd name="connsiteX1801" fmla="*/ 6692977 w 6717218"/>
              <a:gd name="connsiteY1801" fmla="*/ 1615808 h 5987027"/>
              <a:gd name="connsiteX1802" fmla="*/ 6703593 w 6717218"/>
              <a:gd name="connsiteY1802" fmla="*/ 1627753 h 5987027"/>
              <a:gd name="connsiteX1803" fmla="*/ 6716794 w 6717218"/>
              <a:gd name="connsiteY1803" fmla="*/ 1644350 h 5987027"/>
              <a:gd name="connsiteX1804" fmla="*/ 6717218 w 6717218"/>
              <a:gd name="connsiteY1804" fmla="*/ 1661855 h 5987027"/>
              <a:gd name="connsiteX1805" fmla="*/ 6713755 w 6717218"/>
              <a:gd name="connsiteY1805" fmla="*/ 1659394 h 5987027"/>
              <a:gd name="connsiteX1806" fmla="*/ 6707371 w 6717218"/>
              <a:gd name="connsiteY1806" fmla="*/ 1652338 h 5987027"/>
              <a:gd name="connsiteX1807" fmla="*/ 5991304 w 6717218"/>
              <a:gd name="connsiteY1807" fmla="*/ 1585404 h 5987027"/>
              <a:gd name="connsiteX1808" fmla="*/ 6008656 w 6717218"/>
              <a:gd name="connsiteY1808" fmla="*/ 1600599 h 5987027"/>
              <a:gd name="connsiteX1809" fmla="*/ 6014437 w 6717218"/>
              <a:gd name="connsiteY1809" fmla="*/ 1607723 h 5987027"/>
              <a:gd name="connsiteX1810" fmla="*/ 6009995 w 6717218"/>
              <a:gd name="connsiteY1810" fmla="*/ 1607120 h 5987027"/>
              <a:gd name="connsiteX1811" fmla="*/ 5994805 w 6717218"/>
              <a:gd name="connsiteY1811" fmla="*/ 1590123 h 5987027"/>
              <a:gd name="connsiteX1812" fmla="*/ 6115270 w 6717218"/>
              <a:gd name="connsiteY1812" fmla="*/ 1582938 h 5987027"/>
              <a:gd name="connsiteX1813" fmla="*/ 6124764 w 6717218"/>
              <a:gd name="connsiteY1813" fmla="*/ 1587431 h 5987027"/>
              <a:gd name="connsiteX1814" fmla="*/ 6115270 w 6717218"/>
              <a:gd name="connsiteY1814" fmla="*/ 1582938 h 5987027"/>
              <a:gd name="connsiteX1815" fmla="*/ 267505 w 6717218"/>
              <a:gd name="connsiteY1815" fmla="*/ 1582392 h 5987027"/>
              <a:gd name="connsiteX1816" fmla="*/ 265478 w 6717218"/>
              <a:gd name="connsiteY1816" fmla="*/ 1585206 h 5987027"/>
              <a:gd name="connsiteX1817" fmla="*/ 279697 w 6717218"/>
              <a:gd name="connsiteY1817" fmla="*/ 1606758 h 5987027"/>
              <a:gd name="connsiteX1818" fmla="*/ 284174 w 6717218"/>
              <a:gd name="connsiteY1818" fmla="*/ 1604953 h 5987027"/>
              <a:gd name="connsiteX1819" fmla="*/ 273380 w 6717218"/>
              <a:gd name="connsiteY1819" fmla="*/ 1586152 h 5987027"/>
              <a:gd name="connsiteX1820" fmla="*/ 267505 w 6717218"/>
              <a:gd name="connsiteY1820" fmla="*/ 1582392 h 5987027"/>
              <a:gd name="connsiteX1821" fmla="*/ 5386100 w 6717218"/>
              <a:gd name="connsiteY1821" fmla="*/ 1581067 h 5987027"/>
              <a:gd name="connsiteX1822" fmla="*/ 5378140 w 6717218"/>
              <a:gd name="connsiteY1822" fmla="*/ 1581833 h 5987027"/>
              <a:gd name="connsiteX1823" fmla="*/ 5384351 w 6717218"/>
              <a:gd name="connsiteY1823" fmla="*/ 1588581 h 5987027"/>
              <a:gd name="connsiteX1824" fmla="*/ 5390224 w 6717218"/>
              <a:gd name="connsiteY1824" fmla="*/ 1595343 h 5987027"/>
              <a:gd name="connsiteX1825" fmla="*/ 5407091 w 6717218"/>
              <a:gd name="connsiteY1825" fmla="*/ 1604958 h 5987027"/>
              <a:gd name="connsiteX1826" fmla="*/ 5405265 w 6717218"/>
              <a:gd name="connsiteY1826" fmla="*/ 1602834 h 5987027"/>
              <a:gd name="connsiteX1827" fmla="*/ 5158121 w 6717218"/>
              <a:gd name="connsiteY1827" fmla="*/ 1562240 h 5987027"/>
              <a:gd name="connsiteX1828" fmla="*/ 5156956 w 6717218"/>
              <a:gd name="connsiteY1828" fmla="*/ 1563634 h 5987027"/>
              <a:gd name="connsiteX1829" fmla="*/ 5158205 w 6717218"/>
              <a:gd name="connsiteY1829" fmla="*/ 1564456 h 5987027"/>
              <a:gd name="connsiteX1830" fmla="*/ 2 w 6717218"/>
              <a:gd name="connsiteY1830" fmla="*/ 1560268 h 5987027"/>
              <a:gd name="connsiteX1831" fmla="*/ 39746 w 6717218"/>
              <a:gd name="connsiteY1831" fmla="*/ 1615292 h 5987027"/>
              <a:gd name="connsiteX1832" fmla="*/ 41384 w 6717218"/>
              <a:gd name="connsiteY1832" fmla="*/ 1616575 h 5987027"/>
              <a:gd name="connsiteX1833" fmla="*/ 61297 w 6717218"/>
              <a:gd name="connsiteY1833" fmla="*/ 1634839 h 5987027"/>
              <a:gd name="connsiteX1834" fmla="*/ 61143 w 6717218"/>
              <a:gd name="connsiteY1834" fmla="*/ 1645099 h 5987027"/>
              <a:gd name="connsiteX1835" fmla="*/ 52133 w 6717218"/>
              <a:gd name="connsiteY1835" fmla="*/ 1638059 h 5987027"/>
              <a:gd name="connsiteX1836" fmla="*/ 38019 w 6717218"/>
              <a:gd name="connsiteY1836" fmla="*/ 1636020 h 5987027"/>
              <a:gd name="connsiteX1837" fmla="*/ 23408 w 6717218"/>
              <a:gd name="connsiteY1837" fmla="*/ 1615612 h 5987027"/>
              <a:gd name="connsiteX1838" fmla="*/ 0 w 6717218"/>
              <a:gd name="connsiteY1838" fmla="*/ 1597320 h 5987027"/>
              <a:gd name="connsiteX1839" fmla="*/ 0 w 6717218"/>
              <a:gd name="connsiteY1839" fmla="*/ 1587470 h 5987027"/>
              <a:gd name="connsiteX1840" fmla="*/ 6934 w 6717218"/>
              <a:gd name="connsiteY1840" fmla="*/ 1592601 h 5987027"/>
              <a:gd name="connsiteX1841" fmla="*/ 2 w 6717218"/>
              <a:gd name="connsiteY1841" fmla="*/ 1582920 h 5987027"/>
              <a:gd name="connsiteX1842" fmla="*/ 5989712 w 6717218"/>
              <a:gd name="connsiteY1842" fmla="*/ 1559069 h 5987027"/>
              <a:gd name="connsiteX1843" fmla="*/ 6003400 w 6717218"/>
              <a:gd name="connsiteY1843" fmla="*/ 1573226 h 5987027"/>
              <a:gd name="connsiteX1844" fmla="*/ 5995467 w 6717218"/>
              <a:gd name="connsiteY1844" fmla="*/ 1567239 h 5987027"/>
              <a:gd name="connsiteX1845" fmla="*/ 5992784 w 6717218"/>
              <a:gd name="connsiteY1845" fmla="*/ 1563723 h 5987027"/>
              <a:gd name="connsiteX1846" fmla="*/ 5989712 w 6717218"/>
              <a:gd name="connsiteY1846" fmla="*/ 1559069 h 5987027"/>
              <a:gd name="connsiteX1847" fmla="*/ 5449801 w 6717218"/>
              <a:gd name="connsiteY1847" fmla="*/ 1556756 h 5987027"/>
              <a:gd name="connsiteX1848" fmla="*/ 5455923 w 6717218"/>
              <a:gd name="connsiteY1848" fmla="*/ 1567660 h 5987027"/>
              <a:gd name="connsiteX1849" fmla="*/ 5469820 w 6717218"/>
              <a:gd name="connsiteY1849" fmla="*/ 1586140 h 5987027"/>
              <a:gd name="connsiteX1850" fmla="*/ 5484897 w 6717218"/>
              <a:gd name="connsiteY1850" fmla="*/ 1597880 h 5987027"/>
              <a:gd name="connsiteX1851" fmla="*/ 5453890 w 6717218"/>
              <a:gd name="connsiteY1851" fmla="*/ 1559663 h 5987027"/>
              <a:gd name="connsiteX1852" fmla="*/ 5098818 w 6717218"/>
              <a:gd name="connsiteY1852" fmla="*/ 1529021 h 5987027"/>
              <a:gd name="connsiteX1853" fmla="*/ 5099202 w 6717218"/>
              <a:gd name="connsiteY1853" fmla="*/ 1529502 h 5987027"/>
              <a:gd name="connsiteX1854" fmla="*/ 5105588 w 6717218"/>
              <a:gd name="connsiteY1854" fmla="*/ 1533691 h 5987027"/>
              <a:gd name="connsiteX1855" fmla="*/ 6093179 w 6717218"/>
              <a:gd name="connsiteY1855" fmla="*/ 1527251 h 5987027"/>
              <a:gd name="connsiteX1856" fmla="*/ 6092242 w 6717218"/>
              <a:gd name="connsiteY1856" fmla="*/ 1530035 h 5987027"/>
              <a:gd name="connsiteX1857" fmla="*/ 6094893 w 6717218"/>
              <a:gd name="connsiteY1857" fmla="*/ 1538635 h 5987027"/>
              <a:gd name="connsiteX1858" fmla="*/ 6095724 w 6717218"/>
              <a:gd name="connsiteY1858" fmla="*/ 1539170 h 5987027"/>
              <a:gd name="connsiteX1859" fmla="*/ 6104304 w 6717218"/>
              <a:gd name="connsiteY1859" fmla="*/ 1544233 h 5987027"/>
              <a:gd name="connsiteX1860" fmla="*/ 243455 w 6717218"/>
              <a:gd name="connsiteY1860" fmla="*/ 1509794 h 5987027"/>
              <a:gd name="connsiteX1861" fmla="*/ 256592 w 6717218"/>
              <a:gd name="connsiteY1861" fmla="*/ 1510940 h 5987027"/>
              <a:gd name="connsiteX1862" fmla="*/ 262338 w 6717218"/>
              <a:gd name="connsiteY1862" fmla="*/ 1510055 h 5987027"/>
              <a:gd name="connsiteX1863" fmla="*/ 326972 w 6717218"/>
              <a:gd name="connsiteY1863" fmla="*/ 1604385 h 5987027"/>
              <a:gd name="connsiteX1864" fmla="*/ 382582 w 6717218"/>
              <a:gd name="connsiteY1864" fmla="*/ 1687031 h 5987027"/>
              <a:gd name="connsiteX1865" fmla="*/ 365142 w 6717218"/>
              <a:gd name="connsiteY1865" fmla="*/ 1683990 h 5987027"/>
              <a:gd name="connsiteX1866" fmla="*/ 361225 w 6717218"/>
              <a:gd name="connsiteY1866" fmla="*/ 1678802 h 5987027"/>
              <a:gd name="connsiteX1867" fmla="*/ 316924 w 6717218"/>
              <a:gd name="connsiteY1867" fmla="*/ 1617348 h 5987027"/>
              <a:gd name="connsiteX1868" fmla="*/ 277383 w 6717218"/>
              <a:gd name="connsiteY1868" fmla="*/ 1557716 h 5987027"/>
              <a:gd name="connsiteX1869" fmla="*/ 5074767 w 6717218"/>
              <a:gd name="connsiteY1869" fmla="*/ 1507078 h 5987027"/>
              <a:gd name="connsiteX1870" fmla="*/ 5077377 w 6717218"/>
              <a:gd name="connsiteY1870" fmla="*/ 1511291 h 5987027"/>
              <a:gd name="connsiteX1871" fmla="*/ 5100077 w 6717218"/>
              <a:gd name="connsiteY1871" fmla="*/ 1526224 h 5987027"/>
              <a:gd name="connsiteX1872" fmla="*/ 5117251 w 6717218"/>
              <a:gd name="connsiteY1872" fmla="*/ 1537518 h 5987027"/>
              <a:gd name="connsiteX1873" fmla="*/ 5108220 w 6717218"/>
              <a:gd name="connsiteY1873" fmla="*/ 1528667 h 5987027"/>
              <a:gd name="connsiteX1874" fmla="*/ 5086127 w 6717218"/>
              <a:gd name="connsiteY1874" fmla="*/ 1512852 h 5987027"/>
              <a:gd name="connsiteX1875" fmla="*/ 114807 w 6717218"/>
              <a:gd name="connsiteY1875" fmla="*/ 1487920 h 5987027"/>
              <a:gd name="connsiteX1876" fmla="*/ 130079 w 6717218"/>
              <a:gd name="connsiteY1876" fmla="*/ 1490349 h 5987027"/>
              <a:gd name="connsiteX1877" fmla="*/ 171822 w 6717218"/>
              <a:gd name="connsiteY1877" fmla="*/ 1498988 h 5987027"/>
              <a:gd name="connsiteX1878" fmla="*/ 235979 w 6717218"/>
              <a:gd name="connsiteY1878" fmla="*/ 1596113 h 5987027"/>
              <a:gd name="connsiteX1879" fmla="*/ 292708 w 6717218"/>
              <a:gd name="connsiteY1879" fmla="*/ 1666899 h 5987027"/>
              <a:gd name="connsiteX1880" fmla="*/ 243234 w 6717218"/>
              <a:gd name="connsiteY1880" fmla="*/ 1569672 h 5987027"/>
              <a:gd name="connsiteX1881" fmla="*/ 197663 w 6717218"/>
              <a:gd name="connsiteY1881" fmla="*/ 1503774 h 5987027"/>
              <a:gd name="connsiteX1882" fmla="*/ 218575 w 6717218"/>
              <a:gd name="connsiteY1882" fmla="*/ 1507626 h 5987027"/>
              <a:gd name="connsiteX1883" fmla="*/ 231744 w 6717218"/>
              <a:gd name="connsiteY1883" fmla="*/ 1508774 h 5987027"/>
              <a:gd name="connsiteX1884" fmla="*/ 293276 w 6717218"/>
              <a:gd name="connsiteY1884" fmla="*/ 1599841 h 5987027"/>
              <a:gd name="connsiteX1885" fmla="*/ 326981 w 6717218"/>
              <a:gd name="connsiteY1885" fmla="*/ 1646273 h 5987027"/>
              <a:gd name="connsiteX1886" fmla="*/ 351855 w 6717218"/>
              <a:gd name="connsiteY1886" fmla="*/ 1681672 h 5987027"/>
              <a:gd name="connsiteX1887" fmla="*/ 341129 w 6717218"/>
              <a:gd name="connsiteY1887" fmla="*/ 1679802 h 5987027"/>
              <a:gd name="connsiteX1888" fmla="*/ 242262 w 6717218"/>
              <a:gd name="connsiteY1888" fmla="*/ 1665521 h 5987027"/>
              <a:gd name="connsiteX1889" fmla="*/ 231001 w 6717218"/>
              <a:gd name="connsiteY1889" fmla="*/ 1648887 h 5987027"/>
              <a:gd name="connsiteX1890" fmla="*/ 77318 w 6717218"/>
              <a:gd name="connsiteY1890" fmla="*/ 1483828 h 5987027"/>
              <a:gd name="connsiteX1891" fmla="*/ 99952 w 6717218"/>
              <a:gd name="connsiteY1891" fmla="*/ 1485558 h 5987027"/>
              <a:gd name="connsiteX1892" fmla="*/ 102306 w 6717218"/>
              <a:gd name="connsiteY1892" fmla="*/ 1485932 h 5987027"/>
              <a:gd name="connsiteX1893" fmla="*/ 160097 w 6717218"/>
              <a:gd name="connsiteY1893" fmla="*/ 1567500 h 5987027"/>
              <a:gd name="connsiteX1894" fmla="*/ 227405 w 6717218"/>
              <a:gd name="connsiteY1894" fmla="*/ 1663375 h 5987027"/>
              <a:gd name="connsiteX1895" fmla="*/ 205794 w 6717218"/>
              <a:gd name="connsiteY1895" fmla="*/ 1660254 h 5987027"/>
              <a:gd name="connsiteX1896" fmla="*/ 205699 w 6717218"/>
              <a:gd name="connsiteY1896" fmla="*/ 1659133 h 5987027"/>
              <a:gd name="connsiteX1897" fmla="*/ 159158 w 6717218"/>
              <a:gd name="connsiteY1897" fmla="*/ 1598709 h 5987027"/>
              <a:gd name="connsiteX1898" fmla="*/ 34851 w 6717218"/>
              <a:gd name="connsiteY1898" fmla="*/ 1480582 h 5987027"/>
              <a:gd name="connsiteX1899" fmla="*/ 50510 w 6717218"/>
              <a:gd name="connsiteY1899" fmla="*/ 1481779 h 5987027"/>
              <a:gd name="connsiteX1900" fmla="*/ 120702 w 6717218"/>
              <a:gd name="connsiteY1900" fmla="*/ 1581415 h 5987027"/>
              <a:gd name="connsiteX1901" fmla="*/ 171185 w 6717218"/>
              <a:gd name="connsiteY1901" fmla="*/ 1655255 h 5987027"/>
              <a:gd name="connsiteX1902" fmla="*/ 158373 w 6717218"/>
              <a:gd name="connsiteY1902" fmla="*/ 1653403 h 5987027"/>
              <a:gd name="connsiteX1903" fmla="*/ 106384 w 6717218"/>
              <a:gd name="connsiteY1903" fmla="*/ 1579673 h 5987027"/>
              <a:gd name="connsiteX1904" fmla="*/ 2 w 6717218"/>
              <a:gd name="connsiteY1904" fmla="*/ 1410834 h 5987027"/>
              <a:gd name="connsiteX1905" fmla="*/ 6513 w 6717218"/>
              <a:gd name="connsiteY1905" fmla="*/ 1419324 h 5987027"/>
              <a:gd name="connsiteX1906" fmla="*/ 35980 w 6717218"/>
              <a:gd name="connsiteY1906" fmla="*/ 1461152 h 5987027"/>
              <a:gd name="connsiteX1907" fmla="*/ 18051 w 6717218"/>
              <a:gd name="connsiteY1907" fmla="*/ 1457310 h 5987027"/>
              <a:gd name="connsiteX1908" fmla="*/ 2 w 6717218"/>
              <a:gd name="connsiteY1908" fmla="*/ 1432308 h 5987027"/>
              <a:gd name="connsiteX1909" fmla="*/ 2 w 6717218"/>
              <a:gd name="connsiteY1909" fmla="*/ 1350990 h 5987027"/>
              <a:gd name="connsiteX1910" fmla="*/ 76724 w 6717218"/>
              <a:gd name="connsiteY1910" fmla="*/ 1449823 h 5987027"/>
              <a:gd name="connsiteX1911" fmla="*/ 93167 w 6717218"/>
              <a:gd name="connsiteY1911" fmla="*/ 1473031 h 5987027"/>
              <a:gd name="connsiteX1912" fmla="*/ 65542 w 6717218"/>
              <a:gd name="connsiteY1912" fmla="*/ 1467300 h 5987027"/>
              <a:gd name="connsiteX1913" fmla="*/ 30080 w 6717218"/>
              <a:gd name="connsiteY1913" fmla="*/ 1417520 h 5987027"/>
              <a:gd name="connsiteX1914" fmla="*/ 1 w 6717218"/>
              <a:gd name="connsiteY1914" fmla="*/ 1376446 h 5987027"/>
              <a:gd name="connsiteX1915" fmla="*/ 132049 w 6717218"/>
              <a:gd name="connsiteY1915" fmla="*/ 1344278 h 5987027"/>
              <a:gd name="connsiteX1916" fmla="*/ 181412 w 6717218"/>
              <a:gd name="connsiteY1916" fmla="*/ 1397705 h 5987027"/>
              <a:gd name="connsiteX1917" fmla="*/ 256995 w 6717218"/>
              <a:gd name="connsiteY1917" fmla="*/ 1502260 h 5987027"/>
              <a:gd name="connsiteX1918" fmla="*/ 257233 w 6717218"/>
              <a:gd name="connsiteY1918" fmla="*/ 1502607 h 5987027"/>
              <a:gd name="connsiteX1919" fmla="*/ 256936 w 6717218"/>
              <a:gd name="connsiteY1919" fmla="*/ 1502513 h 5987027"/>
              <a:gd name="connsiteX1920" fmla="*/ 238926 w 6717218"/>
              <a:gd name="connsiteY1920" fmla="*/ 1498614 h 5987027"/>
              <a:gd name="connsiteX1921" fmla="*/ 235050 w 6717218"/>
              <a:gd name="connsiteY1921" fmla="*/ 1497924 h 5987027"/>
              <a:gd name="connsiteX1922" fmla="*/ 231646 w 6717218"/>
              <a:gd name="connsiteY1922" fmla="*/ 1493115 h 5987027"/>
              <a:gd name="connsiteX1923" fmla="*/ 141132 w 6717218"/>
              <a:gd name="connsiteY1923" fmla="*/ 1364375 h 5987027"/>
              <a:gd name="connsiteX1924" fmla="*/ 132049 w 6717218"/>
              <a:gd name="connsiteY1924" fmla="*/ 1344278 h 5987027"/>
              <a:gd name="connsiteX1925" fmla="*/ 5987771 w 6717218"/>
              <a:gd name="connsiteY1925" fmla="*/ 1279249 h 5987027"/>
              <a:gd name="connsiteX1926" fmla="*/ 5987267 w 6717218"/>
              <a:gd name="connsiteY1926" fmla="*/ 1282287 h 5987027"/>
              <a:gd name="connsiteX1927" fmla="*/ 5987107 w 6717218"/>
              <a:gd name="connsiteY1927" fmla="*/ 1283250 h 5987027"/>
              <a:gd name="connsiteX1928" fmla="*/ 5988546 w 6717218"/>
              <a:gd name="connsiteY1928" fmla="*/ 1274581 h 5987027"/>
              <a:gd name="connsiteX1929" fmla="*/ 5988067 w 6717218"/>
              <a:gd name="connsiteY1929" fmla="*/ 1277471 h 5987027"/>
              <a:gd name="connsiteX1930" fmla="*/ 5987771 w 6717218"/>
              <a:gd name="connsiteY1930" fmla="*/ 1279249 h 5987027"/>
              <a:gd name="connsiteX1931" fmla="*/ 5992660 w 6717218"/>
              <a:gd name="connsiteY1931" fmla="*/ 1266803 h 5987027"/>
              <a:gd name="connsiteX1932" fmla="*/ 5988546 w 6717218"/>
              <a:gd name="connsiteY1932" fmla="*/ 1274581 h 5987027"/>
              <a:gd name="connsiteX1933" fmla="*/ 5992660 w 6717218"/>
              <a:gd name="connsiteY1933" fmla="*/ 1266803 h 5987027"/>
              <a:gd name="connsiteX1934" fmla="*/ 2 w 6717218"/>
              <a:gd name="connsiteY1934" fmla="*/ 1262743 h 5987027"/>
              <a:gd name="connsiteX1935" fmla="*/ 64484 w 6717218"/>
              <a:gd name="connsiteY1935" fmla="*/ 1346420 h 5987027"/>
              <a:gd name="connsiteX1936" fmla="*/ 155279 w 6717218"/>
              <a:gd name="connsiteY1936" fmla="*/ 1473945 h 5987027"/>
              <a:gd name="connsiteX1937" fmla="*/ 162508 w 6717218"/>
              <a:gd name="connsiteY1937" fmla="*/ 1484889 h 5987027"/>
              <a:gd name="connsiteX1938" fmla="*/ 128126 w 6717218"/>
              <a:gd name="connsiteY1938" fmla="*/ 1479370 h 5987027"/>
              <a:gd name="connsiteX1939" fmla="*/ 105716 w 6717218"/>
              <a:gd name="connsiteY1939" fmla="*/ 1475327 h 5987027"/>
              <a:gd name="connsiteX1940" fmla="*/ 90611 w 6717218"/>
              <a:gd name="connsiteY1940" fmla="*/ 1454403 h 5987027"/>
              <a:gd name="connsiteX1941" fmla="*/ 8172 w 6717218"/>
              <a:gd name="connsiteY1941" fmla="*/ 1344044 h 5987027"/>
              <a:gd name="connsiteX1942" fmla="*/ 16827 w 6717218"/>
              <a:gd name="connsiteY1942" fmla="*/ 1347151 h 5987027"/>
              <a:gd name="connsiteX1943" fmla="*/ 24739 w 6717218"/>
              <a:gd name="connsiteY1943" fmla="*/ 1344128 h 5987027"/>
              <a:gd name="connsiteX1944" fmla="*/ 21687 w 6717218"/>
              <a:gd name="connsiteY1944" fmla="*/ 1338731 h 5987027"/>
              <a:gd name="connsiteX1945" fmla="*/ 141 w 6717218"/>
              <a:gd name="connsiteY1945" fmla="*/ 1333292 h 5987027"/>
              <a:gd name="connsiteX1946" fmla="*/ 3 w 6717218"/>
              <a:gd name="connsiteY1946" fmla="*/ 1333107 h 5987027"/>
              <a:gd name="connsiteX1947" fmla="*/ 5964247 w 6717218"/>
              <a:gd name="connsiteY1947" fmla="*/ 1250922 h 5987027"/>
              <a:gd name="connsiteX1948" fmla="*/ 5963479 w 6717218"/>
              <a:gd name="connsiteY1948" fmla="*/ 1255140 h 5987027"/>
              <a:gd name="connsiteX1949" fmla="*/ 5963662 w 6717218"/>
              <a:gd name="connsiteY1949" fmla="*/ 1254131 h 5987027"/>
              <a:gd name="connsiteX1950" fmla="*/ 5965133 w 6717218"/>
              <a:gd name="connsiteY1950" fmla="*/ 1246063 h 5987027"/>
              <a:gd name="connsiteX1951" fmla="*/ 5964247 w 6717218"/>
              <a:gd name="connsiteY1951" fmla="*/ 1250922 h 5987027"/>
              <a:gd name="connsiteX1952" fmla="*/ 5964581 w 6717218"/>
              <a:gd name="connsiteY1952" fmla="*/ 1249088 h 5987027"/>
              <a:gd name="connsiteX1953" fmla="*/ 5965133 w 6717218"/>
              <a:gd name="connsiteY1953" fmla="*/ 1246063 h 5987027"/>
              <a:gd name="connsiteX1954" fmla="*/ 5926359 w 6717218"/>
              <a:gd name="connsiteY1954" fmla="*/ 1201972 h 5987027"/>
              <a:gd name="connsiteX1955" fmla="*/ 5965133 w 6717218"/>
              <a:gd name="connsiteY1955" fmla="*/ 1246063 h 5987027"/>
              <a:gd name="connsiteX1956" fmla="*/ 5926359 w 6717218"/>
              <a:gd name="connsiteY1956" fmla="*/ 1201972 h 5987027"/>
              <a:gd name="connsiteX1957" fmla="*/ 2 w 6717218"/>
              <a:gd name="connsiteY1957" fmla="*/ 1200942 h 5987027"/>
              <a:gd name="connsiteX1958" fmla="*/ 67669 w 6717218"/>
              <a:gd name="connsiteY1958" fmla="*/ 1289658 h 5987027"/>
              <a:gd name="connsiteX1959" fmla="*/ 194593 w 6717218"/>
              <a:gd name="connsiteY1959" fmla="*/ 1453793 h 5987027"/>
              <a:gd name="connsiteX1960" fmla="*/ 222953 w 6717218"/>
              <a:gd name="connsiteY1960" fmla="*/ 1495765 h 5987027"/>
              <a:gd name="connsiteX1961" fmla="*/ 196646 w 6717218"/>
              <a:gd name="connsiteY1961" fmla="*/ 1491074 h 5987027"/>
              <a:gd name="connsiteX1962" fmla="*/ 186788 w 6717218"/>
              <a:gd name="connsiteY1962" fmla="*/ 1489357 h 5987027"/>
              <a:gd name="connsiteX1963" fmla="*/ 149612 w 6717218"/>
              <a:gd name="connsiteY1963" fmla="*/ 1440635 h 5987027"/>
              <a:gd name="connsiteX1964" fmla="*/ 50762 w 6717218"/>
              <a:gd name="connsiteY1964" fmla="*/ 1306281 h 5987027"/>
              <a:gd name="connsiteX1965" fmla="*/ 21500 w 6717218"/>
              <a:gd name="connsiteY1965" fmla="*/ 1249247 h 5987027"/>
              <a:gd name="connsiteX1966" fmla="*/ 3 w 6717218"/>
              <a:gd name="connsiteY1966" fmla="*/ 1216571 h 5987027"/>
              <a:gd name="connsiteX1967" fmla="*/ 6393204 w 6717218"/>
              <a:gd name="connsiteY1967" fmla="*/ 1164421 h 5987027"/>
              <a:gd name="connsiteX1968" fmla="*/ 6387257 w 6717218"/>
              <a:gd name="connsiteY1968" fmla="*/ 1170202 h 5987027"/>
              <a:gd name="connsiteX1969" fmla="*/ 6413539 w 6717218"/>
              <a:gd name="connsiteY1969" fmla="*/ 1198763 h 5987027"/>
              <a:gd name="connsiteX1970" fmla="*/ 6393204 w 6717218"/>
              <a:gd name="connsiteY1970" fmla="*/ 1164421 h 5987027"/>
              <a:gd name="connsiteX1971" fmla="*/ 6252577 w 6717218"/>
              <a:gd name="connsiteY1971" fmla="*/ 949434 h 5987027"/>
              <a:gd name="connsiteX1972" fmla="*/ 6255075 w 6717218"/>
              <a:gd name="connsiteY1972" fmla="*/ 952308 h 5987027"/>
              <a:gd name="connsiteX1973" fmla="*/ 6256719 w 6717218"/>
              <a:gd name="connsiteY1973" fmla="*/ 951536 h 5987027"/>
              <a:gd name="connsiteX1974" fmla="*/ 6253955 w 6717218"/>
              <a:gd name="connsiteY1974" fmla="*/ 949732 h 5987027"/>
              <a:gd name="connsiteX1975" fmla="*/ 6129564 w 6717218"/>
              <a:gd name="connsiteY1975" fmla="*/ 865664 h 5987027"/>
              <a:gd name="connsiteX1976" fmla="*/ 6125164 w 6717218"/>
              <a:gd name="connsiteY1976" fmla="*/ 867825 h 5987027"/>
              <a:gd name="connsiteX1977" fmla="*/ 6116266 w 6717218"/>
              <a:gd name="connsiteY1977" fmla="*/ 870298 h 5987027"/>
              <a:gd name="connsiteX1978" fmla="*/ 6112495 w 6717218"/>
              <a:gd name="connsiteY1978" fmla="*/ 867835 h 5987027"/>
              <a:gd name="connsiteX1979" fmla="*/ 6186296 w 6717218"/>
              <a:gd name="connsiteY1979" fmla="*/ 925213 h 5987027"/>
              <a:gd name="connsiteX1980" fmla="*/ 6169761 w 6717218"/>
              <a:gd name="connsiteY1980" fmla="*/ 903729 h 5987027"/>
              <a:gd name="connsiteX1981" fmla="*/ 6146960 w 6717218"/>
              <a:gd name="connsiteY1981" fmla="*/ 724296 h 5987027"/>
              <a:gd name="connsiteX1982" fmla="*/ 6155482 w 6717218"/>
              <a:gd name="connsiteY1982" fmla="*/ 728972 h 5987027"/>
              <a:gd name="connsiteX1983" fmla="*/ 6170090 w 6717218"/>
              <a:gd name="connsiteY1983" fmla="*/ 736741 h 5987027"/>
              <a:gd name="connsiteX1984" fmla="*/ 6183685 w 6717218"/>
              <a:gd name="connsiteY1984" fmla="*/ 745121 h 5987027"/>
              <a:gd name="connsiteX1985" fmla="*/ 6189974 w 6717218"/>
              <a:gd name="connsiteY1985" fmla="*/ 754267 h 5987027"/>
              <a:gd name="connsiteX1986" fmla="*/ 6198332 w 6717218"/>
              <a:gd name="connsiteY1986" fmla="*/ 762152 h 5987027"/>
              <a:gd name="connsiteX1987" fmla="*/ 6195893 w 6717218"/>
              <a:gd name="connsiteY1987" fmla="*/ 762544 h 5987027"/>
              <a:gd name="connsiteX1988" fmla="*/ 6189357 w 6717218"/>
              <a:gd name="connsiteY1988" fmla="*/ 759332 h 5987027"/>
              <a:gd name="connsiteX1989" fmla="*/ 6169783 w 6717218"/>
              <a:gd name="connsiteY1989" fmla="*/ 749706 h 5987027"/>
              <a:gd name="connsiteX1990" fmla="*/ 6306937 w 6717218"/>
              <a:gd name="connsiteY1990" fmla="*/ 712325 h 5987027"/>
              <a:gd name="connsiteX1991" fmla="*/ 6329247 w 6717218"/>
              <a:gd name="connsiteY1991" fmla="*/ 723744 h 5987027"/>
              <a:gd name="connsiteX1992" fmla="*/ 6343431 w 6717218"/>
              <a:gd name="connsiteY1992" fmla="*/ 735860 h 5987027"/>
              <a:gd name="connsiteX1993" fmla="*/ 6345416 w 6717218"/>
              <a:gd name="connsiteY1993" fmla="*/ 740786 h 5987027"/>
              <a:gd name="connsiteX1994" fmla="*/ 6344504 w 6717218"/>
              <a:gd name="connsiteY1994" fmla="*/ 740568 h 5987027"/>
              <a:gd name="connsiteX1995" fmla="*/ 6334439 w 6717218"/>
              <a:gd name="connsiteY1995" fmla="*/ 734450 h 5987027"/>
              <a:gd name="connsiteX1996" fmla="*/ 6149303 w 6717218"/>
              <a:gd name="connsiteY1996" fmla="*/ 703966 h 5987027"/>
              <a:gd name="connsiteX1997" fmla="*/ 6150092 w 6717218"/>
              <a:gd name="connsiteY1997" fmla="*/ 713160 h 5987027"/>
              <a:gd name="connsiteX1998" fmla="*/ 6149303 w 6717218"/>
              <a:gd name="connsiteY1998" fmla="*/ 703966 h 5987027"/>
              <a:gd name="connsiteX1999" fmla="*/ 1795432 w 6717218"/>
              <a:gd name="connsiteY1999" fmla="*/ 625674 h 5987027"/>
              <a:gd name="connsiteX2000" fmla="*/ 1793757 w 6717218"/>
              <a:gd name="connsiteY2000" fmla="*/ 626377 h 5987027"/>
              <a:gd name="connsiteX2001" fmla="*/ 1796446 w 6717218"/>
              <a:gd name="connsiteY2001" fmla="*/ 628292 h 5987027"/>
              <a:gd name="connsiteX2002" fmla="*/ 1797811 w 6717218"/>
              <a:gd name="connsiteY2002" fmla="*/ 628647 h 5987027"/>
              <a:gd name="connsiteX2003" fmla="*/ 6169493 w 6717218"/>
              <a:gd name="connsiteY2003" fmla="*/ 427791 h 5987027"/>
              <a:gd name="connsiteX2004" fmla="*/ 6168856 w 6717218"/>
              <a:gd name="connsiteY2004" fmla="*/ 430635 h 5987027"/>
              <a:gd name="connsiteX2005" fmla="*/ 6168641 w 6717218"/>
              <a:gd name="connsiteY2005" fmla="*/ 431589 h 5987027"/>
              <a:gd name="connsiteX2006" fmla="*/ 6170565 w 6717218"/>
              <a:gd name="connsiteY2006" fmla="*/ 423002 h 5987027"/>
              <a:gd name="connsiteX2007" fmla="*/ 6169493 w 6717218"/>
              <a:gd name="connsiteY2007" fmla="*/ 427791 h 5987027"/>
              <a:gd name="connsiteX2008" fmla="*/ 6169923 w 6717218"/>
              <a:gd name="connsiteY2008" fmla="*/ 425865 h 5987027"/>
              <a:gd name="connsiteX2009" fmla="*/ 6170565 w 6717218"/>
              <a:gd name="connsiteY2009" fmla="*/ 423002 h 5987027"/>
              <a:gd name="connsiteX2010" fmla="*/ 1647145 w 6717218"/>
              <a:gd name="connsiteY2010" fmla="*/ 372964 h 5987027"/>
              <a:gd name="connsiteX2011" fmla="*/ 1666064 w 6717218"/>
              <a:gd name="connsiteY2011" fmla="*/ 408107 h 5987027"/>
              <a:gd name="connsiteX2012" fmla="*/ 1672242 w 6717218"/>
              <a:gd name="connsiteY2012" fmla="*/ 402573 h 5987027"/>
              <a:gd name="connsiteX2013" fmla="*/ 1647145 w 6717218"/>
              <a:gd name="connsiteY2013" fmla="*/ 372964 h 5987027"/>
              <a:gd name="connsiteX2014" fmla="*/ 2097106 w 6717218"/>
              <a:gd name="connsiteY2014" fmla="*/ 343982 h 5987027"/>
              <a:gd name="connsiteX2015" fmla="*/ 2134052 w 6717218"/>
              <a:gd name="connsiteY2015" fmla="*/ 389615 h 5987027"/>
              <a:gd name="connsiteX2016" fmla="*/ 2097106 w 6717218"/>
              <a:gd name="connsiteY2016" fmla="*/ 343982 h 5987027"/>
              <a:gd name="connsiteX2017" fmla="*/ 2098161 w 6717218"/>
              <a:gd name="connsiteY2017" fmla="*/ 339295 h 5987027"/>
              <a:gd name="connsiteX2018" fmla="*/ 2097782 w 6717218"/>
              <a:gd name="connsiteY2018" fmla="*/ 340981 h 5987027"/>
              <a:gd name="connsiteX2019" fmla="*/ 2097106 w 6717218"/>
              <a:gd name="connsiteY2019" fmla="*/ 343982 h 5987027"/>
              <a:gd name="connsiteX2020" fmla="*/ 2099130 w 6717218"/>
              <a:gd name="connsiteY2020" fmla="*/ 334980 h 5987027"/>
              <a:gd name="connsiteX2021" fmla="*/ 2098906 w 6717218"/>
              <a:gd name="connsiteY2021" fmla="*/ 335980 h 5987027"/>
              <a:gd name="connsiteX2022" fmla="*/ 2098161 w 6717218"/>
              <a:gd name="connsiteY2022" fmla="*/ 339295 h 5987027"/>
              <a:gd name="connsiteX2023" fmla="*/ 5736097 w 6717218"/>
              <a:gd name="connsiteY2023" fmla="*/ 334936 h 5987027"/>
              <a:gd name="connsiteX2024" fmla="*/ 5744985 w 6717218"/>
              <a:gd name="connsiteY2024" fmla="*/ 345840 h 5987027"/>
              <a:gd name="connsiteX2025" fmla="*/ 5754613 w 6717218"/>
              <a:gd name="connsiteY2025" fmla="*/ 352273 h 5987027"/>
              <a:gd name="connsiteX2026" fmla="*/ 5739055 w 6717218"/>
              <a:gd name="connsiteY2026" fmla="*/ 337507 h 5987027"/>
              <a:gd name="connsiteX2027" fmla="*/ 2074875 w 6717218"/>
              <a:gd name="connsiteY2027" fmla="*/ 314532 h 5987027"/>
              <a:gd name="connsiteX2028" fmla="*/ 2070449 w 6717218"/>
              <a:gd name="connsiteY2028" fmla="*/ 322136 h 5987027"/>
              <a:gd name="connsiteX2029" fmla="*/ 2074875 w 6717218"/>
              <a:gd name="connsiteY2029" fmla="*/ 314532 h 5987027"/>
              <a:gd name="connsiteX2030" fmla="*/ 2076665 w 6717218"/>
              <a:gd name="connsiteY2030" fmla="*/ 305930 h 5987027"/>
              <a:gd name="connsiteX2031" fmla="*/ 2074875 w 6717218"/>
              <a:gd name="connsiteY2031" fmla="*/ 314532 h 5987027"/>
              <a:gd name="connsiteX2032" fmla="*/ 2076665 w 6717218"/>
              <a:gd name="connsiteY2032" fmla="*/ 305930 h 5987027"/>
              <a:gd name="connsiteX2033" fmla="*/ 1921198 w 6717218"/>
              <a:gd name="connsiteY2033" fmla="*/ 269664 h 5987027"/>
              <a:gd name="connsiteX2034" fmla="*/ 1924865 w 6717218"/>
              <a:gd name="connsiteY2034" fmla="*/ 275492 h 5987027"/>
              <a:gd name="connsiteX2035" fmla="*/ 1920298 w 6717218"/>
              <a:gd name="connsiteY2035" fmla="*/ 271881 h 5987027"/>
              <a:gd name="connsiteX2036" fmla="*/ 5778460 w 6717218"/>
              <a:gd name="connsiteY2036" fmla="*/ 263759 h 5987027"/>
              <a:gd name="connsiteX2037" fmla="*/ 5769265 w 6717218"/>
              <a:gd name="connsiteY2037" fmla="*/ 268008 h 5987027"/>
              <a:gd name="connsiteX2038" fmla="*/ 5773533 w 6717218"/>
              <a:gd name="connsiteY2038" fmla="*/ 274198 h 5987027"/>
              <a:gd name="connsiteX2039" fmla="*/ 5897794 w 6717218"/>
              <a:gd name="connsiteY2039" fmla="*/ 355746 h 5987027"/>
              <a:gd name="connsiteX2040" fmla="*/ 5994641 w 6717218"/>
              <a:gd name="connsiteY2040" fmla="*/ 415413 h 5987027"/>
              <a:gd name="connsiteX2041" fmla="*/ 6068942 w 6717218"/>
              <a:gd name="connsiteY2041" fmla="*/ 461780 h 5987027"/>
              <a:gd name="connsiteX2042" fmla="*/ 6025711 w 6717218"/>
              <a:gd name="connsiteY2042" fmla="*/ 427570 h 5987027"/>
              <a:gd name="connsiteX2043" fmla="*/ 5941138 w 6717218"/>
              <a:gd name="connsiteY2043" fmla="*/ 375332 h 5987027"/>
              <a:gd name="connsiteX2044" fmla="*/ 5829077 w 6717218"/>
              <a:gd name="connsiteY2044" fmla="*/ 295078 h 5987027"/>
              <a:gd name="connsiteX2045" fmla="*/ 5795139 w 6717218"/>
              <a:gd name="connsiteY2045" fmla="*/ 272392 h 5987027"/>
              <a:gd name="connsiteX2046" fmla="*/ 5921138 w 6717218"/>
              <a:gd name="connsiteY2046" fmla="*/ 337787 h 5987027"/>
              <a:gd name="connsiteX2047" fmla="*/ 5921411 w 6717218"/>
              <a:gd name="connsiteY2047" fmla="*/ 337908 h 5987027"/>
              <a:gd name="connsiteX2048" fmla="*/ 5898731 w 6717218"/>
              <a:gd name="connsiteY2048" fmla="*/ 318154 h 5987027"/>
              <a:gd name="connsiteX2049" fmla="*/ 5869107 w 6717218"/>
              <a:gd name="connsiteY2049" fmla="*/ 301689 h 5987027"/>
              <a:gd name="connsiteX2050" fmla="*/ 5778460 w 6717218"/>
              <a:gd name="connsiteY2050" fmla="*/ 263759 h 5987027"/>
              <a:gd name="connsiteX2051" fmla="*/ 1915034 w 6717218"/>
              <a:gd name="connsiteY2051" fmla="*/ 259872 h 5987027"/>
              <a:gd name="connsiteX2052" fmla="*/ 1922486 w 6717218"/>
              <a:gd name="connsiteY2052" fmla="*/ 266486 h 5987027"/>
              <a:gd name="connsiteX2053" fmla="*/ 1921198 w 6717218"/>
              <a:gd name="connsiteY2053" fmla="*/ 269664 h 5987027"/>
              <a:gd name="connsiteX2054" fmla="*/ 5678615 w 6717218"/>
              <a:gd name="connsiteY2054" fmla="*/ 178842 h 5987027"/>
              <a:gd name="connsiteX2055" fmla="*/ 5678345 w 6717218"/>
              <a:gd name="connsiteY2055" fmla="*/ 193985 h 5987027"/>
              <a:gd name="connsiteX2056" fmla="*/ 5678151 w 6717218"/>
              <a:gd name="connsiteY2056" fmla="*/ 194566 h 5987027"/>
              <a:gd name="connsiteX2057" fmla="*/ 5706143 w 6717218"/>
              <a:gd name="connsiteY2057" fmla="*/ 215643 h 5987027"/>
              <a:gd name="connsiteX2058" fmla="*/ 5742050 w 6717218"/>
              <a:gd name="connsiteY2058" fmla="*/ 241113 h 5987027"/>
              <a:gd name="connsiteX2059" fmla="*/ 5754875 w 6717218"/>
              <a:gd name="connsiteY2059" fmla="*/ 249202 h 5987027"/>
              <a:gd name="connsiteX2060" fmla="*/ 5758684 w 6717218"/>
              <a:gd name="connsiteY2060" fmla="*/ 242721 h 5987027"/>
              <a:gd name="connsiteX2061" fmla="*/ 5729860 w 6717218"/>
              <a:gd name="connsiteY2061" fmla="*/ 216764 h 5987027"/>
              <a:gd name="connsiteX2062" fmla="*/ 5550261 w 6717218"/>
              <a:gd name="connsiteY2062" fmla="*/ 32040 h 5987027"/>
              <a:gd name="connsiteX2063" fmla="*/ 5551678 w 6717218"/>
              <a:gd name="connsiteY2063" fmla="*/ 34584 h 5987027"/>
              <a:gd name="connsiteX2064" fmla="*/ 5563849 w 6717218"/>
              <a:gd name="connsiteY2064" fmla="*/ 53260 h 5987027"/>
              <a:gd name="connsiteX2065" fmla="*/ 5588537 w 6717218"/>
              <a:gd name="connsiteY2065" fmla="*/ 78230 h 5987027"/>
              <a:gd name="connsiteX2066" fmla="*/ 5598283 w 6717218"/>
              <a:gd name="connsiteY2066" fmla="*/ 88519 h 5987027"/>
              <a:gd name="connsiteX2067" fmla="*/ 5771596 w 6717218"/>
              <a:gd name="connsiteY2067" fmla="*/ 223833 h 5987027"/>
              <a:gd name="connsiteX2068" fmla="*/ 5837546 w 6717218"/>
              <a:gd name="connsiteY2068" fmla="*/ 268068 h 5987027"/>
              <a:gd name="connsiteX2069" fmla="*/ 5813962 w 6717218"/>
              <a:gd name="connsiteY2069" fmla="*/ 249079 h 5987027"/>
              <a:gd name="connsiteX2070" fmla="*/ 5721888 w 6717218"/>
              <a:gd name="connsiteY2070" fmla="*/ 168829 h 5987027"/>
              <a:gd name="connsiteX2071" fmla="*/ 5711681 w 6717218"/>
              <a:gd name="connsiteY2071" fmla="*/ 158607 h 5987027"/>
              <a:gd name="connsiteX2072" fmla="*/ 5627899 w 6717218"/>
              <a:gd name="connsiteY2072" fmla="*/ 95894 h 5987027"/>
              <a:gd name="connsiteX2073" fmla="*/ 5668374 w 6717218"/>
              <a:gd name="connsiteY2073" fmla="*/ 18137 h 5987027"/>
              <a:gd name="connsiteX2074" fmla="*/ 5669266 w 6717218"/>
              <a:gd name="connsiteY2074" fmla="*/ 26878 h 5987027"/>
              <a:gd name="connsiteX2075" fmla="*/ 5668374 w 6717218"/>
              <a:gd name="connsiteY2075" fmla="*/ 18137 h 5987027"/>
              <a:gd name="connsiteX2076" fmla="*/ 5670297 w 6717218"/>
              <a:gd name="connsiteY2076" fmla="*/ 9551 h 5987027"/>
              <a:gd name="connsiteX2077" fmla="*/ 5668374 w 6717218"/>
              <a:gd name="connsiteY2077" fmla="*/ 18137 h 5987027"/>
              <a:gd name="connsiteX2078" fmla="*/ 5670297 w 6717218"/>
              <a:gd name="connsiteY2078" fmla="*/ 9551 h 5987027"/>
              <a:gd name="connsiteX2079" fmla="*/ 5794000 w 6717218"/>
              <a:gd name="connsiteY2079" fmla="*/ 1 h 5987027"/>
              <a:gd name="connsiteX2080" fmla="*/ 5820331 w 6717218"/>
              <a:gd name="connsiteY2080" fmla="*/ 29036 h 5987027"/>
              <a:gd name="connsiteX2081" fmla="*/ 5832949 w 6717218"/>
              <a:gd name="connsiteY2081" fmla="*/ 62074 h 5987027"/>
              <a:gd name="connsiteX2082" fmla="*/ 5781022 w 6717218"/>
              <a:gd name="connsiteY2082" fmla="*/ 12210 h 5987027"/>
              <a:gd name="connsiteX2083" fmla="*/ 5766756 w 6717218"/>
              <a:gd name="connsiteY2083" fmla="*/ 1 h 5987027"/>
              <a:gd name="connsiteX2084" fmla="*/ 2422202 w 6717218"/>
              <a:gd name="connsiteY2084" fmla="*/ 0 h 5987027"/>
              <a:gd name="connsiteX2085" fmla="*/ 5587705 w 6717218"/>
              <a:gd name="connsiteY2085" fmla="*/ 1 h 5987027"/>
              <a:gd name="connsiteX2086" fmla="*/ 5696262 w 6717218"/>
              <a:gd name="connsiteY2086" fmla="*/ 79499 h 5987027"/>
              <a:gd name="connsiteX2087" fmla="*/ 6055476 w 6717218"/>
              <a:gd name="connsiteY2087" fmla="*/ 314001 h 5987027"/>
              <a:gd name="connsiteX2088" fmla="*/ 6005513 w 6717218"/>
              <a:gd name="connsiteY2088" fmla="*/ 292697 h 5987027"/>
              <a:gd name="connsiteX2089" fmla="*/ 6013955 w 6717218"/>
              <a:gd name="connsiteY2089" fmla="*/ 303883 h 5987027"/>
              <a:gd name="connsiteX2090" fmla="*/ 5941438 w 6717218"/>
              <a:gd name="connsiteY2090" fmla="*/ 257468 h 5987027"/>
              <a:gd name="connsiteX2091" fmla="*/ 5817470 w 6717218"/>
              <a:gd name="connsiteY2091" fmla="*/ 170991 h 5987027"/>
              <a:gd name="connsiteX2092" fmla="*/ 5741545 w 6717218"/>
              <a:gd name="connsiteY2092" fmla="*/ 113715 h 5987027"/>
              <a:gd name="connsiteX2093" fmla="*/ 5741546 w 6717218"/>
              <a:gd name="connsiteY2093" fmla="*/ 116812 h 5987027"/>
              <a:gd name="connsiteX2094" fmla="*/ 5755030 w 6717218"/>
              <a:gd name="connsiteY2094" fmla="*/ 141587 h 5987027"/>
              <a:gd name="connsiteX2095" fmla="*/ 5755578 w 6717218"/>
              <a:gd name="connsiteY2095" fmla="*/ 142009 h 5987027"/>
              <a:gd name="connsiteX2096" fmla="*/ 5829657 w 6717218"/>
              <a:gd name="connsiteY2096" fmla="*/ 195340 h 5987027"/>
              <a:gd name="connsiteX2097" fmla="*/ 6096932 w 6717218"/>
              <a:gd name="connsiteY2097" fmla="*/ 371988 h 5987027"/>
              <a:gd name="connsiteX2098" fmla="*/ 6153905 w 6717218"/>
              <a:gd name="connsiteY2098" fmla="*/ 407373 h 5987027"/>
              <a:gd name="connsiteX2099" fmla="*/ 6170565 w 6717218"/>
              <a:gd name="connsiteY2099" fmla="*/ 423002 h 5987027"/>
              <a:gd name="connsiteX2100" fmla="*/ 5976882 w 6717218"/>
              <a:gd name="connsiteY2100" fmla="*/ 323410 h 5987027"/>
              <a:gd name="connsiteX2101" fmla="*/ 5954609 w 6717218"/>
              <a:gd name="connsiteY2101" fmla="*/ 325385 h 5987027"/>
              <a:gd name="connsiteX2102" fmla="*/ 5967498 w 6717218"/>
              <a:gd name="connsiteY2102" fmla="*/ 340282 h 5987027"/>
              <a:gd name="connsiteX2103" fmla="*/ 5923560 w 6717218"/>
              <a:gd name="connsiteY2103" fmla="*/ 310607 h 5987027"/>
              <a:gd name="connsiteX2104" fmla="*/ 5957812 w 6717218"/>
              <a:gd name="connsiteY2104" fmla="*/ 342022 h 5987027"/>
              <a:gd name="connsiteX2105" fmla="*/ 5956149 w 6717218"/>
              <a:gd name="connsiteY2105" fmla="*/ 340882 h 5987027"/>
              <a:gd name="connsiteX2106" fmla="*/ 5950534 w 6717218"/>
              <a:gd name="connsiteY2106" fmla="*/ 345636 h 5987027"/>
              <a:gd name="connsiteX2107" fmla="*/ 6041284 w 6717218"/>
              <a:gd name="connsiteY2107" fmla="*/ 407568 h 5987027"/>
              <a:gd name="connsiteX2108" fmla="*/ 6057436 w 6717218"/>
              <a:gd name="connsiteY2108" fmla="*/ 415292 h 5987027"/>
              <a:gd name="connsiteX2109" fmla="*/ 6139346 w 6717218"/>
              <a:gd name="connsiteY2109" fmla="*/ 469232 h 5987027"/>
              <a:gd name="connsiteX2110" fmla="*/ 6138967 w 6717218"/>
              <a:gd name="connsiteY2110" fmla="*/ 472455 h 5987027"/>
              <a:gd name="connsiteX2111" fmla="*/ 6141775 w 6717218"/>
              <a:gd name="connsiteY2111" fmla="*/ 486301 h 5987027"/>
              <a:gd name="connsiteX2112" fmla="*/ 6161518 w 6717218"/>
              <a:gd name="connsiteY2112" fmla="*/ 500177 h 5987027"/>
              <a:gd name="connsiteX2113" fmla="*/ 6173133 w 6717218"/>
              <a:gd name="connsiteY2113" fmla="*/ 508011 h 5987027"/>
              <a:gd name="connsiteX2114" fmla="*/ 6065984 w 6717218"/>
              <a:gd name="connsiteY2114" fmla="*/ 451730 h 5987027"/>
              <a:gd name="connsiteX2115" fmla="*/ 6081697 w 6717218"/>
              <a:gd name="connsiteY2115" fmla="*/ 469740 h 5987027"/>
              <a:gd name="connsiteX2116" fmla="*/ 6094574 w 6717218"/>
              <a:gd name="connsiteY2116" fmla="*/ 477776 h 5987027"/>
              <a:gd name="connsiteX2117" fmla="*/ 6263889 w 6717218"/>
              <a:gd name="connsiteY2117" fmla="*/ 584259 h 5987027"/>
              <a:gd name="connsiteX2118" fmla="*/ 6262859 w 6717218"/>
              <a:gd name="connsiteY2118" fmla="*/ 583996 h 5987027"/>
              <a:gd name="connsiteX2119" fmla="*/ 6148268 w 6717218"/>
              <a:gd name="connsiteY2119" fmla="*/ 522626 h 5987027"/>
              <a:gd name="connsiteX2120" fmla="*/ 6075544 w 6717218"/>
              <a:gd name="connsiteY2120" fmla="*/ 477525 h 5987027"/>
              <a:gd name="connsiteX2121" fmla="*/ 6048858 w 6717218"/>
              <a:gd name="connsiteY2121" fmla="*/ 464889 h 5987027"/>
              <a:gd name="connsiteX2122" fmla="*/ 5909983 w 6717218"/>
              <a:gd name="connsiteY2122" fmla="*/ 380097 h 5987027"/>
              <a:gd name="connsiteX2123" fmla="*/ 5885871 w 6717218"/>
              <a:gd name="connsiteY2123" fmla="*/ 365314 h 5987027"/>
              <a:gd name="connsiteX2124" fmla="*/ 5793835 w 6717218"/>
              <a:gd name="connsiteY2124" fmla="*/ 310502 h 5987027"/>
              <a:gd name="connsiteX2125" fmla="*/ 5758779 w 6717218"/>
              <a:gd name="connsiteY2125" fmla="*/ 285394 h 5987027"/>
              <a:gd name="connsiteX2126" fmla="*/ 5780639 w 6717218"/>
              <a:gd name="connsiteY2126" fmla="*/ 302857 h 5987027"/>
              <a:gd name="connsiteX2127" fmla="*/ 5838382 w 6717218"/>
              <a:gd name="connsiteY2127" fmla="*/ 355277 h 5987027"/>
              <a:gd name="connsiteX2128" fmla="*/ 5844110 w 6717218"/>
              <a:gd name="connsiteY2128" fmla="*/ 361009 h 5987027"/>
              <a:gd name="connsiteX2129" fmla="*/ 5839540 w 6717218"/>
              <a:gd name="connsiteY2129" fmla="*/ 358601 h 5987027"/>
              <a:gd name="connsiteX2130" fmla="*/ 5773515 w 6717218"/>
              <a:gd name="connsiteY2130" fmla="*/ 327390 h 5987027"/>
              <a:gd name="connsiteX2131" fmla="*/ 5732480 w 6717218"/>
              <a:gd name="connsiteY2131" fmla="*/ 299647 h 5987027"/>
              <a:gd name="connsiteX2132" fmla="*/ 5739852 w 6717218"/>
              <a:gd name="connsiteY2132" fmla="*/ 311000 h 5987027"/>
              <a:gd name="connsiteX2133" fmla="*/ 5773515 w 6717218"/>
              <a:gd name="connsiteY2133" fmla="*/ 327390 h 5987027"/>
              <a:gd name="connsiteX2134" fmla="*/ 5999640 w 6717218"/>
              <a:gd name="connsiteY2134" fmla="*/ 467991 h 5987027"/>
              <a:gd name="connsiteX2135" fmla="*/ 6102640 w 6717218"/>
              <a:gd name="connsiteY2135" fmla="*/ 540538 h 5987027"/>
              <a:gd name="connsiteX2136" fmla="*/ 6104974 w 6717218"/>
              <a:gd name="connsiteY2136" fmla="*/ 551031 h 5987027"/>
              <a:gd name="connsiteX2137" fmla="*/ 6018213 w 6717218"/>
              <a:gd name="connsiteY2137" fmla="*/ 499603 h 5987027"/>
              <a:gd name="connsiteX2138" fmla="*/ 5874692 w 6717218"/>
              <a:gd name="connsiteY2138" fmla="*/ 407211 h 5987027"/>
              <a:gd name="connsiteX2139" fmla="*/ 5872320 w 6717218"/>
              <a:gd name="connsiteY2139" fmla="*/ 412117 h 5987027"/>
              <a:gd name="connsiteX2140" fmla="*/ 5853498 w 6717218"/>
              <a:gd name="connsiteY2140" fmla="*/ 395820 h 5987027"/>
              <a:gd name="connsiteX2141" fmla="*/ 5849957 w 6717218"/>
              <a:gd name="connsiteY2141" fmla="*/ 391290 h 5987027"/>
              <a:gd name="connsiteX2142" fmla="*/ 5842617 w 6717218"/>
              <a:gd name="connsiteY2142" fmla="*/ 386564 h 5987027"/>
              <a:gd name="connsiteX2143" fmla="*/ 5843965 w 6717218"/>
              <a:gd name="connsiteY2143" fmla="*/ 391306 h 5987027"/>
              <a:gd name="connsiteX2144" fmla="*/ 5860653 w 6717218"/>
              <a:gd name="connsiteY2144" fmla="*/ 423139 h 5987027"/>
              <a:gd name="connsiteX2145" fmla="*/ 5913072 w 6717218"/>
              <a:gd name="connsiteY2145" fmla="*/ 458169 h 5987027"/>
              <a:gd name="connsiteX2146" fmla="*/ 6217159 w 6717218"/>
              <a:gd name="connsiteY2146" fmla="*/ 644316 h 5987027"/>
              <a:gd name="connsiteX2147" fmla="*/ 6216558 w 6717218"/>
              <a:gd name="connsiteY2147" fmla="*/ 645339 h 5987027"/>
              <a:gd name="connsiteX2148" fmla="*/ 6214851 w 6717218"/>
              <a:gd name="connsiteY2148" fmla="*/ 662392 h 5987027"/>
              <a:gd name="connsiteX2149" fmla="*/ 6239382 w 6717218"/>
              <a:gd name="connsiteY2149" fmla="*/ 680782 h 5987027"/>
              <a:gd name="connsiteX2150" fmla="*/ 6251806 w 6717218"/>
              <a:gd name="connsiteY2150" fmla="*/ 686318 h 5987027"/>
              <a:gd name="connsiteX2151" fmla="*/ 6247349 w 6717218"/>
              <a:gd name="connsiteY2151" fmla="*/ 693624 h 5987027"/>
              <a:gd name="connsiteX2152" fmla="*/ 6243401 w 6717218"/>
              <a:gd name="connsiteY2152" fmla="*/ 693916 h 5987027"/>
              <a:gd name="connsiteX2153" fmla="*/ 6235718 w 6717218"/>
              <a:gd name="connsiteY2153" fmla="*/ 690106 h 5987027"/>
              <a:gd name="connsiteX2154" fmla="*/ 6232542 w 6717218"/>
              <a:gd name="connsiteY2154" fmla="*/ 686190 h 5987027"/>
              <a:gd name="connsiteX2155" fmla="*/ 6233409 w 6717218"/>
              <a:gd name="connsiteY2155" fmla="*/ 688961 h 5987027"/>
              <a:gd name="connsiteX2156" fmla="*/ 6229577 w 6717218"/>
              <a:gd name="connsiteY2156" fmla="*/ 687060 h 5987027"/>
              <a:gd name="connsiteX2157" fmla="*/ 6040644 w 6717218"/>
              <a:gd name="connsiteY2157" fmla="*/ 596406 h 5987027"/>
              <a:gd name="connsiteX2158" fmla="*/ 6124203 w 6717218"/>
              <a:gd name="connsiteY2158" fmla="*/ 666202 h 5987027"/>
              <a:gd name="connsiteX2159" fmla="*/ 6142405 w 6717218"/>
              <a:gd name="connsiteY2159" fmla="*/ 679250 h 5987027"/>
              <a:gd name="connsiteX2160" fmla="*/ 6149409 w 6717218"/>
              <a:gd name="connsiteY2160" fmla="*/ 691261 h 5987027"/>
              <a:gd name="connsiteX2161" fmla="*/ 6104291 w 6717218"/>
              <a:gd name="connsiteY2161" fmla="*/ 684936 h 5987027"/>
              <a:gd name="connsiteX2162" fmla="*/ 6080718 w 6717218"/>
              <a:gd name="connsiteY2162" fmla="*/ 665672 h 5987027"/>
              <a:gd name="connsiteX2163" fmla="*/ 6068666 w 6717218"/>
              <a:gd name="connsiteY2163" fmla="*/ 657202 h 5987027"/>
              <a:gd name="connsiteX2164" fmla="*/ 6061953 w 6717218"/>
              <a:gd name="connsiteY2164" fmla="*/ 654362 h 5987027"/>
              <a:gd name="connsiteX2165" fmla="*/ 6063250 w 6717218"/>
              <a:gd name="connsiteY2165" fmla="*/ 655674 h 5987027"/>
              <a:gd name="connsiteX2166" fmla="*/ 6104921 w 6717218"/>
              <a:gd name="connsiteY2166" fmla="*/ 711368 h 5987027"/>
              <a:gd name="connsiteX2167" fmla="*/ 6129189 w 6717218"/>
              <a:gd name="connsiteY2167" fmla="*/ 736254 h 5987027"/>
              <a:gd name="connsiteX2168" fmla="*/ 6169602 w 6717218"/>
              <a:gd name="connsiteY2168" fmla="*/ 779667 h 5987027"/>
              <a:gd name="connsiteX2169" fmla="*/ 6158375 w 6717218"/>
              <a:gd name="connsiteY2169" fmla="*/ 776134 h 5987027"/>
              <a:gd name="connsiteX2170" fmla="*/ 6146497 w 6717218"/>
              <a:gd name="connsiteY2170" fmla="*/ 770542 h 5987027"/>
              <a:gd name="connsiteX2171" fmla="*/ 6228371 w 6717218"/>
              <a:gd name="connsiteY2171" fmla="*/ 890417 h 5987027"/>
              <a:gd name="connsiteX2172" fmla="*/ 6300538 w 6717218"/>
              <a:gd name="connsiteY2172" fmla="*/ 985609 h 5987027"/>
              <a:gd name="connsiteX2173" fmla="*/ 6274226 w 6717218"/>
              <a:gd name="connsiteY2173" fmla="*/ 974237 h 5987027"/>
              <a:gd name="connsiteX2174" fmla="*/ 6274103 w 6717218"/>
              <a:gd name="connsiteY2174" fmla="*/ 974189 h 5987027"/>
              <a:gd name="connsiteX2175" fmla="*/ 6275098 w 6717218"/>
              <a:gd name="connsiteY2175" fmla="*/ 975333 h 5987027"/>
              <a:gd name="connsiteX2176" fmla="*/ 6404927 w 6717218"/>
              <a:gd name="connsiteY2176" fmla="*/ 1123301 h 5987027"/>
              <a:gd name="connsiteX2177" fmla="*/ 6429235 w 6717218"/>
              <a:gd name="connsiteY2177" fmla="*/ 1155365 h 5987027"/>
              <a:gd name="connsiteX2178" fmla="*/ 6559021 w 6717218"/>
              <a:gd name="connsiteY2178" fmla="*/ 1345062 h 5987027"/>
              <a:gd name="connsiteX2179" fmla="*/ 6524199 w 6717218"/>
              <a:gd name="connsiteY2179" fmla="*/ 1307395 h 5987027"/>
              <a:gd name="connsiteX2180" fmla="*/ 6431977 w 6717218"/>
              <a:gd name="connsiteY2180" fmla="*/ 1208510 h 5987027"/>
              <a:gd name="connsiteX2181" fmla="*/ 6466703 w 6717218"/>
              <a:gd name="connsiteY2181" fmla="*/ 1257911 h 5987027"/>
              <a:gd name="connsiteX2182" fmla="*/ 6609242 w 6717218"/>
              <a:gd name="connsiteY2182" fmla="*/ 1425147 h 5987027"/>
              <a:gd name="connsiteX2183" fmla="*/ 6623444 w 6717218"/>
              <a:gd name="connsiteY2183" fmla="*/ 1439436 h 5987027"/>
              <a:gd name="connsiteX2184" fmla="*/ 6657861 w 6717218"/>
              <a:gd name="connsiteY2184" fmla="*/ 1490616 h 5987027"/>
              <a:gd name="connsiteX2185" fmla="*/ 6673500 w 6717218"/>
              <a:gd name="connsiteY2185" fmla="*/ 1516014 h 5987027"/>
              <a:gd name="connsiteX2186" fmla="*/ 6668784 w 6717218"/>
              <a:gd name="connsiteY2186" fmla="*/ 1511570 h 5987027"/>
              <a:gd name="connsiteX2187" fmla="*/ 6635066 w 6717218"/>
              <a:gd name="connsiteY2187" fmla="*/ 1477292 h 5987027"/>
              <a:gd name="connsiteX2188" fmla="*/ 6593337 w 6717218"/>
              <a:gd name="connsiteY2188" fmla="*/ 1455232 h 5987027"/>
              <a:gd name="connsiteX2189" fmla="*/ 6567178 w 6717218"/>
              <a:gd name="connsiteY2189" fmla="*/ 1417810 h 5987027"/>
              <a:gd name="connsiteX2190" fmla="*/ 6549214 w 6717218"/>
              <a:gd name="connsiteY2190" fmla="*/ 1411572 h 5987027"/>
              <a:gd name="connsiteX2191" fmla="*/ 6526624 w 6717218"/>
              <a:gd name="connsiteY2191" fmla="*/ 1396655 h 5987027"/>
              <a:gd name="connsiteX2192" fmla="*/ 6496258 w 6717218"/>
              <a:gd name="connsiteY2192" fmla="*/ 1353700 h 5987027"/>
              <a:gd name="connsiteX2193" fmla="*/ 6280263 w 6717218"/>
              <a:gd name="connsiteY2193" fmla="*/ 1047365 h 5987027"/>
              <a:gd name="connsiteX2194" fmla="*/ 6226641 w 6717218"/>
              <a:gd name="connsiteY2194" fmla="*/ 977631 h 5987027"/>
              <a:gd name="connsiteX2195" fmla="*/ 6197358 w 6717218"/>
              <a:gd name="connsiteY2195" fmla="*/ 939584 h 5987027"/>
              <a:gd name="connsiteX2196" fmla="*/ 6197324 w 6717218"/>
              <a:gd name="connsiteY2196" fmla="*/ 939555 h 5987027"/>
              <a:gd name="connsiteX2197" fmla="*/ 6133575 w 6717218"/>
              <a:gd name="connsiteY2197" fmla="*/ 889806 h 5987027"/>
              <a:gd name="connsiteX2198" fmla="*/ 6100156 w 6717218"/>
              <a:gd name="connsiteY2198" fmla="*/ 863725 h 5987027"/>
              <a:gd name="connsiteX2199" fmla="*/ 6080791 w 6717218"/>
              <a:gd name="connsiteY2199" fmla="*/ 849281 h 5987027"/>
              <a:gd name="connsiteX2200" fmla="*/ 6079413 w 6717218"/>
              <a:gd name="connsiteY2200" fmla="*/ 857434 h 5987027"/>
              <a:gd name="connsiteX2201" fmla="*/ 6082139 w 6717218"/>
              <a:gd name="connsiteY2201" fmla="*/ 865729 h 5987027"/>
              <a:gd name="connsiteX2202" fmla="*/ 6128052 w 6717218"/>
              <a:gd name="connsiteY2202" fmla="*/ 896538 h 5987027"/>
              <a:gd name="connsiteX2203" fmla="*/ 6178196 w 6717218"/>
              <a:gd name="connsiteY2203" fmla="*/ 935526 h 5987027"/>
              <a:gd name="connsiteX2204" fmla="*/ 6157555 w 6717218"/>
              <a:gd name="connsiteY2204" fmla="*/ 931917 h 5987027"/>
              <a:gd name="connsiteX2205" fmla="*/ 6129842 w 6717218"/>
              <a:gd name="connsiteY2205" fmla="*/ 914311 h 5987027"/>
              <a:gd name="connsiteX2206" fmla="*/ 6119241 w 6717218"/>
              <a:gd name="connsiteY2206" fmla="*/ 911699 h 5987027"/>
              <a:gd name="connsiteX2207" fmla="*/ 6137476 w 6717218"/>
              <a:gd name="connsiteY2207" fmla="*/ 933912 h 5987027"/>
              <a:gd name="connsiteX2208" fmla="*/ 6187758 w 6717218"/>
              <a:gd name="connsiteY2208" fmla="*/ 971783 h 5987027"/>
              <a:gd name="connsiteX2209" fmla="*/ 6307899 w 6717218"/>
              <a:gd name="connsiteY2209" fmla="*/ 1130780 h 5987027"/>
              <a:gd name="connsiteX2210" fmla="*/ 6415639 w 6717218"/>
              <a:gd name="connsiteY2210" fmla="*/ 1273773 h 5987027"/>
              <a:gd name="connsiteX2211" fmla="*/ 6432337 w 6717218"/>
              <a:gd name="connsiteY2211" fmla="*/ 1297674 h 5987027"/>
              <a:gd name="connsiteX2212" fmla="*/ 6426629 w 6717218"/>
              <a:gd name="connsiteY2212" fmla="*/ 1296249 h 5987027"/>
              <a:gd name="connsiteX2213" fmla="*/ 6474182 w 6717218"/>
              <a:gd name="connsiteY2213" fmla="*/ 1361200 h 5987027"/>
              <a:gd name="connsiteX2214" fmla="*/ 6487718 w 6717218"/>
              <a:gd name="connsiteY2214" fmla="*/ 1376941 h 5987027"/>
              <a:gd name="connsiteX2215" fmla="*/ 6517504 w 6717218"/>
              <a:gd name="connsiteY2215" fmla="*/ 1419576 h 5987027"/>
              <a:gd name="connsiteX2216" fmla="*/ 6527472 w 6717218"/>
              <a:gd name="connsiteY2216" fmla="*/ 1434459 h 5987027"/>
              <a:gd name="connsiteX2217" fmla="*/ 6527485 w 6717218"/>
              <a:gd name="connsiteY2217" fmla="*/ 1435940 h 5987027"/>
              <a:gd name="connsiteX2218" fmla="*/ 6531988 w 6717218"/>
              <a:gd name="connsiteY2218" fmla="*/ 1453844 h 5987027"/>
              <a:gd name="connsiteX2219" fmla="*/ 6557793 w 6717218"/>
              <a:gd name="connsiteY2219" fmla="*/ 1489291 h 5987027"/>
              <a:gd name="connsiteX2220" fmla="*/ 6568052 w 6717218"/>
              <a:gd name="connsiteY2220" fmla="*/ 1499386 h 5987027"/>
              <a:gd name="connsiteX2221" fmla="*/ 6569989 w 6717218"/>
              <a:gd name="connsiteY2221" fmla="*/ 1503486 h 5987027"/>
              <a:gd name="connsiteX2222" fmla="*/ 6496636 w 6717218"/>
              <a:gd name="connsiteY2222" fmla="*/ 1427680 h 5987027"/>
              <a:gd name="connsiteX2223" fmla="*/ 6342913 w 6717218"/>
              <a:gd name="connsiteY2223" fmla="*/ 1212655 h 5987027"/>
              <a:gd name="connsiteX2224" fmla="*/ 6261098 w 6717218"/>
              <a:gd name="connsiteY2224" fmla="*/ 1111599 h 5987027"/>
              <a:gd name="connsiteX2225" fmla="*/ 6241820 w 6717218"/>
              <a:gd name="connsiteY2225" fmla="*/ 1102836 h 5987027"/>
              <a:gd name="connsiteX2226" fmla="*/ 6244614 w 6717218"/>
              <a:gd name="connsiteY2226" fmla="*/ 1114452 h 5987027"/>
              <a:gd name="connsiteX2227" fmla="*/ 6271575 w 6717218"/>
              <a:gd name="connsiteY2227" fmla="*/ 1155657 h 5987027"/>
              <a:gd name="connsiteX2228" fmla="*/ 6273988 w 6717218"/>
              <a:gd name="connsiteY2228" fmla="*/ 1159396 h 5987027"/>
              <a:gd name="connsiteX2229" fmla="*/ 6284044 w 6717218"/>
              <a:gd name="connsiteY2229" fmla="*/ 1172761 h 5987027"/>
              <a:gd name="connsiteX2230" fmla="*/ 6347967 w 6717218"/>
              <a:gd name="connsiteY2230" fmla="*/ 1267271 h 5987027"/>
              <a:gd name="connsiteX2231" fmla="*/ 6399952 w 6717218"/>
              <a:gd name="connsiteY2231" fmla="*/ 1344860 h 5987027"/>
              <a:gd name="connsiteX2232" fmla="*/ 6380899 w 6717218"/>
              <a:gd name="connsiteY2232" fmla="*/ 1322750 h 5987027"/>
              <a:gd name="connsiteX2233" fmla="*/ 6350770 w 6717218"/>
              <a:gd name="connsiteY2233" fmla="*/ 1303408 h 5987027"/>
              <a:gd name="connsiteX2234" fmla="*/ 6348647 w 6717218"/>
              <a:gd name="connsiteY2234" fmla="*/ 1303545 h 5987027"/>
              <a:gd name="connsiteX2235" fmla="*/ 6340341 w 6717218"/>
              <a:gd name="connsiteY2235" fmla="*/ 1292549 h 5987027"/>
              <a:gd name="connsiteX2236" fmla="*/ 6321695 w 6717218"/>
              <a:gd name="connsiteY2236" fmla="*/ 1266824 h 5987027"/>
              <a:gd name="connsiteX2237" fmla="*/ 6227243 w 6717218"/>
              <a:gd name="connsiteY2237" fmla="*/ 1144518 h 5987027"/>
              <a:gd name="connsiteX2238" fmla="*/ 6231706 w 6717218"/>
              <a:gd name="connsiteY2238" fmla="*/ 1161536 h 5987027"/>
              <a:gd name="connsiteX2239" fmla="*/ 6236370 w 6717218"/>
              <a:gd name="connsiteY2239" fmla="*/ 1179332 h 5987027"/>
              <a:gd name="connsiteX2240" fmla="*/ 6262899 w 6717218"/>
              <a:gd name="connsiteY2240" fmla="*/ 1208930 h 5987027"/>
              <a:gd name="connsiteX2241" fmla="*/ 6273562 w 6717218"/>
              <a:gd name="connsiteY2241" fmla="*/ 1249606 h 5987027"/>
              <a:gd name="connsiteX2242" fmla="*/ 6300841 w 6717218"/>
              <a:gd name="connsiteY2242" fmla="*/ 1283947 h 5987027"/>
              <a:gd name="connsiteX2243" fmla="*/ 6318627 w 6717218"/>
              <a:gd name="connsiteY2243" fmla="*/ 1311684 h 5987027"/>
              <a:gd name="connsiteX2244" fmla="*/ 6316379 w 6717218"/>
              <a:gd name="connsiteY2244" fmla="*/ 1312642 h 5987027"/>
              <a:gd name="connsiteX2245" fmla="*/ 6307859 w 6717218"/>
              <a:gd name="connsiteY2245" fmla="*/ 1311767 h 5987027"/>
              <a:gd name="connsiteX2246" fmla="*/ 6292087 w 6717218"/>
              <a:gd name="connsiteY2246" fmla="*/ 1298515 h 5987027"/>
              <a:gd name="connsiteX2247" fmla="*/ 6269125 w 6717218"/>
              <a:gd name="connsiteY2247" fmla="*/ 1267069 h 5987027"/>
              <a:gd name="connsiteX2248" fmla="*/ 6252848 w 6717218"/>
              <a:gd name="connsiteY2248" fmla="*/ 1242191 h 5987027"/>
              <a:gd name="connsiteX2249" fmla="*/ 6239657 w 6717218"/>
              <a:gd name="connsiteY2249" fmla="*/ 1238981 h 5987027"/>
              <a:gd name="connsiteX2250" fmla="*/ 6235208 w 6717218"/>
              <a:gd name="connsiteY2250" fmla="*/ 1236684 h 5987027"/>
              <a:gd name="connsiteX2251" fmla="*/ 6213288 w 6717218"/>
              <a:gd name="connsiteY2251" fmla="*/ 1209912 h 5987027"/>
              <a:gd name="connsiteX2252" fmla="*/ 6186171 w 6717218"/>
              <a:gd name="connsiteY2252" fmla="*/ 1177902 h 5987027"/>
              <a:gd name="connsiteX2253" fmla="*/ 6183647 w 6717218"/>
              <a:gd name="connsiteY2253" fmla="*/ 1175138 h 5987027"/>
              <a:gd name="connsiteX2254" fmla="*/ 6173254 w 6717218"/>
              <a:gd name="connsiteY2254" fmla="*/ 1158088 h 5987027"/>
              <a:gd name="connsiteX2255" fmla="*/ 6120026 w 6717218"/>
              <a:gd name="connsiteY2255" fmla="*/ 1063009 h 5987027"/>
              <a:gd name="connsiteX2256" fmla="*/ 6121407 w 6717218"/>
              <a:gd name="connsiteY2256" fmla="*/ 1064968 h 5987027"/>
              <a:gd name="connsiteX2257" fmla="*/ 6124559 w 6717218"/>
              <a:gd name="connsiteY2257" fmla="*/ 1069572 h 5987027"/>
              <a:gd name="connsiteX2258" fmla="*/ 6123898 w 6717218"/>
              <a:gd name="connsiteY2258" fmla="*/ 1068499 h 5987027"/>
              <a:gd name="connsiteX2259" fmla="*/ 6121407 w 6717218"/>
              <a:gd name="connsiteY2259" fmla="*/ 1064968 h 5987027"/>
              <a:gd name="connsiteX2260" fmla="*/ 6119841 w 6717218"/>
              <a:gd name="connsiteY2260" fmla="*/ 1062677 h 5987027"/>
              <a:gd name="connsiteX2261" fmla="*/ 6120026 w 6717218"/>
              <a:gd name="connsiteY2261" fmla="*/ 1063009 h 5987027"/>
              <a:gd name="connsiteX2262" fmla="*/ 6112008 w 6717218"/>
              <a:gd name="connsiteY2262" fmla="*/ 1051639 h 5987027"/>
              <a:gd name="connsiteX2263" fmla="*/ 6084858 w 6717218"/>
              <a:gd name="connsiteY2263" fmla="*/ 1023440 h 5987027"/>
              <a:gd name="connsiteX2264" fmla="*/ 6125899 w 6717218"/>
              <a:gd name="connsiteY2264" fmla="*/ 1085786 h 5987027"/>
              <a:gd name="connsiteX2265" fmla="*/ 6177748 w 6717218"/>
              <a:gd name="connsiteY2265" fmla="*/ 1168679 h 5987027"/>
              <a:gd name="connsiteX2266" fmla="*/ 6057056 w 6717218"/>
              <a:gd name="connsiteY2266" fmla="*/ 1036532 h 5987027"/>
              <a:gd name="connsiteX2267" fmla="*/ 6053997 w 6717218"/>
              <a:gd name="connsiteY2267" fmla="*/ 1036959 h 5987027"/>
              <a:gd name="connsiteX2268" fmla="*/ 6043749 w 6717218"/>
              <a:gd name="connsiteY2268" fmla="*/ 1039079 h 5987027"/>
              <a:gd name="connsiteX2269" fmla="*/ 6121885 w 6717218"/>
              <a:gd name="connsiteY2269" fmla="*/ 1130103 h 5987027"/>
              <a:gd name="connsiteX2270" fmla="*/ 6228612 w 6717218"/>
              <a:gd name="connsiteY2270" fmla="*/ 1252895 h 5987027"/>
              <a:gd name="connsiteX2271" fmla="*/ 6240865 w 6717218"/>
              <a:gd name="connsiteY2271" fmla="*/ 1267277 h 5987027"/>
              <a:gd name="connsiteX2272" fmla="*/ 6252175 w 6717218"/>
              <a:gd name="connsiteY2272" fmla="*/ 1284848 h 5987027"/>
              <a:gd name="connsiteX2273" fmla="*/ 6281440 w 6717218"/>
              <a:gd name="connsiteY2273" fmla="*/ 1351271 h 5987027"/>
              <a:gd name="connsiteX2274" fmla="*/ 6316934 w 6717218"/>
              <a:gd name="connsiteY2274" fmla="*/ 1415073 h 5987027"/>
              <a:gd name="connsiteX2275" fmla="*/ 6307346 w 6717218"/>
              <a:gd name="connsiteY2275" fmla="*/ 1435493 h 5987027"/>
              <a:gd name="connsiteX2276" fmla="*/ 6305922 w 6717218"/>
              <a:gd name="connsiteY2276" fmla="*/ 1438879 h 5987027"/>
              <a:gd name="connsiteX2277" fmla="*/ 6265970 w 6717218"/>
              <a:gd name="connsiteY2277" fmla="*/ 1405099 h 5987027"/>
              <a:gd name="connsiteX2278" fmla="*/ 6249389 w 6717218"/>
              <a:gd name="connsiteY2278" fmla="*/ 1400058 h 5987027"/>
              <a:gd name="connsiteX2279" fmla="*/ 6238854 w 6717218"/>
              <a:gd name="connsiteY2279" fmla="*/ 1396855 h 5987027"/>
              <a:gd name="connsiteX2280" fmla="*/ 6236673 w 6717218"/>
              <a:gd name="connsiteY2280" fmla="*/ 1393723 h 5987027"/>
              <a:gd name="connsiteX2281" fmla="*/ 6180445 w 6717218"/>
              <a:gd name="connsiteY2281" fmla="*/ 1316494 h 5987027"/>
              <a:gd name="connsiteX2282" fmla="*/ 6126615 w 6717218"/>
              <a:gd name="connsiteY2282" fmla="*/ 1250580 h 5987027"/>
              <a:gd name="connsiteX2283" fmla="*/ 6091630 w 6717218"/>
              <a:gd name="connsiteY2283" fmla="*/ 1211343 h 5987027"/>
              <a:gd name="connsiteX2284" fmla="*/ 6071045 w 6717218"/>
              <a:gd name="connsiteY2284" fmla="*/ 1202541 h 5987027"/>
              <a:gd name="connsiteX2285" fmla="*/ 6068032 w 6717218"/>
              <a:gd name="connsiteY2285" fmla="*/ 1201984 h 5987027"/>
              <a:gd name="connsiteX2286" fmla="*/ 6068793 w 6717218"/>
              <a:gd name="connsiteY2286" fmla="*/ 1203132 h 5987027"/>
              <a:gd name="connsiteX2287" fmla="*/ 6063365 w 6717218"/>
              <a:gd name="connsiteY2287" fmla="*/ 1201823 h 5987027"/>
              <a:gd name="connsiteX2288" fmla="*/ 6060872 w 6717218"/>
              <a:gd name="connsiteY2288" fmla="*/ 1200679 h 5987027"/>
              <a:gd name="connsiteX2289" fmla="*/ 6060858 w 6717218"/>
              <a:gd name="connsiteY2289" fmla="*/ 1200664 h 5987027"/>
              <a:gd name="connsiteX2290" fmla="*/ 6059595 w 6717218"/>
              <a:gd name="connsiteY2290" fmla="*/ 1200432 h 5987027"/>
              <a:gd name="connsiteX2291" fmla="*/ 6052821 w 6717218"/>
              <a:gd name="connsiteY2291" fmla="*/ 1202747 h 5987027"/>
              <a:gd name="connsiteX2292" fmla="*/ 6153752 w 6717218"/>
              <a:gd name="connsiteY2292" fmla="*/ 1354114 h 5987027"/>
              <a:gd name="connsiteX2293" fmla="*/ 6213909 w 6717218"/>
              <a:gd name="connsiteY2293" fmla="*/ 1466775 h 5987027"/>
              <a:gd name="connsiteX2294" fmla="*/ 6214893 w 6717218"/>
              <a:gd name="connsiteY2294" fmla="*/ 1481831 h 5987027"/>
              <a:gd name="connsiteX2295" fmla="*/ 6215069 w 6717218"/>
              <a:gd name="connsiteY2295" fmla="*/ 1484520 h 5987027"/>
              <a:gd name="connsiteX2296" fmla="*/ 6083783 w 6717218"/>
              <a:gd name="connsiteY2296" fmla="*/ 1343397 h 5987027"/>
              <a:gd name="connsiteX2297" fmla="*/ 5834835 w 6717218"/>
              <a:gd name="connsiteY2297" fmla="*/ 1060382 h 5987027"/>
              <a:gd name="connsiteX2298" fmla="*/ 5826389 w 6717218"/>
              <a:gd name="connsiteY2298" fmla="*/ 1058310 h 5987027"/>
              <a:gd name="connsiteX2299" fmla="*/ 5818407 w 6717218"/>
              <a:gd name="connsiteY2299" fmla="*/ 1065390 h 5987027"/>
              <a:gd name="connsiteX2300" fmla="*/ 5848608 w 6717218"/>
              <a:gd name="connsiteY2300" fmla="*/ 1100959 h 5987027"/>
              <a:gd name="connsiteX2301" fmla="*/ 5926359 w 6717218"/>
              <a:gd name="connsiteY2301" fmla="*/ 1201972 h 5987027"/>
              <a:gd name="connsiteX2302" fmla="*/ 5849799 w 6717218"/>
              <a:gd name="connsiteY2302" fmla="*/ 1127333 h 5987027"/>
              <a:gd name="connsiteX2303" fmla="*/ 5798980 w 6717218"/>
              <a:gd name="connsiteY2303" fmla="*/ 1069599 h 5987027"/>
              <a:gd name="connsiteX2304" fmla="*/ 5793704 w 6717218"/>
              <a:gd name="connsiteY2304" fmla="*/ 1080211 h 5987027"/>
              <a:gd name="connsiteX2305" fmla="*/ 5792376 w 6717218"/>
              <a:gd name="connsiteY2305" fmla="*/ 1087356 h 5987027"/>
              <a:gd name="connsiteX2306" fmla="*/ 5817768 w 6717218"/>
              <a:gd name="connsiteY2306" fmla="*/ 1118492 h 5987027"/>
              <a:gd name="connsiteX2307" fmla="*/ 5999315 w 6717218"/>
              <a:gd name="connsiteY2307" fmla="*/ 1341116 h 5987027"/>
              <a:gd name="connsiteX2308" fmla="*/ 6068390 w 6717218"/>
              <a:gd name="connsiteY2308" fmla="*/ 1422722 h 5987027"/>
              <a:gd name="connsiteX2309" fmla="*/ 6133286 w 6717218"/>
              <a:gd name="connsiteY2309" fmla="*/ 1489397 h 5987027"/>
              <a:gd name="connsiteX2310" fmla="*/ 6230061 w 6717218"/>
              <a:gd name="connsiteY2310" fmla="*/ 1633451 h 5987027"/>
              <a:gd name="connsiteX2311" fmla="*/ 6321793 w 6717218"/>
              <a:gd name="connsiteY2311" fmla="*/ 1762102 h 5987027"/>
              <a:gd name="connsiteX2312" fmla="*/ 6317183 w 6717218"/>
              <a:gd name="connsiteY2312" fmla="*/ 1758484 h 5987027"/>
              <a:gd name="connsiteX2313" fmla="*/ 6205910 w 6717218"/>
              <a:gd name="connsiteY2313" fmla="*/ 1650243 h 5987027"/>
              <a:gd name="connsiteX2314" fmla="*/ 6198905 w 6717218"/>
              <a:gd name="connsiteY2314" fmla="*/ 1677582 h 5987027"/>
              <a:gd name="connsiteX2315" fmla="*/ 6174644 w 6717218"/>
              <a:gd name="connsiteY2315" fmla="*/ 1664758 h 5987027"/>
              <a:gd name="connsiteX2316" fmla="*/ 6202017 w 6717218"/>
              <a:gd name="connsiteY2316" fmla="*/ 1705459 h 5987027"/>
              <a:gd name="connsiteX2317" fmla="*/ 6211534 w 6717218"/>
              <a:gd name="connsiteY2317" fmla="*/ 1714196 h 5987027"/>
              <a:gd name="connsiteX2318" fmla="*/ 6214181 w 6717218"/>
              <a:gd name="connsiteY2318" fmla="*/ 1717599 h 5987027"/>
              <a:gd name="connsiteX2319" fmla="*/ 6254560 w 6717218"/>
              <a:gd name="connsiteY2319" fmla="*/ 1772026 h 5987027"/>
              <a:gd name="connsiteX2320" fmla="*/ 6353284 w 6717218"/>
              <a:gd name="connsiteY2320" fmla="*/ 1920230 h 5987027"/>
              <a:gd name="connsiteX2321" fmla="*/ 6352577 w 6717218"/>
              <a:gd name="connsiteY2321" fmla="*/ 1919542 h 5987027"/>
              <a:gd name="connsiteX2322" fmla="*/ 6318870 w 6717218"/>
              <a:gd name="connsiteY2322" fmla="*/ 1887521 h 5987027"/>
              <a:gd name="connsiteX2323" fmla="*/ 6237316 w 6717218"/>
              <a:gd name="connsiteY2323" fmla="*/ 1802327 h 5987027"/>
              <a:gd name="connsiteX2324" fmla="*/ 6222227 w 6717218"/>
              <a:gd name="connsiteY2324" fmla="*/ 1791407 h 5987027"/>
              <a:gd name="connsiteX2325" fmla="*/ 6143299 w 6717218"/>
              <a:gd name="connsiteY2325" fmla="*/ 1681108 h 5987027"/>
              <a:gd name="connsiteX2326" fmla="*/ 6017085 w 6717218"/>
              <a:gd name="connsiteY2326" fmla="*/ 1509605 h 5987027"/>
              <a:gd name="connsiteX2327" fmla="*/ 6017246 w 6717218"/>
              <a:gd name="connsiteY2327" fmla="*/ 1510620 h 5987027"/>
              <a:gd name="connsiteX2328" fmla="*/ 5969627 w 6717218"/>
              <a:gd name="connsiteY2328" fmla="*/ 1469556 h 5987027"/>
              <a:gd name="connsiteX2329" fmla="*/ 5975685 w 6717218"/>
              <a:gd name="connsiteY2329" fmla="*/ 1492667 h 5987027"/>
              <a:gd name="connsiteX2330" fmla="*/ 5918945 w 6717218"/>
              <a:gd name="connsiteY2330" fmla="*/ 1415664 h 5987027"/>
              <a:gd name="connsiteX2331" fmla="*/ 5910539 w 6717218"/>
              <a:gd name="connsiteY2331" fmla="*/ 1399604 h 5987027"/>
              <a:gd name="connsiteX2332" fmla="*/ 5910392 w 6717218"/>
              <a:gd name="connsiteY2332" fmla="*/ 1399457 h 5987027"/>
              <a:gd name="connsiteX2333" fmla="*/ 5797559 w 6717218"/>
              <a:gd name="connsiteY2333" fmla="*/ 1295471 h 5987027"/>
              <a:gd name="connsiteX2334" fmla="*/ 5807459 w 6717218"/>
              <a:gd name="connsiteY2334" fmla="*/ 1311793 h 5987027"/>
              <a:gd name="connsiteX2335" fmla="*/ 5815475 w 6717218"/>
              <a:gd name="connsiteY2335" fmla="*/ 1326213 h 5987027"/>
              <a:gd name="connsiteX2336" fmla="*/ 5822529 w 6717218"/>
              <a:gd name="connsiteY2336" fmla="*/ 1336717 h 5987027"/>
              <a:gd name="connsiteX2337" fmla="*/ 5847237 w 6717218"/>
              <a:gd name="connsiteY2337" fmla="*/ 1359090 h 5987027"/>
              <a:gd name="connsiteX2338" fmla="*/ 5883615 w 6717218"/>
              <a:gd name="connsiteY2338" fmla="*/ 1402766 h 5987027"/>
              <a:gd name="connsiteX2339" fmla="*/ 5884053 w 6717218"/>
              <a:gd name="connsiteY2339" fmla="*/ 1416341 h 5987027"/>
              <a:gd name="connsiteX2340" fmla="*/ 5884773 w 6717218"/>
              <a:gd name="connsiteY2340" fmla="*/ 1419221 h 5987027"/>
              <a:gd name="connsiteX2341" fmla="*/ 5897622 w 6717218"/>
              <a:gd name="connsiteY2341" fmla="*/ 1436463 h 5987027"/>
              <a:gd name="connsiteX2342" fmla="*/ 5890512 w 6717218"/>
              <a:gd name="connsiteY2342" fmla="*/ 1429996 h 5987027"/>
              <a:gd name="connsiteX2343" fmla="*/ 5899044 w 6717218"/>
              <a:gd name="connsiteY2343" fmla="*/ 1438904 h 5987027"/>
              <a:gd name="connsiteX2344" fmla="*/ 5897622 w 6717218"/>
              <a:gd name="connsiteY2344" fmla="*/ 1436463 h 5987027"/>
              <a:gd name="connsiteX2345" fmla="*/ 5915557 w 6717218"/>
              <a:gd name="connsiteY2345" fmla="*/ 1453844 h 5987027"/>
              <a:gd name="connsiteX2346" fmla="*/ 5915655 w 6717218"/>
              <a:gd name="connsiteY2346" fmla="*/ 1455402 h 5987027"/>
              <a:gd name="connsiteX2347" fmla="*/ 5935503 w 6717218"/>
              <a:gd name="connsiteY2347" fmla="*/ 1474252 h 5987027"/>
              <a:gd name="connsiteX2348" fmla="*/ 5982712 w 6717218"/>
              <a:gd name="connsiteY2348" fmla="*/ 1527029 h 5987027"/>
              <a:gd name="connsiteX2349" fmla="*/ 5983854 w 6717218"/>
              <a:gd name="connsiteY2349" fmla="*/ 1556011 h 5987027"/>
              <a:gd name="connsiteX2350" fmla="*/ 5989239 w 6717218"/>
              <a:gd name="connsiteY2350" fmla="*/ 1562542 h 5987027"/>
              <a:gd name="connsiteX2351" fmla="*/ 5995467 w 6717218"/>
              <a:gd name="connsiteY2351" fmla="*/ 1567239 h 5987027"/>
              <a:gd name="connsiteX2352" fmla="*/ 6002461 w 6717218"/>
              <a:gd name="connsiteY2352" fmla="*/ 1576417 h 5987027"/>
              <a:gd name="connsiteX2353" fmla="*/ 6001858 w 6717218"/>
              <a:gd name="connsiteY2353" fmla="*/ 1578469 h 5987027"/>
              <a:gd name="connsiteX2354" fmla="*/ 6006266 w 6717218"/>
              <a:gd name="connsiteY2354" fmla="*/ 1581409 h 5987027"/>
              <a:gd name="connsiteX2355" fmla="*/ 6002461 w 6717218"/>
              <a:gd name="connsiteY2355" fmla="*/ 1576417 h 5987027"/>
              <a:gd name="connsiteX2356" fmla="*/ 6003400 w 6717218"/>
              <a:gd name="connsiteY2356" fmla="*/ 1573226 h 5987027"/>
              <a:gd name="connsiteX2357" fmla="*/ 6020266 w 6717218"/>
              <a:gd name="connsiteY2357" fmla="*/ 1608514 h 5987027"/>
              <a:gd name="connsiteX2358" fmla="*/ 6017461 w 6717218"/>
              <a:gd name="connsiteY2358" fmla="*/ 1608133 h 5987027"/>
              <a:gd name="connsiteX2359" fmla="*/ 6008656 w 6717218"/>
              <a:gd name="connsiteY2359" fmla="*/ 1600599 h 5987027"/>
              <a:gd name="connsiteX2360" fmla="*/ 5976361 w 6717218"/>
              <a:gd name="connsiteY2360" fmla="*/ 1563040 h 5987027"/>
              <a:gd name="connsiteX2361" fmla="*/ 5977612 w 6717218"/>
              <a:gd name="connsiteY2361" fmla="*/ 1566948 h 5987027"/>
              <a:gd name="connsiteX2362" fmla="*/ 5975465 w 6717218"/>
              <a:gd name="connsiteY2362" fmla="*/ 1564053 h 5987027"/>
              <a:gd name="connsiteX2363" fmla="*/ 5952749 w 6717218"/>
              <a:gd name="connsiteY2363" fmla="*/ 1535442 h 5987027"/>
              <a:gd name="connsiteX2364" fmla="*/ 5919437 w 6717218"/>
              <a:gd name="connsiteY2364" fmla="*/ 1505428 h 5987027"/>
              <a:gd name="connsiteX2365" fmla="*/ 5938776 w 6717218"/>
              <a:gd name="connsiteY2365" fmla="*/ 1538896 h 5987027"/>
              <a:gd name="connsiteX2366" fmla="*/ 5997134 w 6717218"/>
              <a:gd name="connsiteY2366" fmla="*/ 1646100 h 5987027"/>
              <a:gd name="connsiteX2367" fmla="*/ 5930877 w 6717218"/>
              <a:gd name="connsiteY2367" fmla="*/ 1552574 h 5987027"/>
              <a:gd name="connsiteX2368" fmla="*/ 5896729 w 6717218"/>
              <a:gd name="connsiteY2368" fmla="*/ 1499192 h 5987027"/>
              <a:gd name="connsiteX2369" fmla="*/ 5888109 w 6717218"/>
              <a:gd name="connsiteY2369" fmla="*/ 1497046 h 5987027"/>
              <a:gd name="connsiteX2370" fmla="*/ 5839249 w 6717218"/>
              <a:gd name="connsiteY2370" fmla="*/ 1458846 h 5987027"/>
              <a:gd name="connsiteX2371" fmla="*/ 5813655 w 6717218"/>
              <a:gd name="connsiteY2371" fmla="*/ 1437347 h 5987027"/>
              <a:gd name="connsiteX2372" fmla="*/ 5835222 w 6717218"/>
              <a:gd name="connsiteY2372" fmla="*/ 1481022 h 5987027"/>
              <a:gd name="connsiteX2373" fmla="*/ 5878961 w 6717218"/>
              <a:gd name="connsiteY2373" fmla="*/ 1581216 h 5987027"/>
              <a:gd name="connsiteX2374" fmla="*/ 5878847 w 6717218"/>
              <a:gd name="connsiteY2374" fmla="*/ 1583325 h 5987027"/>
              <a:gd name="connsiteX2375" fmla="*/ 5928468 w 6717218"/>
              <a:gd name="connsiteY2375" fmla="*/ 1637507 h 5987027"/>
              <a:gd name="connsiteX2376" fmla="*/ 6030320 w 6717218"/>
              <a:gd name="connsiteY2376" fmla="*/ 1746524 h 5987027"/>
              <a:gd name="connsiteX2377" fmla="*/ 6044155 w 6717218"/>
              <a:gd name="connsiteY2377" fmla="*/ 1761518 h 5987027"/>
              <a:gd name="connsiteX2378" fmla="*/ 6022546 w 6717218"/>
              <a:gd name="connsiteY2378" fmla="*/ 1753185 h 5987027"/>
              <a:gd name="connsiteX2379" fmla="*/ 6014799 w 6717218"/>
              <a:gd name="connsiteY2379" fmla="*/ 1750884 h 5987027"/>
              <a:gd name="connsiteX2380" fmla="*/ 5970097 w 6717218"/>
              <a:gd name="connsiteY2380" fmla="*/ 1705366 h 5987027"/>
              <a:gd name="connsiteX2381" fmla="*/ 5960727 w 6717218"/>
              <a:gd name="connsiteY2381" fmla="*/ 1695075 h 5987027"/>
              <a:gd name="connsiteX2382" fmla="*/ 5958421 w 6717218"/>
              <a:gd name="connsiteY2382" fmla="*/ 1696317 h 5987027"/>
              <a:gd name="connsiteX2383" fmla="*/ 5963953 w 6717218"/>
              <a:gd name="connsiteY2383" fmla="*/ 1699604 h 5987027"/>
              <a:gd name="connsiteX2384" fmla="*/ 5973508 w 6717218"/>
              <a:gd name="connsiteY2384" fmla="*/ 1708906 h 5987027"/>
              <a:gd name="connsiteX2385" fmla="*/ 5999165 w 6717218"/>
              <a:gd name="connsiteY2385" fmla="*/ 1743164 h 5987027"/>
              <a:gd name="connsiteX2386" fmla="*/ 5986404 w 6717218"/>
              <a:gd name="connsiteY2386" fmla="*/ 1734789 h 5987027"/>
              <a:gd name="connsiteX2387" fmla="*/ 5979344 w 6717218"/>
              <a:gd name="connsiteY2387" fmla="*/ 1733555 h 5987027"/>
              <a:gd name="connsiteX2388" fmla="*/ 5986404 w 6717218"/>
              <a:gd name="connsiteY2388" fmla="*/ 1734789 h 5987027"/>
              <a:gd name="connsiteX2389" fmla="*/ 5980343 w 6717218"/>
              <a:gd name="connsiteY2389" fmla="*/ 1743554 h 5987027"/>
              <a:gd name="connsiteX2390" fmla="*/ 5949965 w 6717218"/>
              <a:gd name="connsiteY2390" fmla="*/ 1711748 h 5987027"/>
              <a:gd name="connsiteX2391" fmla="*/ 5926577 w 6717218"/>
              <a:gd name="connsiteY2391" fmla="*/ 1682906 h 5987027"/>
              <a:gd name="connsiteX2392" fmla="*/ 5926577 w 6717218"/>
              <a:gd name="connsiteY2392" fmla="*/ 1682906 h 5987027"/>
              <a:gd name="connsiteX2393" fmla="*/ 5949965 w 6717218"/>
              <a:gd name="connsiteY2393" fmla="*/ 1711748 h 5987027"/>
              <a:gd name="connsiteX2394" fmla="*/ 5976209 w 6717218"/>
              <a:gd name="connsiteY2394" fmla="*/ 1748973 h 5987027"/>
              <a:gd name="connsiteX2395" fmla="*/ 5955365 w 6717218"/>
              <a:gd name="connsiteY2395" fmla="*/ 1737422 h 5987027"/>
              <a:gd name="connsiteX2396" fmla="*/ 5946193 w 6717218"/>
              <a:gd name="connsiteY2396" fmla="*/ 1733033 h 5987027"/>
              <a:gd name="connsiteX2397" fmla="*/ 5872919 w 6717218"/>
              <a:gd name="connsiteY2397" fmla="*/ 1642695 h 5987027"/>
              <a:gd name="connsiteX2398" fmla="*/ 5887582 w 6717218"/>
              <a:gd name="connsiteY2398" fmla="*/ 1677068 h 5987027"/>
              <a:gd name="connsiteX2399" fmla="*/ 6014341 w 6717218"/>
              <a:gd name="connsiteY2399" fmla="*/ 1853497 h 5987027"/>
              <a:gd name="connsiteX2400" fmla="*/ 5952931 w 6717218"/>
              <a:gd name="connsiteY2400" fmla="*/ 1815434 h 5987027"/>
              <a:gd name="connsiteX2401" fmla="*/ 5960076 w 6717218"/>
              <a:gd name="connsiteY2401" fmla="*/ 1814169 h 5987027"/>
              <a:gd name="connsiteX2402" fmla="*/ 5967948 w 6717218"/>
              <a:gd name="connsiteY2402" fmla="*/ 1822248 h 5987027"/>
              <a:gd name="connsiteX2403" fmla="*/ 5965062 w 6717218"/>
              <a:gd name="connsiteY2403" fmla="*/ 1813284 h 5987027"/>
              <a:gd name="connsiteX2404" fmla="*/ 5960076 w 6717218"/>
              <a:gd name="connsiteY2404" fmla="*/ 1814169 h 5987027"/>
              <a:gd name="connsiteX2405" fmla="*/ 5946854 w 6717218"/>
              <a:gd name="connsiteY2405" fmla="*/ 1800595 h 5987027"/>
              <a:gd name="connsiteX2406" fmla="*/ 5941065 w 6717218"/>
              <a:gd name="connsiteY2406" fmla="*/ 1786457 h 5987027"/>
              <a:gd name="connsiteX2407" fmla="*/ 5931381 w 6717218"/>
              <a:gd name="connsiteY2407" fmla="*/ 1775049 h 5987027"/>
              <a:gd name="connsiteX2408" fmla="*/ 5871497 w 6717218"/>
              <a:gd name="connsiteY2408" fmla="*/ 1768286 h 5987027"/>
              <a:gd name="connsiteX2409" fmla="*/ 5760067 w 6717218"/>
              <a:gd name="connsiteY2409" fmla="*/ 1609164 h 5987027"/>
              <a:gd name="connsiteX2410" fmla="*/ 5745524 w 6717218"/>
              <a:gd name="connsiteY2410" fmla="*/ 1586497 h 5987027"/>
              <a:gd name="connsiteX2411" fmla="*/ 5717175 w 6717218"/>
              <a:gd name="connsiteY2411" fmla="*/ 1561043 h 5987027"/>
              <a:gd name="connsiteX2412" fmla="*/ 5712866 w 6717218"/>
              <a:gd name="connsiteY2412" fmla="*/ 1560699 h 5987027"/>
              <a:gd name="connsiteX2413" fmla="*/ 5711781 w 6717218"/>
              <a:gd name="connsiteY2413" fmla="*/ 1560682 h 5987027"/>
              <a:gd name="connsiteX2414" fmla="*/ 5719043 w 6717218"/>
              <a:gd name="connsiteY2414" fmla="*/ 1568416 h 5987027"/>
              <a:gd name="connsiteX2415" fmla="*/ 5728133 w 6717218"/>
              <a:gd name="connsiteY2415" fmla="*/ 1597676 h 5987027"/>
              <a:gd name="connsiteX2416" fmla="*/ 5719883 w 6717218"/>
              <a:gd name="connsiteY2416" fmla="*/ 1589780 h 5987027"/>
              <a:gd name="connsiteX2417" fmla="*/ 5731366 w 6717218"/>
              <a:gd name="connsiteY2417" fmla="*/ 1605966 h 5987027"/>
              <a:gd name="connsiteX2418" fmla="*/ 5738339 w 6717218"/>
              <a:gd name="connsiteY2418" fmla="*/ 1616133 h 5987027"/>
              <a:gd name="connsiteX2419" fmla="*/ 5768233 w 6717218"/>
              <a:gd name="connsiteY2419" fmla="*/ 1671840 h 5987027"/>
              <a:gd name="connsiteX2420" fmla="*/ 5637391 w 6717218"/>
              <a:gd name="connsiteY2420" fmla="*/ 1512877 h 5987027"/>
              <a:gd name="connsiteX2421" fmla="*/ 5633214 w 6717218"/>
              <a:gd name="connsiteY2421" fmla="*/ 1507886 h 5987027"/>
              <a:gd name="connsiteX2422" fmla="*/ 5631565 w 6717218"/>
              <a:gd name="connsiteY2422" fmla="*/ 1506893 h 5987027"/>
              <a:gd name="connsiteX2423" fmla="*/ 5618742 w 6717218"/>
              <a:gd name="connsiteY2423" fmla="*/ 1503141 h 5987027"/>
              <a:gd name="connsiteX2424" fmla="*/ 5619034 w 6717218"/>
              <a:gd name="connsiteY2424" fmla="*/ 1503860 h 5987027"/>
              <a:gd name="connsiteX2425" fmla="*/ 5636288 w 6717218"/>
              <a:gd name="connsiteY2425" fmla="*/ 1524727 h 5987027"/>
              <a:gd name="connsiteX2426" fmla="*/ 5651558 w 6717218"/>
              <a:gd name="connsiteY2426" fmla="*/ 1542328 h 5987027"/>
              <a:gd name="connsiteX2427" fmla="*/ 5656041 w 6717218"/>
              <a:gd name="connsiteY2427" fmla="*/ 1547967 h 5987027"/>
              <a:gd name="connsiteX2428" fmla="*/ 5652750 w 6717218"/>
              <a:gd name="connsiteY2428" fmla="*/ 1543000 h 5987027"/>
              <a:gd name="connsiteX2429" fmla="*/ 5694456 w 6717218"/>
              <a:gd name="connsiteY2429" fmla="*/ 1594492 h 5987027"/>
              <a:gd name="connsiteX2430" fmla="*/ 5795537 w 6717218"/>
              <a:gd name="connsiteY2430" fmla="*/ 1722721 h 5987027"/>
              <a:gd name="connsiteX2431" fmla="*/ 5797540 w 6717218"/>
              <a:gd name="connsiteY2431" fmla="*/ 1726454 h 5987027"/>
              <a:gd name="connsiteX2432" fmla="*/ 5828689 w 6717218"/>
              <a:gd name="connsiteY2432" fmla="*/ 1765347 h 5987027"/>
              <a:gd name="connsiteX2433" fmla="*/ 5739397 w 6717218"/>
              <a:gd name="connsiteY2433" fmla="*/ 1673071 h 5987027"/>
              <a:gd name="connsiteX2434" fmla="*/ 5737648 w 6717218"/>
              <a:gd name="connsiteY2434" fmla="*/ 1671183 h 5987027"/>
              <a:gd name="connsiteX2435" fmla="*/ 5733563 w 6717218"/>
              <a:gd name="connsiteY2435" fmla="*/ 1665017 h 5987027"/>
              <a:gd name="connsiteX2436" fmla="*/ 5724165 w 6717218"/>
              <a:gd name="connsiteY2436" fmla="*/ 1656638 h 5987027"/>
              <a:gd name="connsiteX2437" fmla="*/ 5701830 w 6717218"/>
              <a:gd name="connsiteY2437" fmla="*/ 1632542 h 5987027"/>
              <a:gd name="connsiteX2438" fmla="*/ 5695491 w 6717218"/>
              <a:gd name="connsiteY2438" fmla="*/ 1628547 h 5987027"/>
              <a:gd name="connsiteX2439" fmla="*/ 5672095 w 6717218"/>
              <a:gd name="connsiteY2439" fmla="*/ 1600462 h 5987027"/>
              <a:gd name="connsiteX2440" fmla="*/ 5631072 w 6717218"/>
              <a:gd name="connsiteY2440" fmla="*/ 1556204 h 5987027"/>
              <a:gd name="connsiteX2441" fmla="*/ 5532687 w 6717218"/>
              <a:gd name="connsiteY2441" fmla="*/ 1455767 h 5987027"/>
              <a:gd name="connsiteX2442" fmla="*/ 5641518 w 6717218"/>
              <a:gd name="connsiteY2442" fmla="*/ 1588598 h 5987027"/>
              <a:gd name="connsiteX2443" fmla="*/ 5705607 w 6717218"/>
              <a:gd name="connsiteY2443" fmla="*/ 1660694 h 5987027"/>
              <a:gd name="connsiteX2444" fmla="*/ 5697339 w 6717218"/>
              <a:gd name="connsiteY2444" fmla="*/ 1663533 h 5987027"/>
              <a:gd name="connsiteX2445" fmla="*/ 5690418 w 6717218"/>
              <a:gd name="connsiteY2445" fmla="*/ 1658951 h 5987027"/>
              <a:gd name="connsiteX2446" fmla="*/ 5806836 w 6717218"/>
              <a:gd name="connsiteY2446" fmla="*/ 1838543 h 5987027"/>
              <a:gd name="connsiteX2447" fmla="*/ 5813526 w 6717218"/>
              <a:gd name="connsiteY2447" fmla="*/ 1842792 h 5987027"/>
              <a:gd name="connsiteX2448" fmla="*/ 5833642 w 6717218"/>
              <a:gd name="connsiteY2448" fmla="*/ 1864696 h 5987027"/>
              <a:gd name="connsiteX2449" fmla="*/ 5818587 w 6717218"/>
              <a:gd name="connsiteY2449" fmla="*/ 1856674 h 5987027"/>
              <a:gd name="connsiteX2450" fmla="*/ 5854165 w 6717218"/>
              <a:gd name="connsiteY2450" fmla="*/ 1911556 h 5987027"/>
              <a:gd name="connsiteX2451" fmla="*/ 6028467 w 6717218"/>
              <a:gd name="connsiteY2451" fmla="*/ 2159328 h 5987027"/>
              <a:gd name="connsiteX2452" fmla="*/ 6014300 w 6717218"/>
              <a:gd name="connsiteY2452" fmla="*/ 2148188 h 5987027"/>
              <a:gd name="connsiteX2453" fmla="*/ 6005151 w 6717218"/>
              <a:gd name="connsiteY2453" fmla="*/ 2145090 h 5987027"/>
              <a:gd name="connsiteX2454" fmla="*/ 6034692 w 6717218"/>
              <a:gd name="connsiteY2454" fmla="*/ 2206648 h 5987027"/>
              <a:gd name="connsiteX2455" fmla="*/ 6016611 w 6717218"/>
              <a:gd name="connsiteY2455" fmla="*/ 2191791 h 5987027"/>
              <a:gd name="connsiteX2456" fmla="*/ 6071267 w 6717218"/>
              <a:gd name="connsiteY2456" fmla="*/ 2278905 h 5987027"/>
              <a:gd name="connsiteX2457" fmla="*/ 6040018 w 6717218"/>
              <a:gd name="connsiteY2457" fmla="*/ 2249615 h 5987027"/>
              <a:gd name="connsiteX2458" fmla="*/ 5997754 w 6717218"/>
              <a:gd name="connsiteY2458" fmla="*/ 2194411 h 5987027"/>
              <a:gd name="connsiteX2459" fmla="*/ 5996011 w 6717218"/>
              <a:gd name="connsiteY2459" fmla="*/ 2186588 h 5987027"/>
              <a:gd name="connsiteX2460" fmla="*/ 5968191 w 6717218"/>
              <a:gd name="connsiteY2460" fmla="*/ 2146811 h 5987027"/>
              <a:gd name="connsiteX2461" fmla="*/ 5957195 w 6717218"/>
              <a:gd name="connsiteY2461" fmla="*/ 2142956 h 5987027"/>
              <a:gd name="connsiteX2462" fmla="*/ 5936774 w 6717218"/>
              <a:gd name="connsiteY2462" fmla="*/ 2126173 h 5987027"/>
              <a:gd name="connsiteX2463" fmla="*/ 5900967 w 6717218"/>
              <a:gd name="connsiteY2463" fmla="*/ 2092965 h 5987027"/>
              <a:gd name="connsiteX2464" fmla="*/ 5834397 w 6717218"/>
              <a:gd name="connsiteY2464" fmla="*/ 2031230 h 5987027"/>
              <a:gd name="connsiteX2465" fmla="*/ 5727554 w 6717218"/>
              <a:gd name="connsiteY2465" fmla="*/ 1913907 h 5987027"/>
              <a:gd name="connsiteX2466" fmla="*/ 5780385 w 6717218"/>
              <a:gd name="connsiteY2466" fmla="*/ 1987777 h 5987027"/>
              <a:gd name="connsiteX2467" fmla="*/ 5961699 w 6717218"/>
              <a:gd name="connsiteY2467" fmla="*/ 2199103 h 5987027"/>
              <a:gd name="connsiteX2468" fmla="*/ 6024400 w 6717218"/>
              <a:gd name="connsiteY2468" fmla="*/ 2270744 h 5987027"/>
              <a:gd name="connsiteX2469" fmla="*/ 5954694 w 6717218"/>
              <a:gd name="connsiteY2469" fmla="*/ 2226443 h 5987027"/>
              <a:gd name="connsiteX2470" fmla="*/ 5886807 w 6717218"/>
              <a:gd name="connsiteY2470" fmla="*/ 2166963 h 5987027"/>
              <a:gd name="connsiteX2471" fmla="*/ 5912814 w 6717218"/>
              <a:gd name="connsiteY2471" fmla="*/ 2202907 h 5987027"/>
              <a:gd name="connsiteX2472" fmla="*/ 5924318 w 6717218"/>
              <a:gd name="connsiteY2472" fmla="*/ 2222767 h 5987027"/>
              <a:gd name="connsiteX2473" fmla="*/ 5791844 w 6717218"/>
              <a:gd name="connsiteY2473" fmla="*/ 2058647 h 5987027"/>
              <a:gd name="connsiteX2474" fmla="*/ 5712643 w 6717218"/>
              <a:gd name="connsiteY2474" fmla="*/ 1955787 h 5987027"/>
              <a:gd name="connsiteX2475" fmla="*/ 5661107 w 6717218"/>
              <a:gd name="connsiteY2475" fmla="*/ 1874495 h 5987027"/>
              <a:gd name="connsiteX2476" fmla="*/ 5639583 w 6717218"/>
              <a:gd name="connsiteY2476" fmla="*/ 1862302 h 5987027"/>
              <a:gd name="connsiteX2477" fmla="*/ 5445631 w 6717218"/>
              <a:gd name="connsiteY2477" fmla="*/ 1731589 h 5987027"/>
              <a:gd name="connsiteX2478" fmla="*/ 5424584 w 6717218"/>
              <a:gd name="connsiteY2478" fmla="*/ 1719094 h 5987027"/>
              <a:gd name="connsiteX2479" fmla="*/ 5421400 w 6717218"/>
              <a:gd name="connsiteY2479" fmla="*/ 1717940 h 5987027"/>
              <a:gd name="connsiteX2480" fmla="*/ 5422296 w 6717218"/>
              <a:gd name="connsiteY2480" fmla="*/ 1718934 h 5987027"/>
              <a:gd name="connsiteX2481" fmla="*/ 5426327 w 6717218"/>
              <a:gd name="connsiteY2481" fmla="*/ 1723552 h 5987027"/>
              <a:gd name="connsiteX2482" fmla="*/ 5414472 w 6717218"/>
              <a:gd name="connsiteY2482" fmla="*/ 1715429 h 5987027"/>
              <a:gd name="connsiteX2483" fmla="*/ 5412674 w 6717218"/>
              <a:gd name="connsiteY2483" fmla="*/ 1714777 h 5987027"/>
              <a:gd name="connsiteX2484" fmla="*/ 5406802 w 6717218"/>
              <a:gd name="connsiteY2484" fmla="*/ 1716741 h 5987027"/>
              <a:gd name="connsiteX2485" fmla="*/ 5443467 w 6717218"/>
              <a:gd name="connsiteY2485" fmla="*/ 1743971 h 5987027"/>
              <a:gd name="connsiteX2486" fmla="*/ 5555346 w 6717218"/>
              <a:gd name="connsiteY2486" fmla="*/ 1821288 h 5987027"/>
              <a:gd name="connsiteX2487" fmla="*/ 5457133 w 6717218"/>
              <a:gd name="connsiteY2487" fmla="*/ 1759457 h 5987027"/>
              <a:gd name="connsiteX2488" fmla="*/ 5381786 w 6717218"/>
              <a:gd name="connsiteY2488" fmla="*/ 1709729 h 5987027"/>
              <a:gd name="connsiteX2489" fmla="*/ 5387340 w 6717218"/>
              <a:gd name="connsiteY2489" fmla="*/ 1714472 h 5987027"/>
              <a:gd name="connsiteX2490" fmla="*/ 5370895 w 6717218"/>
              <a:gd name="connsiteY2490" fmla="*/ 1705217 h 5987027"/>
              <a:gd name="connsiteX2491" fmla="*/ 5372436 w 6717218"/>
              <a:gd name="connsiteY2491" fmla="*/ 1707703 h 5987027"/>
              <a:gd name="connsiteX2492" fmla="*/ 5373739 w 6717218"/>
              <a:gd name="connsiteY2492" fmla="*/ 1715467 h 5987027"/>
              <a:gd name="connsiteX2493" fmla="*/ 5366559 w 6717218"/>
              <a:gd name="connsiteY2493" fmla="*/ 1711490 h 5987027"/>
              <a:gd name="connsiteX2494" fmla="*/ 5329939 w 6717218"/>
              <a:gd name="connsiteY2494" fmla="*/ 1688480 h 5987027"/>
              <a:gd name="connsiteX2495" fmla="*/ 5316142 w 6717218"/>
              <a:gd name="connsiteY2495" fmla="*/ 1676429 h 5987027"/>
              <a:gd name="connsiteX2496" fmla="*/ 5316137 w 6717218"/>
              <a:gd name="connsiteY2496" fmla="*/ 1676501 h 5987027"/>
              <a:gd name="connsiteX2497" fmla="*/ 5305511 w 6717218"/>
              <a:gd name="connsiteY2497" fmla="*/ 1679854 h 5987027"/>
              <a:gd name="connsiteX2498" fmla="*/ 5293736 w 6717218"/>
              <a:gd name="connsiteY2498" fmla="*/ 1676842 h 5987027"/>
              <a:gd name="connsiteX2499" fmla="*/ 5294204 w 6717218"/>
              <a:gd name="connsiteY2499" fmla="*/ 1677871 h 5987027"/>
              <a:gd name="connsiteX2500" fmla="*/ 5291981 w 6717218"/>
              <a:gd name="connsiteY2500" fmla="*/ 1676392 h 5987027"/>
              <a:gd name="connsiteX2501" fmla="*/ 5289527 w 6717218"/>
              <a:gd name="connsiteY2501" fmla="*/ 1675764 h 5987027"/>
              <a:gd name="connsiteX2502" fmla="*/ 5274881 w 6717218"/>
              <a:gd name="connsiteY2502" fmla="*/ 1663514 h 5987027"/>
              <a:gd name="connsiteX2503" fmla="*/ 5272547 w 6717218"/>
              <a:gd name="connsiteY2503" fmla="*/ 1659920 h 5987027"/>
              <a:gd name="connsiteX2504" fmla="*/ 5266705 w 6717218"/>
              <a:gd name="connsiteY2504" fmla="*/ 1654424 h 5987027"/>
              <a:gd name="connsiteX2505" fmla="*/ 5229658 w 6717218"/>
              <a:gd name="connsiteY2505" fmla="*/ 1622022 h 5987027"/>
              <a:gd name="connsiteX2506" fmla="*/ 5274446 w 6717218"/>
              <a:gd name="connsiteY2506" fmla="*/ 1672590 h 5987027"/>
              <a:gd name="connsiteX2507" fmla="*/ 5319230 w 6717218"/>
              <a:gd name="connsiteY2507" fmla="*/ 1723161 h 5987027"/>
              <a:gd name="connsiteX2508" fmla="*/ 5274527 w 6717218"/>
              <a:gd name="connsiteY2508" fmla="*/ 1704660 h 5987027"/>
              <a:gd name="connsiteX2509" fmla="*/ 5328131 w 6717218"/>
              <a:gd name="connsiteY2509" fmla="*/ 1786734 h 5987027"/>
              <a:gd name="connsiteX2510" fmla="*/ 5232940 w 6717218"/>
              <a:gd name="connsiteY2510" fmla="*/ 1699062 h 5987027"/>
              <a:gd name="connsiteX2511" fmla="*/ 5191567 w 6717218"/>
              <a:gd name="connsiteY2511" fmla="*/ 1653763 h 5987027"/>
              <a:gd name="connsiteX2512" fmla="*/ 5175731 w 6717218"/>
              <a:gd name="connsiteY2512" fmla="*/ 1642308 h 5987027"/>
              <a:gd name="connsiteX2513" fmla="*/ 5173970 w 6717218"/>
              <a:gd name="connsiteY2513" fmla="*/ 1641649 h 5987027"/>
              <a:gd name="connsiteX2514" fmla="*/ 5176612 w 6717218"/>
              <a:gd name="connsiteY2514" fmla="*/ 1648658 h 5987027"/>
              <a:gd name="connsiteX2515" fmla="*/ 5177637 w 6717218"/>
              <a:gd name="connsiteY2515" fmla="*/ 1650124 h 5987027"/>
              <a:gd name="connsiteX2516" fmla="*/ 5196160 w 6717218"/>
              <a:gd name="connsiteY2516" fmla="*/ 1671313 h 5987027"/>
              <a:gd name="connsiteX2517" fmla="*/ 5215650 w 6717218"/>
              <a:gd name="connsiteY2517" fmla="*/ 1692816 h 5987027"/>
              <a:gd name="connsiteX2518" fmla="*/ 5226380 w 6717218"/>
              <a:gd name="connsiteY2518" fmla="*/ 1702103 h 5987027"/>
              <a:gd name="connsiteX2519" fmla="*/ 5237764 w 6717218"/>
              <a:gd name="connsiteY2519" fmla="*/ 1718064 h 5987027"/>
              <a:gd name="connsiteX2520" fmla="*/ 5225118 w 6717218"/>
              <a:gd name="connsiteY2520" fmla="*/ 1738191 h 5987027"/>
              <a:gd name="connsiteX2521" fmla="*/ 5281222 w 6717218"/>
              <a:gd name="connsiteY2521" fmla="*/ 1793895 h 5987027"/>
              <a:gd name="connsiteX2522" fmla="*/ 5284271 w 6717218"/>
              <a:gd name="connsiteY2522" fmla="*/ 1817150 h 5987027"/>
              <a:gd name="connsiteX2523" fmla="*/ 5332754 w 6717218"/>
              <a:gd name="connsiteY2523" fmla="*/ 1880931 h 5987027"/>
              <a:gd name="connsiteX2524" fmla="*/ 5441951 w 6717218"/>
              <a:gd name="connsiteY2524" fmla="*/ 2008051 h 5987027"/>
              <a:gd name="connsiteX2525" fmla="*/ 5316410 w 6717218"/>
              <a:gd name="connsiteY2525" fmla="*/ 1887847 h 5987027"/>
              <a:gd name="connsiteX2526" fmla="*/ 5255414 w 6717218"/>
              <a:gd name="connsiteY2526" fmla="*/ 1823492 h 5987027"/>
              <a:gd name="connsiteX2527" fmla="*/ 5235138 w 6717218"/>
              <a:gd name="connsiteY2527" fmla="*/ 1802846 h 5987027"/>
              <a:gd name="connsiteX2528" fmla="*/ 5216823 w 6717218"/>
              <a:gd name="connsiteY2528" fmla="*/ 1783694 h 5987027"/>
              <a:gd name="connsiteX2529" fmla="*/ 5251020 w 6717218"/>
              <a:gd name="connsiteY2529" fmla="*/ 1833603 h 5987027"/>
              <a:gd name="connsiteX2530" fmla="*/ 5250051 w 6717218"/>
              <a:gd name="connsiteY2530" fmla="*/ 1836110 h 5987027"/>
              <a:gd name="connsiteX2531" fmla="*/ 5247618 w 6717218"/>
              <a:gd name="connsiteY2531" fmla="*/ 1841362 h 5987027"/>
              <a:gd name="connsiteX2532" fmla="*/ 5253791 w 6717218"/>
              <a:gd name="connsiteY2532" fmla="*/ 1849462 h 5987027"/>
              <a:gd name="connsiteX2533" fmla="*/ 5253361 w 6717218"/>
              <a:gd name="connsiteY2533" fmla="*/ 1859405 h 5987027"/>
              <a:gd name="connsiteX2534" fmla="*/ 5252105 w 6717218"/>
              <a:gd name="connsiteY2534" fmla="*/ 1863352 h 5987027"/>
              <a:gd name="connsiteX2535" fmla="*/ 5267378 w 6717218"/>
              <a:gd name="connsiteY2535" fmla="*/ 1877290 h 5987027"/>
              <a:gd name="connsiteX2536" fmla="*/ 5274945 w 6717218"/>
              <a:gd name="connsiteY2536" fmla="*/ 1884517 h 5987027"/>
              <a:gd name="connsiteX2537" fmla="*/ 5275801 w 6717218"/>
              <a:gd name="connsiteY2537" fmla="*/ 1888381 h 5987027"/>
              <a:gd name="connsiteX2538" fmla="*/ 5274253 w 6717218"/>
              <a:gd name="connsiteY2538" fmla="*/ 1893508 h 5987027"/>
              <a:gd name="connsiteX2539" fmla="*/ 5274565 w 6717218"/>
              <a:gd name="connsiteY2539" fmla="*/ 1893906 h 5987027"/>
              <a:gd name="connsiteX2540" fmla="*/ 5299919 w 6717218"/>
              <a:gd name="connsiteY2540" fmla="*/ 1917190 h 5987027"/>
              <a:gd name="connsiteX2541" fmla="*/ 5342931 w 6717218"/>
              <a:gd name="connsiteY2541" fmla="*/ 1972012 h 5987027"/>
              <a:gd name="connsiteX2542" fmla="*/ 5328427 w 6717218"/>
              <a:gd name="connsiteY2542" fmla="*/ 1964325 h 5987027"/>
              <a:gd name="connsiteX2543" fmla="*/ 5324516 w 6717218"/>
              <a:gd name="connsiteY2543" fmla="*/ 1983889 h 5987027"/>
              <a:gd name="connsiteX2544" fmla="*/ 5279820 w 6717218"/>
              <a:gd name="connsiteY2544" fmla="*/ 1936288 h 5987027"/>
              <a:gd name="connsiteX2545" fmla="*/ 5275757 w 6717218"/>
              <a:gd name="connsiteY2545" fmla="*/ 1932213 h 5987027"/>
              <a:gd name="connsiteX2546" fmla="*/ 5298255 w 6717218"/>
              <a:gd name="connsiteY2546" fmla="*/ 1982653 h 5987027"/>
              <a:gd name="connsiteX2547" fmla="*/ 5233620 w 6717218"/>
              <a:gd name="connsiteY2547" fmla="*/ 1900524 h 5987027"/>
              <a:gd name="connsiteX2548" fmla="*/ 5235426 w 6717218"/>
              <a:gd name="connsiteY2548" fmla="*/ 1904040 h 5987027"/>
              <a:gd name="connsiteX2549" fmla="*/ 5282959 w 6717218"/>
              <a:gd name="connsiteY2549" fmla="*/ 1966177 h 5987027"/>
              <a:gd name="connsiteX2550" fmla="*/ 5285430 w 6717218"/>
              <a:gd name="connsiteY2550" fmla="*/ 1969372 h 5987027"/>
              <a:gd name="connsiteX2551" fmla="*/ 5231426 w 6717218"/>
              <a:gd name="connsiteY2551" fmla="*/ 1937052 h 5987027"/>
              <a:gd name="connsiteX2552" fmla="*/ 5298312 w 6717218"/>
              <a:gd name="connsiteY2552" fmla="*/ 1986884 h 5987027"/>
              <a:gd name="connsiteX2553" fmla="*/ 5303536 w 6717218"/>
              <a:gd name="connsiteY2553" fmla="*/ 2001332 h 5987027"/>
              <a:gd name="connsiteX2554" fmla="*/ 5277969 w 6717218"/>
              <a:gd name="connsiteY2554" fmla="*/ 1979991 h 5987027"/>
              <a:gd name="connsiteX2555" fmla="*/ 5293684 w 6717218"/>
              <a:gd name="connsiteY2555" fmla="*/ 2001585 h 5987027"/>
              <a:gd name="connsiteX2556" fmla="*/ 5303618 w 6717218"/>
              <a:gd name="connsiteY2556" fmla="*/ 2007625 h 5987027"/>
              <a:gd name="connsiteX2557" fmla="*/ 5308886 w 6717218"/>
              <a:gd name="connsiteY2557" fmla="*/ 2012609 h 5987027"/>
              <a:gd name="connsiteX2558" fmla="*/ 5298255 w 6717218"/>
              <a:gd name="connsiteY2558" fmla="*/ 1982653 h 5987027"/>
              <a:gd name="connsiteX2559" fmla="*/ 5345258 w 6717218"/>
              <a:gd name="connsiteY2559" fmla="*/ 2047343 h 5987027"/>
              <a:gd name="connsiteX2560" fmla="*/ 5323629 w 6717218"/>
              <a:gd name="connsiteY2560" fmla="*/ 2037212 h 5987027"/>
              <a:gd name="connsiteX2561" fmla="*/ 5312220 w 6717218"/>
              <a:gd name="connsiteY2561" fmla="*/ 2019427 h 5987027"/>
              <a:gd name="connsiteX2562" fmla="*/ 5314426 w 6717218"/>
              <a:gd name="connsiteY2562" fmla="*/ 2024666 h 5987027"/>
              <a:gd name="connsiteX2563" fmla="*/ 5310303 w 6717218"/>
              <a:gd name="connsiteY2563" fmla="*/ 2024422 h 5987027"/>
              <a:gd name="connsiteX2564" fmla="*/ 5318664 w 6717218"/>
              <a:gd name="connsiteY2564" fmla="*/ 2035911 h 5987027"/>
              <a:gd name="connsiteX2565" fmla="*/ 5449790 w 6717218"/>
              <a:gd name="connsiteY2565" fmla="*/ 2189639 h 5987027"/>
              <a:gd name="connsiteX2566" fmla="*/ 5459148 w 6717218"/>
              <a:gd name="connsiteY2566" fmla="*/ 2202135 h 5987027"/>
              <a:gd name="connsiteX2567" fmla="*/ 5458343 w 6717218"/>
              <a:gd name="connsiteY2567" fmla="*/ 2201712 h 5987027"/>
              <a:gd name="connsiteX2568" fmla="*/ 5390050 w 6717218"/>
              <a:gd name="connsiteY2568" fmla="*/ 2156864 h 5987027"/>
              <a:gd name="connsiteX2569" fmla="*/ 5426031 w 6717218"/>
              <a:gd name="connsiteY2569" fmla="*/ 2188004 h 5987027"/>
              <a:gd name="connsiteX2570" fmla="*/ 5458612 w 6717218"/>
              <a:gd name="connsiteY2570" fmla="*/ 2209786 h 5987027"/>
              <a:gd name="connsiteX2571" fmla="*/ 5472452 w 6717218"/>
              <a:gd name="connsiteY2571" fmla="*/ 2219899 h 5987027"/>
              <a:gd name="connsiteX2572" fmla="*/ 5506782 w 6717218"/>
              <a:gd name="connsiteY2572" fmla="*/ 2265734 h 5987027"/>
              <a:gd name="connsiteX2573" fmla="*/ 5502750 w 6717218"/>
              <a:gd name="connsiteY2573" fmla="*/ 2267905 h 5987027"/>
              <a:gd name="connsiteX2574" fmla="*/ 5508281 w 6717218"/>
              <a:gd name="connsiteY2574" fmla="*/ 2271191 h 5987027"/>
              <a:gd name="connsiteX2575" fmla="*/ 5517838 w 6717218"/>
              <a:gd name="connsiteY2575" fmla="*/ 2280496 h 5987027"/>
              <a:gd name="connsiteX2576" fmla="*/ 5543495 w 6717218"/>
              <a:gd name="connsiteY2576" fmla="*/ 2314753 h 5987027"/>
              <a:gd name="connsiteX2577" fmla="*/ 5530733 w 6717218"/>
              <a:gd name="connsiteY2577" fmla="*/ 2306377 h 5987027"/>
              <a:gd name="connsiteX2578" fmla="*/ 5523674 w 6717218"/>
              <a:gd name="connsiteY2578" fmla="*/ 2305143 h 5987027"/>
              <a:gd name="connsiteX2579" fmla="*/ 5530733 w 6717218"/>
              <a:gd name="connsiteY2579" fmla="*/ 2306377 h 5987027"/>
              <a:gd name="connsiteX2580" fmla="*/ 5525679 w 6717218"/>
              <a:gd name="connsiteY2580" fmla="*/ 2313689 h 5987027"/>
              <a:gd name="connsiteX2581" fmla="*/ 5564647 w 6717218"/>
              <a:gd name="connsiteY2581" fmla="*/ 2351471 h 5987027"/>
              <a:gd name="connsiteX2582" fmla="*/ 6051076 w 6717218"/>
              <a:gd name="connsiteY2582" fmla="*/ 2799795 h 5987027"/>
              <a:gd name="connsiteX2583" fmla="*/ 6152477 w 6717218"/>
              <a:gd name="connsiteY2583" fmla="*/ 2903376 h 5987027"/>
              <a:gd name="connsiteX2584" fmla="*/ 6178847 w 6717218"/>
              <a:gd name="connsiteY2584" fmla="*/ 2944418 h 5987027"/>
              <a:gd name="connsiteX2585" fmla="*/ 6160419 w 6717218"/>
              <a:gd name="connsiteY2585" fmla="*/ 2925952 h 5987027"/>
              <a:gd name="connsiteX2586" fmla="*/ 6138221 w 6717218"/>
              <a:gd name="connsiteY2586" fmla="*/ 2894137 h 5987027"/>
              <a:gd name="connsiteX2587" fmla="*/ 6191615 w 6717218"/>
              <a:gd name="connsiteY2587" fmla="*/ 2989266 h 5987027"/>
              <a:gd name="connsiteX2588" fmla="*/ 6194314 w 6717218"/>
              <a:gd name="connsiteY2588" fmla="*/ 2992847 h 5987027"/>
              <a:gd name="connsiteX2589" fmla="*/ 6199074 w 6717218"/>
              <a:gd name="connsiteY2589" fmla="*/ 3013556 h 5987027"/>
              <a:gd name="connsiteX2590" fmla="*/ 6199115 w 6717218"/>
              <a:gd name="connsiteY2590" fmla="*/ 3013778 h 5987027"/>
              <a:gd name="connsiteX2591" fmla="*/ 6197321 w 6717218"/>
              <a:gd name="connsiteY2591" fmla="*/ 3012114 h 5987027"/>
              <a:gd name="connsiteX2592" fmla="*/ 6132757 w 6717218"/>
              <a:gd name="connsiteY2592" fmla="*/ 2951506 h 5987027"/>
              <a:gd name="connsiteX2593" fmla="*/ 6104817 w 6717218"/>
              <a:gd name="connsiteY2593" fmla="*/ 2916142 h 5987027"/>
              <a:gd name="connsiteX2594" fmla="*/ 5986095 w 6717218"/>
              <a:gd name="connsiteY2594" fmla="*/ 2757829 h 5987027"/>
              <a:gd name="connsiteX2595" fmla="*/ 5941455 w 6717218"/>
              <a:gd name="connsiteY2595" fmla="*/ 2715984 h 5987027"/>
              <a:gd name="connsiteX2596" fmla="*/ 6069274 w 6717218"/>
              <a:gd name="connsiteY2596" fmla="*/ 2885037 h 5987027"/>
              <a:gd name="connsiteX2597" fmla="*/ 6089774 w 6717218"/>
              <a:gd name="connsiteY2597" fmla="*/ 2911161 h 5987027"/>
              <a:gd name="connsiteX2598" fmla="*/ 6033180 w 6717218"/>
              <a:gd name="connsiteY2598" fmla="*/ 2858037 h 5987027"/>
              <a:gd name="connsiteX2599" fmla="*/ 5962974 w 6717218"/>
              <a:gd name="connsiteY2599" fmla="*/ 2762364 h 5987027"/>
              <a:gd name="connsiteX2600" fmla="*/ 5960045 w 6717218"/>
              <a:gd name="connsiteY2600" fmla="*/ 2772199 h 5987027"/>
              <a:gd name="connsiteX2601" fmla="*/ 5991190 w 6717218"/>
              <a:gd name="connsiteY2601" fmla="*/ 2815021 h 5987027"/>
              <a:gd name="connsiteX2602" fmla="*/ 6001426 w 6717218"/>
              <a:gd name="connsiteY2602" fmla="*/ 2828230 h 5987027"/>
              <a:gd name="connsiteX2603" fmla="*/ 5919902 w 6717218"/>
              <a:gd name="connsiteY2603" fmla="*/ 2751706 h 5987027"/>
              <a:gd name="connsiteX2604" fmla="*/ 5646926 w 6717218"/>
              <a:gd name="connsiteY2604" fmla="*/ 2494842 h 5987027"/>
              <a:gd name="connsiteX2605" fmla="*/ 5509891 w 6717218"/>
              <a:gd name="connsiteY2605" fmla="*/ 2376251 h 5987027"/>
              <a:gd name="connsiteX2606" fmla="*/ 5462884 w 6717218"/>
              <a:gd name="connsiteY2606" fmla="*/ 2347010 h 5987027"/>
              <a:gd name="connsiteX2607" fmla="*/ 5459007 w 6717218"/>
              <a:gd name="connsiteY2607" fmla="*/ 2350007 h 5987027"/>
              <a:gd name="connsiteX2608" fmla="*/ 5450783 w 6717218"/>
              <a:gd name="connsiteY2608" fmla="*/ 2354215 h 5987027"/>
              <a:gd name="connsiteX2609" fmla="*/ 5425465 w 6717218"/>
              <a:gd name="connsiteY2609" fmla="*/ 2344184 h 5987027"/>
              <a:gd name="connsiteX2610" fmla="*/ 5413389 w 6717218"/>
              <a:gd name="connsiteY2610" fmla="*/ 2339542 h 5987027"/>
              <a:gd name="connsiteX2611" fmla="*/ 5411813 w 6717218"/>
              <a:gd name="connsiteY2611" fmla="*/ 2340540 h 5987027"/>
              <a:gd name="connsiteX2612" fmla="*/ 5412100 w 6717218"/>
              <a:gd name="connsiteY2612" fmla="*/ 2348992 h 5987027"/>
              <a:gd name="connsiteX2613" fmla="*/ 5416434 w 6717218"/>
              <a:gd name="connsiteY2613" fmla="*/ 2356572 h 5987027"/>
              <a:gd name="connsiteX2614" fmla="*/ 5467588 w 6717218"/>
              <a:gd name="connsiteY2614" fmla="*/ 2377560 h 5987027"/>
              <a:gd name="connsiteX2615" fmla="*/ 5524525 w 6717218"/>
              <a:gd name="connsiteY2615" fmla="*/ 2405715 h 5987027"/>
              <a:gd name="connsiteX2616" fmla="*/ 5503578 w 6717218"/>
              <a:gd name="connsiteY2616" fmla="*/ 2406314 h 5987027"/>
              <a:gd name="connsiteX2617" fmla="*/ 5472903 w 6717218"/>
              <a:gd name="connsiteY2617" fmla="*/ 2394616 h 5987027"/>
              <a:gd name="connsiteX2618" fmla="*/ 5461991 w 6717218"/>
              <a:gd name="connsiteY2618" fmla="*/ 2394178 h 5987027"/>
              <a:gd name="connsiteX2619" fmla="*/ 5484308 w 6717218"/>
              <a:gd name="connsiteY2619" fmla="*/ 2412289 h 5987027"/>
              <a:gd name="connsiteX2620" fmla="*/ 5541155 w 6717218"/>
              <a:gd name="connsiteY2620" fmla="*/ 2439321 h 5987027"/>
              <a:gd name="connsiteX2621" fmla="*/ 5690708 w 6717218"/>
              <a:gd name="connsiteY2621" fmla="*/ 2571031 h 5987027"/>
              <a:gd name="connsiteX2622" fmla="*/ 5953914 w 6717218"/>
              <a:gd name="connsiteY2622" fmla="*/ 2811991 h 5987027"/>
              <a:gd name="connsiteX2623" fmla="*/ 6041076 w 6717218"/>
              <a:gd name="connsiteY2623" fmla="*/ 2922464 h 5987027"/>
              <a:gd name="connsiteX2624" fmla="*/ 6041116 w 6717218"/>
              <a:gd name="connsiteY2624" fmla="*/ 2922573 h 5987027"/>
              <a:gd name="connsiteX2625" fmla="*/ 6040143 w 6717218"/>
              <a:gd name="connsiteY2625" fmla="*/ 2921678 h 5987027"/>
              <a:gd name="connsiteX2626" fmla="*/ 5741412 w 6717218"/>
              <a:gd name="connsiteY2626" fmla="*/ 2644234 h 5987027"/>
              <a:gd name="connsiteX2627" fmla="*/ 5641014 w 6717218"/>
              <a:gd name="connsiteY2627" fmla="*/ 2561613 h 5987027"/>
              <a:gd name="connsiteX2628" fmla="*/ 5620372 w 6717218"/>
              <a:gd name="connsiteY2628" fmla="*/ 2556890 h 5987027"/>
              <a:gd name="connsiteX2629" fmla="*/ 5625437 w 6717218"/>
              <a:gd name="connsiteY2629" fmla="*/ 2567710 h 5987027"/>
              <a:gd name="connsiteX2630" fmla="*/ 5660104 w 6717218"/>
              <a:gd name="connsiteY2630" fmla="*/ 2602681 h 5987027"/>
              <a:gd name="connsiteX2631" fmla="*/ 5663216 w 6717218"/>
              <a:gd name="connsiteY2631" fmla="*/ 2605859 h 5987027"/>
              <a:gd name="connsiteX2632" fmla="*/ 5675746 w 6717218"/>
              <a:gd name="connsiteY2632" fmla="*/ 2616941 h 5987027"/>
              <a:gd name="connsiteX2633" fmla="*/ 5841088 w 6717218"/>
              <a:gd name="connsiteY2633" fmla="*/ 2779419 h 5987027"/>
              <a:gd name="connsiteX2634" fmla="*/ 5831962 w 6717218"/>
              <a:gd name="connsiteY2634" fmla="*/ 2777391 h 5987027"/>
              <a:gd name="connsiteX2635" fmla="*/ 5814511 w 6717218"/>
              <a:gd name="connsiteY2635" fmla="*/ 2762121 h 5987027"/>
              <a:gd name="connsiteX2636" fmla="*/ 5818726 w 6717218"/>
              <a:gd name="connsiteY2636" fmla="*/ 2770056 h 5987027"/>
              <a:gd name="connsiteX2637" fmla="*/ 5731475 w 6717218"/>
              <a:gd name="connsiteY2637" fmla="*/ 2701556 h 5987027"/>
              <a:gd name="connsiteX2638" fmla="*/ 5614440 w 6717218"/>
              <a:gd name="connsiteY2638" fmla="*/ 2600646 h 5987027"/>
              <a:gd name="connsiteX2639" fmla="*/ 5622220 w 6717218"/>
              <a:gd name="connsiteY2639" fmla="*/ 2616427 h 5987027"/>
              <a:gd name="connsiteX2640" fmla="*/ 5630355 w 6717218"/>
              <a:gd name="connsiteY2640" fmla="*/ 2632925 h 5987027"/>
              <a:gd name="connsiteX2641" fmla="*/ 5662275 w 6717218"/>
              <a:gd name="connsiteY2641" fmla="*/ 2656612 h 5987027"/>
              <a:gd name="connsiteX2642" fmla="*/ 5680868 w 6717218"/>
              <a:gd name="connsiteY2642" fmla="*/ 2694326 h 5987027"/>
              <a:gd name="connsiteX2643" fmla="*/ 5754417 w 6717218"/>
              <a:gd name="connsiteY2643" fmla="*/ 2763548 h 5987027"/>
              <a:gd name="connsiteX2644" fmla="*/ 5709253 w 6717218"/>
              <a:gd name="connsiteY2644" fmla="*/ 2738933 h 5987027"/>
              <a:gd name="connsiteX2645" fmla="*/ 5659089 w 6717218"/>
              <a:gd name="connsiteY2645" fmla="*/ 2691212 h 5987027"/>
              <a:gd name="connsiteX2646" fmla="*/ 5630054 w 6717218"/>
              <a:gd name="connsiteY2646" fmla="*/ 2686349 h 5987027"/>
              <a:gd name="connsiteX2647" fmla="*/ 5564262 w 6717218"/>
              <a:gd name="connsiteY2647" fmla="*/ 2624756 h 5987027"/>
              <a:gd name="connsiteX2648" fmla="*/ 5493070 w 6717218"/>
              <a:gd name="connsiteY2648" fmla="*/ 2542265 h 5987027"/>
              <a:gd name="connsiteX2649" fmla="*/ 5494814 w 6717218"/>
              <a:gd name="connsiteY2649" fmla="*/ 2543908 h 5987027"/>
              <a:gd name="connsiteX2650" fmla="*/ 5498823 w 6717218"/>
              <a:gd name="connsiteY2650" fmla="*/ 2547787 h 5987027"/>
              <a:gd name="connsiteX2651" fmla="*/ 5497961 w 6717218"/>
              <a:gd name="connsiteY2651" fmla="*/ 2546869 h 5987027"/>
              <a:gd name="connsiteX2652" fmla="*/ 5494814 w 6717218"/>
              <a:gd name="connsiteY2652" fmla="*/ 2543908 h 5987027"/>
              <a:gd name="connsiteX2653" fmla="*/ 5492821 w 6717218"/>
              <a:gd name="connsiteY2653" fmla="*/ 2541977 h 5987027"/>
              <a:gd name="connsiteX2654" fmla="*/ 5493070 w 6717218"/>
              <a:gd name="connsiteY2654" fmla="*/ 2542265 h 5987027"/>
              <a:gd name="connsiteX2655" fmla="*/ 5482936 w 6717218"/>
              <a:gd name="connsiteY2655" fmla="*/ 2532732 h 5987027"/>
              <a:gd name="connsiteX2656" fmla="*/ 5450687 w 6717218"/>
              <a:gd name="connsiteY2656" fmla="*/ 2510542 h 5987027"/>
              <a:gd name="connsiteX2657" fmla="*/ 5503385 w 6717218"/>
              <a:gd name="connsiteY2657" fmla="*/ 2563405 h 5987027"/>
              <a:gd name="connsiteX2658" fmla="*/ 5666973 w 6717218"/>
              <a:gd name="connsiteY2658" fmla="*/ 2733140 h 5987027"/>
              <a:gd name="connsiteX2659" fmla="*/ 5708950 w 6717218"/>
              <a:gd name="connsiteY2659" fmla="*/ 2792354 h 5987027"/>
              <a:gd name="connsiteX2660" fmla="*/ 5756506 w 6717218"/>
              <a:gd name="connsiteY2660" fmla="*/ 2847754 h 5987027"/>
              <a:gd name="connsiteX2661" fmla="*/ 5748177 w 6717218"/>
              <a:gd name="connsiteY2661" fmla="*/ 2884889 h 5987027"/>
              <a:gd name="connsiteX2662" fmla="*/ 5861675 w 6717218"/>
              <a:gd name="connsiteY2662" fmla="*/ 2994080 h 5987027"/>
              <a:gd name="connsiteX2663" fmla="*/ 5981521 w 6717218"/>
              <a:gd name="connsiteY2663" fmla="*/ 3109920 h 5987027"/>
              <a:gd name="connsiteX2664" fmla="*/ 5981073 w 6717218"/>
              <a:gd name="connsiteY2664" fmla="*/ 3112569 h 5987027"/>
              <a:gd name="connsiteX2665" fmla="*/ 5978976 w 6717218"/>
              <a:gd name="connsiteY2665" fmla="*/ 3121436 h 5987027"/>
              <a:gd name="connsiteX2666" fmla="*/ 5901688 w 6717218"/>
              <a:gd name="connsiteY2666" fmla="*/ 3051199 h 5987027"/>
              <a:gd name="connsiteX2667" fmla="*/ 5686799 w 6717218"/>
              <a:gd name="connsiteY2667" fmla="*/ 2855481 h 5987027"/>
              <a:gd name="connsiteX2668" fmla="*/ 5603037 w 6717218"/>
              <a:gd name="connsiteY2668" fmla="*/ 2778511 h 5987027"/>
              <a:gd name="connsiteX2669" fmla="*/ 5537094 w 6717218"/>
              <a:gd name="connsiteY2669" fmla="*/ 2724716 h 5987027"/>
              <a:gd name="connsiteX2670" fmla="*/ 5494960 w 6717218"/>
              <a:gd name="connsiteY2670" fmla="*/ 2693282 h 5987027"/>
              <a:gd name="connsiteX2671" fmla="*/ 5473028 w 6717218"/>
              <a:gd name="connsiteY2671" fmla="*/ 2688779 h 5987027"/>
              <a:gd name="connsiteX2672" fmla="*/ 5469966 w 6717218"/>
              <a:gd name="connsiteY2672" fmla="*/ 2688838 h 5987027"/>
              <a:gd name="connsiteX2673" fmla="*/ 5470940 w 6717218"/>
              <a:gd name="connsiteY2673" fmla="*/ 2689812 h 5987027"/>
              <a:gd name="connsiteX2674" fmla="*/ 5465359 w 6717218"/>
              <a:gd name="connsiteY2674" fmla="*/ 2689615 h 5987027"/>
              <a:gd name="connsiteX2675" fmla="*/ 5462689 w 6717218"/>
              <a:gd name="connsiteY2675" fmla="*/ 2688994 h 5987027"/>
              <a:gd name="connsiteX2676" fmla="*/ 5462672 w 6717218"/>
              <a:gd name="connsiteY2676" fmla="*/ 2688983 h 5987027"/>
              <a:gd name="connsiteX2677" fmla="*/ 5461388 w 6717218"/>
              <a:gd name="connsiteY2677" fmla="*/ 2689007 h 5987027"/>
              <a:gd name="connsiteX2678" fmla="*/ 5455216 w 6717218"/>
              <a:gd name="connsiteY2678" fmla="*/ 2692632 h 5987027"/>
              <a:gd name="connsiteX2679" fmla="*/ 5584421 w 6717218"/>
              <a:gd name="connsiteY2679" fmla="*/ 2820716 h 5987027"/>
              <a:gd name="connsiteX2680" fmla="*/ 5665925 w 6717218"/>
              <a:gd name="connsiteY2680" fmla="*/ 2919045 h 5987027"/>
              <a:gd name="connsiteX2681" fmla="*/ 5673882 w 6717218"/>
              <a:gd name="connsiteY2681" fmla="*/ 2948152 h 5987027"/>
              <a:gd name="connsiteX2682" fmla="*/ 5773351 w 6717218"/>
              <a:gd name="connsiteY2682" fmla="*/ 3044014 h 5987027"/>
              <a:gd name="connsiteX2683" fmla="*/ 5740102 w 6717218"/>
              <a:gd name="connsiteY2683" fmla="*/ 3028443 h 5987027"/>
              <a:gd name="connsiteX2684" fmla="*/ 5742939 w 6717218"/>
              <a:gd name="connsiteY2684" fmla="*/ 3027514 h 5987027"/>
              <a:gd name="connsiteX2685" fmla="*/ 5747782 w 6717218"/>
              <a:gd name="connsiteY2685" fmla="*/ 3031050 h 5987027"/>
              <a:gd name="connsiteX2686" fmla="*/ 5744919 w 6717218"/>
              <a:gd name="connsiteY2686" fmla="*/ 3026866 h 5987027"/>
              <a:gd name="connsiteX2687" fmla="*/ 5742939 w 6717218"/>
              <a:gd name="connsiteY2687" fmla="*/ 3027514 h 5987027"/>
              <a:gd name="connsiteX2688" fmla="*/ 5734807 w 6717218"/>
              <a:gd name="connsiteY2688" fmla="*/ 3021574 h 5987027"/>
              <a:gd name="connsiteX2689" fmla="*/ 5729760 w 6717218"/>
              <a:gd name="connsiteY2689" fmla="*/ 3015031 h 5987027"/>
              <a:gd name="connsiteX2690" fmla="*/ 5723538 w 6717218"/>
              <a:gd name="connsiteY2690" fmla="*/ 3009972 h 5987027"/>
              <a:gd name="connsiteX2691" fmla="*/ 5696616 w 6717218"/>
              <a:gd name="connsiteY2691" fmla="*/ 3009393 h 5987027"/>
              <a:gd name="connsiteX2692" fmla="*/ 5599681 w 6717218"/>
              <a:gd name="connsiteY2692" fmla="*/ 2918672 h 5987027"/>
              <a:gd name="connsiteX2693" fmla="*/ 5592132 w 6717218"/>
              <a:gd name="connsiteY2693" fmla="*/ 2916879 h 5987027"/>
              <a:gd name="connsiteX2694" fmla="*/ 5593886 w 6717218"/>
              <a:gd name="connsiteY2694" fmla="*/ 2924310 h 5987027"/>
              <a:gd name="connsiteX2695" fmla="*/ 5585969 w 6717218"/>
              <a:gd name="connsiteY2695" fmla="*/ 2951144 h 5987027"/>
              <a:gd name="connsiteX2696" fmla="*/ 5585658 w 6717218"/>
              <a:gd name="connsiteY2696" fmla="*/ 2951641 h 5987027"/>
              <a:gd name="connsiteX2697" fmla="*/ 5715135 w 6717218"/>
              <a:gd name="connsiteY2697" fmla="*/ 3079108 h 5987027"/>
              <a:gd name="connsiteX2698" fmla="*/ 5955295 w 6717218"/>
              <a:gd name="connsiteY2698" fmla="*/ 3302714 h 5987027"/>
              <a:gd name="connsiteX2699" fmla="*/ 5956892 w 6717218"/>
              <a:gd name="connsiteY2699" fmla="*/ 3310116 h 5987027"/>
              <a:gd name="connsiteX2700" fmla="*/ 5950534 w 6717218"/>
              <a:gd name="connsiteY2700" fmla="*/ 3316888 h 5987027"/>
              <a:gd name="connsiteX2701" fmla="*/ 5920324 w 6717218"/>
              <a:gd name="connsiteY2701" fmla="*/ 3289730 h 5987027"/>
              <a:gd name="connsiteX2702" fmla="*/ 5834334 w 6717218"/>
              <a:gd name="connsiteY2702" fmla="*/ 3219583 h 5987027"/>
              <a:gd name="connsiteX2703" fmla="*/ 5796919 w 6717218"/>
              <a:gd name="connsiteY2703" fmla="*/ 3184756 h 5987027"/>
              <a:gd name="connsiteX2704" fmla="*/ 5796919 w 6717218"/>
              <a:gd name="connsiteY2704" fmla="*/ 3184756 h 5987027"/>
              <a:gd name="connsiteX2705" fmla="*/ 5834334 w 6717218"/>
              <a:gd name="connsiteY2705" fmla="*/ 3219583 h 5987027"/>
              <a:gd name="connsiteX2706" fmla="*/ 5897401 w 6717218"/>
              <a:gd name="connsiteY2706" fmla="*/ 3288045 h 5987027"/>
              <a:gd name="connsiteX2707" fmla="*/ 5946393 w 6717218"/>
              <a:gd name="connsiteY2707" fmla="*/ 3333691 h 5987027"/>
              <a:gd name="connsiteX2708" fmla="*/ 5937030 w 6717218"/>
              <a:gd name="connsiteY2708" fmla="*/ 3338021 h 5987027"/>
              <a:gd name="connsiteX2709" fmla="*/ 5930778 w 6717218"/>
              <a:gd name="connsiteY2709" fmla="*/ 3339000 h 5987027"/>
              <a:gd name="connsiteX2710" fmla="*/ 5904308 w 6717218"/>
              <a:gd name="connsiteY2710" fmla="*/ 3316136 h 5987027"/>
              <a:gd name="connsiteX2711" fmla="*/ 5715040 w 6717218"/>
              <a:gd name="connsiteY2711" fmla="*/ 3152670 h 5987027"/>
              <a:gd name="connsiteX2712" fmla="*/ 5580925 w 6717218"/>
              <a:gd name="connsiteY2712" fmla="*/ 3023811 h 5987027"/>
              <a:gd name="connsiteX2713" fmla="*/ 5559754 w 6717218"/>
              <a:gd name="connsiteY2713" fmla="*/ 3002478 h 5987027"/>
              <a:gd name="connsiteX2714" fmla="*/ 5559395 w 6717218"/>
              <a:gd name="connsiteY2714" fmla="*/ 3005394 h 5987027"/>
              <a:gd name="connsiteX2715" fmla="*/ 5766893 w 6717218"/>
              <a:gd name="connsiteY2715" fmla="*/ 3209967 h 5987027"/>
              <a:gd name="connsiteX2716" fmla="*/ 5985768 w 6717218"/>
              <a:gd name="connsiteY2716" fmla="*/ 3427137 h 5987027"/>
              <a:gd name="connsiteX2717" fmla="*/ 5983638 w 6717218"/>
              <a:gd name="connsiteY2717" fmla="*/ 3432889 h 5987027"/>
              <a:gd name="connsiteX2718" fmla="*/ 5975160 w 6717218"/>
              <a:gd name="connsiteY2718" fmla="*/ 3452273 h 5987027"/>
              <a:gd name="connsiteX2719" fmla="*/ 5832101 w 6717218"/>
              <a:gd name="connsiteY2719" fmla="*/ 3321731 h 5987027"/>
              <a:gd name="connsiteX2720" fmla="*/ 5639677 w 6717218"/>
              <a:gd name="connsiteY2720" fmla="*/ 3143176 h 5987027"/>
              <a:gd name="connsiteX2721" fmla="*/ 5481668 w 6717218"/>
              <a:gd name="connsiteY2721" fmla="*/ 3000430 h 5987027"/>
              <a:gd name="connsiteX2722" fmla="*/ 5482029 w 6717218"/>
              <a:gd name="connsiteY2722" fmla="*/ 3001392 h 5987027"/>
              <a:gd name="connsiteX2723" fmla="*/ 5427151 w 6717218"/>
              <a:gd name="connsiteY2723" fmla="*/ 2970700 h 5987027"/>
              <a:gd name="connsiteX2724" fmla="*/ 5437714 w 6717218"/>
              <a:gd name="connsiteY2724" fmla="*/ 2992129 h 5987027"/>
              <a:gd name="connsiteX2725" fmla="*/ 5366701 w 6717218"/>
              <a:gd name="connsiteY2725" fmla="*/ 2928051 h 5987027"/>
              <a:gd name="connsiteX2726" fmla="*/ 5298296 w 6717218"/>
              <a:gd name="connsiteY2726" fmla="*/ 2856295 h 5987027"/>
              <a:gd name="connsiteX2727" fmla="*/ 5279476 w 6717218"/>
              <a:gd name="connsiteY2727" fmla="*/ 2859179 h 5987027"/>
              <a:gd name="connsiteX2728" fmla="*/ 5195290 w 6717218"/>
              <a:gd name="connsiteY2728" fmla="*/ 2781351 h 5987027"/>
              <a:gd name="connsiteX2729" fmla="*/ 5247411 w 6717218"/>
              <a:gd name="connsiteY2729" fmla="*/ 2861137 h 5987027"/>
              <a:gd name="connsiteX2730" fmla="*/ 5291395 w 6717218"/>
              <a:gd name="connsiteY2730" fmla="*/ 2904460 h 5987027"/>
              <a:gd name="connsiteX2731" fmla="*/ 5318363 w 6717218"/>
              <a:gd name="connsiteY2731" fmla="*/ 2924485 h 5987027"/>
              <a:gd name="connsiteX2732" fmla="*/ 5349976 w 6717218"/>
              <a:gd name="connsiteY2732" fmla="*/ 2952700 h 5987027"/>
              <a:gd name="connsiteX2733" fmla="*/ 5320006 w 6717218"/>
              <a:gd name="connsiteY2733" fmla="*/ 2934885 h 5987027"/>
              <a:gd name="connsiteX2734" fmla="*/ 5331523 w 6717218"/>
              <a:gd name="connsiteY2734" fmla="*/ 2951786 h 5987027"/>
              <a:gd name="connsiteX2735" fmla="*/ 5489463 w 6717218"/>
              <a:gd name="connsiteY2735" fmla="*/ 3138158 h 5987027"/>
              <a:gd name="connsiteX2736" fmla="*/ 5324123 w 6717218"/>
              <a:gd name="connsiteY2736" fmla="*/ 2975679 h 5987027"/>
              <a:gd name="connsiteX2737" fmla="*/ 5241616 w 6717218"/>
              <a:gd name="connsiteY2737" fmla="*/ 2903414 h 5987027"/>
              <a:gd name="connsiteX2738" fmla="*/ 5212580 w 6717218"/>
              <a:gd name="connsiteY2738" fmla="*/ 2898550 h 5987027"/>
              <a:gd name="connsiteX2739" fmla="*/ 5160045 w 6717218"/>
              <a:gd name="connsiteY2739" fmla="*/ 2835753 h 5987027"/>
              <a:gd name="connsiteX2740" fmla="*/ 5144803 w 6717218"/>
              <a:gd name="connsiteY2740" fmla="*/ 2820498 h 5987027"/>
              <a:gd name="connsiteX2741" fmla="*/ 5139182 w 6717218"/>
              <a:gd name="connsiteY2741" fmla="*/ 2816151 h 5987027"/>
              <a:gd name="connsiteX2742" fmla="*/ 5137269 w 6717218"/>
              <a:gd name="connsiteY2742" fmla="*/ 2821093 h 5987027"/>
              <a:gd name="connsiteX2743" fmla="*/ 5135394 w 6717218"/>
              <a:gd name="connsiteY2743" fmla="*/ 2822907 h 5987027"/>
              <a:gd name="connsiteX2744" fmla="*/ 5136485 w 6717218"/>
              <a:gd name="connsiteY2744" fmla="*/ 2824005 h 5987027"/>
              <a:gd name="connsiteX2745" fmla="*/ 5220177 w 6717218"/>
              <a:gd name="connsiteY2745" fmla="*/ 2908958 h 5987027"/>
              <a:gd name="connsiteX2746" fmla="*/ 5224178 w 6717218"/>
              <a:gd name="connsiteY2746" fmla="*/ 2914111 h 5987027"/>
              <a:gd name="connsiteX2747" fmla="*/ 5238999 w 6717218"/>
              <a:gd name="connsiteY2747" fmla="*/ 2925591 h 5987027"/>
              <a:gd name="connsiteX2748" fmla="*/ 5245742 w 6717218"/>
              <a:gd name="connsiteY2748" fmla="*/ 2937225 h 5987027"/>
              <a:gd name="connsiteX2749" fmla="*/ 5243694 w 6717218"/>
              <a:gd name="connsiteY2749" fmla="*/ 2939237 h 5987027"/>
              <a:gd name="connsiteX2750" fmla="*/ 5297767 w 6717218"/>
              <a:gd name="connsiteY2750" fmla="*/ 3008854 h 5987027"/>
              <a:gd name="connsiteX2751" fmla="*/ 5360688 w 6717218"/>
              <a:gd name="connsiteY2751" fmla="*/ 3098257 h 5987027"/>
              <a:gd name="connsiteX2752" fmla="*/ 5361075 w 6717218"/>
              <a:gd name="connsiteY2752" fmla="*/ 3100864 h 5987027"/>
              <a:gd name="connsiteX2753" fmla="*/ 5394027 w 6717218"/>
              <a:gd name="connsiteY2753" fmla="*/ 3129038 h 5987027"/>
              <a:gd name="connsiteX2754" fmla="*/ 5405700 w 6717218"/>
              <a:gd name="connsiteY2754" fmla="*/ 3139406 h 5987027"/>
              <a:gd name="connsiteX2755" fmla="*/ 5404826 w 6717218"/>
              <a:gd name="connsiteY2755" fmla="*/ 3139154 h 5987027"/>
              <a:gd name="connsiteX2756" fmla="*/ 5369567 w 6717218"/>
              <a:gd name="connsiteY2756" fmla="*/ 3123945 h 5987027"/>
              <a:gd name="connsiteX2757" fmla="*/ 5363035 w 6717218"/>
              <a:gd name="connsiteY2757" fmla="*/ 3121153 h 5987027"/>
              <a:gd name="connsiteX2758" fmla="*/ 5363385 w 6717218"/>
              <a:gd name="connsiteY2758" fmla="*/ 3128254 h 5987027"/>
              <a:gd name="connsiteX2759" fmla="*/ 5363431 w 6717218"/>
              <a:gd name="connsiteY2759" fmla="*/ 3129188 h 5987027"/>
              <a:gd name="connsiteX2760" fmla="*/ 5370423 w 6717218"/>
              <a:gd name="connsiteY2760" fmla="*/ 3132195 h 5987027"/>
              <a:gd name="connsiteX2761" fmla="*/ 5406704 w 6717218"/>
              <a:gd name="connsiteY2761" fmla="*/ 3147011 h 5987027"/>
              <a:gd name="connsiteX2762" fmla="*/ 5422293 w 6717218"/>
              <a:gd name="connsiteY2762" fmla="*/ 3154145 h 5987027"/>
              <a:gd name="connsiteX2763" fmla="*/ 5465106 w 6717218"/>
              <a:gd name="connsiteY2763" fmla="*/ 3192174 h 5987027"/>
              <a:gd name="connsiteX2764" fmla="*/ 5461593 w 6717218"/>
              <a:gd name="connsiteY2764" fmla="*/ 3195110 h 5987027"/>
              <a:gd name="connsiteX2765" fmla="*/ 5467670 w 6717218"/>
              <a:gd name="connsiteY2765" fmla="*/ 3197221 h 5987027"/>
              <a:gd name="connsiteX2766" fmla="*/ 5478895 w 6717218"/>
              <a:gd name="connsiteY2766" fmla="*/ 3204423 h 5987027"/>
              <a:gd name="connsiteX2767" fmla="*/ 5510895 w 6717218"/>
              <a:gd name="connsiteY2767" fmla="*/ 3232848 h 5987027"/>
              <a:gd name="connsiteX2768" fmla="*/ 5496713 w 6717218"/>
              <a:gd name="connsiteY2768" fmla="*/ 3227198 h 5987027"/>
              <a:gd name="connsiteX2769" fmla="*/ 5489549 w 6717218"/>
              <a:gd name="connsiteY2769" fmla="*/ 3227402 h 5987027"/>
              <a:gd name="connsiteX2770" fmla="*/ 5496713 w 6717218"/>
              <a:gd name="connsiteY2770" fmla="*/ 3227198 h 5987027"/>
              <a:gd name="connsiteX2771" fmla="*/ 5492531 w 6717218"/>
              <a:gd name="connsiteY2771" fmla="*/ 3236999 h 5987027"/>
              <a:gd name="connsiteX2772" fmla="*/ 5456397 w 6717218"/>
              <a:gd name="connsiteY2772" fmla="*/ 3211921 h 5987027"/>
              <a:gd name="connsiteX2773" fmla="*/ 5427706 w 6717218"/>
              <a:gd name="connsiteY2773" fmla="*/ 3188351 h 5987027"/>
              <a:gd name="connsiteX2774" fmla="*/ 5427706 w 6717218"/>
              <a:gd name="connsiteY2774" fmla="*/ 3188351 h 5987027"/>
              <a:gd name="connsiteX2775" fmla="*/ 5456397 w 6717218"/>
              <a:gd name="connsiteY2775" fmla="*/ 3211921 h 5987027"/>
              <a:gd name="connsiteX2776" fmla="*/ 5489568 w 6717218"/>
              <a:gd name="connsiteY2776" fmla="*/ 3243137 h 5987027"/>
              <a:gd name="connsiteX2777" fmla="*/ 5466831 w 6717218"/>
              <a:gd name="connsiteY2777" fmla="*/ 3235993 h 5987027"/>
              <a:gd name="connsiteX2778" fmla="*/ 5456966 w 6717218"/>
              <a:gd name="connsiteY2778" fmla="*/ 3233530 h 5987027"/>
              <a:gd name="connsiteX2779" fmla="*/ 5367083 w 6717218"/>
              <a:gd name="connsiteY2779" fmla="*/ 3159700 h 5987027"/>
              <a:gd name="connsiteX2780" fmla="*/ 5388332 w 6717218"/>
              <a:gd name="connsiteY2780" fmla="*/ 3190439 h 5987027"/>
              <a:gd name="connsiteX2781" fmla="*/ 5547862 w 6717218"/>
              <a:gd name="connsiteY2781" fmla="*/ 3337904 h 5987027"/>
              <a:gd name="connsiteX2782" fmla="*/ 5480072 w 6717218"/>
              <a:gd name="connsiteY2782" fmla="*/ 3312912 h 5987027"/>
              <a:gd name="connsiteX2783" fmla="*/ 5486820 w 6717218"/>
              <a:gd name="connsiteY2783" fmla="*/ 3310241 h 5987027"/>
              <a:gd name="connsiteX2784" fmla="*/ 5496151 w 6717218"/>
              <a:gd name="connsiteY2784" fmla="*/ 3316580 h 5987027"/>
              <a:gd name="connsiteX2785" fmla="*/ 5491527 w 6717218"/>
              <a:gd name="connsiteY2785" fmla="*/ 3308378 h 5987027"/>
              <a:gd name="connsiteX2786" fmla="*/ 5486820 w 6717218"/>
              <a:gd name="connsiteY2786" fmla="*/ 3310241 h 5987027"/>
              <a:gd name="connsiteX2787" fmla="*/ 5471147 w 6717218"/>
              <a:gd name="connsiteY2787" fmla="*/ 3299592 h 5987027"/>
              <a:gd name="connsiteX2788" fmla="*/ 5462642 w 6717218"/>
              <a:gd name="connsiteY2788" fmla="*/ 3286899 h 5987027"/>
              <a:gd name="connsiteX2789" fmla="*/ 5450870 w 6717218"/>
              <a:gd name="connsiteY2789" fmla="*/ 3277661 h 5987027"/>
              <a:gd name="connsiteX2790" fmla="*/ 5390847 w 6717218"/>
              <a:gd name="connsiteY2790" fmla="*/ 3283031 h 5987027"/>
              <a:gd name="connsiteX2791" fmla="*/ 5249802 w 6717218"/>
              <a:gd name="connsiteY2791" fmla="*/ 3149454 h 5987027"/>
              <a:gd name="connsiteX2792" fmla="*/ 5231013 w 6717218"/>
              <a:gd name="connsiteY2792" fmla="*/ 3130159 h 5987027"/>
              <a:gd name="connsiteX2793" fmla="*/ 5198140 w 6717218"/>
              <a:gd name="connsiteY2793" fmla="*/ 3110901 h 5987027"/>
              <a:gd name="connsiteX2794" fmla="*/ 5193848 w 6717218"/>
              <a:gd name="connsiteY2794" fmla="*/ 3111427 h 5987027"/>
              <a:gd name="connsiteX2795" fmla="*/ 5180798 w 6717218"/>
              <a:gd name="connsiteY2795" fmla="*/ 3113887 h 5987027"/>
              <a:gd name="connsiteX2796" fmla="*/ 5205903 w 6717218"/>
              <a:gd name="connsiteY2796" fmla="*/ 3137908 h 5987027"/>
              <a:gd name="connsiteX2797" fmla="*/ 5229909 w 6717218"/>
              <a:gd name="connsiteY2797" fmla="*/ 3160633 h 5987027"/>
              <a:gd name="connsiteX2798" fmla="*/ 5270355 w 6717218"/>
              <a:gd name="connsiteY2798" fmla="*/ 3209225 h 5987027"/>
              <a:gd name="connsiteX2799" fmla="*/ 5110324 w 6717218"/>
              <a:gd name="connsiteY2799" fmla="*/ 3079689 h 5987027"/>
              <a:gd name="connsiteX2800" fmla="*/ 5098931 w 6717218"/>
              <a:gd name="connsiteY2800" fmla="*/ 3070623 h 5987027"/>
              <a:gd name="connsiteX2801" fmla="*/ 5096449 w 6717218"/>
              <a:gd name="connsiteY2801" fmla="*/ 3069789 h 5987027"/>
              <a:gd name="connsiteX2802" fmla="*/ 5084543 w 6717218"/>
              <a:gd name="connsiteY2802" fmla="*/ 3062832 h 5987027"/>
              <a:gd name="connsiteX2803" fmla="*/ 5072383 w 6717218"/>
              <a:gd name="connsiteY2803" fmla="*/ 3055983 h 5987027"/>
              <a:gd name="connsiteX2804" fmla="*/ 5070572 w 6717218"/>
              <a:gd name="connsiteY2804" fmla="*/ 3056084 h 5987027"/>
              <a:gd name="connsiteX2805" fmla="*/ 5087557 w 6717218"/>
              <a:gd name="connsiteY2805" fmla="*/ 3070055 h 5987027"/>
              <a:gd name="connsiteX2806" fmla="*/ 5090533 w 6717218"/>
              <a:gd name="connsiteY2806" fmla="*/ 3074534 h 5987027"/>
              <a:gd name="connsiteX2807" fmla="*/ 5111617 w 6717218"/>
              <a:gd name="connsiteY2807" fmla="*/ 3091522 h 5987027"/>
              <a:gd name="connsiteX2808" fmla="*/ 5130105 w 6717218"/>
              <a:gd name="connsiteY2808" fmla="*/ 3105708 h 5987027"/>
              <a:gd name="connsiteX2809" fmla="*/ 5135624 w 6717218"/>
              <a:gd name="connsiteY2809" fmla="*/ 3110335 h 5987027"/>
              <a:gd name="connsiteX2810" fmla="*/ 5131406 w 6717218"/>
              <a:gd name="connsiteY2810" fmla="*/ 3106127 h 5987027"/>
              <a:gd name="connsiteX2811" fmla="*/ 5182580 w 6717218"/>
              <a:gd name="connsiteY2811" fmla="*/ 3148220 h 5987027"/>
              <a:gd name="connsiteX2812" fmla="*/ 5307296 w 6717218"/>
              <a:gd name="connsiteY2812" fmla="*/ 3253604 h 5987027"/>
              <a:gd name="connsiteX2813" fmla="*/ 5310008 w 6717218"/>
              <a:gd name="connsiteY2813" fmla="*/ 3256861 h 5987027"/>
              <a:gd name="connsiteX2814" fmla="*/ 5355622 w 6717218"/>
              <a:gd name="connsiteY2814" fmla="*/ 3294803 h 5987027"/>
              <a:gd name="connsiteX2815" fmla="*/ 5366404 w 6717218"/>
              <a:gd name="connsiteY2815" fmla="*/ 3303888 h 5987027"/>
              <a:gd name="connsiteX2816" fmla="*/ 5351567 w 6717218"/>
              <a:gd name="connsiteY2816" fmla="*/ 3300851 h 5987027"/>
              <a:gd name="connsiteX2817" fmla="*/ 5419768 w 6717218"/>
              <a:gd name="connsiteY2817" fmla="*/ 3370688 h 5987027"/>
              <a:gd name="connsiteX2818" fmla="*/ 5454114 w 6717218"/>
              <a:gd name="connsiteY2818" fmla="*/ 3404378 h 5987027"/>
              <a:gd name="connsiteX2819" fmla="*/ 5457432 w 6717218"/>
              <a:gd name="connsiteY2819" fmla="*/ 3409991 h 5987027"/>
              <a:gd name="connsiteX2820" fmla="*/ 5481298 w 6717218"/>
              <a:gd name="connsiteY2820" fmla="*/ 3431043 h 5987027"/>
              <a:gd name="connsiteX2821" fmla="*/ 5518802 w 6717218"/>
              <a:gd name="connsiteY2821" fmla="*/ 3467833 h 5987027"/>
              <a:gd name="connsiteX2822" fmla="*/ 5603785 w 6717218"/>
              <a:gd name="connsiteY2822" fmla="*/ 3555920 h 5987027"/>
              <a:gd name="connsiteX2823" fmla="*/ 5371667 w 6717218"/>
              <a:gd name="connsiteY2823" fmla="*/ 3345789 h 5987027"/>
              <a:gd name="connsiteX2824" fmla="*/ 5235022 w 6717218"/>
              <a:gd name="connsiteY2824" fmla="*/ 3209484 h 5987027"/>
              <a:gd name="connsiteX2825" fmla="*/ 5222457 w 6717218"/>
              <a:gd name="connsiteY2825" fmla="*/ 3202182 h 5987027"/>
              <a:gd name="connsiteX2826" fmla="*/ 5199235 w 6717218"/>
              <a:gd name="connsiteY2826" fmla="*/ 3215285 h 5987027"/>
              <a:gd name="connsiteX2827" fmla="*/ 5191535 w 6717218"/>
              <a:gd name="connsiteY2827" fmla="*/ 3212185 h 5987027"/>
              <a:gd name="connsiteX2828" fmla="*/ 5402562 w 6717218"/>
              <a:gd name="connsiteY2828" fmla="*/ 3426870 h 5987027"/>
              <a:gd name="connsiteX2829" fmla="*/ 5844809 w 6717218"/>
              <a:gd name="connsiteY2829" fmla="*/ 3843911 h 5987027"/>
              <a:gd name="connsiteX2830" fmla="*/ 5845222 w 6717218"/>
              <a:gd name="connsiteY2830" fmla="*/ 3859272 h 5987027"/>
              <a:gd name="connsiteX2831" fmla="*/ 5828098 w 6717218"/>
              <a:gd name="connsiteY2831" fmla="*/ 3875242 h 5987027"/>
              <a:gd name="connsiteX2832" fmla="*/ 5772056 w 6717218"/>
              <a:gd name="connsiteY2832" fmla="*/ 3824849 h 5987027"/>
              <a:gd name="connsiteX2833" fmla="*/ 5609477 w 6717218"/>
              <a:gd name="connsiteY2833" fmla="*/ 3696634 h 5987027"/>
              <a:gd name="connsiteX2834" fmla="*/ 5540578 w 6717218"/>
              <a:gd name="connsiteY2834" fmla="*/ 3631679 h 5987027"/>
              <a:gd name="connsiteX2835" fmla="*/ 5526856 w 6717218"/>
              <a:gd name="connsiteY2835" fmla="*/ 3635081 h 5987027"/>
              <a:gd name="connsiteX2836" fmla="*/ 5522284 w 6717218"/>
              <a:gd name="connsiteY2836" fmla="*/ 3636216 h 5987027"/>
              <a:gd name="connsiteX2837" fmla="*/ 5524315 w 6717218"/>
              <a:gd name="connsiteY2837" fmla="*/ 3635712 h 5987027"/>
              <a:gd name="connsiteX2838" fmla="*/ 5526856 w 6717218"/>
              <a:gd name="connsiteY2838" fmla="*/ 3635081 h 5987027"/>
              <a:gd name="connsiteX2839" fmla="*/ 5534479 w 6717218"/>
              <a:gd name="connsiteY2839" fmla="*/ 3633191 h 5987027"/>
              <a:gd name="connsiteX2840" fmla="*/ 5540578 w 6717218"/>
              <a:gd name="connsiteY2840" fmla="*/ 3631679 h 5987027"/>
              <a:gd name="connsiteX2841" fmla="*/ 5609477 w 6717218"/>
              <a:gd name="connsiteY2841" fmla="*/ 3696634 h 5987027"/>
              <a:gd name="connsiteX2842" fmla="*/ 5721459 w 6717218"/>
              <a:gd name="connsiteY2842" fmla="*/ 3826881 h 5987027"/>
              <a:gd name="connsiteX2843" fmla="*/ 5811660 w 6717218"/>
              <a:gd name="connsiteY2843" fmla="*/ 3912023 h 5987027"/>
              <a:gd name="connsiteX2844" fmla="*/ 5788849 w 6717218"/>
              <a:gd name="connsiteY2844" fmla="*/ 3923534 h 5987027"/>
              <a:gd name="connsiteX2845" fmla="*/ 5774438 w 6717218"/>
              <a:gd name="connsiteY2845" fmla="*/ 3927151 h 5987027"/>
              <a:gd name="connsiteX2846" fmla="*/ 5724933 w 6717218"/>
              <a:gd name="connsiteY2846" fmla="*/ 3884982 h 5987027"/>
              <a:gd name="connsiteX2847" fmla="*/ 5370968 w 6717218"/>
              <a:gd name="connsiteY2847" fmla="*/ 3583463 h 5987027"/>
              <a:gd name="connsiteX2848" fmla="*/ 5272768 w 6717218"/>
              <a:gd name="connsiteY2848" fmla="*/ 3498551 h 5987027"/>
              <a:gd name="connsiteX2849" fmla="*/ 5205993 w 6717218"/>
              <a:gd name="connsiteY2849" fmla="*/ 3429230 h 5987027"/>
              <a:gd name="connsiteX2850" fmla="*/ 5182462 w 6717218"/>
              <a:gd name="connsiteY2850" fmla="*/ 3421594 h 5987027"/>
              <a:gd name="connsiteX2851" fmla="*/ 4966258 w 6717218"/>
              <a:gd name="connsiteY2851" fmla="*/ 3332380 h 5987027"/>
              <a:gd name="connsiteX2852" fmla="*/ 4943136 w 6717218"/>
              <a:gd name="connsiteY2852" fmla="*/ 3324354 h 5987027"/>
              <a:gd name="connsiteX2853" fmla="*/ 4939785 w 6717218"/>
              <a:gd name="connsiteY2853" fmla="*/ 3323861 h 5987027"/>
              <a:gd name="connsiteX2854" fmla="*/ 4940864 w 6717218"/>
              <a:gd name="connsiteY2854" fmla="*/ 3324656 h 5987027"/>
              <a:gd name="connsiteX2855" fmla="*/ 4945737 w 6717218"/>
              <a:gd name="connsiteY2855" fmla="*/ 3328372 h 5987027"/>
              <a:gd name="connsiteX2856" fmla="*/ 4932495 w 6717218"/>
              <a:gd name="connsiteY2856" fmla="*/ 3322789 h 5987027"/>
              <a:gd name="connsiteX2857" fmla="*/ 4930602 w 6717218"/>
              <a:gd name="connsiteY2857" fmla="*/ 3322509 h 5987027"/>
              <a:gd name="connsiteX2858" fmla="*/ 4925243 w 6717218"/>
              <a:gd name="connsiteY2858" fmla="*/ 3325610 h 5987027"/>
              <a:gd name="connsiteX2859" fmla="*/ 4966620 w 6717218"/>
              <a:gd name="connsiteY2859" fmla="*/ 3344944 h 5987027"/>
              <a:gd name="connsiteX2860" fmla="*/ 5091719 w 6717218"/>
              <a:gd name="connsiteY2860" fmla="*/ 3398284 h 5987027"/>
              <a:gd name="connsiteX2861" fmla="*/ 4983111 w 6717218"/>
              <a:gd name="connsiteY2861" fmla="*/ 3357378 h 5987027"/>
              <a:gd name="connsiteX2862" fmla="*/ 4899330 w 6717218"/>
              <a:gd name="connsiteY2862" fmla="*/ 3323752 h 5987027"/>
              <a:gd name="connsiteX2863" fmla="*/ 4905721 w 6717218"/>
              <a:gd name="connsiteY2863" fmla="*/ 3327287 h 5987027"/>
              <a:gd name="connsiteX2864" fmla="*/ 4853694 w 6717218"/>
              <a:gd name="connsiteY2864" fmla="*/ 3310563 h 5987027"/>
              <a:gd name="connsiteX2865" fmla="*/ 4827810 w 6717218"/>
              <a:gd name="connsiteY2865" fmla="*/ 3299660 h 5987027"/>
              <a:gd name="connsiteX2866" fmla="*/ 4828356 w 6717218"/>
              <a:gd name="connsiteY2866" fmla="*/ 3304347 h 5987027"/>
              <a:gd name="connsiteX2867" fmla="*/ 4818615 w 6717218"/>
              <a:gd name="connsiteY2867" fmla="*/ 3309760 h 5987027"/>
              <a:gd name="connsiteX2868" fmla="*/ 4806477 w 6717218"/>
              <a:gd name="connsiteY2868" fmla="*/ 3309167 h 5987027"/>
              <a:gd name="connsiteX2869" fmla="*/ 4807140 w 6717218"/>
              <a:gd name="connsiteY2869" fmla="*/ 3310082 h 5987027"/>
              <a:gd name="connsiteX2870" fmla="*/ 4804668 w 6717218"/>
              <a:gd name="connsiteY2870" fmla="*/ 3309078 h 5987027"/>
              <a:gd name="connsiteX2871" fmla="*/ 4802136 w 6717218"/>
              <a:gd name="connsiteY2871" fmla="*/ 3308955 h 5987027"/>
              <a:gd name="connsiteX2872" fmla="*/ 4785334 w 6717218"/>
              <a:gd name="connsiteY2872" fmla="*/ 3299887 h 5987027"/>
              <a:gd name="connsiteX2873" fmla="*/ 4782328 w 6717218"/>
              <a:gd name="connsiteY2873" fmla="*/ 3296832 h 5987027"/>
              <a:gd name="connsiteX2874" fmla="*/ 4775502 w 6717218"/>
              <a:gd name="connsiteY2874" fmla="*/ 3292618 h 5987027"/>
              <a:gd name="connsiteX2875" fmla="*/ 4732717 w 6717218"/>
              <a:gd name="connsiteY2875" fmla="*/ 3268293 h 5987027"/>
              <a:gd name="connsiteX2876" fmla="*/ 4786726 w 6717218"/>
              <a:gd name="connsiteY2876" fmla="*/ 3308867 h 5987027"/>
              <a:gd name="connsiteX2877" fmla="*/ 4840732 w 6717218"/>
              <a:gd name="connsiteY2877" fmla="*/ 3349441 h 5987027"/>
              <a:gd name="connsiteX2878" fmla="*/ 4793230 w 6717218"/>
              <a:gd name="connsiteY2878" fmla="*/ 3340268 h 5987027"/>
              <a:gd name="connsiteX2879" fmla="*/ 4862186 w 6717218"/>
              <a:gd name="connsiteY2879" fmla="*/ 3409943 h 5987027"/>
              <a:gd name="connsiteX2880" fmla="*/ 4751363 w 6717218"/>
              <a:gd name="connsiteY2880" fmla="*/ 3343115 h 5987027"/>
              <a:gd name="connsiteX2881" fmla="*/ 4681608 w 6717218"/>
              <a:gd name="connsiteY2881" fmla="*/ 3297913 h 5987027"/>
              <a:gd name="connsiteX2882" fmla="*/ 4681877 w 6717218"/>
              <a:gd name="connsiteY2882" fmla="*/ 3296536 h 5987027"/>
              <a:gd name="connsiteX2883" fmla="*/ 4682214 w 6717218"/>
              <a:gd name="connsiteY2883" fmla="*/ 3294813 h 5987027"/>
              <a:gd name="connsiteX2884" fmla="*/ 4682417 w 6717218"/>
              <a:gd name="connsiteY2884" fmla="*/ 3293780 h 5987027"/>
              <a:gd name="connsiteX2885" fmla="*/ 4682326 w 6717218"/>
              <a:gd name="connsiteY2885" fmla="*/ 3294240 h 5987027"/>
              <a:gd name="connsiteX2886" fmla="*/ 4682214 w 6717218"/>
              <a:gd name="connsiteY2886" fmla="*/ 3294813 h 5987027"/>
              <a:gd name="connsiteX2887" fmla="*/ 4681608 w 6717218"/>
              <a:gd name="connsiteY2887" fmla="*/ 3297913 h 5987027"/>
              <a:gd name="connsiteX2888" fmla="*/ 4759896 w 6717218"/>
              <a:gd name="connsiteY2888" fmla="*/ 3360765 h 5987027"/>
              <a:gd name="connsiteX2889" fmla="*/ 4751537 w 6717218"/>
              <a:gd name="connsiteY2889" fmla="*/ 3383019 h 5987027"/>
              <a:gd name="connsiteX2890" fmla="*/ 4817662 w 6717218"/>
              <a:gd name="connsiteY2890" fmla="*/ 3426355 h 5987027"/>
              <a:gd name="connsiteX2891" fmla="*/ 4825307 w 6717218"/>
              <a:gd name="connsiteY2891" fmla="*/ 3448527 h 5987027"/>
              <a:gd name="connsiteX2892" fmla="*/ 4885585 w 6717218"/>
              <a:gd name="connsiteY2892" fmla="*/ 3501306 h 5987027"/>
              <a:gd name="connsiteX2893" fmla="*/ 5018029 w 6717218"/>
              <a:gd name="connsiteY2893" fmla="*/ 3603976 h 5987027"/>
              <a:gd name="connsiteX2894" fmla="*/ 4870956 w 6717218"/>
              <a:gd name="connsiteY2894" fmla="*/ 3511354 h 5987027"/>
              <a:gd name="connsiteX2895" fmla="*/ 4798306 w 6717218"/>
              <a:gd name="connsiteY2895" fmla="*/ 3460521 h 5987027"/>
              <a:gd name="connsiteX2896" fmla="*/ 4774305 w 6717218"/>
              <a:gd name="connsiteY2896" fmla="*/ 3444355 h 5987027"/>
              <a:gd name="connsiteX2897" fmla="*/ 4752524 w 6717218"/>
              <a:gd name="connsiteY2897" fmla="*/ 3429260 h 5987027"/>
              <a:gd name="connsiteX2898" fmla="*/ 4796025 w 6717218"/>
              <a:gd name="connsiteY2898" fmla="*/ 3471308 h 5987027"/>
              <a:gd name="connsiteX2899" fmla="*/ 4795580 w 6717218"/>
              <a:gd name="connsiteY2899" fmla="*/ 3473959 h 5987027"/>
              <a:gd name="connsiteX2900" fmla="*/ 4794247 w 6717218"/>
              <a:gd name="connsiteY2900" fmla="*/ 3479591 h 5987027"/>
              <a:gd name="connsiteX2901" fmla="*/ 4801917 w 6717218"/>
              <a:gd name="connsiteY2901" fmla="*/ 3486290 h 5987027"/>
              <a:gd name="connsiteX2902" fmla="*/ 4802890 w 6717218"/>
              <a:gd name="connsiteY2902" fmla="*/ 3501721 h 5987027"/>
              <a:gd name="connsiteX2903" fmla="*/ 4860676 w 6717218"/>
              <a:gd name="connsiteY2903" fmla="*/ 3543406 h 5987027"/>
              <a:gd name="connsiteX2904" fmla="*/ 4913797 w 6717218"/>
              <a:gd name="connsiteY2904" fmla="*/ 3588502 h 5987027"/>
              <a:gd name="connsiteX2905" fmla="*/ 4898049 w 6717218"/>
              <a:gd name="connsiteY2905" fmla="*/ 3583876 h 5987027"/>
              <a:gd name="connsiteX2906" fmla="*/ 4898136 w 6717218"/>
              <a:gd name="connsiteY2906" fmla="*/ 3603825 h 5987027"/>
              <a:gd name="connsiteX2907" fmla="*/ 4844810 w 6717218"/>
              <a:gd name="connsiteY2907" fmla="*/ 3566144 h 5987027"/>
              <a:gd name="connsiteX2908" fmla="*/ 4840013 w 6717218"/>
              <a:gd name="connsiteY2908" fmla="*/ 3562963 h 5987027"/>
              <a:gd name="connsiteX2909" fmla="*/ 4872159 w 6717218"/>
              <a:gd name="connsiteY2909" fmla="*/ 3607876 h 5987027"/>
              <a:gd name="connsiteX2910" fmla="*/ 4792383 w 6717218"/>
              <a:gd name="connsiteY2910" fmla="*/ 3540357 h 5987027"/>
              <a:gd name="connsiteX2911" fmla="*/ 4794857 w 6717218"/>
              <a:gd name="connsiteY2911" fmla="*/ 3543440 h 5987027"/>
              <a:gd name="connsiteX2912" fmla="*/ 4853872 w 6717218"/>
              <a:gd name="connsiteY2912" fmla="*/ 3594798 h 5987027"/>
              <a:gd name="connsiteX2913" fmla="*/ 4856933 w 6717218"/>
              <a:gd name="connsiteY2913" fmla="*/ 3597432 h 5987027"/>
              <a:gd name="connsiteX2914" fmla="*/ 4797550 w 6717218"/>
              <a:gd name="connsiteY2914" fmla="*/ 3576585 h 5987027"/>
              <a:gd name="connsiteX2915" fmla="*/ 4873062 w 6717218"/>
              <a:gd name="connsiteY2915" fmla="*/ 3612010 h 5987027"/>
              <a:gd name="connsiteX2916" fmla="*/ 4881074 w 6717218"/>
              <a:gd name="connsiteY2916" fmla="*/ 3625118 h 5987027"/>
              <a:gd name="connsiteX2917" fmla="*/ 4851751 w 6717218"/>
              <a:gd name="connsiteY2917" fmla="*/ 3609332 h 5987027"/>
              <a:gd name="connsiteX2918" fmla="*/ 5062083 w 6717218"/>
              <a:gd name="connsiteY2918" fmla="*/ 3780315 h 5987027"/>
              <a:gd name="connsiteX2919" fmla="*/ 5073753 w 6717218"/>
              <a:gd name="connsiteY2919" fmla="*/ 3790682 h 5987027"/>
              <a:gd name="connsiteX2920" fmla="*/ 5072880 w 6717218"/>
              <a:gd name="connsiteY2920" fmla="*/ 3790430 h 5987027"/>
              <a:gd name="connsiteX2921" fmla="*/ 4996988 w 6717218"/>
              <a:gd name="connsiteY2921" fmla="*/ 3760170 h 5987027"/>
              <a:gd name="connsiteX2922" fmla="*/ 5038478 w 6717218"/>
              <a:gd name="connsiteY2922" fmla="*/ 3783472 h 5987027"/>
              <a:gd name="connsiteX2923" fmla="*/ 5074761 w 6717218"/>
              <a:gd name="connsiteY2923" fmla="*/ 3798287 h 5987027"/>
              <a:gd name="connsiteX2924" fmla="*/ 5090346 w 6717218"/>
              <a:gd name="connsiteY2924" fmla="*/ 3805421 h 5987027"/>
              <a:gd name="connsiteX2925" fmla="*/ 5133161 w 6717218"/>
              <a:gd name="connsiteY2925" fmla="*/ 3843450 h 5987027"/>
              <a:gd name="connsiteX2926" fmla="*/ 5129648 w 6717218"/>
              <a:gd name="connsiteY2926" fmla="*/ 3846385 h 5987027"/>
              <a:gd name="connsiteX2927" fmla="*/ 5135723 w 6717218"/>
              <a:gd name="connsiteY2927" fmla="*/ 3848497 h 5987027"/>
              <a:gd name="connsiteX2928" fmla="*/ 5146949 w 6717218"/>
              <a:gd name="connsiteY2928" fmla="*/ 3855699 h 5987027"/>
              <a:gd name="connsiteX2929" fmla="*/ 5178949 w 6717218"/>
              <a:gd name="connsiteY2929" fmla="*/ 3884121 h 5987027"/>
              <a:gd name="connsiteX2930" fmla="*/ 5164768 w 6717218"/>
              <a:gd name="connsiteY2930" fmla="*/ 3878473 h 5987027"/>
              <a:gd name="connsiteX2931" fmla="*/ 5157606 w 6717218"/>
              <a:gd name="connsiteY2931" fmla="*/ 3878677 h 5987027"/>
              <a:gd name="connsiteX2932" fmla="*/ 5164768 w 6717218"/>
              <a:gd name="connsiteY2932" fmla="*/ 3878473 h 5987027"/>
              <a:gd name="connsiteX2933" fmla="*/ 5160586 w 6717218"/>
              <a:gd name="connsiteY2933" fmla="*/ 3888275 h 5987027"/>
              <a:gd name="connsiteX2934" fmla="*/ 5124451 w 6717218"/>
              <a:gd name="connsiteY2934" fmla="*/ 3863198 h 5987027"/>
              <a:gd name="connsiteX2935" fmla="*/ 5095761 w 6717218"/>
              <a:gd name="connsiteY2935" fmla="*/ 3839625 h 5987027"/>
              <a:gd name="connsiteX2936" fmla="*/ 5095761 w 6717218"/>
              <a:gd name="connsiteY2936" fmla="*/ 3839625 h 5987027"/>
              <a:gd name="connsiteX2937" fmla="*/ 5124451 w 6717218"/>
              <a:gd name="connsiteY2937" fmla="*/ 3863198 h 5987027"/>
              <a:gd name="connsiteX2938" fmla="*/ 5157621 w 6717218"/>
              <a:gd name="connsiteY2938" fmla="*/ 3894413 h 5987027"/>
              <a:gd name="connsiteX2939" fmla="*/ 5134887 w 6717218"/>
              <a:gd name="connsiteY2939" fmla="*/ 3887269 h 5987027"/>
              <a:gd name="connsiteX2940" fmla="*/ 5125020 w 6717218"/>
              <a:gd name="connsiteY2940" fmla="*/ 3884807 h 5987027"/>
              <a:gd name="connsiteX2941" fmla="*/ 5013572 w 6717218"/>
              <a:gd name="connsiteY2941" fmla="*/ 3793264 h 5987027"/>
              <a:gd name="connsiteX2942" fmla="*/ 4786663 w 6717218"/>
              <a:gd name="connsiteY2942" fmla="*/ 3625282 h 5987027"/>
              <a:gd name="connsiteX2943" fmla="*/ 4695519 w 6717218"/>
              <a:gd name="connsiteY2943" fmla="*/ 3563435 h 5987027"/>
              <a:gd name="connsiteX2944" fmla="*/ 4701789 w 6717218"/>
              <a:gd name="connsiteY2944" fmla="*/ 3575640 h 5987027"/>
              <a:gd name="connsiteX2945" fmla="*/ 4795976 w 6717218"/>
              <a:gd name="connsiteY2945" fmla="*/ 3642364 h 5987027"/>
              <a:gd name="connsiteX2946" fmla="*/ 4885346 w 6717218"/>
              <a:gd name="connsiteY2946" fmla="*/ 3713252 h 5987027"/>
              <a:gd name="connsiteX2947" fmla="*/ 4890100 w 6717218"/>
              <a:gd name="connsiteY2947" fmla="*/ 3729793 h 5987027"/>
              <a:gd name="connsiteX2948" fmla="*/ 4964757 w 6717218"/>
              <a:gd name="connsiteY2948" fmla="*/ 3790781 h 5987027"/>
              <a:gd name="connsiteX2949" fmla="*/ 4969254 w 6717218"/>
              <a:gd name="connsiteY2949" fmla="*/ 3812028 h 5987027"/>
              <a:gd name="connsiteX2950" fmla="*/ 4973540 w 6717218"/>
              <a:gd name="connsiteY2950" fmla="*/ 3816076 h 5987027"/>
              <a:gd name="connsiteX2951" fmla="*/ 4978127 w 6717218"/>
              <a:gd name="connsiteY2951" fmla="*/ 3818649 h 5987027"/>
              <a:gd name="connsiteX2952" fmla="*/ 4983785 w 6717218"/>
              <a:gd name="connsiteY2952" fmla="*/ 3824424 h 5987027"/>
              <a:gd name="connsiteX2953" fmla="*/ 4983666 w 6717218"/>
              <a:gd name="connsiteY2953" fmla="*/ 3826026 h 5987027"/>
              <a:gd name="connsiteX2954" fmla="*/ 4986861 w 6717218"/>
              <a:gd name="connsiteY2954" fmla="*/ 3827562 h 5987027"/>
              <a:gd name="connsiteX2955" fmla="*/ 4983785 w 6717218"/>
              <a:gd name="connsiteY2955" fmla="*/ 3824424 h 5987027"/>
              <a:gd name="connsiteX2956" fmla="*/ 4983969 w 6717218"/>
              <a:gd name="connsiteY2956" fmla="*/ 3821930 h 5987027"/>
              <a:gd name="connsiteX2957" fmla="*/ 4999322 w 6717218"/>
              <a:gd name="connsiteY2957" fmla="*/ 3845570 h 5987027"/>
              <a:gd name="connsiteX2958" fmla="*/ 4920885 w 6717218"/>
              <a:gd name="connsiteY2958" fmla="*/ 3783472 h 5987027"/>
              <a:gd name="connsiteX2959" fmla="*/ 4900470 w 6717218"/>
              <a:gd name="connsiteY2959" fmla="*/ 3782256 h 5987027"/>
              <a:gd name="connsiteX2960" fmla="*/ 4823153 w 6717218"/>
              <a:gd name="connsiteY2960" fmla="*/ 3734834 h 5987027"/>
              <a:gd name="connsiteX2961" fmla="*/ 4718917 w 6717218"/>
              <a:gd name="connsiteY2961" fmla="*/ 3654797 h 5987027"/>
              <a:gd name="connsiteX2962" fmla="*/ 4718673 w 6717218"/>
              <a:gd name="connsiteY2962" fmla="*/ 3655736 h 5987027"/>
              <a:gd name="connsiteX2963" fmla="*/ 4760899 w 6717218"/>
              <a:gd name="connsiteY2963" fmla="*/ 3695079 h 5987027"/>
              <a:gd name="connsiteX2964" fmla="*/ 4751535 w 6717218"/>
              <a:gd name="connsiteY2964" fmla="*/ 3699408 h 5987027"/>
              <a:gd name="connsiteX2965" fmla="*/ 4745284 w 6717218"/>
              <a:gd name="connsiteY2965" fmla="*/ 3700387 h 5987027"/>
              <a:gd name="connsiteX2966" fmla="*/ 4723164 w 6717218"/>
              <a:gd name="connsiteY2966" fmla="*/ 3681285 h 5987027"/>
              <a:gd name="connsiteX2967" fmla="*/ 4725422 w 6717218"/>
              <a:gd name="connsiteY2967" fmla="*/ 3686199 h 5987027"/>
              <a:gd name="connsiteX2968" fmla="*/ 4752597 w 6717218"/>
              <a:gd name="connsiteY2968" fmla="*/ 3714108 h 5987027"/>
              <a:gd name="connsiteX2969" fmla="*/ 4798159 w 6717218"/>
              <a:gd name="connsiteY2969" fmla="*/ 3756984 h 5987027"/>
              <a:gd name="connsiteX2970" fmla="*/ 4861733 w 6717218"/>
              <a:gd name="connsiteY2970" fmla="*/ 3809934 h 5987027"/>
              <a:gd name="connsiteX2971" fmla="*/ 5023676 w 6717218"/>
              <a:gd name="connsiteY2971" fmla="*/ 3946079 h 5987027"/>
              <a:gd name="connsiteX2972" fmla="*/ 5034458 w 6717218"/>
              <a:gd name="connsiteY2972" fmla="*/ 3955162 h 5987027"/>
              <a:gd name="connsiteX2973" fmla="*/ 5019581 w 6717218"/>
              <a:gd name="connsiteY2973" fmla="*/ 3952120 h 5987027"/>
              <a:gd name="connsiteX2974" fmla="*/ 5014337 w 6717218"/>
              <a:gd name="connsiteY2974" fmla="*/ 3951537 h 5987027"/>
              <a:gd name="connsiteX2975" fmla="*/ 4979884 w 6717218"/>
              <a:gd name="connsiteY2975" fmla="*/ 3924345 h 5987027"/>
              <a:gd name="connsiteX2976" fmla="*/ 4890512 w 6717218"/>
              <a:gd name="connsiteY2976" fmla="*/ 3853458 h 5987027"/>
              <a:gd name="connsiteX2977" fmla="*/ 4867289 w 6717218"/>
              <a:gd name="connsiteY2977" fmla="*/ 3866562 h 5987027"/>
              <a:gd name="connsiteX2978" fmla="*/ 4823478 w 6717218"/>
              <a:gd name="connsiteY2978" fmla="*/ 3838548 h 5987027"/>
              <a:gd name="connsiteX2979" fmla="*/ 4778004 w 6717218"/>
              <a:gd name="connsiteY2979" fmla="*/ 3815624 h 5987027"/>
              <a:gd name="connsiteX2980" fmla="*/ 4641040 w 6717218"/>
              <a:gd name="connsiteY2980" fmla="*/ 3715610 h 5987027"/>
              <a:gd name="connsiteX2981" fmla="*/ 4598115 w 6717218"/>
              <a:gd name="connsiteY2981" fmla="*/ 3683076 h 5987027"/>
              <a:gd name="connsiteX2982" fmla="*/ 4617681 w 6717218"/>
              <a:gd name="connsiteY2982" fmla="*/ 3704764 h 5987027"/>
              <a:gd name="connsiteX2983" fmla="*/ 4625518 w 6717218"/>
              <a:gd name="connsiteY2983" fmla="*/ 3711131 h 5987027"/>
              <a:gd name="connsiteX2984" fmla="*/ 4625290 w 6717218"/>
              <a:gd name="connsiteY2984" fmla="*/ 3710984 h 5987027"/>
              <a:gd name="connsiteX2985" fmla="*/ 4626839 w 6717218"/>
              <a:gd name="connsiteY2985" fmla="*/ 3712203 h 5987027"/>
              <a:gd name="connsiteX2986" fmla="*/ 4629303 w 6717218"/>
              <a:gd name="connsiteY2986" fmla="*/ 3714204 h 5987027"/>
              <a:gd name="connsiteX2987" fmla="*/ 4630041 w 6717218"/>
              <a:gd name="connsiteY2987" fmla="*/ 3714726 h 5987027"/>
              <a:gd name="connsiteX2988" fmla="*/ 4626839 w 6717218"/>
              <a:gd name="connsiteY2988" fmla="*/ 3712203 h 5987027"/>
              <a:gd name="connsiteX2989" fmla="*/ 4625518 w 6717218"/>
              <a:gd name="connsiteY2989" fmla="*/ 3711131 h 5987027"/>
              <a:gd name="connsiteX2990" fmla="*/ 4690813 w 6717218"/>
              <a:gd name="connsiteY2990" fmla="*/ 3753147 h 5987027"/>
              <a:gd name="connsiteX2991" fmla="*/ 4741495 w 6717218"/>
              <a:gd name="connsiteY2991" fmla="*/ 3794538 h 5987027"/>
              <a:gd name="connsiteX2992" fmla="*/ 4749141 w 6717218"/>
              <a:gd name="connsiteY2992" fmla="*/ 3816709 h 5987027"/>
              <a:gd name="connsiteX2993" fmla="*/ 4788287 w 6717218"/>
              <a:gd name="connsiteY2993" fmla="*/ 3848136 h 5987027"/>
              <a:gd name="connsiteX2994" fmla="*/ 4811426 w 6717218"/>
              <a:gd name="connsiteY2994" fmla="*/ 3879643 h 5987027"/>
              <a:gd name="connsiteX2995" fmla="*/ 4754524 w 6717218"/>
              <a:gd name="connsiteY2995" fmla="*/ 3833436 h 5987027"/>
              <a:gd name="connsiteX2996" fmla="*/ 4726805 w 6717218"/>
              <a:gd name="connsiteY2996" fmla="*/ 3825294 h 5987027"/>
              <a:gd name="connsiteX2997" fmla="*/ 4706303 w 6717218"/>
              <a:gd name="connsiteY2997" fmla="*/ 3804127 h 5987027"/>
              <a:gd name="connsiteX2998" fmla="*/ 4679215 w 6717218"/>
              <a:gd name="connsiteY2998" fmla="*/ 3796169 h 5987027"/>
              <a:gd name="connsiteX2999" fmla="*/ 4617018 w 6717218"/>
              <a:gd name="connsiteY2999" fmla="*/ 3753188 h 5987027"/>
              <a:gd name="connsiteX3000" fmla="*/ 4572173 w 6717218"/>
              <a:gd name="connsiteY3000" fmla="*/ 3730450 h 5987027"/>
              <a:gd name="connsiteX3001" fmla="*/ 4701726 w 6717218"/>
              <a:gd name="connsiteY3001" fmla="*/ 3827490 h 5987027"/>
              <a:gd name="connsiteX3002" fmla="*/ 4755122 w 6717218"/>
              <a:gd name="connsiteY3002" fmla="*/ 3871173 h 5987027"/>
              <a:gd name="connsiteX3003" fmla="*/ 4768239 w 6717218"/>
              <a:gd name="connsiteY3003" fmla="*/ 3882717 h 5987027"/>
              <a:gd name="connsiteX3004" fmla="*/ 4764891 w 6717218"/>
              <a:gd name="connsiteY3004" fmla="*/ 3881307 h 5987027"/>
              <a:gd name="connsiteX3005" fmla="*/ 4737081 w 6717218"/>
              <a:gd name="connsiteY3005" fmla="*/ 3869702 h 5987027"/>
              <a:gd name="connsiteX3006" fmla="*/ 4702697 w 6717218"/>
              <a:gd name="connsiteY3006" fmla="*/ 3842922 h 5987027"/>
              <a:gd name="connsiteX3007" fmla="*/ 4660894 w 6717218"/>
              <a:gd name="connsiteY3007" fmla="*/ 3825060 h 5987027"/>
              <a:gd name="connsiteX3008" fmla="*/ 4682319 w 6717218"/>
              <a:gd name="connsiteY3008" fmla="*/ 3846498 h 5987027"/>
              <a:gd name="connsiteX3009" fmla="*/ 4621694 w 6717218"/>
              <a:gd name="connsiteY3009" fmla="*/ 3819631 h 5987027"/>
              <a:gd name="connsiteX3010" fmla="*/ 4470542 w 6717218"/>
              <a:gd name="connsiteY3010" fmla="*/ 3754708 h 5987027"/>
              <a:gd name="connsiteX3011" fmla="*/ 4498690 w 6717218"/>
              <a:gd name="connsiteY3011" fmla="*/ 3774419 h 5987027"/>
              <a:gd name="connsiteX3012" fmla="*/ 4675445 w 6717218"/>
              <a:gd name="connsiteY3012" fmla="*/ 3859376 h 5987027"/>
              <a:gd name="connsiteX3013" fmla="*/ 4647885 w 6717218"/>
              <a:gd name="connsiteY3013" fmla="*/ 3860164 h 5987027"/>
              <a:gd name="connsiteX3014" fmla="*/ 4378129 w 6717218"/>
              <a:gd name="connsiteY3014" fmla="*/ 3744778 h 5987027"/>
              <a:gd name="connsiteX3015" fmla="*/ 4399224 w 6717218"/>
              <a:gd name="connsiteY3015" fmla="*/ 3768661 h 5987027"/>
              <a:gd name="connsiteX3016" fmla="*/ 4624541 w 6717218"/>
              <a:gd name="connsiteY3016" fmla="*/ 3873407 h 5987027"/>
              <a:gd name="connsiteX3017" fmla="*/ 4350928 w 6717218"/>
              <a:gd name="connsiteY3017" fmla="*/ 3758129 h 5987027"/>
              <a:gd name="connsiteX3018" fmla="*/ 4316392 w 6717218"/>
              <a:gd name="connsiteY3018" fmla="*/ 3746542 h 5987027"/>
              <a:gd name="connsiteX3019" fmla="*/ 4333840 w 6717218"/>
              <a:gd name="connsiteY3019" fmla="*/ 3758617 h 5987027"/>
              <a:gd name="connsiteX3020" fmla="*/ 4458634 w 6717218"/>
              <a:gd name="connsiteY3020" fmla="*/ 3820571 h 5987027"/>
              <a:gd name="connsiteX3021" fmla="*/ 4490202 w 6717218"/>
              <a:gd name="connsiteY3021" fmla="*/ 3844157 h 5987027"/>
              <a:gd name="connsiteX3022" fmla="*/ 4601425 w 6717218"/>
              <a:gd name="connsiteY3022" fmla="*/ 3894586 h 5987027"/>
              <a:gd name="connsiteX3023" fmla="*/ 4535682 w 6717218"/>
              <a:gd name="connsiteY3023" fmla="*/ 3871976 h 5987027"/>
              <a:gd name="connsiteX3024" fmla="*/ 4473113 w 6717218"/>
              <a:gd name="connsiteY3024" fmla="*/ 3844645 h 5987027"/>
              <a:gd name="connsiteX3025" fmla="*/ 4559839 w 6717218"/>
              <a:gd name="connsiteY3025" fmla="*/ 3887172 h 5987027"/>
              <a:gd name="connsiteX3026" fmla="*/ 4784910 w 6717218"/>
              <a:gd name="connsiteY3026" fmla="*/ 3983321 h 5987027"/>
              <a:gd name="connsiteX3027" fmla="*/ 4826970 w 6717218"/>
              <a:gd name="connsiteY3027" fmla="*/ 4007267 h 5987027"/>
              <a:gd name="connsiteX3028" fmla="*/ 4750508 w 6717218"/>
              <a:gd name="connsiteY3028" fmla="*/ 3976363 h 5987027"/>
              <a:gd name="connsiteX3029" fmla="*/ 4546855 w 6717218"/>
              <a:gd name="connsiteY3029" fmla="*/ 3896145 h 5987027"/>
              <a:gd name="connsiteX3030" fmla="*/ 4532942 w 6717218"/>
              <a:gd name="connsiteY3030" fmla="*/ 3891911 h 5987027"/>
              <a:gd name="connsiteX3031" fmla="*/ 4626415 w 6717218"/>
              <a:gd name="connsiteY3031" fmla="*/ 3938875 h 5987027"/>
              <a:gd name="connsiteX3032" fmla="*/ 4874752 w 6717218"/>
              <a:gd name="connsiteY3032" fmla="*/ 4038331 h 5987027"/>
              <a:gd name="connsiteX3033" fmla="*/ 4913484 w 6717218"/>
              <a:gd name="connsiteY3033" fmla="*/ 4061712 h 5987027"/>
              <a:gd name="connsiteX3034" fmla="*/ 4900184 w 6717218"/>
              <a:gd name="connsiteY3034" fmla="*/ 4057018 h 5987027"/>
              <a:gd name="connsiteX3035" fmla="*/ 4883573 w 6717218"/>
              <a:gd name="connsiteY3035" fmla="*/ 4045204 h 5987027"/>
              <a:gd name="connsiteX3036" fmla="*/ 4868655 w 6717218"/>
              <a:gd name="connsiteY3036" fmla="*/ 4037197 h 5987027"/>
              <a:gd name="connsiteX3037" fmla="*/ 4869573 w 6717218"/>
              <a:gd name="connsiteY3037" fmla="*/ 4044578 h 5987027"/>
              <a:gd name="connsiteX3038" fmla="*/ 4864943 w 6717218"/>
              <a:gd name="connsiteY3038" fmla="*/ 4042582 h 5987027"/>
              <a:gd name="connsiteX3039" fmla="*/ 4817197 w 6717218"/>
              <a:gd name="connsiteY3039" fmla="*/ 4032035 h 5987027"/>
              <a:gd name="connsiteX3040" fmla="*/ 4882503 w 6717218"/>
              <a:gd name="connsiteY3040" fmla="*/ 4058625 h 5987027"/>
              <a:gd name="connsiteX3041" fmla="*/ 4886548 w 6717218"/>
              <a:gd name="connsiteY3041" fmla="*/ 4060409 h 5987027"/>
              <a:gd name="connsiteX3042" fmla="*/ 4887016 w 6717218"/>
              <a:gd name="connsiteY3042" fmla="*/ 4060836 h 5987027"/>
              <a:gd name="connsiteX3043" fmla="*/ 4898564 w 6717218"/>
              <a:gd name="connsiteY3043" fmla="*/ 4069399 h 5987027"/>
              <a:gd name="connsiteX3044" fmla="*/ 4804259 w 6717218"/>
              <a:gd name="connsiteY3044" fmla="*/ 4035383 h 5987027"/>
              <a:gd name="connsiteX3045" fmla="*/ 4658456 w 6717218"/>
              <a:gd name="connsiteY3045" fmla="*/ 3978994 h 5987027"/>
              <a:gd name="connsiteX3046" fmla="*/ 4641120 w 6717218"/>
              <a:gd name="connsiteY3046" fmla="*/ 3970885 h 5987027"/>
              <a:gd name="connsiteX3047" fmla="*/ 4658568 w 6717218"/>
              <a:gd name="connsiteY3047" fmla="*/ 3982962 h 5987027"/>
              <a:gd name="connsiteX3048" fmla="*/ 4917738 w 6717218"/>
              <a:gd name="connsiteY3048" fmla="*/ 4094681 h 5987027"/>
              <a:gd name="connsiteX3049" fmla="*/ 4634313 w 6717218"/>
              <a:gd name="connsiteY3049" fmla="*/ 3983655 h 5987027"/>
              <a:gd name="connsiteX3050" fmla="*/ 4593297 w 6717218"/>
              <a:gd name="connsiteY3050" fmla="*/ 3976886 h 5987027"/>
              <a:gd name="connsiteX3051" fmla="*/ 4634674 w 6717218"/>
              <a:gd name="connsiteY3051" fmla="*/ 3996220 h 5987027"/>
              <a:gd name="connsiteX3052" fmla="*/ 4759774 w 6717218"/>
              <a:gd name="connsiteY3052" fmla="*/ 4049561 h 5987027"/>
              <a:gd name="connsiteX3053" fmla="*/ 4651167 w 6717218"/>
              <a:gd name="connsiteY3053" fmla="*/ 4008653 h 5987027"/>
              <a:gd name="connsiteX3054" fmla="*/ 4534948 w 6717218"/>
              <a:gd name="connsiteY3054" fmla="*/ 3962009 h 5987027"/>
              <a:gd name="connsiteX3055" fmla="*/ 4425876 w 6717218"/>
              <a:gd name="connsiteY3055" fmla="*/ 3912099 h 5987027"/>
              <a:gd name="connsiteX3056" fmla="*/ 4425209 w 6717218"/>
              <a:gd name="connsiteY3056" fmla="*/ 3911806 h 5987027"/>
              <a:gd name="connsiteX3057" fmla="*/ 4433745 w 6717218"/>
              <a:gd name="connsiteY3057" fmla="*/ 3923238 h 5987027"/>
              <a:gd name="connsiteX3058" fmla="*/ 4616930 w 6717218"/>
              <a:gd name="connsiteY3058" fmla="*/ 4119885 h 5987027"/>
              <a:gd name="connsiteX3059" fmla="*/ 4679442 w 6717218"/>
              <a:gd name="connsiteY3059" fmla="*/ 4183169 h 5987027"/>
              <a:gd name="connsiteX3060" fmla="*/ 4684481 w 6717218"/>
              <a:gd name="connsiteY3060" fmla="*/ 4194305 h 5987027"/>
              <a:gd name="connsiteX3061" fmla="*/ 4728926 w 6717218"/>
              <a:gd name="connsiteY3061" fmla="*/ 4233257 h 5987027"/>
              <a:gd name="connsiteX3062" fmla="*/ 4797188 w 6717218"/>
              <a:gd name="connsiteY3062" fmla="*/ 4302365 h 5987027"/>
              <a:gd name="connsiteX3063" fmla="*/ 4949855 w 6717218"/>
              <a:gd name="connsiteY3063" fmla="*/ 4469019 h 5987027"/>
              <a:gd name="connsiteX3064" fmla="*/ 4519868 w 6717218"/>
              <a:gd name="connsiteY3064" fmla="*/ 4078685 h 5987027"/>
              <a:gd name="connsiteX3065" fmla="*/ 4310217 w 6717218"/>
              <a:gd name="connsiteY3065" fmla="*/ 3861538 h 5987027"/>
              <a:gd name="connsiteX3066" fmla="*/ 4265232 w 6717218"/>
              <a:gd name="connsiteY3066" fmla="*/ 3842573 h 5987027"/>
              <a:gd name="connsiteX3067" fmla="*/ 4288945 w 6717218"/>
              <a:gd name="connsiteY3067" fmla="*/ 3874264 h 5987027"/>
              <a:gd name="connsiteX3068" fmla="*/ 4399091 w 6717218"/>
              <a:gd name="connsiteY3068" fmla="*/ 4035535 h 5987027"/>
              <a:gd name="connsiteX3069" fmla="*/ 4785860 w 6717218"/>
              <a:gd name="connsiteY3069" fmla="*/ 4572207 h 5987027"/>
              <a:gd name="connsiteX3070" fmla="*/ 4888042 w 6717218"/>
              <a:gd name="connsiteY3070" fmla="*/ 4811280 h 5987027"/>
              <a:gd name="connsiteX3071" fmla="*/ 4888038 w 6717218"/>
              <a:gd name="connsiteY3071" fmla="*/ 4811507 h 5987027"/>
              <a:gd name="connsiteX3072" fmla="*/ 4886614 w 6717218"/>
              <a:gd name="connsiteY3072" fmla="*/ 4809514 h 5987027"/>
              <a:gd name="connsiteX3073" fmla="*/ 4450983 w 6717218"/>
              <a:gd name="connsiteY3073" fmla="*/ 4192482 h 5987027"/>
              <a:gd name="connsiteX3074" fmla="*/ 4340480 w 6717218"/>
              <a:gd name="connsiteY3074" fmla="*/ 4048846 h 5987027"/>
              <a:gd name="connsiteX3075" fmla="*/ 4300283 w 6717218"/>
              <a:gd name="connsiteY3075" fmla="*/ 4010780 h 5987027"/>
              <a:gd name="connsiteX3076" fmla="*/ 4295885 w 6717218"/>
              <a:gd name="connsiteY3076" fmla="*/ 4012943 h 5987027"/>
              <a:gd name="connsiteX3077" fmla="*/ 4286986 w 6717218"/>
              <a:gd name="connsiteY3077" fmla="*/ 4015418 h 5987027"/>
              <a:gd name="connsiteX3078" fmla="*/ 4264190 w 6717218"/>
              <a:gd name="connsiteY3078" fmla="*/ 4000518 h 5987027"/>
              <a:gd name="connsiteX3079" fmla="*/ 4253287 w 6717218"/>
              <a:gd name="connsiteY3079" fmla="*/ 3993553 h 5987027"/>
              <a:gd name="connsiteX3080" fmla="*/ 4251544 w 6717218"/>
              <a:gd name="connsiteY3080" fmla="*/ 3994214 h 5987027"/>
              <a:gd name="connsiteX3081" fmla="*/ 4250133 w 6717218"/>
              <a:gd name="connsiteY3081" fmla="*/ 4002552 h 5987027"/>
              <a:gd name="connsiteX3082" fmla="*/ 4252860 w 6717218"/>
              <a:gd name="connsiteY3082" fmla="*/ 4010846 h 5987027"/>
              <a:gd name="connsiteX3083" fmla="*/ 4298773 w 6717218"/>
              <a:gd name="connsiteY3083" fmla="*/ 4041657 h 5987027"/>
              <a:gd name="connsiteX3084" fmla="*/ 4348916 w 6717218"/>
              <a:gd name="connsiteY3084" fmla="*/ 4080643 h 5987027"/>
              <a:gd name="connsiteX3085" fmla="*/ 4328274 w 6717218"/>
              <a:gd name="connsiteY3085" fmla="*/ 4077036 h 5987027"/>
              <a:gd name="connsiteX3086" fmla="*/ 4300563 w 6717218"/>
              <a:gd name="connsiteY3086" fmla="*/ 4059429 h 5987027"/>
              <a:gd name="connsiteX3087" fmla="*/ 4289961 w 6717218"/>
              <a:gd name="connsiteY3087" fmla="*/ 4056815 h 5987027"/>
              <a:gd name="connsiteX3088" fmla="*/ 4308197 w 6717218"/>
              <a:gd name="connsiteY3088" fmla="*/ 4079029 h 5987027"/>
              <a:gd name="connsiteX3089" fmla="*/ 4358479 w 6717218"/>
              <a:gd name="connsiteY3089" fmla="*/ 4116900 h 5987027"/>
              <a:gd name="connsiteX3090" fmla="*/ 4478618 w 6717218"/>
              <a:gd name="connsiteY3090" fmla="*/ 4275897 h 5987027"/>
              <a:gd name="connsiteX3091" fmla="*/ 4688225 w 6717218"/>
              <a:gd name="connsiteY3091" fmla="*/ 4564694 h 5987027"/>
              <a:gd name="connsiteX3092" fmla="*/ 4751492 w 6717218"/>
              <a:gd name="connsiteY3092" fmla="*/ 4690387 h 5987027"/>
              <a:gd name="connsiteX3093" fmla="*/ 4751510 w 6717218"/>
              <a:gd name="connsiteY3093" fmla="*/ 4690501 h 5987027"/>
              <a:gd name="connsiteX3094" fmla="*/ 4750736 w 6717218"/>
              <a:gd name="connsiteY3094" fmla="*/ 4689429 h 5987027"/>
              <a:gd name="connsiteX3095" fmla="*/ 4513633 w 6717218"/>
              <a:gd name="connsiteY3095" fmla="*/ 4357771 h 5987027"/>
              <a:gd name="connsiteX3096" fmla="*/ 4431818 w 6717218"/>
              <a:gd name="connsiteY3096" fmla="*/ 4256715 h 5987027"/>
              <a:gd name="connsiteX3097" fmla="*/ 4412540 w 6717218"/>
              <a:gd name="connsiteY3097" fmla="*/ 4247954 h 5987027"/>
              <a:gd name="connsiteX3098" fmla="*/ 4415334 w 6717218"/>
              <a:gd name="connsiteY3098" fmla="*/ 4259570 h 5987027"/>
              <a:gd name="connsiteX3099" fmla="*/ 4442294 w 6717218"/>
              <a:gd name="connsiteY3099" fmla="*/ 4300776 h 5987027"/>
              <a:gd name="connsiteX3100" fmla="*/ 4444708 w 6717218"/>
              <a:gd name="connsiteY3100" fmla="*/ 4304512 h 5987027"/>
              <a:gd name="connsiteX3101" fmla="*/ 4454766 w 6717218"/>
              <a:gd name="connsiteY3101" fmla="*/ 4317879 h 5987027"/>
              <a:gd name="connsiteX3102" fmla="*/ 4584209 w 6717218"/>
              <a:gd name="connsiteY3102" fmla="*/ 4510182 h 5987027"/>
              <a:gd name="connsiteX3103" fmla="*/ 4575676 w 6717218"/>
              <a:gd name="connsiteY3103" fmla="*/ 4506368 h 5987027"/>
              <a:gd name="connsiteX3104" fmla="*/ 4561635 w 6717218"/>
              <a:gd name="connsiteY3104" fmla="*/ 4487912 h 5987027"/>
              <a:gd name="connsiteX3105" fmla="*/ 4564176 w 6717218"/>
              <a:gd name="connsiteY3105" fmla="*/ 4496530 h 5987027"/>
              <a:gd name="connsiteX3106" fmla="*/ 4492415 w 6717218"/>
              <a:gd name="connsiteY3106" fmla="*/ 4411941 h 5987027"/>
              <a:gd name="connsiteX3107" fmla="*/ 4397963 w 6717218"/>
              <a:gd name="connsiteY3107" fmla="*/ 4289634 h 5987027"/>
              <a:gd name="connsiteX3108" fmla="*/ 4402426 w 6717218"/>
              <a:gd name="connsiteY3108" fmla="*/ 4306653 h 5987027"/>
              <a:gd name="connsiteX3109" fmla="*/ 4407090 w 6717218"/>
              <a:gd name="connsiteY3109" fmla="*/ 4324449 h 5987027"/>
              <a:gd name="connsiteX3110" fmla="*/ 4433621 w 6717218"/>
              <a:gd name="connsiteY3110" fmla="*/ 4354047 h 5987027"/>
              <a:gd name="connsiteX3111" fmla="*/ 4444282 w 6717218"/>
              <a:gd name="connsiteY3111" fmla="*/ 4394723 h 5987027"/>
              <a:gd name="connsiteX3112" fmla="*/ 4502475 w 6717218"/>
              <a:gd name="connsiteY3112" fmla="*/ 4477272 h 5987027"/>
              <a:gd name="connsiteX3113" fmla="*/ 4463156 w 6717218"/>
              <a:gd name="connsiteY3113" fmla="*/ 4444110 h 5987027"/>
              <a:gd name="connsiteX3114" fmla="*/ 4423568 w 6717218"/>
              <a:gd name="connsiteY3114" fmla="*/ 4387309 h 5987027"/>
              <a:gd name="connsiteX3115" fmla="*/ 4396095 w 6717218"/>
              <a:gd name="connsiteY3115" fmla="*/ 4376729 h 5987027"/>
              <a:gd name="connsiteX3116" fmla="*/ 4343975 w 6717218"/>
              <a:gd name="connsiteY3116" fmla="*/ 4303205 h 5987027"/>
              <a:gd name="connsiteX3117" fmla="*/ 4290747 w 6717218"/>
              <a:gd name="connsiteY3117" fmla="*/ 4208126 h 5987027"/>
              <a:gd name="connsiteX3118" fmla="*/ 4292127 w 6717218"/>
              <a:gd name="connsiteY3118" fmla="*/ 4210084 h 5987027"/>
              <a:gd name="connsiteX3119" fmla="*/ 4295279 w 6717218"/>
              <a:gd name="connsiteY3119" fmla="*/ 4214689 h 5987027"/>
              <a:gd name="connsiteX3120" fmla="*/ 4294618 w 6717218"/>
              <a:gd name="connsiteY3120" fmla="*/ 4213615 h 5987027"/>
              <a:gd name="connsiteX3121" fmla="*/ 4292127 w 6717218"/>
              <a:gd name="connsiteY3121" fmla="*/ 4210084 h 5987027"/>
              <a:gd name="connsiteX3122" fmla="*/ 4290561 w 6717218"/>
              <a:gd name="connsiteY3122" fmla="*/ 4207794 h 5987027"/>
              <a:gd name="connsiteX3123" fmla="*/ 4290747 w 6717218"/>
              <a:gd name="connsiteY3123" fmla="*/ 4208126 h 5987027"/>
              <a:gd name="connsiteX3124" fmla="*/ 4282728 w 6717218"/>
              <a:gd name="connsiteY3124" fmla="*/ 4196756 h 5987027"/>
              <a:gd name="connsiteX3125" fmla="*/ 4255578 w 6717218"/>
              <a:gd name="connsiteY3125" fmla="*/ 4168557 h 5987027"/>
              <a:gd name="connsiteX3126" fmla="*/ 4296619 w 6717218"/>
              <a:gd name="connsiteY3126" fmla="*/ 4230904 h 5987027"/>
              <a:gd name="connsiteX3127" fmla="*/ 4422894 w 6717218"/>
              <a:gd name="connsiteY3127" fmla="*/ 4429965 h 5987027"/>
              <a:gd name="connsiteX3128" fmla="*/ 4452160 w 6717218"/>
              <a:gd name="connsiteY3128" fmla="*/ 4496388 h 5987027"/>
              <a:gd name="connsiteX3129" fmla="*/ 4487654 w 6717218"/>
              <a:gd name="connsiteY3129" fmla="*/ 4560191 h 5987027"/>
              <a:gd name="connsiteX3130" fmla="*/ 4472055 w 6717218"/>
              <a:gd name="connsiteY3130" fmla="*/ 4594905 h 5987027"/>
              <a:gd name="connsiteX3131" fmla="*/ 4561382 w 6717218"/>
              <a:gd name="connsiteY3131" fmla="*/ 4724616 h 5987027"/>
              <a:gd name="connsiteX3132" fmla="*/ 4655597 w 6717218"/>
              <a:gd name="connsiteY3132" fmla="*/ 4862114 h 5987027"/>
              <a:gd name="connsiteX3133" fmla="*/ 4654629 w 6717218"/>
              <a:gd name="connsiteY3133" fmla="*/ 4864621 h 5987027"/>
              <a:gd name="connsiteX3134" fmla="*/ 4650796 w 6717218"/>
              <a:gd name="connsiteY3134" fmla="*/ 4872887 h 5987027"/>
              <a:gd name="connsiteX3135" fmla="*/ 4589144 w 6717218"/>
              <a:gd name="connsiteY3135" fmla="*/ 4788594 h 5987027"/>
              <a:gd name="connsiteX3136" fmla="*/ 4417812 w 6717218"/>
              <a:gd name="connsiteY3136" fmla="*/ 4553798 h 5987027"/>
              <a:gd name="connsiteX3137" fmla="*/ 4351165 w 6717218"/>
              <a:gd name="connsiteY3137" fmla="*/ 4461611 h 5987027"/>
              <a:gd name="connsiteX3138" fmla="*/ 4297334 w 6717218"/>
              <a:gd name="connsiteY3138" fmla="*/ 4395698 h 5987027"/>
              <a:gd name="connsiteX3139" fmla="*/ 4262350 w 6717218"/>
              <a:gd name="connsiteY3139" fmla="*/ 4356461 h 5987027"/>
              <a:gd name="connsiteX3140" fmla="*/ 4241764 w 6717218"/>
              <a:gd name="connsiteY3140" fmla="*/ 4347657 h 5987027"/>
              <a:gd name="connsiteX3141" fmla="*/ 4238751 w 6717218"/>
              <a:gd name="connsiteY3141" fmla="*/ 4347102 h 5987027"/>
              <a:gd name="connsiteX3142" fmla="*/ 4239511 w 6717218"/>
              <a:gd name="connsiteY3142" fmla="*/ 4348250 h 5987027"/>
              <a:gd name="connsiteX3143" fmla="*/ 4234084 w 6717218"/>
              <a:gd name="connsiteY3143" fmla="*/ 4346939 h 5987027"/>
              <a:gd name="connsiteX3144" fmla="*/ 4231592 w 6717218"/>
              <a:gd name="connsiteY3144" fmla="*/ 4345796 h 5987027"/>
              <a:gd name="connsiteX3145" fmla="*/ 4231578 w 6717218"/>
              <a:gd name="connsiteY3145" fmla="*/ 4345782 h 5987027"/>
              <a:gd name="connsiteX3146" fmla="*/ 4230314 w 6717218"/>
              <a:gd name="connsiteY3146" fmla="*/ 4345548 h 5987027"/>
              <a:gd name="connsiteX3147" fmla="*/ 4223542 w 6717218"/>
              <a:gd name="connsiteY3147" fmla="*/ 4347864 h 5987027"/>
              <a:gd name="connsiteX3148" fmla="*/ 4324472 w 6717218"/>
              <a:gd name="connsiteY3148" fmla="*/ 4499232 h 5987027"/>
              <a:gd name="connsiteX3149" fmla="*/ 4384629 w 6717218"/>
              <a:gd name="connsiteY3149" fmla="*/ 4611893 h 5987027"/>
              <a:gd name="connsiteX3150" fmla="*/ 4386596 w 6717218"/>
              <a:gd name="connsiteY3150" fmla="*/ 4642002 h 5987027"/>
              <a:gd name="connsiteX3151" fmla="*/ 4387684 w 6717218"/>
              <a:gd name="connsiteY3151" fmla="*/ 4643815 h 5987027"/>
              <a:gd name="connsiteX3152" fmla="*/ 4385887 w 6717218"/>
              <a:gd name="connsiteY3152" fmla="*/ 4641889 h 5987027"/>
              <a:gd name="connsiteX3153" fmla="*/ 4356098 w 6717218"/>
              <a:gd name="connsiteY3153" fmla="*/ 4618241 h 5987027"/>
              <a:gd name="connsiteX3154" fmla="*/ 4324142 w 6717218"/>
              <a:gd name="connsiteY3154" fmla="*/ 4604430 h 5987027"/>
              <a:gd name="connsiteX3155" fmla="*/ 4319802 w 6717218"/>
              <a:gd name="connsiteY3155" fmla="*/ 4598260 h 5987027"/>
              <a:gd name="connsiteX3156" fmla="*/ 4312766 w 6717218"/>
              <a:gd name="connsiteY3156" fmla="*/ 4594991 h 5987027"/>
              <a:gd name="connsiteX3157" fmla="*/ 4312995 w 6717218"/>
              <a:gd name="connsiteY3157" fmla="*/ 4602621 h 5987027"/>
              <a:gd name="connsiteX3158" fmla="*/ 4299865 w 6717218"/>
              <a:gd name="connsiteY3158" fmla="*/ 4627327 h 5987027"/>
              <a:gd name="connsiteX3159" fmla="*/ 4299460 w 6717218"/>
              <a:gd name="connsiteY3159" fmla="*/ 4627750 h 5987027"/>
              <a:gd name="connsiteX3160" fmla="*/ 4400781 w 6717218"/>
              <a:gd name="connsiteY3160" fmla="*/ 4778568 h 5987027"/>
              <a:gd name="connsiteX3161" fmla="*/ 4579196 w 6717218"/>
              <a:gd name="connsiteY3161" fmla="*/ 5028791 h 5987027"/>
              <a:gd name="connsiteX3162" fmla="*/ 4573569 w 6717218"/>
              <a:gd name="connsiteY3162" fmla="*/ 5025076 h 5987027"/>
              <a:gd name="connsiteX3163" fmla="*/ 4496478 w 6717218"/>
              <a:gd name="connsiteY3163" fmla="*/ 4938379 h 5987027"/>
              <a:gd name="connsiteX3164" fmla="*/ 4485100 w 6717218"/>
              <a:gd name="connsiteY3164" fmla="*/ 4930138 h 5987027"/>
              <a:gd name="connsiteX3165" fmla="*/ 4477021 w 6717218"/>
              <a:gd name="connsiteY3165" fmla="*/ 4911590 h 5987027"/>
              <a:gd name="connsiteX3166" fmla="*/ 4459746 w 6717218"/>
              <a:gd name="connsiteY3166" fmla="*/ 4898457 h 5987027"/>
              <a:gd name="connsiteX3167" fmla="*/ 4459746 w 6717218"/>
              <a:gd name="connsiteY3167" fmla="*/ 4898457 h 5987027"/>
              <a:gd name="connsiteX3168" fmla="*/ 4470625 w 6717218"/>
              <a:gd name="connsiteY3168" fmla="*/ 4922527 h 5987027"/>
              <a:gd name="connsiteX3169" fmla="*/ 4476817 w 6717218"/>
              <a:gd name="connsiteY3169" fmla="*/ 4928305 h 5987027"/>
              <a:gd name="connsiteX3170" fmla="*/ 4483863 w 6717218"/>
              <a:gd name="connsiteY3170" fmla="*/ 4942574 h 5987027"/>
              <a:gd name="connsiteX3171" fmla="*/ 4505012 w 6717218"/>
              <a:gd name="connsiteY3171" fmla="*/ 4970130 h 5987027"/>
              <a:gd name="connsiteX3172" fmla="*/ 4513229 w 6717218"/>
              <a:gd name="connsiteY3172" fmla="*/ 4979537 h 5987027"/>
              <a:gd name="connsiteX3173" fmla="*/ 4537503 w 6717218"/>
              <a:gd name="connsiteY3173" fmla="*/ 5019781 h 5987027"/>
              <a:gd name="connsiteX3174" fmla="*/ 4576359 w 6717218"/>
              <a:gd name="connsiteY3174" fmla="*/ 5074314 h 5987027"/>
              <a:gd name="connsiteX3175" fmla="*/ 4566318 w 6717218"/>
              <a:gd name="connsiteY3175" fmla="*/ 5076681 h 5987027"/>
              <a:gd name="connsiteX3176" fmla="*/ 4564175 w 6717218"/>
              <a:gd name="connsiteY3176" fmla="*/ 5076581 h 5987027"/>
              <a:gd name="connsiteX3177" fmla="*/ 4544364 w 6717218"/>
              <a:gd name="connsiteY3177" fmla="*/ 5056109 h 5987027"/>
              <a:gd name="connsiteX3178" fmla="*/ 4538643 w 6717218"/>
              <a:gd name="connsiteY3178" fmla="*/ 5048687 h 5987027"/>
              <a:gd name="connsiteX3179" fmla="*/ 4385954 w 6717218"/>
              <a:gd name="connsiteY3179" fmla="*/ 4850622 h 5987027"/>
              <a:gd name="connsiteX3180" fmla="*/ 4280369 w 6717218"/>
              <a:gd name="connsiteY3180" fmla="*/ 4697512 h 5987027"/>
              <a:gd name="connsiteX3181" fmla="*/ 4263899 w 6717218"/>
              <a:gd name="connsiteY3181" fmla="*/ 4672368 h 5987027"/>
              <a:gd name="connsiteX3182" fmla="*/ 4262962 w 6717218"/>
              <a:gd name="connsiteY3182" fmla="*/ 4675153 h 5987027"/>
              <a:gd name="connsiteX3183" fmla="*/ 4425280 w 6717218"/>
              <a:gd name="connsiteY3183" fmla="*/ 4917144 h 5987027"/>
              <a:gd name="connsiteX3184" fmla="*/ 4484500 w 6717218"/>
              <a:gd name="connsiteY3184" fmla="*/ 5006044 h 5987027"/>
              <a:gd name="connsiteX3185" fmla="*/ 4461926 w 6717218"/>
              <a:gd name="connsiteY3185" fmla="*/ 4989647 h 5987027"/>
              <a:gd name="connsiteX3186" fmla="*/ 4399862 w 6717218"/>
              <a:gd name="connsiteY3186" fmla="*/ 4933245 h 5987027"/>
              <a:gd name="connsiteX3187" fmla="*/ 4391008 w 6717218"/>
              <a:gd name="connsiteY3187" fmla="*/ 4933816 h 5987027"/>
              <a:gd name="connsiteX3188" fmla="*/ 4314019 w 6717218"/>
              <a:gd name="connsiteY3188" fmla="*/ 4826225 h 5987027"/>
              <a:gd name="connsiteX3189" fmla="*/ 4187805 w 6717218"/>
              <a:gd name="connsiteY3189" fmla="*/ 4654722 h 5987027"/>
              <a:gd name="connsiteX3190" fmla="*/ 4187965 w 6717218"/>
              <a:gd name="connsiteY3190" fmla="*/ 4655738 h 5987027"/>
              <a:gd name="connsiteX3191" fmla="*/ 4140348 w 6717218"/>
              <a:gd name="connsiteY3191" fmla="*/ 4614675 h 5987027"/>
              <a:gd name="connsiteX3192" fmla="*/ 4146405 w 6717218"/>
              <a:gd name="connsiteY3192" fmla="*/ 4637784 h 5987027"/>
              <a:gd name="connsiteX3193" fmla="*/ 4089665 w 6717218"/>
              <a:gd name="connsiteY3193" fmla="*/ 4560783 h 5987027"/>
              <a:gd name="connsiteX3194" fmla="*/ 4037021 w 6717218"/>
              <a:gd name="connsiteY3194" fmla="*/ 4476779 h 5987027"/>
              <a:gd name="connsiteX3195" fmla="*/ 4018002 w 6717218"/>
              <a:gd name="connsiteY3195" fmla="*/ 4475835 h 5987027"/>
              <a:gd name="connsiteX3196" fmla="*/ 3951112 w 6717218"/>
              <a:gd name="connsiteY3196" fmla="*/ 4382721 h 5987027"/>
              <a:gd name="connsiteX3197" fmla="*/ 3986195 w 6717218"/>
              <a:gd name="connsiteY3197" fmla="*/ 4471330 h 5987027"/>
              <a:gd name="connsiteX3198" fmla="*/ 4020610 w 6717218"/>
              <a:gd name="connsiteY3198" fmla="*/ 4522586 h 5987027"/>
              <a:gd name="connsiteX3199" fmla="*/ 4043022 w 6717218"/>
              <a:gd name="connsiteY3199" fmla="*/ 4547605 h 5987027"/>
              <a:gd name="connsiteX3200" fmla="*/ 4068341 w 6717218"/>
              <a:gd name="connsiteY3200" fmla="*/ 4581581 h 5987027"/>
              <a:gd name="connsiteX3201" fmla="*/ 4042548 w 6717218"/>
              <a:gd name="connsiteY3201" fmla="*/ 4558126 h 5987027"/>
              <a:gd name="connsiteX3202" fmla="*/ 4050446 w 6717218"/>
              <a:gd name="connsiteY3202" fmla="*/ 4576991 h 5987027"/>
              <a:gd name="connsiteX3203" fmla="*/ 4080199 w 6717218"/>
              <a:gd name="connsiteY3203" fmla="*/ 4633313 h 5987027"/>
              <a:gd name="connsiteX3204" fmla="*/ 4099925 w 6717218"/>
              <a:gd name="connsiteY3204" fmla="*/ 4667450 h 5987027"/>
              <a:gd name="connsiteX3205" fmla="*/ 4092840 w 6717218"/>
              <a:gd name="connsiteY3205" fmla="*/ 4668916 h 5987027"/>
              <a:gd name="connsiteX3206" fmla="*/ 4116954 w 6717218"/>
              <a:gd name="connsiteY3206" fmla="*/ 4697008 h 5987027"/>
              <a:gd name="connsiteX3207" fmla="*/ 4138621 w 6717218"/>
              <a:gd name="connsiteY3207" fmla="*/ 4734759 h 5987027"/>
              <a:gd name="connsiteX3208" fmla="*/ 4167855 w 6717218"/>
              <a:gd name="connsiteY3208" fmla="*/ 4791218 h 5987027"/>
              <a:gd name="connsiteX3209" fmla="*/ 4038409 w 6717218"/>
              <a:gd name="connsiteY3209" fmla="*/ 4598916 h 5987027"/>
              <a:gd name="connsiteX3210" fmla="*/ 3972049 w 6717218"/>
              <a:gd name="connsiteY3210" fmla="*/ 4511589 h 5987027"/>
              <a:gd name="connsiteX3211" fmla="*/ 3944578 w 6717218"/>
              <a:gd name="connsiteY3211" fmla="*/ 4501009 h 5987027"/>
              <a:gd name="connsiteX3212" fmla="*/ 3905685 w 6717218"/>
              <a:gd name="connsiteY3212" fmla="*/ 4428961 h 5987027"/>
              <a:gd name="connsiteX3213" fmla="*/ 3893808 w 6717218"/>
              <a:gd name="connsiteY3213" fmla="*/ 4410963 h 5987027"/>
              <a:gd name="connsiteX3214" fmla="*/ 3889171 w 6717218"/>
              <a:gd name="connsiteY3214" fmla="*/ 4405577 h 5987027"/>
              <a:gd name="connsiteX3215" fmla="*/ 3886307 w 6717218"/>
              <a:gd name="connsiteY3215" fmla="*/ 4410036 h 5987027"/>
              <a:gd name="connsiteX3216" fmla="*/ 3884107 w 6717218"/>
              <a:gd name="connsiteY3216" fmla="*/ 4411438 h 5987027"/>
              <a:gd name="connsiteX3217" fmla="*/ 3884955 w 6717218"/>
              <a:gd name="connsiteY3217" fmla="*/ 4412732 h 5987027"/>
              <a:gd name="connsiteX3218" fmla="*/ 3949936 w 6717218"/>
              <a:gd name="connsiteY3218" fmla="*/ 4512726 h 5987027"/>
              <a:gd name="connsiteX3219" fmla="*/ 3952824 w 6717218"/>
              <a:gd name="connsiteY3219" fmla="*/ 4518577 h 5987027"/>
              <a:gd name="connsiteX3220" fmla="*/ 3965042 w 6717218"/>
              <a:gd name="connsiteY3220" fmla="*/ 4532793 h 5987027"/>
              <a:gd name="connsiteX3221" fmla="*/ 3969321 w 6717218"/>
              <a:gd name="connsiteY3221" fmla="*/ 4545543 h 5987027"/>
              <a:gd name="connsiteX3222" fmla="*/ 3966911 w 6717218"/>
              <a:gd name="connsiteY3222" fmla="*/ 4547103 h 5987027"/>
              <a:gd name="connsiteX3223" fmla="*/ 4005944 w 6717218"/>
              <a:gd name="connsiteY3223" fmla="*/ 4626139 h 5987027"/>
              <a:gd name="connsiteX3224" fmla="*/ 4049681 w 6717218"/>
              <a:gd name="connsiteY3224" fmla="*/ 4726333 h 5987027"/>
              <a:gd name="connsiteX3225" fmla="*/ 4049537 w 6717218"/>
              <a:gd name="connsiteY3225" fmla="*/ 4728964 h 5987027"/>
              <a:gd name="connsiteX3226" fmla="*/ 4076179 w 6717218"/>
              <a:gd name="connsiteY3226" fmla="*/ 4763170 h 5987027"/>
              <a:gd name="connsiteX3227" fmla="*/ 4085539 w 6717218"/>
              <a:gd name="connsiteY3227" fmla="*/ 4775665 h 5987027"/>
              <a:gd name="connsiteX3228" fmla="*/ 4084734 w 6717218"/>
              <a:gd name="connsiteY3228" fmla="*/ 4775243 h 5987027"/>
              <a:gd name="connsiteX3229" fmla="*/ 4053235 w 6717218"/>
              <a:gd name="connsiteY3229" fmla="*/ 4753281 h 5987027"/>
              <a:gd name="connsiteX3230" fmla="*/ 4047393 w 6717218"/>
              <a:gd name="connsiteY3230" fmla="*/ 4749236 h 5987027"/>
              <a:gd name="connsiteX3231" fmla="*/ 4046314 w 6717218"/>
              <a:gd name="connsiteY3231" fmla="*/ 4756264 h 5987027"/>
              <a:gd name="connsiteX3232" fmla="*/ 4046173 w 6717218"/>
              <a:gd name="connsiteY3232" fmla="*/ 4757188 h 5987027"/>
              <a:gd name="connsiteX3233" fmla="*/ 4052422 w 6717218"/>
              <a:gd name="connsiteY3233" fmla="*/ 4761533 h 5987027"/>
              <a:gd name="connsiteX3234" fmla="*/ 4085001 w 6717218"/>
              <a:gd name="connsiteY3234" fmla="*/ 4783317 h 5987027"/>
              <a:gd name="connsiteX3235" fmla="*/ 4098843 w 6717218"/>
              <a:gd name="connsiteY3235" fmla="*/ 4793430 h 5987027"/>
              <a:gd name="connsiteX3236" fmla="*/ 4133172 w 6717218"/>
              <a:gd name="connsiteY3236" fmla="*/ 4839263 h 5987027"/>
              <a:gd name="connsiteX3237" fmla="*/ 4129141 w 6717218"/>
              <a:gd name="connsiteY3237" fmla="*/ 4841435 h 5987027"/>
              <a:gd name="connsiteX3238" fmla="*/ 4134673 w 6717218"/>
              <a:gd name="connsiteY3238" fmla="*/ 4844721 h 5987027"/>
              <a:gd name="connsiteX3239" fmla="*/ 4144227 w 6717218"/>
              <a:gd name="connsiteY3239" fmla="*/ 4854025 h 5987027"/>
              <a:gd name="connsiteX3240" fmla="*/ 4169885 w 6717218"/>
              <a:gd name="connsiteY3240" fmla="*/ 4888283 h 5987027"/>
              <a:gd name="connsiteX3241" fmla="*/ 4157122 w 6717218"/>
              <a:gd name="connsiteY3241" fmla="*/ 4879907 h 5987027"/>
              <a:gd name="connsiteX3242" fmla="*/ 4150064 w 6717218"/>
              <a:gd name="connsiteY3242" fmla="*/ 4878673 h 5987027"/>
              <a:gd name="connsiteX3243" fmla="*/ 4157122 w 6717218"/>
              <a:gd name="connsiteY3243" fmla="*/ 4879907 h 5987027"/>
              <a:gd name="connsiteX3244" fmla="*/ 4151063 w 6717218"/>
              <a:gd name="connsiteY3244" fmla="*/ 4888671 h 5987027"/>
              <a:gd name="connsiteX3245" fmla="*/ 4120684 w 6717218"/>
              <a:gd name="connsiteY3245" fmla="*/ 4856867 h 5987027"/>
              <a:gd name="connsiteX3246" fmla="*/ 4097296 w 6717218"/>
              <a:gd name="connsiteY3246" fmla="*/ 4828023 h 5987027"/>
              <a:gd name="connsiteX3247" fmla="*/ 4097296 w 6717218"/>
              <a:gd name="connsiteY3247" fmla="*/ 4828023 h 5987027"/>
              <a:gd name="connsiteX3248" fmla="*/ 4120684 w 6717218"/>
              <a:gd name="connsiteY3248" fmla="*/ 4856867 h 5987027"/>
              <a:gd name="connsiteX3249" fmla="*/ 4146929 w 6717218"/>
              <a:gd name="connsiteY3249" fmla="*/ 4894090 h 5987027"/>
              <a:gd name="connsiteX3250" fmla="*/ 4126084 w 6717218"/>
              <a:gd name="connsiteY3250" fmla="*/ 4882540 h 5987027"/>
              <a:gd name="connsiteX3251" fmla="*/ 4116912 w 6717218"/>
              <a:gd name="connsiteY3251" fmla="*/ 4878152 h 5987027"/>
              <a:gd name="connsiteX3252" fmla="*/ 4043640 w 6717218"/>
              <a:gd name="connsiteY3252" fmla="*/ 4787814 h 5987027"/>
              <a:gd name="connsiteX3253" fmla="*/ 4058301 w 6717218"/>
              <a:gd name="connsiteY3253" fmla="*/ 4822185 h 5987027"/>
              <a:gd name="connsiteX3254" fmla="*/ 4185061 w 6717218"/>
              <a:gd name="connsiteY3254" fmla="*/ 4998617 h 5987027"/>
              <a:gd name="connsiteX3255" fmla="*/ 4123650 w 6717218"/>
              <a:gd name="connsiteY3255" fmla="*/ 4960552 h 5987027"/>
              <a:gd name="connsiteX3256" fmla="*/ 4130796 w 6717218"/>
              <a:gd name="connsiteY3256" fmla="*/ 4959286 h 5987027"/>
              <a:gd name="connsiteX3257" fmla="*/ 4138667 w 6717218"/>
              <a:gd name="connsiteY3257" fmla="*/ 4967366 h 5987027"/>
              <a:gd name="connsiteX3258" fmla="*/ 4135782 w 6717218"/>
              <a:gd name="connsiteY3258" fmla="*/ 4958403 h 5987027"/>
              <a:gd name="connsiteX3259" fmla="*/ 4130796 w 6717218"/>
              <a:gd name="connsiteY3259" fmla="*/ 4959286 h 5987027"/>
              <a:gd name="connsiteX3260" fmla="*/ 4117574 w 6717218"/>
              <a:gd name="connsiteY3260" fmla="*/ 4945714 h 5987027"/>
              <a:gd name="connsiteX3261" fmla="*/ 4111785 w 6717218"/>
              <a:gd name="connsiteY3261" fmla="*/ 4931575 h 5987027"/>
              <a:gd name="connsiteX3262" fmla="*/ 4102100 w 6717218"/>
              <a:gd name="connsiteY3262" fmla="*/ 4920166 h 5987027"/>
              <a:gd name="connsiteX3263" fmla="*/ 4095397 w 6717218"/>
              <a:gd name="connsiteY3263" fmla="*/ 4921748 h 5987027"/>
              <a:gd name="connsiteX3264" fmla="*/ 4088375 w 6717218"/>
              <a:gd name="connsiteY3264" fmla="*/ 4922649 h 5987027"/>
              <a:gd name="connsiteX3265" fmla="*/ 3883926 w 6717218"/>
              <a:gd name="connsiteY3265" fmla="*/ 4690220 h 5987027"/>
              <a:gd name="connsiteX3266" fmla="*/ 3875481 w 6717218"/>
              <a:gd name="connsiteY3266" fmla="*/ 4688145 h 5987027"/>
              <a:gd name="connsiteX3267" fmla="*/ 3867499 w 6717218"/>
              <a:gd name="connsiteY3267" fmla="*/ 4695227 h 5987027"/>
              <a:gd name="connsiteX3268" fmla="*/ 3876398 w 6717218"/>
              <a:gd name="connsiteY3268" fmla="*/ 4705708 h 5987027"/>
              <a:gd name="connsiteX3269" fmla="*/ 3870306 w 6717218"/>
              <a:gd name="connsiteY3269" fmla="*/ 4705615 h 5987027"/>
              <a:gd name="connsiteX3270" fmla="*/ 3890092 w 6717218"/>
              <a:gd name="connsiteY3270" fmla="*/ 4734178 h 5987027"/>
              <a:gd name="connsiteX3271" fmla="*/ 3909059 w 6717218"/>
              <a:gd name="connsiteY3271" fmla="*/ 4761250 h 5987027"/>
              <a:gd name="connsiteX3272" fmla="*/ 3915623 w 6717218"/>
              <a:gd name="connsiteY3272" fmla="*/ 4773484 h 5987027"/>
              <a:gd name="connsiteX3273" fmla="*/ 3898891 w 6717218"/>
              <a:gd name="connsiteY3273" fmla="*/ 4757170 h 5987027"/>
              <a:gd name="connsiteX3274" fmla="*/ 3848070 w 6717218"/>
              <a:gd name="connsiteY3274" fmla="*/ 4699437 h 5987027"/>
              <a:gd name="connsiteX3275" fmla="*/ 3845869 w 6717218"/>
              <a:gd name="connsiteY3275" fmla="*/ 4703867 h 5987027"/>
              <a:gd name="connsiteX3276" fmla="*/ 3808111 w 6717218"/>
              <a:gd name="connsiteY3276" fmla="*/ 4657994 h 5987027"/>
              <a:gd name="connsiteX3277" fmla="*/ 3798764 w 6717218"/>
              <a:gd name="connsiteY3277" fmla="*/ 4646830 h 5987027"/>
              <a:gd name="connsiteX3278" fmla="*/ 3796501 w 6717218"/>
              <a:gd name="connsiteY3278" fmla="*/ 4645516 h 5987027"/>
              <a:gd name="connsiteX3279" fmla="*/ 3786229 w 6717218"/>
              <a:gd name="connsiteY3279" fmla="*/ 4636314 h 5987027"/>
              <a:gd name="connsiteX3280" fmla="*/ 3775687 w 6717218"/>
              <a:gd name="connsiteY3280" fmla="*/ 4627169 h 5987027"/>
              <a:gd name="connsiteX3281" fmla="*/ 3773893 w 6717218"/>
              <a:gd name="connsiteY3281" fmla="*/ 4626904 h 5987027"/>
              <a:gd name="connsiteX3282" fmla="*/ 3787735 w 6717218"/>
              <a:gd name="connsiteY3282" fmla="*/ 4643994 h 5987027"/>
              <a:gd name="connsiteX3283" fmla="*/ 3789752 w 6717218"/>
              <a:gd name="connsiteY3283" fmla="*/ 4648979 h 5987027"/>
              <a:gd name="connsiteX3284" fmla="*/ 3807007 w 6717218"/>
              <a:gd name="connsiteY3284" fmla="*/ 4669846 h 5987027"/>
              <a:gd name="connsiteX3285" fmla="*/ 3822278 w 6717218"/>
              <a:gd name="connsiteY3285" fmla="*/ 4687447 h 5987027"/>
              <a:gd name="connsiteX3286" fmla="*/ 3826760 w 6717218"/>
              <a:gd name="connsiteY3286" fmla="*/ 4693085 h 5987027"/>
              <a:gd name="connsiteX3287" fmla="*/ 3823470 w 6717218"/>
              <a:gd name="connsiteY3287" fmla="*/ 4688118 h 5987027"/>
              <a:gd name="connsiteX3288" fmla="*/ 3842504 w 6717218"/>
              <a:gd name="connsiteY3288" fmla="*/ 4711619 h 5987027"/>
              <a:gd name="connsiteX3289" fmla="*/ 3841467 w 6717218"/>
              <a:gd name="connsiteY3289" fmla="*/ 4717193 h 5987027"/>
              <a:gd name="connsiteX3290" fmla="*/ 3866859 w 6717218"/>
              <a:gd name="connsiteY3290" fmla="*/ 4748329 h 5987027"/>
              <a:gd name="connsiteX3291" fmla="*/ 4012389 w 6717218"/>
              <a:gd name="connsiteY3291" fmla="*/ 4926788 h 5987027"/>
              <a:gd name="connsiteX3292" fmla="*/ 4014093 w 6717218"/>
              <a:gd name="connsiteY3292" fmla="*/ 4928941 h 5987027"/>
              <a:gd name="connsiteX3293" fmla="*/ 4000165 w 6717218"/>
              <a:gd name="connsiteY3293" fmla="*/ 4922994 h 5987027"/>
              <a:gd name="connsiteX3294" fmla="*/ 4052995 w 6717218"/>
              <a:gd name="connsiteY3294" fmla="*/ 5005077 h 5987027"/>
              <a:gd name="connsiteX3295" fmla="*/ 4079896 w 6717218"/>
              <a:gd name="connsiteY3295" fmla="*/ 5044965 h 5987027"/>
              <a:gd name="connsiteX3296" fmla="*/ 4082024 w 6717218"/>
              <a:gd name="connsiteY3296" fmla="*/ 5051130 h 5987027"/>
              <a:gd name="connsiteX3297" fmla="*/ 4101190 w 6717218"/>
              <a:gd name="connsiteY3297" fmla="*/ 5076534 h 5987027"/>
              <a:gd name="connsiteX3298" fmla="*/ 4130565 w 6717218"/>
              <a:gd name="connsiteY3298" fmla="*/ 5120090 h 5987027"/>
              <a:gd name="connsiteX3299" fmla="*/ 4196181 w 6717218"/>
              <a:gd name="connsiteY3299" fmla="*/ 5223417 h 5987027"/>
              <a:gd name="connsiteX3300" fmla="*/ 4010857 w 6717218"/>
              <a:gd name="connsiteY3300" fmla="*/ 4971050 h 5987027"/>
              <a:gd name="connsiteX3301" fmla="*/ 3904282 w 6717218"/>
              <a:gd name="connsiteY3301" fmla="*/ 4810135 h 5987027"/>
              <a:gd name="connsiteX3302" fmla="*/ 3893435 w 6717218"/>
              <a:gd name="connsiteY3302" fmla="*/ 4800464 h 5987027"/>
              <a:gd name="connsiteX3303" fmla="*/ 3868059 w 6717218"/>
              <a:gd name="connsiteY3303" fmla="*/ 4808651 h 5987027"/>
              <a:gd name="connsiteX3304" fmla="*/ 3861136 w 6717218"/>
              <a:gd name="connsiteY3304" fmla="*/ 4804071 h 5987027"/>
              <a:gd name="connsiteX3305" fmla="*/ 4024884 w 6717218"/>
              <a:gd name="connsiteY3305" fmla="*/ 5056673 h 5987027"/>
              <a:gd name="connsiteX3306" fmla="*/ 4294675 w 6717218"/>
              <a:gd name="connsiteY3306" fmla="*/ 5440183 h 5987027"/>
              <a:gd name="connsiteX3307" fmla="*/ 4286407 w 6717218"/>
              <a:gd name="connsiteY3307" fmla="*/ 5432165 h 5987027"/>
              <a:gd name="connsiteX3308" fmla="*/ 4266608 w 6717218"/>
              <a:gd name="connsiteY3308" fmla="*/ 5417836 h 5987027"/>
              <a:gd name="connsiteX3309" fmla="*/ 4211404 w 6717218"/>
              <a:gd name="connsiteY3309" fmla="*/ 5369814 h 5987027"/>
              <a:gd name="connsiteX3310" fmla="*/ 4163215 w 6717218"/>
              <a:gd name="connsiteY3310" fmla="*/ 5324568 h 5987027"/>
              <a:gd name="connsiteX3311" fmla="*/ 4154986 w 6717218"/>
              <a:gd name="connsiteY3311" fmla="*/ 5307859 h 5987027"/>
              <a:gd name="connsiteX3312" fmla="*/ 4138910 w 6717218"/>
              <a:gd name="connsiteY3312" fmla="*/ 5291928 h 5987027"/>
              <a:gd name="connsiteX3313" fmla="*/ 4121844 w 6717218"/>
              <a:gd name="connsiteY3313" fmla="*/ 5285946 h 5987027"/>
              <a:gd name="connsiteX3314" fmla="*/ 4113239 w 6717218"/>
              <a:gd name="connsiteY3314" fmla="*/ 5277915 h 5987027"/>
              <a:gd name="connsiteX3315" fmla="*/ 4066842 w 6717218"/>
              <a:gd name="connsiteY3315" fmla="*/ 5238220 h 5987027"/>
              <a:gd name="connsiteX3316" fmla="*/ 4071795 w 6717218"/>
              <a:gd name="connsiteY3316" fmla="*/ 5238080 h 5987027"/>
              <a:gd name="connsiteX3317" fmla="*/ 4076557 w 6717218"/>
              <a:gd name="connsiteY3317" fmla="*/ 5237947 h 5987027"/>
              <a:gd name="connsiteX3318" fmla="*/ 4082513 w 6717218"/>
              <a:gd name="connsiteY3318" fmla="*/ 5237781 h 5987027"/>
              <a:gd name="connsiteX3319" fmla="*/ 4100780 w 6717218"/>
              <a:gd name="connsiteY3319" fmla="*/ 5232435 h 5987027"/>
              <a:gd name="connsiteX3320" fmla="*/ 4082513 w 6717218"/>
              <a:gd name="connsiteY3320" fmla="*/ 5237781 h 5987027"/>
              <a:gd name="connsiteX3321" fmla="*/ 4071795 w 6717218"/>
              <a:gd name="connsiteY3321" fmla="*/ 5238080 h 5987027"/>
              <a:gd name="connsiteX3322" fmla="*/ 4066840 w 6717218"/>
              <a:gd name="connsiteY3322" fmla="*/ 5238218 h 5987027"/>
              <a:gd name="connsiteX3323" fmla="*/ 4057746 w 6717218"/>
              <a:gd name="connsiteY3323" fmla="*/ 5230439 h 5987027"/>
              <a:gd name="connsiteX3324" fmla="*/ 4025452 w 6717218"/>
              <a:gd name="connsiteY3324" fmla="*/ 5192877 h 5987027"/>
              <a:gd name="connsiteX3325" fmla="*/ 4057746 w 6717218"/>
              <a:gd name="connsiteY3325" fmla="*/ 5230439 h 5987027"/>
              <a:gd name="connsiteX3326" fmla="*/ 4099664 w 6717218"/>
              <a:gd name="connsiteY3326" fmla="*/ 5282087 h 5987027"/>
              <a:gd name="connsiteX3327" fmla="*/ 4103096 w 6717218"/>
              <a:gd name="connsiteY3327" fmla="*/ 5285640 h 5987027"/>
              <a:gd name="connsiteX3328" fmla="*/ 4102339 w 6717218"/>
              <a:gd name="connsiteY3328" fmla="*/ 5285671 h 5987027"/>
              <a:gd name="connsiteX3329" fmla="*/ 4100247 w 6717218"/>
              <a:gd name="connsiteY3329" fmla="*/ 5285759 h 5987027"/>
              <a:gd name="connsiteX3330" fmla="*/ 4103097 w 6717218"/>
              <a:gd name="connsiteY3330" fmla="*/ 5285640 h 5987027"/>
              <a:gd name="connsiteX3331" fmla="*/ 4129024 w 6717218"/>
              <a:gd name="connsiteY3331" fmla="*/ 5312484 h 5987027"/>
              <a:gd name="connsiteX3332" fmla="*/ 4135718 w 6717218"/>
              <a:gd name="connsiteY3332" fmla="*/ 5331000 h 5987027"/>
              <a:gd name="connsiteX3333" fmla="*/ 4173571 w 6717218"/>
              <a:gd name="connsiteY3333" fmla="*/ 5362416 h 5987027"/>
              <a:gd name="connsiteX3334" fmla="*/ 4257196 w 6717218"/>
              <a:gd name="connsiteY3334" fmla="*/ 5512455 h 5987027"/>
              <a:gd name="connsiteX3335" fmla="*/ 4328515 w 6717218"/>
              <a:gd name="connsiteY3335" fmla="*/ 5613939 h 5987027"/>
              <a:gd name="connsiteX3336" fmla="*/ 4305886 w 6717218"/>
              <a:gd name="connsiteY3336" fmla="*/ 5620098 h 5987027"/>
              <a:gd name="connsiteX3337" fmla="*/ 4244722 w 6717218"/>
              <a:gd name="connsiteY3337" fmla="*/ 5560234 h 5987027"/>
              <a:gd name="connsiteX3338" fmla="*/ 4235491 w 6717218"/>
              <a:gd name="connsiteY3338" fmla="*/ 5552271 h 5987027"/>
              <a:gd name="connsiteX3339" fmla="*/ 4109630 w 6717218"/>
              <a:gd name="connsiteY3339" fmla="*/ 5385964 h 5987027"/>
              <a:gd name="connsiteX3340" fmla="*/ 3962566 w 6717218"/>
              <a:gd name="connsiteY3340" fmla="*/ 5203765 h 5987027"/>
              <a:gd name="connsiteX3341" fmla="*/ 3883363 w 6717218"/>
              <a:gd name="connsiteY3341" fmla="*/ 5100904 h 5987027"/>
              <a:gd name="connsiteX3342" fmla="*/ 3831826 w 6717218"/>
              <a:gd name="connsiteY3342" fmla="*/ 5019612 h 5987027"/>
              <a:gd name="connsiteX3343" fmla="*/ 3810302 w 6717218"/>
              <a:gd name="connsiteY3343" fmla="*/ 5007419 h 5987027"/>
              <a:gd name="connsiteX3344" fmla="*/ 3616352 w 6717218"/>
              <a:gd name="connsiteY3344" fmla="*/ 4876707 h 5987027"/>
              <a:gd name="connsiteX3345" fmla="*/ 3595304 w 6717218"/>
              <a:gd name="connsiteY3345" fmla="*/ 4864213 h 5987027"/>
              <a:gd name="connsiteX3346" fmla="*/ 3592119 w 6717218"/>
              <a:gd name="connsiteY3346" fmla="*/ 4863059 h 5987027"/>
              <a:gd name="connsiteX3347" fmla="*/ 3593017 w 6717218"/>
              <a:gd name="connsiteY3347" fmla="*/ 4864053 h 5987027"/>
              <a:gd name="connsiteX3348" fmla="*/ 3597047 w 6717218"/>
              <a:gd name="connsiteY3348" fmla="*/ 4868670 h 5987027"/>
              <a:gd name="connsiteX3349" fmla="*/ 3585192 w 6717218"/>
              <a:gd name="connsiteY3349" fmla="*/ 4860547 h 5987027"/>
              <a:gd name="connsiteX3350" fmla="*/ 3583394 w 6717218"/>
              <a:gd name="connsiteY3350" fmla="*/ 4859895 h 5987027"/>
              <a:gd name="connsiteX3351" fmla="*/ 3577522 w 6717218"/>
              <a:gd name="connsiteY3351" fmla="*/ 4861859 h 5987027"/>
              <a:gd name="connsiteX3352" fmla="*/ 3614187 w 6717218"/>
              <a:gd name="connsiteY3352" fmla="*/ 4889088 h 5987027"/>
              <a:gd name="connsiteX3353" fmla="*/ 3726066 w 6717218"/>
              <a:gd name="connsiteY3353" fmla="*/ 4966406 h 5987027"/>
              <a:gd name="connsiteX3354" fmla="*/ 3627854 w 6717218"/>
              <a:gd name="connsiteY3354" fmla="*/ 4904574 h 5987027"/>
              <a:gd name="connsiteX3355" fmla="*/ 3552505 w 6717218"/>
              <a:gd name="connsiteY3355" fmla="*/ 4854848 h 5987027"/>
              <a:gd name="connsiteX3356" fmla="*/ 3558058 w 6717218"/>
              <a:gd name="connsiteY3356" fmla="*/ 4859590 h 5987027"/>
              <a:gd name="connsiteX3357" fmla="*/ 3510437 w 6717218"/>
              <a:gd name="connsiteY3357" fmla="*/ 4832785 h 5987027"/>
              <a:gd name="connsiteX3358" fmla="*/ 3487262 w 6717218"/>
              <a:gd name="connsiteY3358" fmla="*/ 4816919 h 5987027"/>
              <a:gd name="connsiteX3359" fmla="*/ 3486856 w 6717218"/>
              <a:gd name="connsiteY3359" fmla="*/ 4821620 h 5987027"/>
              <a:gd name="connsiteX3360" fmla="*/ 3476230 w 6717218"/>
              <a:gd name="connsiteY3360" fmla="*/ 4824973 h 5987027"/>
              <a:gd name="connsiteX3361" fmla="*/ 3464457 w 6717218"/>
              <a:gd name="connsiteY3361" fmla="*/ 4821961 h 5987027"/>
              <a:gd name="connsiteX3362" fmla="*/ 3464923 w 6717218"/>
              <a:gd name="connsiteY3362" fmla="*/ 4822989 h 5987027"/>
              <a:gd name="connsiteX3363" fmla="*/ 3462700 w 6717218"/>
              <a:gd name="connsiteY3363" fmla="*/ 4821509 h 5987027"/>
              <a:gd name="connsiteX3364" fmla="*/ 3460246 w 6717218"/>
              <a:gd name="connsiteY3364" fmla="*/ 4820883 h 5987027"/>
              <a:gd name="connsiteX3365" fmla="*/ 3445601 w 6717218"/>
              <a:gd name="connsiteY3365" fmla="*/ 4808631 h 5987027"/>
              <a:gd name="connsiteX3366" fmla="*/ 3443267 w 6717218"/>
              <a:gd name="connsiteY3366" fmla="*/ 4805038 h 5987027"/>
              <a:gd name="connsiteX3367" fmla="*/ 3437425 w 6717218"/>
              <a:gd name="connsiteY3367" fmla="*/ 4799542 h 5987027"/>
              <a:gd name="connsiteX3368" fmla="*/ 3400378 w 6717218"/>
              <a:gd name="connsiteY3368" fmla="*/ 4767140 h 5987027"/>
              <a:gd name="connsiteX3369" fmla="*/ 3445165 w 6717218"/>
              <a:gd name="connsiteY3369" fmla="*/ 4817710 h 5987027"/>
              <a:gd name="connsiteX3370" fmla="*/ 3489951 w 6717218"/>
              <a:gd name="connsiteY3370" fmla="*/ 4868280 h 5987027"/>
              <a:gd name="connsiteX3371" fmla="*/ 3445248 w 6717218"/>
              <a:gd name="connsiteY3371" fmla="*/ 4849778 h 5987027"/>
              <a:gd name="connsiteX3372" fmla="*/ 3498851 w 6717218"/>
              <a:gd name="connsiteY3372" fmla="*/ 4931852 h 5987027"/>
              <a:gd name="connsiteX3373" fmla="*/ 3403661 w 6717218"/>
              <a:gd name="connsiteY3373" fmla="*/ 4844179 h 5987027"/>
              <a:gd name="connsiteX3374" fmla="*/ 3344371 w 6717218"/>
              <a:gd name="connsiteY3374" fmla="*/ 4785922 h 5987027"/>
              <a:gd name="connsiteX3375" fmla="*/ 3344911 w 6717218"/>
              <a:gd name="connsiteY3375" fmla="*/ 4784626 h 5987027"/>
              <a:gd name="connsiteX3376" fmla="*/ 3345587 w 6717218"/>
              <a:gd name="connsiteY3376" fmla="*/ 4783007 h 5987027"/>
              <a:gd name="connsiteX3377" fmla="*/ 3345813 w 6717218"/>
              <a:gd name="connsiteY3377" fmla="*/ 4782467 h 5987027"/>
              <a:gd name="connsiteX3378" fmla="*/ 3345993 w 6717218"/>
              <a:gd name="connsiteY3378" fmla="*/ 4782036 h 5987027"/>
              <a:gd name="connsiteX3379" fmla="*/ 3345587 w 6717218"/>
              <a:gd name="connsiteY3379" fmla="*/ 4783007 h 5987027"/>
              <a:gd name="connsiteX3380" fmla="*/ 3344371 w 6717218"/>
              <a:gd name="connsiteY3380" fmla="*/ 4785922 h 5987027"/>
              <a:gd name="connsiteX3381" fmla="*/ 3408484 w 6717218"/>
              <a:gd name="connsiteY3381" fmla="*/ 4863181 h 5987027"/>
              <a:gd name="connsiteX3382" fmla="*/ 3395837 w 6717218"/>
              <a:gd name="connsiteY3382" fmla="*/ 4883310 h 5987027"/>
              <a:gd name="connsiteX3383" fmla="*/ 3451942 w 6717218"/>
              <a:gd name="connsiteY3383" fmla="*/ 4939012 h 5987027"/>
              <a:gd name="connsiteX3384" fmla="*/ 3454991 w 6717218"/>
              <a:gd name="connsiteY3384" fmla="*/ 4962268 h 5987027"/>
              <a:gd name="connsiteX3385" fmla="*/ 3503475 w 6717218"/>
              <a:gd name="connsiteY3385" fmla="*/ 5026049 h 5987027"/>
              <a:gd name="connsiteX3386" fmla="*/ 3612671 w 6717218"/>
              <a:gd name="connsiteY3386" fmla="*/ 5153169 h 5987027"/>
              <a:gd name="connsiteX3387" fmla="*/ 3487131 w 6717218"/>
              <a:gd name="connsiteY3387" fmla="*/ 5032966 h 5987027"/>
              <a:gd name="connsiteX3388" fmla="*/ 3426134 w 6717218"/>
              <a:gd name="connsiteY3388" fmla="*/ 4968611 h 5987027"/>
              <a:gd name="connsiteX3389" fmla="*/ 3405858 w 6717218"/>
              <a:gd name="connsiteY3389" fmla="*/ 4947963 h 5987027"/>
              <a:gd name="connsiteX3390" fmla="*/ 3387542 w 6717218"/>
              <a:gd name="connsiteY3390" fmla="*/ 4928813 h 5987027"/>
              <a:gd name="connsiteX3391" fmla="*/ 3421740 w 6717218"/>
              <a:gd name="connsiteY3391" fmla="*/ 4978720 h 5987027"/>
              <a:gd name="connsiteX3392" fmla="*/ 3420772 w 6717218"/>
              <a:gd name="connsiteY3392" fmla="*/ 4981229 h 5987027"/>
              <a:gd name="connsiteX3393" fmla="*/ 3418337 w 6717218"/>
              <a:gd name="connsiteY3393" fmla="*/ 4986480 h 5987027"/>
              <a:gd name="connsiteX3394" fmla="*/ 3424510 w 6717218"/>
              <a:gd name="connsiteY3394" fmla="*/ 4994581 h 5987027"/>
              <a:gd name="connsiteX3395" fmla="*/ 3422372 w 6717218"/>
              <a:gd name="connsiteY3395" fmla="*/ 5009893 h 5987027"/>
              <a:gd name="connsiteX3396" fmla="*/ 3470639 w 6717218"/>
              <a:gd name="connsiteY3396" fmla="*/ 5062308 h 5987027"/>
              <a:gd name="connsiteX3397" fmla="*/ 3513650 w 6717218"/>
              <a:gd name="connsiteY3397" fmla="*/ 5117130 h 5987027"/>
              <a:gd name="connsiteX3398" fmla="*/ 3499147 w 6717218"/>
              <a:gd name="connsiteY3398" fmla="*/ 5109442 h 5987027"/>
              <a:gd name="connsiteX3399" fmla="*/ 3495236 w 6717218"/>
              <a:gd name="connsiteY3399" fmla="*/ 5129006 h 5987027"/>
              <a:gd name="connsiteX3400" fmla="*/ 3450540 w 6717218"/>
              <a:gd name="connsiteY3400" fmla="*/ 5081407 h 5987027"/>
              <a:gd name="connsiteX3401" fmla="*/ 3446477 w 6717218"/>
              <a:gd name="connsiteY3401" fmla="*/ 5077331 h 5987027"/>
              <a:gd name="connsiteX3402" fmla="*/ 3468976 w 6717218"/>
              <a:gd name="connsiteY3402" fmla="*/ 5127772 h 5987027"/>
              <a:gd name="connsiteX3403" fmla="*/ 3404340 w 6717218"/>
              <a:gd name="connsiteY3403" fmla="*/ 5045641 h 5987027"/>
              <a:gd name="connsiteX3404" fmla="*/ 3406145 w 6717218"/>
              <a:gd name="connsiteY3404" fmla="*/ 5049158 h 5987027"/>
              <a:gd name="connsiteX3405" fmla="*/ 3453678 w 6717218"/>
              <a:gd name="connsiteY3405" fmla="*/ 5111294 h 5987027"/>
              <a:gd name="connsiteX3406" fmla="*/ 3456150 w 6717218"/>
              <a:gd name="connsiteY3406" fmla="*/ 5114490 h 5987027"/>
              <a:gd name="connsiteX3407" fmla="*/ 3402147 w 6717218"/>
              <a:gd name="connsiteY3407" fmla="*/ 5082169 h 5987027"/>
              <a:gd name="connsiteX3408" fmla="*/ 3469032 w 6717218"/>
              <a:gd name="connsiteY3408" fmla="*/ 5132003 h 5987027"/>
              <a:gd name="connsiteX3409" fmla="*/ 3474256 w 6717218"/>
              <a:gd name="connsiteY3409" fmla="*/ 5146450 h 5987027"/>
              <a:gd name="connsiteX3410" fmla="*/ 3448690 w 6717218"/>
              <a:gd name="connsiteY3410" fmla="*/ 5125110 h 5987027"/>
              <a:gd name="connsiteX3411" fmla="*/ 3620509 w 6717218"/>
              <a:gd name="connsiteY3411" fmla="*/ 5334757 h 5987027"/>
              <a:gd name="connsiteX3412" fmla="*/ 3629868 w 6717218"/>
              <a:gd name="connsiteY3412" fmla="*/ 5347252 h 5987027"/>
              <a:gd name="connsiteX3413" fmla="*/ 3629063 w 6717218"/>
              <a:gd name="connsiteY3413" fmla="*/ 5346830 h 5987027"/>
              <a:gd name="connsiteX3414" fmla="*/ 3560769 w 6717218"/>
              <a:gd name="connsiteY3414" fmla="*/ 5301982 h 5987027"/>
              <a:gd name="connsiteX3415" fmla="*/ 3596751 w 6717218"/>
              <a:gd name="connsiteY3415" fmla="*/ 5333122 h 5987027"/>
              <a:gd name="connsiteX3416" fmla="*/ 3629331 w 6717218"/>
              <a:gd name="connsiteY3416" fmla="*/ 5354905 h 5987027"/>
              <a:gd name="connsiteX3417" fmla="*/ 3643172 w 6717218"/>
              <a:gd name="connsiteY3417" fmla="*/ 5365016 h 5987027"/>
              <a:gd name="connsiteX3418" fmla="*/ 3677502 w 6717218"/>
              <a:gd name="connsiteY3418" fmla="*/ 5410851 h 5987027"/>
              <a:gd name="connsiteX3419" fmla="*/ 3673471 w 6717218"/>
              <a:gd name="connsiteY3419" fmla="*/ 5413023 h 5987027"/>
              <a:gd name="connsiteX3420" fmla="*/ 3679000 w 6717218"/>
              <a:gd name="connsiteY3420" fmla="*/ 5416309 h 5987027"/>
              <a:gd name="connsiteX3421" fmla="*/ 3688557 w 6717218"/>
              <a:gd name="connsiteY3421" fmla="*/ 5425612 h 5987027"/>
              <a:gd name="connsiteX3422" fmla="*/ 3714214 w 6717218"/>
              <a:gd name="connsiteY3422" fmla="*/ 5459870 h 5987027"/>
              <a:gd name="connsiteX3423" fmla="*/ 3701452 w 6717218"/>
              <a:gd name="connsiteY3423" fmla="*/ 5451495 h 5987027"/>
              <a:gd name="connsiteX3424" fmla="*/ 3694393 w 6717218"/>
              <a:gd name="connsiteY3424" fmla="*/ 5450261 h 5987027"/>
              <a:gd name="connsiteX3425" fmla="*/ 3701452 w 6717218"/>
              <a:gd name="connsiteY3425" fmla="*/ 5451495 h 5987027"/>
              <a:gd name="connsiteX3426" fmla="*/ 3695393 w 6717218"/>
              <a:gd name="connsiteY3426" fmla="*/ 5460260 h 5987027"/>
              <a:gd name="connsiteX3427" fmla="*/ 3665013 w 6717218"/>
              <a:gd name="connsiteY3427" fmla="*/ 5428454 h 5987027"/>
              <a:gd name="connsiteX3428" fmla="*/ 3641625 w 6717218"/>
              <a:gd name="connsiteY3428" fmla="*/ 5399611 h 5987027"/>
              <a:gd name="connsiteX3429" fmla="*/ 3641625 w 6717218"/>
              <a:gd name="connsiteY3429" fmla="*/ 5399611 h 5987027"/>
              <a:gd name="connsiteX3430" fmla="*/ 3665013 w 6717218"/>
              <a:gd name="connsiteY3430" fmla="*/ 5428454 h 5987027"/>
              <a:gd name="connsiteX3431" fmla="*/ 3691259 w 6717218"/>
              <a:gd name="connsiteY3431" fmla="*/ 5465679 h 5987027"/>
              <a:gd name="connsiteX3432" fmla="*/ 3670415 w 6717218"/>
              <a:gd name="connsiteY3432" fmla="*/ 5454127 h 5987027"/>
              <a:gd name="connsiteX3433" fmla="*/ 3661242 w 6717218"/>
              <a:gd name="connsiteY3433" fmla="*/ 5449739 h 5987027"/>
              <a:gd name="connsiteX3434" fmla="*/ 3570389 w 6717218"/>
              <a:gd name="connsiteY3434" fmla="*/ 5337728 h 5987027"/>
              <a:gd name="connsiteX3435" fmla="*/ 3381726 w 6717218"/>
              <a:gd name="connsiteY3435" fmla="*/ 5127699 h 5987027"/>
              <a:gd name="connsiteX3436" fmla="*/ 3304817 w 6717218"/>
              <a:gd name="connsiteY3436" fmla="*/ 5048850 h 5987027"/>
              <a:gd name="connsiteX3437" fmla="*/ 3308514 w 6717218"/>
              <a:gd name="connsiteY3437" fmla="*/ 5062062 h 5987027"/>
              <a:gd name="connsiteX3438" fmla="*/ 3387427 w 6717218"/>
              <a:gd name="connsiteY3438" fmla="*/ 5146299 h 5987027"/>
              <a:gd name="connsiteX3439" fmla="*/ 3460789 w 6717218"/>
              <a:gd name="connsiteY3439" fmla="*/ 5233653 h 5987027"/>
              <a:gd name="connsiteX3440" fmla="*/ 3462132 w 6717218"/>
              <a:gd name="connsiteY3440" fmla="*/ 5250811 h 5987027"/>
              <a:gd name="connsiteX3441" fmla="*/ 3523060 w 6717218"/>
              <a:gd name="connsiteY3441" fmla="*/ 5325516 h 5987027"/>
              <a:gd name="connsiteX3442" fmla="*/ 3523210 w 6717218"/>
              <a:gd name="connsiteY3442" fmla="*/ 5347234 h 5987027"/>
              <a:gd name="connsiteX3443" fmla="*/ 3526599 w 6717218"/>
              <a:gd name="connsiteY3443" fmla="*/ 5352058 h 5987027"/>
              <a:gd name="connsiteX3444" fmla="*/ 3530576 w 6717218"/>
              <a:gd name="connsiteY3444" fmla="*/ 5355499 h 5987027"/>
              <a:gd name="connsiteX3445" fmla="*/ 3534963 w 6717218"/>
              <a:gd name="connsiteY3445" fmla="*/ 5362288 h 5987027"/>
              <a:gd name="connsiteX3446" fmla="*/ 3534526 w 6717218"/>
              <a:gd name="connsiteY3446" fmla="*/ 5363835 h 5987027"/>
              <a:gd name="connsiteX3447" fmla="*/ 3537349 w 6717218"/>
              <a:gd name="connsiteY3447" fmla="*/ 5365980 h 5987027"/>
              <a:gd name="connsiteX3448" fmla="*/ 3534963 w 6717218"/>
              <a:gd name="connsiteY3448" fmla="*/ 5362288 h 5987027"/>
              <a:gd name="connsiteX3449" fmla="*/ 3535644 w 6717218"/>
              <a:gd name="connsiteY3449" fmla="*/ 5359883 h 5987027"/>
              <a:gd name="connsiteX3450" fmla="*/ 3545951 w 6717218"/>
              <a:gd name="connsiteY3450" fmla="*/ 5386119 h 5987027"/>
              <a:gd name="connsiteX3451" fmla="*/ 3481541 w 6717218"/>
              <a:gd name="connsiteY3451" fmla="*/ 5309568 h 5987027"/>
              <a:gd name="connsiteX3452" fmla="*/ 3461784 w 6717218"/>
              <a:gd name="connsiteY3452" fmla="*/ 5304289 h 5987027"/>
              <a:gd name="connsiteX3453" fmla="*/ 3395533 w 6717218"/>
              <a:gd name="connsiteY3453" fmla="*/ 5242342 h 5987027"/>
              <a:gd name="connsiteX3454" fmla="*/ 3309441 w 6717218"/>
              <a:gd name="connsiteY3454" fmla="*/ 5143048 h 5987027"/>
              <a:gd name="connsiteX3455" fmla="*/ 3309013 w 6717218"/>
              <a:gd name="connsiteY3455" fmla="*/ 5143917 h 5987027"/>
              <a:gd name="connsiteX3456" fmla="*/ 3342503 w 6717218"/>
              <a:gd name="connsiteY3456" fmla="*/ 5190921 h 5987027"/>
              <a:gd name="connsiteX3457" fmla="*/ 3332461 w 6717218"/>
              <a:gd name="connsiteY3457" fmla="*/ 5193287 h 5987027"/>
              <a:gd name="connsiteX3458" fmla="*/ 3326141 w 6717218"/>
              <a:gd name="connsiteY3458" fmla="*/ 5192994 h 5987027"/>
              <a:gd name="connsiteX3459" fmla="*/ 3308296 w 6717218"/>
              <a:gd name="connsiteY3459" fmla="*/ 5169848 h 5987027"/>
              <a:gd name="connsiteX3460" fmla="*/ 3309522 w 6717218"/>
              <a:gd name="connsiteY3460" fmla="*/ 5175115 h 5987027"/>
              <a:gd name="connsiteX3461" fmla="*/ 3330557 w 6717218"/>
              <a:gd name="connsiteY3461" fmla="*/ 5207901 h 5987027"/>
              <a:gd name="connsiteX3462" fmla="*/ 3366607 w 6717218"/>
              <a:gd name="connsiteY3462" fmla="*/ 5259036 h 5987027"/>
              <a:gd name="connsiteX3463" fmla="*/ 3418288 w 6717218"/>
              <a:gd name="connsiteY3463" fmla="*/ 5323645 h 5987027"/>
              <a:gd name="connsiteX3464" fmla="*/ 3549679 w 6717218"/>
              <a:gd name="connsiteY3464" fmla="*/ 5489469 h 5987027"/>
              <a:gd name="connsiteX3465" fmla="*/ 3558423 w 6717218"/>
              <a:gd name="connsiteY3465" fmla="*/ 5500530 h 5987027"/>
              <a:gd name="connsiteX3466" fmla="*/ 3544456 w 6717218"/>
              <a:gd name="connsiteY3466" fmla="*/ 5494567 h 5987027"/>
              <a:gd name="connsiteX3467" fmla="*/ 3539435 w 6717218"/>
              <a:gd name="connsiteY3467" fmla="*/ 5492946 h 5987027"/>
              <a:gd name="connsiteX3468" fmla="*/ 3511127 w 6717218"/>
              <a:gd name="connsiteY3468" fmla="*/ 5459405 h 5987027"/>
              <a:gd name="connsiteX3469" fmla="*/ 3437765 w 6717218"/>
              <a:gd name="connsiteY3469" fmla="*/ 5372051 h 5987027"/>
              <a:gd name="connsiteX3470" fmla="*/ 3412388 w 6717218"/>
              <a:gd name="connsiteY3470" fmla="*/ 5380240 h 5987027"/>
              <a:gd name="connsiteX3471" fmla="*/ 3375076 w 6717218"/>
              <a:gd name="connsiteY3471" fmla="*/ 5344017 h 5987027"/>
              <a:gd name="connsiteX3472" fmla="*/ 3335115 w 6717218"/>
              <a:gd name="connsiteY3472" fmla="*/ 5312450 h 5987027"/>
              <a:gd name="connsiteX3473" fmla="*/ 3220961 w 6717218"/>
              <a:gd name="connsiteY3473" fmla="*/ 5187028 h 5987027"/>
              <a:gd name="connsiteX3474" fmla="*/ 3185422 w 6717218"/>
              <a:gd name="connsiteY3474" fmla="*/ 5146554 h 5987027"/>
              <a:gd name="connsiteX3475" fmla="*/ 3188327 w 6717218"/>
              <a:gd name="connsiteY3475" fmla="*/ 5154965 h 5987027"/>
              <a:gd name="connsiteX3476" fmla="*/ 3227486 w 6717218"/>
              <a:gd name="connsiteY3476" fmla="*/ 5199636 h 5987027"/>
              <a:gd name="connsiteX3477" fmla="*/ 3226889 w 6717218"/>
              <a:gd name="connsiteY3477" fmla="*/ 5199291 h 5987027"/>
              <a:gd name="connsiteX3478" fmla="*/ 3262206 w 6717218"/>
              <a:gd name="connsiteY3478" fmla="*/ 5233774 h 5987027"/>
              <a:gd name="connsiteX3479" fmla="*/ 3303572 w 6717218"/>
              <a:gd name="connsiteY3479" fmla="*/ 5284479 h 5987027"/>
              <a:gd name="connsiteX3480" fmla="*/ 3306620 w 6717218"/>
              <a:gd name="connsiteY3480" fmla="*/ 5307733 h 5987027"/>
              <a:gd name="connsiteX3481" fmla="*/ 3338677 w 6717218"/>
              <a:gd name="connsiteY3481" fmla="*/ 5346362 h 5987027"/>
              <a:gd name="connsiteX3482" fmla="*/ 3355038 w 6717218"/>
              <a:gd name="connsiteY3482" fmla="*/ 5381866 h 5987027"/>
              <a:gd name="connsiteX3483" fmla="*/ 3308545 w 6717218"/>
              <a:gd name="connsiteY3483" fmla="*/ 5325197 h 5987027"/>
              <a:gd name="connsiteX3484" fmla="*/ 3283018 w 6717218"/>
              <a:gd name="connsiteY3484" fmla="*/ 5311669 h 5987027"/>
              <a:gd name="connsiteX3485" fmla="*/ 3267171 w 6717218"/>
              <a:gd name="connsiteY3485" fmla="*/ 5286823 h 5987027"/>
              <a:gd name="connsiteX3486" fmla="*/ 3242225 w 6717218"/>
              <a:gd name="connsiteY3486" fmla="*/ 5273600 h 5987027"/>
              <a:gd name="connsiteX3487" fmla="*/ 3189898 w 6717218"/>
              <a:gd name="connsiteY3487" fmla="*/ 5219034 h 5987027"/>
              <a:gd name="connsiteX3488" fmla="*/ 3169888 w 6717218"/>
              <a:gd name="connsiteY3488" fmla="*/ 5198651 h 5987027"/>
              <a:gd name="connsiteX3489" fmla="*/ 3163565 w 6717218"/>
              <a:gd name="connsiteY3489" fmla="*/ 5192419 h 5987027"/>
              <a:gd name="connsiteX3490" fmla="*/ 3160262 w 6717218"/>
              <a:gd name="connsiteY3490" fmla="*/ 5190789 h 5987027"/>
              <a:gd name="connsiteX3491" fmla="*/ 3149285 w 6717218"/>
              <a:gd name="connsiteY3491" fmla="*/ 5186075 h 5987027"/>
              <a:gd name="connsiteX3492" fmla="*/ 3150517 w 6717218"/>
              <a:gd name="connsiteY3492" fmla="*/ 5187775 h 5987027"/>
              <a:gd name="connsiteX3493" fmla="*/ 3258005 w 6717218"/>
              <a:gd name="connsiteY3493" fmla="*/ 5308796 h 5987027"/>
              <a:gd name="connsiteX3494" fmla="*/ 3301572 w 6717218"/>
              <a:gd name="connsiteY3494" fmla="*/ 5362289 h 5987027"/>
              <a:gd name="connsiteX3495" fmla="*/ 3312110 w 6717218"/>
              <a:gd name="connsiteY3495" fmla="*/ 5376228 h 5987027"/>
              <a:gd name="connsiteX3496" fmla="*/ 3309112 w 6717218"/>
              <a:gd name="connsiteY3496" fmla="*/ 5374174 h 5987027"/>
              <a:gd name="connsiteX3497" fmla="*/ 3284191 w 6717218"/>
              <a:gd name="connsiteY3497" fmla="*/ 5357235 h 5987027"/>
              <a:gd name="connsiteX3498" fmla="*/ 3255868 w 6717218"/>
              <a:gd name="connsiteY3498" fmla="*/ 5324109 h 5987027"/>
              <a:gd name="connsiteX3499" fmla="*/ 3218489 w 6717218"/>
              <a:gd name="connsiteY3499" fmla="*/ 5298236 h 5987027"/>
              <a:gd name="connsiteX3500" fmla="*/ 3235186 w 6717218"/>
              <a:gd name="connsiteY3500" fmla="*/ 5323533 h 5987027"/>
              <a:gd name="connsiteX3501" fmla="*/ 3181171 w 6717218"/>
              <a:gd name="connsiteY3501" fmla="*/ 5285066 h 5987027"/>
              <a:gd name="connsiteX3502" fmla="*/ 3046086 w 6717218"/>
              <a:gd name="connsiteY3502" fmla="*/ 5191183 h 5987027"/>
              <a:gd name="connsiteX3503" fmla="*/ 3069715 w 6717218"/>
              <a:gd name="connsiteY3503" fmla="*/ 5216134 h 5987027"/>
              <a:gd name="connsiteX3504" fmla="*/ 3225871 w 6717218"/>
              <a:gd name="connsiteY3504" fmla="*/ 5334771 h 5987027"/>
              <a:gd name="connsiteX3505" fmla="*/ 3198711 w 6717218"/>
              <a:gd name="connsiteY3505" fmla="*/ 5330025 h 5987027"/>
              <a:gd name="connsiteX3506" fmla="*/ 2957535 w 6717218"/>
              <a:gd name="connsiteY3506" fmla="*/ 5162943 h 5987027"/>
              <a:gd name="connsiteX3507" fmla="*/ 2973419 w 6717218"/>
              <a:gd name="connsiteY3507" fmla="*/ 5190567 h 5987027"/>
              <a:gd name="connsiteX3508" fmla="*/ 3173189 w 6717218"/>
              <a:gd name="connsiteY3508" fmla="*/ 5338323 h 5987027"/>
              <a:gd name="connsiteX3509" fmla="*/ 2928211 w 6717218"/>
              <a:gd name="connsiteY3509" fmla="*/ 5170575 h 5987027"/>
              <a:gd name="connsiteX3510" fmla="*/ 2902075 w 6717218"/>
              <a:gd name="connsiteY3510" fmla="*/ 5149856 h 5987027"/>
              <a:gd name="connsiteX3511" fmla="*/ 2899119 w 6717218"/>
              <a:gd name="connsiteY3511" fmla="*/ 5151202 h 5987027"/>
              <a:gd name="connsiteX3512" fmla="*/ 2922876 w 6717218"/>
              <a:gd name="connsiteY3512" fmla="*/ 5176628 h 5987027"/>
              <a:gd name="connsiteX3513" fmla="*/ 2937187 w 6717218"/>
              <a:gd name="connsiteY3513" fmla="*/ 5187822 h 5987027"/>
              <a:gd name="connsiteX3514" fmla="*/ 3021227 w 6717218"/>
              <a:gd name="connsiteY3514" fmla="*/ 5253326 h 5987027"/>
              <a:gd name="connsiteX3515" fmla="*/ 3047431 w 6717218"/>
              <a:gd name="connsiteY3515" fmla="*/ 5282758 h 5987027"/>
              <a:gd name="connsiteX3516" fmla="*/ 3146299 w 6717218"/>
              <a:gd name="connsiteY3516" fmla="*/ 5354441 h 5987027"/>
              <a:gd name="connsiteX3517" fmla="*/ 3086417 w 6717218"/>
              <a:gd name="connsiteY3517" fmla="*/ 5319123 h 5987027"/>
              <a:gd name="connsiteX3518" fmla="*/ 3030591 w 6717218"/>
              <a:gd name="connsiteY3518" fmla="*/ 5279813 h 5987027"/>
              <a:gd name="connsiteX3519" fmla="*/ 3107041 w 6717218"/>
              <a:gd name="connsiteY3519" fmla="*/ 5338847 h 5987027"/>
              <a:gd name="connsiteX3520" fmla="*/ 3308292 w 6717218"/>
              <a:gd name="connsiteY3520" fmla="*/ 5478130 h 5987027"/>
              <a:gd name="connsiteX3521" fmla="*/ 3344702 w 6717218"/>
              <a:gd name="connsiteY3521" fmla="*/ 5510017 h 5987027"/>
              <a:gd name="connsiteX3522" fmla="*/ 3275980 w 6717218"/>
              <a:gd name="connsiteY3522" fmla="*/ 5464422 h 5987027"/>
              <a:gd name="connsiteX3523" fmla="*/ 3092523 w 6717218"/>
              <a:gd name="connsiteY3523" fmla="*/ 5345040 h 5987027"/>
              <a:gd name="connsiteX3524" fmla="*/ 3079741 w 6717218"/>
              <a:gd name="connsiteY3524" fmla="*/ 5338104 h 5987027"/>
              <a:gd name="connsiteX3525" fmla="*/ 3161911 w 6717218"/>
              <a:gd name="connsiteY3525" fmla="*/ 5402840 h 5987027"/>
              <a:gd name="connsiteX3526" fmla="*/ 3385295 w 6717218"/>
              <a:gd name="connsiteY3526" fmla="*/ 5550021 h 5987027"/>
              <a:gd name="connsiteX3527" fmla="*/ 3418559 w 6717218"/>
              <a:gd name="connsiteY3527" fmla="*/ 5580687 h 5987027"/>
              <a:gd name="connsiteX3528" fmla="*/ 3406468 w 6717218"/>
              <a:gd name="connsiteY3528" fmla="*/ 5573425 h 5987027"/>
              <a:gd name="connsiteX3529" fmla="*/ 3392560 w 6717218"/>
              <a:gd name="connsiteY3529" fmla="*/ 5558523 h 5987027"/>
              <a:gd name="connsiteX3530" fmla="*/ 3379548 w 6717218"/>
              <a:gd name="connsiteY3530" fmla="*/ 5547689 h 5987027"/>
              <a:gd name="connsiteX3531" fmla="*/ 3378970 w 6717218"/>
              <a:gd name="connsiteY3531" fmla="*/ 5555105 h 5987027"/>
              <a:gd name="connsiteX3532" fmla="*/ 3374832 w 6717218"/>
              <a:gd name="connsiteY3532" fmla="*/ 5552221 h 5987027"/>
              <a:gd name="connsiteX3533" fmla="*/ 3330168 w 6717218"/>
              <a:gd name="connsiteY3533" fmla="*/ 5532325 h 5987027"/>
              <a:gd name="connsiteX3534" fmla="*/ 3388823 w 6717218"/>
              <a:gd name="connsiteY3534" fmla="*/ 5571458 h 5987027"/>
              <a:gd name="connsiteX3535" fmla="*/ 3392429 w 6717218"/>
              <a:gd name="connsiteY3535" fmla="*/ 5574016 h 5987027"/>
              <a:gd name="connsiteX3536" fmla="*/ 3392801 w 6717218"/>
              <a:gd name="connsiteY3536" fmla="*/ 5574527 h 5987027"/>
              <a:gd name="connsiteX3537" fmla="*/ 3402401 w 6717218"/>
              <a:gd name="connsiteY3537" fmla="*/ 5585230 h 5987027"/>
              <a:gd name="connsiteX3538" fmla="*/ 3316820 w 6717218"/>
              <a:gd name="connsiteY3538" fmla="*/ 5533014 h 5987027"/>
              <a:gd name="connsiteX3539" fmla="*/ 3185266 w 6717218"/>
              <a:gd name="connsiteY3539" fmla="*/ 5448564 h 5987027"/>
              <a:gd name="connsiteX3540" fmla="*/ 3169907 w 6717218"/>
              <a:gd name="connsiteY3540" fmla="*/ 5437146 h 5987027"/>
              <a:gd name="connsiteX3541" fmla="*/ 3184582 w 6717218"/>
              <a:gd name="connsiteY3541" fmla="*/ 5452473 h 5987027"/>
              <a:gd name="connsiteX3542" fmla="*/ 3416122 w 6717218"/>
              <a:gd name="connsiteY3542" fmla="*/ 5613840 h 5987027"/>
              <a:gd name="connsiteX3543" fmla="*/ 3160680 w 6717218"/>
              <a:gd name="connsiteY3543" fmla="*/ 5448294 h 5987027"/>
              <a:gd name="connsiteX3544" fmla="*/ 3121851 w 6717218"/>
              <a:gd name="connsiteY3544" fmla="*/ 5433447 h 5987027"/>
              <a:gd name="connsiteX3545" fmla="*/ 3158517 w 6717218"/>
              <a:gd name="connsiteY3545" fmla="*/ 5460677 h 5987027"/>
              <a:gd name="connsiteX3546" fmla="*/ 3270396 w 6717218"/>
              <a:gd name="connsiteY3546" fmla="*/ 5537994 h 5987027"/>
              <a:gd name="connsiteX3547" fmla="*/ 3172184 w 6717218"/>
              <a:gd name="connsiteY3547" fmla="*/ 5476162 h 5987027"/>
              <a:gd name="connsiteX3548" fmla="*/ 3067663 w 6717218"/>
              <a:gd name="connsiteY3548" fmla="*/ 5407183 h 5987027"/>
              <a:gd name="connsiteX3549" fmla="*/ 2970799 w 6717218"/>
              <a:gd name="connsiteY3549" fmla="*/ 5336436 h 5987027"/>
              <a:gd name="connsiteX3550" fmla="*/ 2970204 w 6717218"/>
              <a:gd name="connsiteY3550" fmla="*/ 5336017 h 5987027"/>
              <a:gd name="connsiteX3551" fmla="*/ 2976277 w 6717218"/>
              <a:gd name="connsiteY3551" fmla="*/ 5348926 h 5987027"/>
              <a:gd name="connsiteX3552" fmla="*/ 3116362 w 6717218"/>
              <a:gd name="connsiteY3552" fmla="*/ 5578281 h 5987027"/>
              <a:gd name="connsiteX3553" fmla="*/ 3164931 w 6717218"/>
              <a:gd name="connsiteY3553" fmla="*/ 5652804 h 5987027"/>
              <a:gd name="connsiteX3554" fmla="*/ 3167636 w 6717218"/>
              <a:gd name="connsiteY3554" fmla="*/ 5664723 h 5987027"/>
              <a:gd name="connsiteX3555" fmla="*/ 3203379 w 6717218"/>
              <a:gd name="connsiteY3555" fmla="*/ 5711790 h 5987027"/>
              <a:gd name="connsiteX3556" fmla="*/ 3256416 w 6717218"/>
              <a:gd name="connsiteY3556" fmla="*/ 5793168 h 5987027"/>
              <a:gd name="connsiteX3557" fmla="*/ 3372608 w 6717218"/>
              <a:gd name="connsiteY3557" fmla="*/ 5987025 h 5987027"/>
              <a:gd name="connsiteX3558" fmla="*/ 3029519 w 6717218"/>
              <a:gd name="connsiteY3558" fmla="*/ 5518475 h 5987027"/>
              <a:gd name="connsiteX3559" fmla="*/ 2867613 w 6717218"/>
              <a:gd name="connsiteY3559" fmla="*/ 5263734 h 5987027"/>
              <a:gd name="connsiteX3560" fmla="*/ 2782077 w 6717218"/>
              <a:gd name="connsiteY3560" fmla="*/ 5205137 h 5987027"/>
              <a:gd name="connsiteX3561" fmla="*/ 2765264 w 6717218"/>
              <a:gd name="connsiteY3561" fmla="*/ 5190920 h 5987027"/>
              <a:gd name="connsiteX3562" fmla="*/ 2837794 w 6717218"/>
              <a:gd name="connsiteY3562" fmla="*/ 5240970 h 5987027"/>
              <a:gd name="connsiteX3563" fmla="*/ 2864691 w 6717218"/>
              <a:gd name="connsiteY3563" fmla="*/ 5259137 h 5987027"/>
              <a:gd name="connsiteX3564" fmla="*/ 2813947 w 6717218"/>
              <a:gd name="connsiteY3564" fmla="*/ 5179298 h 5987027"/>
              <a:gd name="connsiteX3565" fmla="*/ 2735776 w 6717218"/>
              <a:gd name="connsiteY3565" fmla="*/ 5119527 h 5987027"/>
              <a:gd name="connsiteX3566" fmla="*/ 2767035 w 6717218"/>
              <a:gd name="connsiteY3566" fmla="*/ 5155468 h 5987027"/>
              <a:gd name="connsiteX3567" fmla="*/ 2713594 w 6717218"/>
              <a:gd name="connsiteY3567" fmla="*/ 5109222 h 5987027"/>
              <a:gd name="connsiteX3568" fmla="*/ 2686815 w 6717218"/>
              <a:gd name="connsiteY3568" fmla="*/ 5082412 h 5987027"/>
              <a:gd name="connsiteX3569" fmla="*/ 2694239 w 6717218"/>
              <a:gd name="connsiteY3569" fmla="*/ 5096185 h 5987027"/>
              <a:gd name="connsiteX3570" fmla="*/ 2688953 w 6717218"/>
              <a:gd name="connsiteY3570" fmla="*/ 5095160 h 5987027"/>
              <a:gd name="connsiteX3571" fmla="*/ 2675470 w 6717218"/>
              <a:gd name="connsiteY3571" fmla="*/ 5086199 h 5987027"/>
              <a:gd name="connsiteX3572" fmla="*/ 2676343 w 6717218"/>
              <a:gd name="connsiteY3572" fmla="*/ 5088951 h 5987027"/>
              <a:gd name="connsiteX3573" fmla="*/ 2669135 w 6717218"/>
              <a:gd name="connsiteY3573" fmla="*/ 5085616 h 5987027"/>
              <a:gd name="connsiteX3574" fmla="*/ 2668018 w 6717218"/>
              <a:gd name="connsiteY3574" fmla="*/ 5081454 h 5987027"/>
              <a:gd name="connsiteX3575" fmla="*/ 2670348 w 6717218"/>
              <a:gd name="connsiteY3575" fmla="*/ 5081973 h 5987027"/>
              <a:gd name="connsiteX3576" fmla="*/ 2667390 w 6717218"/>
              <a:gd name="connsiteY3576" fmla="*/ 5079477 h 5987027"/>
              <a:gd name="connsiteX3577" fmla="*/ 2668018 w 6717218"/>
              <a:gd name="connsiteY3577" fmla="*/ 5081454 h 5987027"/>
              <a:gd name="connsiteX3578" fmla="*/ 2660811 w 6717218"/>
              <a:gd name="connsiteY3578" fmla="*/ 5078119 h 5987027"/>
              <a:gd name="connsiteX3579" fmla="*/ 2659692 w 6717218"/>
              <a:gd name="connsiteY3579" fmla="*/ 5073956 h 5987027"/>
              <a:gd name="connsiteX3580" fmla="*/ 2661263 w 6717218"/>
              <a:gd name="connsiteY3580" fmla="*/ 5074304 h 5987027"/>
              <a:gd name="connsiteX3581" fmla="*/ 2654789 w 6717218"/>
              <a:gd name="connsiteY3581" fmla="*/ 5068842 h 5987027"/>
              <a:gd name="connsiteX3582" fmla="*/ 2659692 w 6717218"/>
              <a:gd name="connsiteY3582" fmla="*/ 5073956 h 5987027"/>
              <a:gd name="connsiteX3583" fmla="*/ 2646245 w 6717218"/>
              <a:gd name="connsiteY3583" fmla="*/ 5063845 h 5987027"/>
              <a:gd name="connsiteX3584" fmla="*/ 2639132 w 6717218"/>
              <a:gd name="connsiteY3584" fmla="*/ 5052545 h 5987027"/>
              <a:gd name="connsiteX3585" fmla="*/ 2638829 w 6717218"/>
              <a:gd name="connsiteY3585" fmla="*/ 5052217 h 5987027"/>
              <a:gd name="connsiteX3586" fmla="*/ 2582160 w 6717218"/>
              <a:gd name="connsiteY3586" fmla="*/ 4998375 h 5987027"/>
              <a:gd name="connsiteX3587" fmla="*/ 2578072 w 6717218"/>
              <a:gd name="connsiteY3587" fmla="*/ 4994970 h 5987027"/>
              <a:gd name="connsiteX3588" fmla="*/ 2561837 w 6717218"/>
              <a:gd name="connsiteY3588" fmla="*/ 4990221 h 5987027"/>
              <a:gd name="connsiteX3589" fmla="*/ 2551381 w 6717218"/>
              <a:gd name="connsiteY3589" fmla="*/ 4974038 h 5987027"/>
              <a:gd name="connsiteX3590" fmla="*/ 2547529 w 6717218"/>
              <a:gd name="connsiteY3590" fmla="*/ 4969516 h 5987027"/>
              <a:gd name="connsiteX3591" fmla="*/ 2541996 w 6717218"/>
              <a:gd name="connsiteY3591" fmla="*/ 4964907 h 5987027"/>
              <a:gd name="connsiteX3592" fmla="*/ 2546961 w 6717218"/>
              <a:gd name="connsiteY3592" fmla="*/ 4973345 h 5987027"/>
              <a:gd name="connsiteX3593" fmla="*/ 2543562 w 6717218"/>
              <a:gd name="connsiteY3593" fmla="*/ 4975809 h 5987027"/>
              <a:gd name="connsiteX3594" fmla="*/ 2537202 w 6717218"/>
              <a:gd name="connsiteY3594" fmla="*/ 4974206 h 5987027"/>
              <a:gd name="connsiteX3595" fmla="*/ 2549371 w 6717218"/>
              <a:gd name="connsiteY3595" fmla="*/ 4992020 h 5987027"/>
              <a:gd name="connsiteX3596" fmla="*/ 2572336 w 6717218"/>
              <a:gd name="connsiteY3596" fmla="*/ 5022507 h 5987027"/>
              <a:gd name="connsiteX3597" fmla="*/ 2581525 w 6717218"/>
              <a:gd name="connsiteY3597" fmla="*/ 5035279 h 5987027"/>
              <a:gd name="connsiteX3598" fmla="*/ 2602039 w 6717218"/>
              <a:gd name="connsiteY3598" fmla="*/ 5054047 h 5987027"/>
              <a:gd name="connsiteX3599" fmla="*/ 2616978 w 6717218"/>
              <a:gd name="connsiteY3599" fmla="*/ 5080160 h 5987027"/>
              <a:gd name="connsiteX3600" fmla="*/ 2665768 w 6717218"/>
              <a:gd name="connsiteY3600" fmla="*/ 5119032 h 5987027"/>
              <a:gd name="connsiteX3601" fmla="*/ 2691141 w 6717218"/>
              <a:gd name="connsiteY3601" fmla="*/ 5137504 h 5987027"/>
              <a:gd name="connsiteX3602" fmla="*/ 2695066 w 6717218"/>
              <a:gd name="connsiteY3602" fmla="*/ 5141675 h 5987027"/>
              <a:gd name="connsiteX3603" fmla="*/ 2738397 w 6717218"/>
              <a:gd name="connsiteY3603" fmla="*/ 5181612 h 5987027"/>
              <a:gd name="connsiteX3604" fmla="*/ 2743385 w 6717218"/>
              <a:gd name="connsiteY3604" fmla="*/ 5187022 h 5987027"/>
              <a:gd name="connsiteX3605" fmla="*/ 2680606 w 6717218"/>
              <a:gd name="connsiteY3605" fmla="*/ 5141375 h 5987027"/>
              <a:gd name="connsiteX3606" fmla="*/ 2629053 w 6717218"/>
              <a:gd name="connsiteY3606" fmla="*/ 5101267 h 5987027"/>
              <a:gd name="connsiteX3607" fmla="*/ 2651222 w 6717218"/>
              <a:gd name="connsiteY3607" fmla="*/ 5140019 h 5987027"/>
              <a:gd name="connsiteX3608" fmla="*/ 2658356 w 6717218"/>
              <a:gd name="connsiteY3608" fmla="*/ 5153425 h 5987027"/>
              <a:gd name="connsiteX3609" fmla="*/ 2651091 w 6717218"/>
              <a:gd name="connsiteY3609" fmla="*/ 5147055 h 5987027"/>
              <a:gd name="connsiteX3610" fmla="*/ 2631345 w 6717218"/>
              <a:gd name="connsiteY3610" fmla="*/ 5130367 h 5987027"/>
              <a:gd name="connsiteX3611" fmla="*/ 2631109 w 6717218"/>
              <a:gd name="connsiteY3611" fmla="*/ 5131507 h 5987027"/>
              <a:gd name="connsiteX3612" fmla="*/ 2606683 w 6717218"/>
              <a:gd name="connsiteY3612" fmla="*/ 5090148 h 5987027"/>
              <a:gd name="connsiteX3613" fmla="*/ 2596648 w 6717218"/>
              <a:gd name="connsiteY3613" fmla="*/ 5076056 h 5987027"/>
              <a:gd name="connsiteX3614" fmla="*/ 2593914 w 6717218"/>
              <a:gd name="connsiteY3614" fmla="*/ 5073929 h 5987027"/>
              <a:gd name="connsiteX3615" fmla="*/ 2567733 w 6717218"/>
              <a:gd name="connsiteY3615" fmla="*/ 5052370 h 5987027"/>
              <a:gd name="connsiteX3616" fmla="*/ 2565547 w 6717218"/>
              <a:gd name="connsiteY3616" fmla="*/ 5051058 h 5987027"/>
              <a:gd name="connsiteX3617" fmla="*/ 2562863 w 6717218"/>
              <a:gd name="connsiteY3617" fmla="*/ 5048357 h 5987027"/>
              <a:gd name="connsiteX3618" fmla="*/ 2546547 w 6717218"/>
              <a:gd name="connsiteY3618" fmla="*/ 5034921 h 5987027"/>
              <a:gd name="connsiteX3619" fmla="*/ 2503100 w 6717218"/>
              <a:gd name="connsiteY3619" fmla="*/ 4996600 h 5987027"/>
              <a:gd name="connsiteX3620" fmla="*/ 2457019 w 6717218"/>
              <a:gd name="connsiteY3620" fmla="*/ 4953744 h 5987027"/>
              <a:gd name="connsiteX3621" fmla="*/ 2456949 w 6717218"/>
              <a:gd name="connsiteY3621" fmla="*/ 4955255 h 5987027"/>
              <a:gd name="connsiteX3622" fmla="*/ 2462589 w 6717218"/>
              <a:gd name="connsiteY3622" fmla="*/ 4970554 h 5987027"/>
              <a:gd name="connsiteX3623" fmla="*/ 2489186 w 6717218"/>
              <a:gd name="connsiteY3623" fmla="*/ 5004758 h 5987027"/>
              <a:gd name="connsiteX3624" fmla="*/ 2459334 w 6717218"/>
              <a:gd name="connsiteY3624" fmla="*/ 4986046 h 5987027"/>
              <a:gd name="connsiteX3625" fmla="*/ 2463991 w 6717218"/>
              <a:gd name="connsiteY3625" fmla="*/ 4992821 h 5987027"/>
              <a:gd name="connsiteX3626" fmla="*/ 2472350 w 6717218"/>
              <a:gd name="connsiteY3626" fmla="*/ 5000705 h 5987027"/>
              <a:gd name="connsiteX3627" fmla="*/ 2465292 w 6717218"/>
              <a:gd name="connsiteY3627" fmla="*/ 5003179 h 5987027"/>
              <a:gd name="connsiteX3628" fmla="*/ 2568979 w 6717218"/>
              <a:gd name="connsiteY3628" fmla="*/ 5092123 h 5987027"/>
              <a:gd name="connsiteX3629" fmla="*/ 2433845 w 6717218"/>
              <a:gd name="connsiteY3629" fmla="*/ 4982608 h 5987027"/>
              <a:gd name="connsiteX3630" fmla="*/ 2436508 w 6717218"/>
              <a:gd name="connsiteY3630" fmla="*/ 4989043 h 5987027"/>
              <a:gd name="connsiteX3631" fmla="*/ 2423082 w 6717218"/>
              <a:gd name="connsiteY3631" fmla="*/ 4973886 h 5987027"/>
              <a:gd name="connsiteX3632" fmla="*/ 2423082 w 6717218"/>
              <a:gd name="connsiteY3632" fmla="*/ 4973885 h 5987027"/>
              <a:gd name="connsiteX3633" fmla="*/ 2403229 w 6717218"/>
              <a:gd name="connsiteY3633" fmla="*/ 4957795 h 5987027"/>
              <a:gd name="connsiteX3634" fmla="*/ 2410642 w 6717218"/>
              <a:gd name="connsiteY3634" fmla="*/ 4975104 h 5987027"/>
              <a:gd name="connsiteX3635" fmla="*/ 2410716 w 6717218"/>
              <a:gd name="connsiteY3635" fmla="*/ 4975348 h 5987027"/>
              <a:gd name="connsiteX3636" fmla="*/ 2475416 w 6717218"/>
              <a:gd name="connsiteY3636" fmla="*/ 5019504 h 5987027"/>
              <a:gd name="connsiteX3637" fmla="*/ 2461523 w 6717218"/>
              <a:gd name="connsiteY3637" fmla="*/ 5026678 h 5987027"/>
              <a:gd name="connsiteX3638" fmla="*/ 2442802 w 6717218"/>
              <a:gd name="connsiteY3638" fmla="*/ 5017101 h 5987027"/>
              <a:gd name="connsiteX3639" fmla="*/ 2456011 w 6717218"/>
              <a:gd name="connsiteY3639" fmla="*/ 5031531 h 5987027"/>
              <a:gd name="connsiteX3640" fmla="*/ 2488514 w 6717218"/>
              <a:gd name="connsiteY3640" fmla="*/ 5068301 h 5987027"/>
              <a:gd name="connsiteX3641" fmla="*/ 2475824 w 6717218"/>
              <a:gd name="connsiteY3641" fmla="*/ 5060300 h 5987027"/>
              <a:gd name="connsiteX3642" fmla="*/ 2381612 w 6717218"/>
              <a:gd name="connsiteY3642" fmla="*/ 5005825 h 5987027"/>
              <a:gd name="connsiteX3643" fmla="*/ 2376546 w 6717218"/>
              <a:gd name="connsiteY3643" fmla="*/ 5001980 h 5987027"/>
              <a:gd name="connsiteX3644" fmla="*/ 2380151 w 6717218"/>
              <a:gd name="connsiteY3644" fmla="*/ 5012132 h 5987027"/>
              <a:gd name="connsiteX3645" fmla="*/ 2395003 w 6717218"/>
              <a:gd name="connsiteY3645" fmla="*/ 5022819 h 5987027"/>
              <a:gd name="connsiteX3646" fmla="*/ 2381256 w 6717218"/>
              <a:gd name="connsiteY3646" fmla="*/ 5015251 h 5987027"/>
              <a:gd name="connsiteX3647" fmla="*/ 2386537 w 6717218"/>
              <a:gd name="connsiteY3647" fmla="*/ 5030126 h 5987027"/>
              <a:gd name="connsiteX3648" fmla="*/ 2387986 w 6717218"/>
              <a:gd name="connsiteY3648" fmla="*/ 5031047 h 5987027"/>
              <a:gd name="connsiteX3649" fmla="*/ 2415935 w 6717218"/>
              <a:gd name="connsiteY3649" fmla="*/ 5061479 h 5987027"/>
              <a:gd name="connsiteX3650" fmla="*/ 2400413 w 6717218"/>
              <a:gd name="connsiteY3650" fmla="*/ 5053206 h 5987027"/>
              <a:gd name="connsiteX3651" fmla="*/ 2409094 w 6717218"/>
              <a:gd name="connsiteY3651" fmla="*/ 5067153 h 5987027"/>
              <a:gd name="connsiteX3652" fmla="*/ 2431163 w 6717218"/>
              <a:gd name="connsiteY3652" fmla="*/ 5104270 h 5987027"/>
              <a:gd name="connsiteX3653" fmla="*/ 2485148 w 6717218"/>
              <a:gd name="connsiteY3653" fmla="*/ 5137459 h 5987027"/>
              <a:gd name="connsiteX3654" fmla="*/ 2607493 w 6717218"/>
              <a:gd name="connsiteY3654" fmla="*/ 5213026 h 5987027"/>
              <a:gd name="connsiteX3655" fmla="*/ 2610468 w 6717218"/>
              <a:gd name="connsiteY3655" fmla="*/ 5214291 h 5987027"/>
              <a:gd name="connsiteX3656" fmla="*/ 2611249 w 6717218"/>
              <a:gd name="connsiteY3656" fmla="*/ 5214641 h 5987027"/>
              <a:gd name="connsiteX3657" fmla="*/ 2601145 w 6717218"/>
              <a:gd name="connsiteY3657" fmla="*/ 5205758 h 5987027"/>
              <a:gd name="connsiteX3658" fmla="*/ 2525617 w 6717218"/>
              <a:gd name="connsiteY3658" fmla="*/ 5124895 h 5987027"/>
              <a:gd name="connsiteX3659" fmla="*/ 2453683 w 6717218"/>
              <a:gd name="connsiteY3659" fmla="*/ 5063033 h 5987027"/>
              <a:gd name="connsiteX3660" fmla="*/ 2521228 w 6717218"/>
              <a:gd name="connsiteY3660" fmla="*/ 5104888 h 5987027"/>
              <a:gd name="connsiteX3661" fmla="*/ 2527965 w 6717218"/>
              <a:gd name="connsiteY3661" fmla="*/ 5112408 h 5987027"/>
              <a:gd name="connsiteX3662" fmla="*/ 2576356 w 6717218"/>
              <a:gd name="connsiteY3662" fmla="*/ 5162561 h 5987027"/>
              <a:gd name="connsiteX3663" fmla="*/ 2626911 w 6717218"/>
              <a:gd name="connsiteY3663" fmla="*/ 5216500 h 5987027"/>
              <a:gd name="connsiteX3664" fmla="*/ 2634254 w 6717218"/>
              <a:gd name="connsiteY3664" fmla="*/ 5225919 h 5987027"/>
              <a:gd name="connsiteX3665" fmla="*/ 2640808 w 6717218"/>
              <a:gd name="connsiteY3665" fmla="*/ 5229256 h 5987027"/>
              <a:gd name="connsiteX3666" fmla="*/ 2664518 w 6717218"/>
              <a:gd name="connsiteY3666" fmla="*/ 5256561 h 5987027"/>
              <a:gd name="connsiteX3667" fmla="*/ 2557503 w 6717218"/>
              <a:gd name="connsiteY3667" fmla="*/ 5193862 h 5987027"/>
              <a:gd name="connsiteX3668" fmla="*/ 2445656 w 6717218"/>
              <a:gd name="connsiteY3668" fmla="*/ 5128640 h 5987027"/>
              <a:gd name="connsiteX3669" fmla="*/ 2452237 w 6717218"/>
              <a:gd name="connsiteY3669" fmla="*/ 5139710 h 5987027"/>
              <a:gd name="connsiteX3670" fmla="*/ 2460905 w 6717218"/>
              <a:gd name="connsiteY3670" fmla="*/ 5156091 h 5987027"/>
              <a:gd name="connsiteX3671" fmla="*/ 2545367 w 6717218"/>
              <a:gd name="connsiteY3671" fmla="*/ 5205957 h 5987027"/>
              <a:gd name="connsiteX3672" fmla="*/ 2728275 w 6717218"/>
              <a:gd name="connsiteY3672" fmla="*/ 5311038 h 5987027"/>
              <a:gd name="connsiteX3673" fmla="*/ 2780435 w 6717218"/>
              <a:gd name="connsiteY3673" fmla="*/ 5352857 h 5987027"/>
              <a:gd name="connsiteX3674" fmla="*/ 2761640 w 6717218"/>
              <a:gd name="connsiteY3674" fmla="*/ 5342840 h 5987027"/>
              <a:gd name="connsiteX3675" fmla="*/ 2739745 w 6717218"/>
              <a:gd name="connsiteY3675" fmla="*/ 5322579 h 5987027"/>
              <a:gd name="connsiteX3676" fmla="*/ 2719389 w 6717218"/>
              <a:gd name="connsiteY3676" fmla="*/ 5307772 h 5987027"/>
              <a:gd name="connsiteX3677" fmla="*/ 2718814 w 6717218"/>
              <a:gd name="connsiteY3677" fmla="*/ 5317652 h 5987027"/>
              <a:gd name="connsiteX3678" fmla="*/ 2712368 w 6717218"/>
              <a:gd name="connsiteY3678" fmla="*/ 5313693 h 5987027"/>
              <a:gd name="connsiteX3679" fmla="*/ 2643227 w 6717218"/>
              <a:gd name="connsiteY3679" fmla="*/ 5285936 h 5987027"/>
              <a:gd name="connsiteX3680" fmla="*/ 2734574 w 6717218"/>
              <a:gd name="connsiteY3680" fmla="*/ 5339738 h 5987027"/>
              <a:gd name="connsiteX3681" fmla="*/ 2740195 w 6717218"/>
              <a:gd name="connsiteY3681" fmla="*/ 5343249 h 5987027"/>
              <a:gd name="connsiteX3682" fmla="*/ 2740788 w 6717218"/>
              <a:gd name="connsiteY3682" fmla="*/ 5343942 h 5987027"/>
              <a:gd name="connsiteX3683" fmla="*/ 2755918 w 6717218"/>
              <a:gd name="connsiteY3683" fmla="*/ 5358483 h 5987027"/>
              <a:gd name="connsiteX3684" fmla="*/ 2622847 w 6717218"/>
              <a:gd name="connsiteY3684" fmla="*/ 5286492 h 5987027"/>
              <a:gd name="connsiteX3685" fmla="*/ 2489997 w 6717218"/>
              <a:gd name="connsiteY3685" fmla="*/ 5211063 h 5987027"/>
              <a:gd name="connsiteX3686" fmla="*/ 2491161 w 6717218"/>
              <a:gd name="connsiteY3686" fmla="*/ 5213264 h 5987027"/>
              <a:gd name="connsiteX3687" fmla="*/ 2489365 w 6717218"/>
              <a:gd name="connsiteY3687" fmla="*/ 5210706 h 5987027"/>
              <a:gd name="connsiteX3688" fmla="*/ 2418110 w 6717218"/>
              <a:gd name="connsiteY3688" fmla="*/ 5170248 h 5987027"/>
              <a:gd name="connsiteX3689" fmla="*/ 2416022 w 6717218"/>
              <a:gd name="connsiteY3689" fmla="*/ 5166579 h 5987027"/>
              <a:gd name="connsiteX3690" fmla="*/ 2414501 w 6717218"/>
              <a:gd name="connsiteY3690" fmla="*/ 5164520 h 5987027"/>
              <a:gd name="connsiteX3691" fmla="*/ 2421458 w 6717218"/>
              <a:gd name="connsiteY3691" fmla="*/ 5178071 h 5987027"/>
              <a:gd name="connsiteX3692" fmla="*/ 2494662 w 6717218"/>
              <a:gd name="connsiteY3692" fmla="*/ 5223502 h 5987027"/>
              <a:gd name="connsiteX3693" fmla="*/ 2491161 w 6717218"/>
              <a:gd name="connsiteY3693" fmla="*/ 5213264 h 5987027"/>
              <a:gd name="connsiteX3694" fmla="*/ 2500866 w 6717218"/>
              <a:gd name="connsiteY3694" fmla="*/ 5227354 h 5987027"/>
              <a:gd name="connsiteX3695" fmla="*/ 2505572 w 6717218"/>
              <a:gd name="connsiteY3695" fmla="*/ 5230274 h 5987027"/>
              <a:gd name="connsiteX3696" fmla="*/ 2778106 w 6717218"/>
              <a:gd name="connsiteY3696" fmla="*/ 5397032 h 5987027"/>
              <a:gd name="connsiteX3697" fmla="*/ 2481007 w 6717218"/>
              <a:gd name="connsiteY3697" fmla="*/ 5227740 h 5987027"/>
              <a:gd name="connsiteX3698" fmla="*/ 2432441 w 6717218"/>
              <a:gd name="connsiteY3698" fmla="*/ 5199465 h 5987027"/>
              <a:gd name="connsiteX3699" fmla="*/ 2445368 w 6717218"/>
              <a:gd name="connsiteY3699" fmla="*/ 5224643 h 5987027"/>
              <a:gd name="connsiteX3700" fmla="*/ 2467095 w 6717218"/>
              <a:gd name="connsiteY3700" fmla="*/ 5237156 h 5987027"/>
              <a:gd name="connsiteX3701" fmla="*/ 2552061 w 6717218"/>
              <a:gd name="connsiteY3701" fmla="*/ 5291883 h 5987027"/>
              <a:gd name="connsiteX3702" fmla="*/ 2450957 w 6717218"/>
              <a:gd name="connsiteY3702" fmla="*/ 5235532 h 5987027"/>
              <a:gd name="connsiteX3703" fmla="*/ 2480925 w 6717218"/>
              <a:gd name="connsiteY3703" fmla="*/ 5293905 h 5987027"/>
              <a:gd name="connsiteX3704" fmla="*/ 2497394 w 6717218"/>
              <a:gd name="connsiteY3704" fmla="*/ 5302722 h 5987027"/>
              <a:gd name="connsiteX3705" fmla="*/ 2600134 w 6717218"/>
              <a:gd name="connsiteY3705" fmla="*/ 5404054 h 5987027"/>
              <a:gd name="connsiteX3706" fmla="*/ 2615356 w 6717218"/>
              <a:gd name="connsiteY3706" fmla="*/ 5419985 h 5987027"/>
              <a:gd name="connsiteX3707" fmla="*/ 2602345 w 6717218"/>
              <a:gd name="connsiteY3707" fmla="*/ 5413331 h 5987027"/>
              <a:gd name="connsiteX3708" fmla="*/ 2567195 w 6717218"/>
              <a:gd name="connsiteY3708" fmla="*/ 5396066 h 5987027"/>
              <a:gd name="connsiteX3709" fmla="*/ 2567231 w 6717218"/>
              <a:gd name="connsiteY3709" fmla="*/ 5397620 h 5987027"/>
              <a:gd name="connsiteX3710" fmla="*/ 2516665 w 6717218"/>
              <a:gd name="connsiteY3710" fmla="*/ 5349050 h 5987027"/>
              <a:gd name="connsiteX3711" fmla="*/ 2505164 w 6717218"/>
              <a:gd name="connsiteY3711" fmla="*/ 5339664 h 5987027"/>
              <a:gd name="connsiteX3712" fmla="*/ 2510602 w 6717218"/>
              <a:gd name="connsiteY3712" fmla="*/ 5348747 h 5987027"/>
              <a:gd name="connsiteX3713" fmla="*/ 2642038 w 6717218"/>
              <a:gd name="connsiteY3713" fmla="*/ 5543341 h 5987027"/>
              <a:gd name="connsiteX3714" fmla="*/ 2541154 w 6717218"/>
              <a:gd name="connsiteY3714" fmla="*/ 5434650 h 5987027"/>
              <a:gd name="connsiteX3715" fmla="*/ 2443301 w 6717218"/>
              <a:gd name="connsiteY3715" fmla="*/ 5294930 h 5987027"/>
              <a:gd name="connsiteX3716" fmla="*/ 2431074 w 6717218"/>
              <a:gd name="connsiteY3716" fmla="*/ 5279196 h 5987027"/>
              <a:gd name="connsiteX3717" fmla="*/ 2404678 w 6717218"/>
              <a:gd name="connsiteY3717" fmla="*/ 5257654 h 5987027"/>
              <a:gd name="connsiteX3718" fmla="*/ 2383507 w 6717218"/>
              <a:gd name="connsiteY3718" fmla="*/ 5235638 h 5987027"/>
              <a:gd name="connsiteX3719" fmla="*/ 2410423 w 6717218"/>
              <a:gd name="connsiteY3719" fmla="*/ 5252625 h 5987027"/>
              <a:gd name="connsiteX3720" fmla="*/ 2401790 w 6717218"/>
              <a:gd name="connsiteY3720" fmla="*/ 5241515 h 5987027"/>
              <a:gd name="connsiteX3721" fmla="*/ 2356007 w 6717218"/>
              <a:gd name="connsiteY3721" fmla="*/ 5182061 h 5987027"/>
              <a:gd name="connsiteX3722" fmla="*/ 2355289 w 6717218"/>
              <a:gd name="connsiteY3722" fmla="*/ 5181085 h 5987027"/>
              <a:gd name="connsiteX3723" fmla="*/ 2346131 w 6717218"/>
              <a:gd name="connsiteY3723" fmla="*/ 5175745 h 5987027"/>
              <a:gd name="connsiteX3724" fmla="*/ 2364802 w 6717218"/>
              <a:gd name="connsiteY3724" fmla="*/ 5216335 h 5987027"/>
              <a:gd name="connsiteX3725" fmla="*/ 2463138 w 6717218"/>
              <a:gd name="connsiteY3725" fmla="*/ 5392846 h 5987027"/>
              <a:gd name="connsiteX3726" fmla="*/ 2469858 w 6717218"/>
              <a:gd name="connsiteY3726" fmla="*/ 5406940 h 5987027"/>
              <a:gd name="connsiteX3727" fmla="*/ 2469150 w 6717218"/>
              <a:gd name="connsiteY3727" fmla="*/ 5406366 h 5987027"/>
              <a:gd name="connsiteX3728" fmla="*/ 2411010 w 6717218"/>
              <a:gd name="connsiteY3728" fmla="*/ 5348964 h 5987027"/>
              <a:gd name="connsiteX3729" fmla="*/ 2440166 w 6717218"/>
              <a:gd name="connsiteY3729" fmla="*/ 5386573 h 5987027"/>
              <a:gd name="connsiteX3730" fmla="*/ 2467826 w 6717218"/>
              <a:gd name="connsiteY3730" fmla="*/ 5414336 h 5987027"/>
              <a:gd name="connsiteX3731" fmla="*/ 2479409 w 6717218"/>
              <a:gd name="connsiteY3731" fmla="*/ 5426972 h 5987027"/>
              <a:gd name="connsiteX3732" fmla="*/ 2504053 w 6717218"/>
              <a:gd name="connsiteY3732" fmla="*/ 5478662 h 5987027"/>
              <a:gd name="connsiteX3733" fmla="*/ 2499675 w 6717218"/>
              <a:gd name="connsiteY3733" fmla="*/ 5479999 h 5987027"/>
              <a:gd name="connsiteX3734" fmla="*/ 2504452 w 6717218"/>
              <a:gd name="connsiteY3734" fmla="*/ 5484308 h 5987027"/>
              <a:gd name="connsiteX3735" fmla="*/ 2511990 w 6717218"/>
              <a:gd name="connsiteY3735" fmla="*/ 5495310 h 5987027"/>
              <a:gd name="connsiteX3736" fmla="*/ 2530411 w 6717218"/>
              <a:gd name="connsiteY3736" fmla="*/ 5533943 h 5987027"/>
              <a:gd name="connsiteX3737" fmla="*/ 2519546 w 6717218"/>
              <a:gd name="connsiteY3737" fmla="*/ 5523224 h 5987027"/>
              <a:gd name="connsiteX3738" fmla="*/ 2512866 w 6717218"/>
              <a:gd name="connsiteY3738" fmla="*/ 5520625 h 5987027"/>
              <a:gd name="connsiteX3739" fmla="*/ 2519546 w 6717218"/>
              <a:gd name="connsiteY3739" fmla="*/ 5523224 h 5987027"/>
              <a:gd name="connsiteX3740" fmla="*/ 2511880 w 6717218"/>
              <a:gd name="connsiteY3740" fmla="*/ 5530625 h 5987027"/>
              <a:gd name="connsiteX3741" fmla="*/ 2488348 w 6717218"/>
              <a:gd name="connsiteY3741" fmla="*/ 5493466 h 5987027"/>
              <a:gd name="connsiteX3742" fmla="*/ 2471088 w 6717218"/>
              <a:gd name="connsiteY3742" fmla="*/ 5460587 h 5987027"/>
              <a:gd name="connsiteX3743" fmla="*/ 2488348 w 6717218"/>
              <a:gd name="connsiteY3743" fmla="*/ 5493466 h 5987027"/>
              <a:gd name="connsiteX3744" fmla="*/ 2506761 w 6717218"/>
              <a:gd name="connsiteY3744" fmla="*/ 5535127 h 5987027"/>
              <a:gd name="connsiteX3745" fmla="*/ 2488596 w 6717218"/>
              <a:gd name="connsiteY3745" fmla="*/ 5519702 h 5987027"/>
              <a:gd name="connsiteX3746" fmla="*/ 2480465 w 6717218"/>
              <a:gd name="connsiteY3746" fmla="*/ 5513594 h 5987027"/>
              <a:gd name="connsiteX3747" fmla="*/ 2413413 w 6717218"/>
              <a:gd name="connsiteY3747" fmla="*/ 5385904 h 5987027"/>
              <a:gd name="connsiteX3748" fmla="*/ 2344219 w 6717218"/>
              <a:gd name="connsiteY3748" fmla="*/ 5262988 h 5987027"/>
              <a:gd name="connsiteX3749" fmla="*/ 2299572 w 6717218"/>
              <a:gd name="connsiteY3749" fmla="*/ 5190991 h 5987027"/>
              <a:gd name="connsiteX3750" fmla="*/ 2291398 w 6717218"/>
              <a:gd name="connsiteY3750" fmla="*/ 5185854 h 5987027"/>
              <a:gd name="connsiteX3751" fmla="*/ 2291783 w 6717218"/>
              <a:gd name="connsiteY3751" fmla="*/ 5186695 h 5987027"/>
              <a:gd name="connsiteX3752" fmla="*/ 2290368 w 6717218"/>
              <a:gd name="connsiteY3752" fmla="*/ 5194573 h 5987027"/>
              <a:gd name="connsiteX3753" fmla="*/ 2302136 w 6717218"/>
              <a:gd name="connsiteY3753" fmla="*/ 5212950 h 5987027"/>
              <a:gd name="connsiteX3754" fmla="*/ 2326418 w 6717218"/>
              <a:gd name="connsiteY3754" fmla="*/ 5262310 h 5987027"/>
              <a:gd name="connsiteX3755" fmla="*/ 2324361 w 6717218"/>
              <a:gd name="connsiteY3755" fmla="*/ 5279397 h 5987027"/>
              <a:gd name="connsiteX3756" fmla="*/ 2369410 w 6717218"/>
              <a:gd name="connsiteY3756" fmla="*/ 5364625 h 5987027"/>
              <a:gd name="connsiteX3757" fmla="*/ 2365285 w 6717218"/>
              <a:gd name="connsiteY3757" fmla="*/ 5385947 h 5987027"/>
              <a:gd name="connsiteX3758" fmla="*/ 2367659 w 6717218"/>
              <a:gd name="connsiteY3758" fmla="*/ 5391345 h 5987027"/>
              <a:gd name="connsiteX3759" fmla="*/ 2370882 w 6717218"/>
              <a:gd name="connsiteY3759" fmla="*/ 5395499 h 5987027"/>
              <a:gd name="connsiteX3760" fmla="*/ 2373849 w 6717218"/>
              <a:gd name="connsiteY3760" fmla="*/ 5403019 h 5987027"/>
              <a:gd name="connsiteX3761" fmla="*/ 2373116 w 6717218"/>
              <a:gd name="connsiteY3761" fmla="*/ 5404449 h 5987027"/>
              <a:gd name="connsiteX3762" fmla="*/ 2375463 w 6717218"/>
              <a:gd name="connsiteY3762" fmla="*/ 5407108 h 5987027"/>
              <a:gd name="connsiteX3763" fmla="*/ 2373849 w 6717218"/>
              <a:gd name="connsiteY3763" fmla="*/ 5403019 h 5987027"/>
              <a:gd name="connsiteX3764" fmla="*/ 2374989 w 6717218"/>
              <a:gd name="connsiteY3764" fmla="*/ 5400793 h 5987027"/>
              <a:gd name="connsiteX3765" fmla="*/ 2379936 w 6717218"/>
              <a:gd name="connsiteY3765" fmla="*/ 5428544 h 5987027"/>
              <a:gd name="connsiteX3766" fmla="*/ 2331836 w 6717218"/>
              <a:gd name="connsiteY3766" fmla="*/ 5340823 h 5987027"/>
              <a:gd name="connsiteX3767" fmla="*/ 2313503 w 6717218"/>
              <a:gd name="connsiteY3767" fmla="*/ 5331761 h 5987027"/>
              <a:gd name="connsiteX3768" fmla="*/ 2260729 w 6717218"/>
              <a:gd name="connsiteY3768" fmla="*/ 5257996 h 5987027"/>
              <a:gd name="connsiteX3769" fmla="*/ 2195843 w 6717218"/>
              <a:gd name="connsiteY3769" fmla="*/ 5143711 h 5987027"/>
              <a:gd name="connsiteX3770" fmla="*/ 2189616 w 6717218"/>
              <a:gd name="connsiteY3770" fmla="*/ 5175168 h 5987027"/>
              <a:gd name="connsiteX3771" fmla="*/ 2203793 w 6717218"/>
              <a:gd name="connsiteY3771" fmla="*/ 5211454 h 5987027"/>
              <a:gd name="connsiteX3772" fmla="*/ 2201592 w 6717218"/>
              <a:gd name="connsiteY3772" fmla="*/ 5218666 h 5987027"/>
              <a:gd name="connsiteX3773" fmla="*/ 2209461 w 6717218"/>
              <a:gd name="connsiteY3773" fmla="*/ 5233314 h 5987027"/>
              <a:gd name="connsiteX3774" fmla="*/ 2215963 w 6717218"/>
              <a:gd name="connsiteY3774" fmla="*/ 5240684 h 5987027"/>
              <a:gd name="connsiteX3775" fmla="*/ 2225838 w 6717218"/>
              <a:gd name="connsiteY3775" fmla="*/ 5257753 h 5987027"/>
              <a:gd name="connsiteX3776" fmla="*/ 2220358 w 6717218"/>
              <a:gd name="connsiteY3776" fmla="*/ 5253379 h 5987027"/>
              <a:gd name="connsiteX3777" fmla="*/ 2224629 w 6717218"/>
              <a:gd name="connsiteY3777" fmla="*/ 5260994 h 5987027"/>
              <a:gd name="connsiteX3778" fmla="*/ 2229083 w 6717218"/>
              <a:gd name="connsiteY3778" fmla="*/ 5268675 h 5987027"/>
              <a:gd name="connsiteX3779" fmla="*/ 2267050 w 6717218"/>
              <a:gd name="connsiteY3779" fmla="*/ 5342187 h 5987027"/>
              <a:gd name="connsiteX3780" fmla="*/ 2315946 w 6717218"/>
              <a:gd name="connsiteY3780" fmla="*/ 5439124 h 5987027"/>
              <a:gd name="connsiteX3781" fmla="*/ 2340268 w 6717218"/>
              <a:gd name="connsiteY3781" fmla="*/ 5486146 h 5987027"/>
              <a:gd name="connsiteX3782" fmla="*/ 2346360 w 6717218"/>
              <a:gd name="connsiteY3782" fmla="*/ 5492008 h 5987027"/>
              <a:gd name="connsiteX3783" fmla="*/ 2386512 w 6717218"/>
              <a:gd name="connsiteY3783" fmla="*/ 5538029 h 5987027"/>
              <a:gd name="connsiteX3784" fmla="*/ 2353658 w 6717218"/>
              <a:gd name="connsiteY3784" fmla="*/ 5512030 h 5987027"/>
              <a:gd name="connsiteX3785" fmla="*/ 2363268 w 6717218"/>
              <a:gd name="connsiteY3785" fmla="*/ 5530609 h 5987027"/>
              <a:gd name="connsiteX3786" fmla="*/ 2369665 w 6717218"/>
              <a:gd name="connsiteY3786" fmla="*/ 5543174 h 5987027"/>
              <a:gd name="connsiteX3787" fmla="*/ 2357144 w 6717218"/>
              <a:gd name="connsiteY3787" fmla="*/ 5534582 h 5987027"/>
              <a:gd name="connsiteX3788" fmla="*/ 2352540 w 6717218"/>
              <a:gd name="connsiteY3788" fmla="*/ 5532004 h 5987027"/>
              <a:gd name="connsiteX3789" fmla="*/ 2332048 w 6717218"/>
              <a:gd name="connsiteY3789" fmla="*/ 5494765 h 5987027"/>
              <a:gd name="connsiteX3790" fmla="*/ 2287831 w 6717218"/>
              <a:gd name="connsiteY3790" fmla="*/ 5456486 h 5987027"/>
              <a:gd name="connsiteX3791" fmla="*/ 2241484 w 6717218"/>
              <a:gd name="connsiteY3791" fmla="*/ 5416117 h 5987027"/>
              <a:gd name="connsiteX3792" fmla="*/ 2201097 w 6717218"/>
              <a:gd name="connsiteY3792" fmla="*/ 5383600 h 5987027"/>
              <a:gd name="connsiteX3793" fmla="*/ 2201599 w 6717218"/>
              <a:gd name="connsiteY3793" fmla="*/ 5384740 h 5987027"/>
              <a:gd name="connsiteX3794" fmla="*/ 2193586 w 6717218"/>
              <a:gd name="connsiteY3794" fmla="*/ 5386832 h 5987027"/>
              <a:gd name="connsiteX3795" fmla="*/ 2183940 w 6717218"/>
              <a:gd name="connsiteY3795" fmla="*/ 5370565 h 5987027"/>
              <a:gd name="connsiteX3796" fmla="*/ 2170938 w 6717218"/>
              <a:gd name="connsiteY3796" fmla="*/ 5361930 h 5987027"/>
              <a:gd name="connsiteX3797" fmla="*/ 2148930 w 6717218"/>
              <a:gd name="connsiteY3797" fmla="*/ 5342111 h 5987027"/>
              <a:gd name="connsiteX3798" fmla="*/ 2123890 w 6717218"/>
              <a:gd name="connsiteY3798" fmla="*/ 5317095 h 5987027"/>
              <a:gd name="connsiteX3799" fmla="*/ 2145013 w 6717218"/>
              <a:gd name="connsiteY3799" fmla="*/ 5357126 h 5987027"/>
              <a:gd name="connsiteX3800" fmla="*/ 2152606 w 6717218"/>
              <a:gd name="connsiteY3800" fmla="*/ 5372863 h 5987027"/>
              <a:gd name="connsiteX3801" fmla="*/ 2150070 w 6717218"/>
              <a:gd name="connsiteY3801" fmla="*/ 5370260 h 5987027"/>
              <a:gd name="connsiteX3802" fmla="*/ 2128966 w 6717218"/>
              <a:gd name="connsiteY3802" fmla="*/ 5348753 h 5987027"/>
              <a:gd name="connsiteX3803" fmla="*/ 2107711 w 6717218"/>
              <a:gd name="connsiteY3803" fmla="*/ 5310701 h 5987027"/>
              <a:gd name="connsiteX3804" fmla="*/ 2098851 w 6717218"/>
              <a:gd name="connsiteY3804" fmla="*/ 5292685 h 5987027"/>
              <a:gd name="connsiteX3805" fmla="*/ 2085667 w 6717218"/>
              <a:gd name="connsiteY3805" fmla="*/ 5301442 h 5987027"/>
              <a:gd name="connsiteX3806" fmla="*/ 2087545 w 6717218"/>
              <a:gd name="connsiteY3806" fmla="*/ 5306071 h 5987027"/>
              <a:gd name="connsiteX3807" fmla="*/ 2084148 w 6717218"/>
              <a:gd name="connsiteY3807" fmla="*/ 5302452 h 5987027"/>
              <a:gd name="connsiteX3808" fmla="*/ 2080343 w 6717218"/>
              <a:gd name="connsiteY3808" fmla="*/ 5304977 h 5987027"/>
              <a:gd name="connsiteX3809" fmla="*/ 2077908 w 6717218"/>
              <a:gd name="connsiteY3809" fmla="*/ 5305408 h 5987027"/>
              <a:gd name="connsiteX3810" fmla="*/ 2092090 w 6717218"/>
              <a:gd name="connsiteY3810" fmla="*/ 5321326 h 5987027"/>
              <a:gd name="connsiteX3811" fmla="*/ 2089465 w 6717218"/>
              <a:gd name="connsiteY3811" fmla="*/ 5341700 h 5987027"/>
              <a:gd name="connsiteX3812" fmla="*/ 2165486 w 6717218"/>
              <a:gd name="connsiteY3812" fmla="*/ 5412946 h 5987027"/>
              <a:gd name="connsiteX3813" fmla="*/ 2233568 w 6717218"/>
              <a:gd name="connsiteY3813" fmla="*/ 5487264 h 5987027"/>
              <a:gd name="connsiteX3814" fmla="*/ 2211066 w 6717218"/>
              <a:gd name="connsiteY3814" fmla="*/ 5476612 h 5987027"/>
              <a:gd name="connsiteX3815" fmla="*/ 2205905 w 6717218"/>
              <a:gd name="connsiteY3815" fmla="*/ 5502614 h 5987027"/>
              <a:gd name="connsiteX3816" fmla="*/ 2054202 w 6717218"/>
              <a:gd name="connsiteY3816" fmla="*/ 5373931 h 5987027"/>
              <a:gd name="connsiteX3817" fmla="*/ 2141609 w 6717218"/>
              <a:gd name="connsiteY3817" fmla="*/ 5477853 h 5987027"/>
              <a:gd name="connsiteX3818" fmla="*/ 2145523 w 6717218"/>
              <a:gd name="connsiteY3818" fmla="*/ 5482185 h 5987027"/>
              <a:gd name="connsiteX3819" fmla="*/ 2134257 w 6717218"/>
              <a:gd name="connsiteY3819" fmla="*/ 5476202 h 5987027"/>
              <a:gd name="connsiteX3820" fmla="*/ 2134930 w 6717218"/>
              <a:gd name="connsiteY3820" fmla="*/ 5476720 h 5987027"/>
              <a:gd name="connsiteX3821" fmla="*/ 2158180 w 6717218"/>
              <a:gd name="connsiteY3821" fmla="*/ 5500515 h 5987027"/>
              <a:gd name="connsiteX3822" fmla="*/ 2158182 w 6717218"/>
              <a:gd name="connsiteY3822" fmla="*/ 5500814 h 5987027"/>
              <a:gd name="connsiteX3823" fmla="*/ 2165960 w 6717218"/>
              <a:gd name="connsiteY3823" fmla="*/ 5505904 h 5987027"/>
              <a:gd name="connsiteX3824" fmla="*/ 2174558 w 6717218"/>
              <a:gd name="connsiteY3824" fmla="*/ 5525321 h 5987027"/>
              <a:gd name="connsiteX3825" fmla="*/ 2134562 w 6717218"/>
              <a:gd name="connsiteY3825" fmla="*/ 5496155 h 5987027"/>
              <a:gd name="connsiteX3826" fmla="*/ 2171091 w 6717218"/>
              <a:gd name="connsiteY3826" fmla="*/ 5538982 h 5987027"/>
              <a:gd name="connsiteX3827" fmla="*/ 2190185 w 6717218"/>
              <a:gd name="connsiteY3827" fmla="*/ 5557654 h 5987027"/>
              <a:gd name="connsiteX3828" fmla="*/ 2217126 w 6717218"/>
              <a:gd name="connsiteY3828" fmla="*/ 5588500 h 5987027"/>
              <a:gd name="connsiteX3829" fmla="*/ 2217072 w 6717218"/>
              <a:gd name="connsiteY3829" fmla="*/ 5589372 h 5987027"/>
              <a:gd name="connsiteX3830" fmla="*/ 2269401 w 6717218"/>
              <a:gd name="connsiteY3830" fmla="*/ 5640462 h 5987027"/>
              <a:gd name="connsiteX3831" fmla="*/ 2406141 w 6717218"/>
              <a:gd name="connsiteY3831" fmla="*/ 5780550 h 5987027"/>
              <a:gd name="connsiteX3832" fmla="*/ 2420979 w 6717218"/>
              <a:gd name="connsiteY3832" fmla="*/ 5797476 h 5987027"/>
              <a:gd name="connsiteX3833" fmla="*/ 2419730 w 6717218"/>
              <a:gd name="connsiteY3833" fmla="*/ 5796889 h 5987027"/>
              <a:gd name="connsiteX3834" fmla="*/ 2313405 w 6717218"/>
              <a:gd name="connsiteY3834" fmla="*/ 5735199 h 5987027"/>
              <a:gd name="connsiteX3835" fmla="*/ 2369742 w 6717218"/>
              <a:gd name="connsiteY3835" fmla="*/ 5777724 h 5987027"/>
              <a:gd name="connsiteX3836" fmla="*/ 2420481 w 6717218"/>
              <a:gd name="connsiteY3836" fmla="*/ 5807673 h 5987027"/>
              <a:gd name="connsiteX3837" fmla="*/ 2442073 w 6717218"/>
              <a:gd name="connsiteY3837" fmla="*/ 5821540 h 5987027"/>
              <a:gd name="connsiteX3838" fmla="*/ 2496501 w 6717218"/>
              <a:gd name="connsiteY3838" fmla="*/ 5883629 h 5987027"/>
              <a:gd name="connsiteX3839" fmla="*/ 2490430 w 6717218"/>
              <a:gd name="connsiteY3839" fmla="*/ 5886418 h 5987027"/>
              <a:gd name="connsiteX3840" fmla="*/ 2499024 w 6717218"/>
              <a:gd name="connsiteY3840" fmla="*/ 5890952 h 5987027"/>
              <a:gd name="connsiteX3841" fmla="*/ 2514028 w 6717218"/>
              <a:gd name="connsiteY3841" fmla="*/ 5903626 h 5987027"/>
              <a:gd name="connsiteX3842" fmla="*/ 2554708 w 6717218"/>
              <a:gd name="connsiteY3842" fmla="*/ 5950031 h 5987027"/>
              <a:gd name="connsiteX3843" fmla="*/ 2534839 w 6717218"/>
              <a:gd name="connsiteY3843" fmla="*/ 5938510 h 5987027"/>
              <a:gd name="connsiteX3844" fmla="*/ 2523990 w 6717218"/>
              <a:gd name="connsiteY3844" fmla="*/ 5936672 h 5987027"/>
              <a:gd name="connsiteX3845" fmla="*/ 2534839 w 6717218"/>
              <a:gd name="connsiteY3845" fmla="*/ 5938510 h 5987027"/>
              <a:gd name="connsiteX3846" fmla="*/ 2525940 w 6717218"/>
              <a:gd name="connsiteY3846" fmla="*/ 5950042 h 5987027"/>
              <a:gd name="connsiteX3847" fmla="*/ 2478144 w 6717218"/>
              <a:gd name="connsiteY3847" fmla="*/ 5906779 h 5987027"/>
              <a:gd name="connsiteX3848" fmla="*/ 2441162 w 6717218"/>
              <a:gd name="connsiteY3848" fmla="*/ 5867660 h 5987027"/>
              <a:gd name="connsiteX3849" fmla="*/ 2441532 w 6717218"/>
              <a:gd name="connsiteY3849" fmla="*/ 5864795 h 5987027"/>
              <a:gd name="connsiteX3850" fmla="*/ 2441567 w 6717218"/>
              <a:gd name="connsiteY3850" fmla="*/ 5864520 h 5987027"/>
              <a:gd name="connsiteX3851" fmla="*/ 2442269 w 6717218"/>
              <a:gd name="connsiteY3851" fmla="*/ 5859065 h 5987027"/>
              <a:gd name="connsiteX3852" fmla="*/ 2442146 w 6717218"/>
              <a:gd name="connsiteY3852" fmla="*/ 5860020 h 5987027"/>
              <a:gd name="connsiteX3853" fmla="*/ 2441567 w 6717218"/>
              <a:gd name="connsiteY3853" fmla="*/ 5864520 h 5987027"/>
              <a:gd name="connsiteX3854" fmla="*/ 2441162 w 6717218"/>
              <a:gd name="connsiteY3854" fmla="*/ 5867660 h 5987027"/>
              <a:gd name="connsiteX3855" fmla="*/ 2478144 w 6717218"/>
              <a:gd name="connsiteY3855" fmla="*/ 5906779 h 5987027"/>
              <a:gd name="connsiteX3856" fmla="*/ 2519847 w 6717218"/>
              <a:gd name="connsiteY3856" fmla="*/ 5957163 h 5987027"/>
              <a:gd name="connsiteX3857" fmla="*/ 2487484 w 6717218"/>
              <a:gd name="connsiteY3857" fmla="*/ 5941183 h 5987027"/>
              <a:gd name="connsiteX3858" fmla="*/ 2473274 w 6717218"/>
              <a:gd name="connsiteY3858" fmla="*/ 5935079 h 5987027"/>
              <a:gd name="connsiteX3859" fmla="*/ 2329620 w 6717218"/>
              <a:gd name="connsiteY3859" fmla="*/ 5783158 h 5987027"/>
              <a:gd name="connsiteX3860" fmla="*/ 2032267 w 6717218"/>
              <a:gd name="connsiteY3860" fmla="*/ 5497799 h 5987027"/>
              <a:gd name="connsiteX3861" fmla="*/ 1936774 w 6717218"/>
              <a:gd name="connsiteY3861" fmla="*/ 5403649 h 5987027"/>
              <a:gd name="connsiteX3862" fmla="*/ 1933625 w 6717218"/>
              <a:gd name="connsiteY3862" fmla="*/ 5401483 h 5987027"/>
              <a:gd name="connsiteX3863" fmla="*/ 1984474 w 6717218"/>
              <a:gd name="connsiteY3863" fmla="*/ 5473766 h 5987027"/>
              <a:gd name="connsiteX3864" fmla="*/ 2041767 w 6717218"/>
              <a:gd name="connsiteY3864" fmla="*/ 5522774 h 5987027"/>
              <a:gd name="connsiteX3865" fmla="*/ 2157635 w 6717218"/>
              <a:gd name="connsiteY3865" fmla="*/ 5641320 h 5987027"/>
              <a:gd name="connsiteX3866" fmla="*/ 2157670 w 6717218"/>
              <a:gd name="connsiteY3866" fmla="*/ 5642455 h 5987027"/>
              <a:gd name="connsiteX3867" fmla="*/ 1988880 w 6717218"/>
              <a:gd name="connsiteY3867" fmla="*/ 5480029 h 5987027"/>
              <a:gd name="connsiteX3868" fmla="*/ 2040810 w 6717218"/>
              <a:gd name="connsiteY3868" fmla="*/ 5553849 h 5987027"/>
              <a:gd name="connsiteX3869" fmla="*/ 2038138 w 6717218"/>
              <a:gd name="connsiteY3869" fmla="*/ 5568981 h 5987027"/>
              <a:gd name="connsiteX3870" fmla="*/ 2018163 w 6717218"/>
              <a:gd name="connsiteY3870" fmla="*/ 5581197 h 5987027"/>
              <a:gd name="connsiteX3871" fmla="*/ 1973349 w 6717218"/>
              <a:gd name="connsiteY3871" fmla="*/ 5520600 h 5987027"/>
              <a:gd name="connsiteX3872" fmla="*/ 1839748 w 6717218"/>
              <a:gd name="connsiteY3872" fmla="*/ 5362418 h 5987027"/>
              <a:gd name="connsiteX3873" fmla="*/ 1832907 w 6717218"/>
              <a:gd name="connsiteY3873" fmla="*/ 5331707 h 5987027"/>
              <a:gd name="connsiteX3874" fmla="*/ 1831250 w 6717218"/>
              <a:gd name="connsiteY3874" fmla="*/ 5328342 h 5987027"/>
              <a:gd name="connsiteX3875" fmla="*/ 1786720 w 6717218"/>
              <a:gd name="connsiteY3875" fmla="*/ 5285493 h 5987027"/>
              <a:gd name="connsiteX3876" fmla="*/ 1785256 w 6717218"/>
              <a:gd name="connsiteY3876" fmla="*/ 5284979 h 5987027"/>
              <a:gd name="connsiteX3877" fmla="*/ 1771130 w 6717218"/>
              <a:gd name="connsiteY3877" fmla="*/ 5285564 h 5987027"/>
              <a:gd name="connsiteX3878" fmla="*/ 1766423 w 6717218"/>
              <a:gd name="connsiteY3878" fmla="*/ 5285760 h 5987027"/>
              <a:gd name="connsiteX3879" fmla="*/ 1768515 w 6717218"/>
              <a:gd name="connsiteY3879" fmla="*/ 5285674 h 5987027"/>
              <a:gd name="connsiteX3880" fmla="*/ 1771130 w 6717218"/>
              <a:gd name="connsiteY3880" fmla="*/ 5285564 h 5987027"/>
              <a:gd name="connsiteX3881" fmla="*/ 1778978 w 6717218"/>
              <a:gd name="connsiteY3881" fmla="*/ 5285240 h 5987027"/>
              <a:gd name="connsiteX3882" fmla="*/ 1785256 w 6717218"/>
              <a:gd name="connsiteY3882" fmla="*/ 5284979 h 5987027"/>
              <a:gd name="connsiteX3883" fmla="*/ 1839748 w 6717218"/>
              <a:gd name="connsiteY3883" fmla="*/ 5362418 h 5987027"/>
              <a:gd name="connsiteX3884" fmla="*/ 1923372 w 6717218"/>
              <a:gd name="connsiteY3884" fmla="*/ 5512457 h 5987027"/>
              <a:gd name="connsiteX3885" fmla="*/ 1994690 w 6717218"/>
              <a:gd name="connsiteY3885" fmla="*/ 5613941 h 5987027"/>
              <a:gd name="connsiteX3886" fmla="*/ 1970035 w 6717218"/>
              <a:gd name="connsiteY3886" fmla="*/ 5620648 h 5987027"/>
              <a:gd name="connsiteX3887" fmla="*/ 1955193 w 6717218"/>
              <a:gd name="connsiteY3887" fmla="*/ 5621305 h 5987027"/>
              <a:gd name="connsiteX3888" fmla="*/ 1915139 w 6717218"/>
              <a:gd name="connsiteY3888" fmla="*/ 5570074 h 5987027"/>
              <a:gd name="connsiteX3889" fmla="*/ 1628741 w 6717218"/>
              <a:gd name="connsiteY3889" fmla="*/ 5203766 h 5987027"/>
              <a:gd name="connsiteX3890" fmla="*/ 1549540 w 6717218"/>
              <a:gd name="connsiteY3890" fmla="*/ 5100905 h 5987027"/>
              <a:gd name="connsiteX3891" fmla="*/ 1498003 w 6717218"/>
              <a:gd name="connsiteY3891" fmla="*/ 5019614 h 5987027"/>
              <a:gd name="connsiteX3892" fmla="*/ 1476478 w 6717218"/>
              <a:gd name="connsiteY3892" fmla="*/ 5007422 h 5987027"/>
              <a:gd name="connsiteX3893" fmla="*/ 1282527 w 6717218"/>
              <a:gd name="connsiteY3893" fmla="*/ 4876707 h 5987027"/>
              <a:gd name="connsiteX3894" fmla="*/ 1261480 w 6717218"/>
              <a:gd name="connsiteY3894" fmla="*/ 4864214 h 5987027"/>
              <a:gd name="connsiteX3895" fmla="*/ 1258297 w 6717218"/>
              <a:gd name="connsiteY3895" fmla="*/ 4863061 h 5987027"/>
              <a:gd name="connsiteX3896" fmla="*/ 1259193 w 6717218"/>
              <a:gd name="connsiteY3896" fmla="*/ 4864055 h 5987027"/>
              <a:gd name="connsiteX3897" fmla="*/ 1263224 w 6717218"/>
              <a:gd name="connsiteY3897" fmla="*/ 4868671 h 5987027"/>
              <a:gd name="connsiteX3898" fmla="*/ 1251368 w 6717218"/>
              <a:gd name="connsiteY3898" fmla="*/ 4860548 h 5987027"/>
              <a:gd name="connsiteX3899" fmla="*/ 1249569 w 6717218"/>
              <a:gd name="connsiteY3899" fmla="*/ 4859896 h 5987027"/>
              <a:gd name="connsiteX3900" fmla="*/ 1243697 w 6717218"/>
              <a:gd name="connsiteY3900" fmla="*/ 4861860 h 5987027"/>
              <a:gd name="connsiteX3901" fmla="*/ 1280362 w 6717218"/>
              <a:gd name="connsiteY3901" fmla="*/ 4889090 h 5987027"/>
              <a:gd name="connsiteX3902" fmla="*/ 1392243 w 6717218"/>
              <a:gd name="connsiteY3902" fmla="*/ 4966406 h 5987027"/>
              <a:gd name="connsiteX3903" fmla="*/ 1294030 w 6717218"/>
              <a:gd name="connsiteY3903" fmla="*/ 4904575 h 5987027"/>
              <a:gd name="connsiteX3904" fmla="*/ 1218682 w 6717218"/>
              <a:gd name="connsiteY3904" fmla="*/ 4854849 h 5987027"/>
              <a:gd name="connsiteX3905" fmla="*/ 1224235 w 6717218"/>
              <a:gd name="connsiteY3905" fmla="*/ 4859591 h 5987027"/>
              <a:gd name="connsiteX3906" fmla="*/ 1176613 w 6717218"/>
              <a:gd name="connsiteY3906" fmla="*/ 4832786 h 5987027"/>
              <a:gd name="connsiteX3907" fmla="*/ 1153438 w 6717218"/>
              <a:gd name="connsiteY3907" fmla="*/ 4816920 h 5987027"/>
              <a:gd name="connsiteX3908" fmla="*/ 1153032 w 6717218"/>
              <a:gd name="connsiteY3908" fmla="*/ 4821621 h 5987027"/>
              <a:gd name="connsiteX3909" fmla="*/ 1147854 w 6717218"/>
              <a:gd name="connsiteY3909" fmla="*/ 4823254 h 5987027"/>
              <a:gd name="connsiteX3910" fmla="*/ 1148430 w 6717218"/>
              <a:gd name="connsiteY3910" fmla="*/ 4823911 h 5987027"/>
              <a:gd name="connsiteX3911" fmla="*/ 1216962 w 6717218"/>
              <a:gd name="connsiteY3911" fmla="*/ 4900286 h 5987027"/>
              <a:gd name="connsiteX3912" fmla="*/ 1262487 w 6717218"/>
              <a:gd name="connsiteY3912" fmla="*/ 4987385 h 5987027"/>
              <a:gd name="connsiteX3913" fmla="*/ 1174307 w 6717218"/>
              <a:gd name="connsiteY3913" fmla="*/ 4897759 h 5987027"/>
              <a:gd name="connsiteX3914" fmla="*/ 1146543 w 6717218"/>
              <a:gd name="connsiteY3914" fmla="*/ 4864313 h 5987027"/>
              <a:gd name="connsiteX3915" fmla="*/ 1111424 w 6717218"/>
              <a:gd name="connsiteY3915" fmla="*/ 4849778 h 5987027"/>
              <a:gd name="connsiteX3916" fmla="*/ 1115180 w 6717218"/>
              <a:gd name="connsiteY3916" fmla="*/ 4856147 h 5987027"/>
              <a:gd name="connsiteX3917" fmla="*/ 1189940 w 6717218"/>
              <a:gd name="connsiteY3917" fmla="*/ 4939361 h 5987027"/>
              <a:gd name="connsiteX3918" fmla="*/ 1168638 w 6717218"/>
              <a:gd name="connsiteY3918" fmla="*/ 4942176 h 5987027"/>
              <a:gd name="connsiteX3919" fmla="*/ 1110568 w 6717218"/>
              <a:gd name="connsiteY3919" fmla="*/ 4878267 h 5987027"/>
              <a:gd name="connsiteX3920" fmla="*/ 1106111 w 6717218"/>
              <a:gd name="connsiteY3920" fmla="*/ 4873000 h 5987027"/>
              <a:gd name="connsiteX3921" fmla="*/ 1069836 w 6717218"/>
              <a:gd name="connsiteY3921" fmla="*/ 4844181 h 5987027"/>
              <a:gd name="connsiteX3922" fmla="*/ 1010547 w 6717218"/>
              <a:gd name="connsiteY3922" fmla="*/ 4785924 h 5987027"/>
              <a:gd name="connsiteX3923" fmla="*/ 1011089 w 6717218"/>
              <a:gd name="connsiteY3923" fmla="*/ 4784629 h 5987027"/>
              <a:gd name="connsiteX3924" fmla="*/ 1011763 w 6717218"/>
              <a:gd name="connsiteY3924" fmla="*/ 4783008 h 5987027"/>
              <a:gd name="connsiteX3925" fmla="*/ 1012169 w 6717218"/>
              <a:gd name="connsiteY3925" fmla="*/ 4782036 h 5987027"/>
              <a:gd name="connsiteX3926" fmla="*/ 1011988 w 6717218"/>
              <a:gd name="connsiteY3926" fmla="*/ 4782468 h 5987027"/>
              <a:gd name="connsiteX3927" fmla="*/ 1011763 w 6717218"/>
              <a:gd name="connsiteY3927" fmla="*/ 4783008 h 5987027"/>
              <a:gd name="connsiteX3928" fmla="*/ 1010547 w 6717218"/>
              <a:gd name="connsiteY3928" fmla="*/ 4785924 h 5987027"/>
              <a:gd name="connsiteX3929" fmla="*/ 1074661 w 6717218"/>
              <a:gd name="connsiteY3929" fmla="*/ 4863183 h 5987027"/>
              <a:gd name="connsiteX3930" fmla="*/ 1062013 w 6717218"/>
              <a:gd name="connsiteY3930" fmla="*/ 4883310 h 5987027"/>
              <a:gd name="connsiteX3931" fmla="*/ 1118118 w 6717218"/>
              <a:gd name="connsiteY3931" fmla="*/ 4939015 h 5987027"/>
              <a:gd name="connsiteX3932" fmla="*/ 1121167 w 6717218"/>
              <a:gd name="connsiteY3932" fmla="*/ 4962269 h 5987027"/>
              <a:gd name="connsiteX3933" fmla="*/ 1169651 w 6717218"/>
              <a:gd name="connsiteY3933" fmla="*/ 5026050 h 5987027"/>
              <a:gd name="connsiteX3934" fmla="*/ 1278847 w 6717218"/>
              <a:gd name="connsiteY3934" fmla="*/ 5153171 h 5987027"/>
              <a:gd name="connsiteX3935" fmla="*/ 1153307 w 6717218"/>
              <a:gd name="connsiteY3935" fmla="*/ 5032965 h 5987027"/>
              <a:gd name="connsiteX3936" fmla="*/ 1092310 w 6717218"/>
              <a:gd name="connsiteY3936" fmla="*/ 4968611 h 5987027"/>
              <a:gd name="connsiteX3937" fmla="*/ 1072033 w 6717218"/>
              <a:gd name="connsiteY3937" fmla="*/ 4947965 h 5987027"/>
              <a:gd name="connsiteX3938" fmla="*/ 1053719 w 6717218"/>
              <a:gd name="connsiteY3938" fmla="*/ 4928813 h 5987027"/>
              <a:gd name="connsiteX3939" fmla="*/ 1087915 w 6717218"/>
              <a:gd name="connsiteY3939" fmla="*/ 4978722 h 5987027"/>
              <a:gd name="connsiteX3940" fmla="*/ 1086947 w 6717218"/>
              <a:gd name="connsiteY3940" fmla="*/ 4981231 h 5987027"/>
              <a:gd name="connsiteX3941" fmla="*/ 1084513 w 6717218"/>
              <a:gd name="connsiteY3941" fmla="*/ 4986481 h 5987027"/>
              <a:gd name="connsiteX3942" fmla="*/ 1090686 w 6717218"/>
              <a:gd name="connsiteY3942" fmla="*/ 4994581 h 5987027"/>
              <a:gd name="connsiteX3943" fmla="*/ 1088549 w 6717218"/>
              <a:gd name="connsiteY3943" fmla="*/ 5009895 h 5987027"/>
              <a:gd name="connsiteX3944" fmla="*/ 1136815 w 6717218"/>
              <a:gd name="connsiteY3944" fmla="*/ 5062309 h 5987027"/>
              <a:gd name="connsiteX3945" fmla="*/ 1179826 w 6717218"/>
              <a:gd name="connsiteY3945" fmla="*/ 5117131 h 5987027"/>
              <a:gd name="connsiteX3946" fmla="*/ 1165323 w 6717218"/>
              <a:gd name="connsiteY3946" fmla="*/ 5109444 h 5987027"/>
              <a:gd name="connsiteX3947" fmla="*/ 1161412 w 6717218"/>
              <a:gd name="connsiteY3947" fmla="*/ 5129010 h 5987027"/>
              <a:gd name="connsiteX3948" fmla="*/ 1116715 w 6717218"/>
              <a:gd name="connsiteY3948" fmla="*/ 5081408 h 5987027"/>
              <a:gd name="connsiteX3949" fmla="*/ 1112653 w 6717218"/>
              <a:gd name="connsiteY3949" fmla="*/ 5077332 h 5987027"/>
              <a:gd name="connsiteX3950" fmla="*/ 1135152 w 6717218"/>
              <a:gd name="connsiteY3950" fmla="*/ 5127772 h 5987027"/>
              <a:gd name="connsiteX3951" fmla="*/ 1070515 w 6717218"/>
              <a:gd name="connsiteY3951" fmla="*/ 5045643 h 5987027"/>
              <a:gd name="connsiteX3952" fmla="*/ 1072322 w 6717218"/>
              <a:gd name="connsiteY3952" fmla="*/ 5049159 h 5987027"/>
              <a:gd name="connsiteX3953" fmla="*/ 1119855 w 6717218"/>
              <a:gd name="connsiteY3953" fmla="*/ 5111296 h 5987027"/>
              <a:gd name="connsiteX3954" fmla="*/ 1122326 w 6717218"/>
              <a:gd name="connsiteY3954" fmla="*/ 5114491 h 5987027"/>
              <a:gd name="connsiteX3955" fmla="*/ 1068323 w 6717218"/>
              <a:gd name="connsiteY3955" fmla="*/ 5082171 h 5987027"/>
              <a:gd name="connsiteX3956" fmla="*/ 1135208 w 6717218"/>
              <a:gd name="connsiteY3956" fmla="*/ 5132004 h 5987027"/>
              <a:gd name="connsiteX3957" fmla="*/ 1140432 w 6717218"/>
              <a:gd name="connsiteY3957" fmla="*/ 5146451 h 5987027"/>
              <a:gd name="connsiteX3958" fmla="*/ 1114866 w 6717218"/>
              <a:gd name="connsiteY3958" fmla="*/ 5125110 h 5987027"/>
              <a:gd name="connsiteX3959" fmla="*/ 1286686 w 6717218"/>
              <a:gd name="connsiteY3959" fmla="*/ 5334758 h 5987027"/>
              <a:gd name="connsiteX3960" fmla="*/ 1296044 w 6717218"/>
              <a:gd name="connsiteY3960" fmla="*/ 5347253 h 5987027"/>
              <a:gd name="connsiteX3961" fmla="*/ 1295239 w 6717218"/>
              <a:gd name="connsiteY3961" fmla="*/ 5346831 h 5987027"/>
              <a:gd name="connsiteX3962" fmla="*/ 1226946 w 6717218"/>
              <a:gd name="connsiteY3962" fmla="*/ 5301983 h 5987027"/>
              <a:gd name="connsiteX3963" fmla="*/ 1262927 w 6717218"/>
              <a:gd name="connsiteY3963" fmla="*/ 5333124 h 5987027"/>
              <a:gd name="connsiteX3964" fmla="*/ 1295507 w 6717218"/>
              <a:gd name="connsiteY3964" fmla="*/ 5354905 h 5987027"/>
              <a:gd name="connsiteX3965" fmla="*/ 1309348 w 6717218"/>
              <a:gd name="connsiteY3965" fmla="*/ 5365018 h 5987027"/>
              <a:gd name="connsiteX3966" fmla="*/ 1343678 w 6717218"/>
              <a:gd name="connsiteY3966" fmla="*/ 5410853 h 5987027"/>
              <a:gd name="connsiteX3967" fmla="*/ 1339647 w 6717218"/>
              <a:gd name="connsiteY3967" fmla="*/ 5413024 h 5987027"/>
              <a:gd name="connsiteX3968" fmla="*/ 1345177 w 6717218"/>
              <a:gd name="connsiteY3968" fmla="*/ 5416311 h 5987027"/>
              <a:gd name="connsiteX3969" fmla="*/ 1354733 w 6717218"/>
              <a:gd name="connsiteY3969" fmla="*/ 5425614 h 5987027"/>
              <a:gd name="connsiteX3970" fmla="*/ 1380390 w 6717218"/>
              <a:gd name="connsiteY3970" fmla="*/ 5459871 h 5987027"/>
              <a:gd name="connsiteX3971" fmla="*/ 1367628 w 6717218"/>
              <a:gd name="connsiteY3971" fmla="*/ 5451497 h 5987027"/>
              <a:gd name="connsiteX3972" fmla="*/ 1360569 w 6717218"/>
              <a:gd name="connsiteY3972" fmla="*/ 5450262 h 5987027"/>
              <a:gd name="connsiteX3973" fmla="*/ 1367628 w 6717218"/>
              <a:gd name="connsiteY3973" fmla="*/ 5451497 h 5987027"/>
              <a:gd name="connsiteX3974" fmla="*/ 1361569 w 6717218"/>
              <a:gd name="connsiteY3974" fmla="*/ 5460262 h 5987027"/>
              <a:gd name="connsiteX3975" fmla="*/ 1331189 w 6717218"/>
              <a:gd name="connsiteY3975" fmla="*/ 5428455 h 5987027"/>
              <a:gd name="connsiteX3976" fmla="*/ 1307801 w 6717218"/>
              <a:gd name="connsiteY3976" fmla="*/ 5399612 h 5987027"/>
              <a:gd name="connsiteX3977" fmla="*/ 1307801 w 6717218"/>
              <a:gd name="connsiteY3977" fmla="*/ 5399612 h 5987027"/>
              <a:gd name="connsiteX3978" fmla="*/ 1331189 w 6717218"/>
              <a:gd name="connsiteY3978" fmla="*/ 5428455 h 5987027"/>
              <a:gd name="connsiteX3979" fmla="*/ 1357434 w 6717218"/>
              <a:gd name="connsiteY3979" fmla="*/ 5465682 h 5987027"/>
              <a:gd name="connsiteX3980" fmla="*/ 1336591 w 6717218"/>
              <a:gd name="connsiteY3980" fmla="*/ 5454130 h 5987027"/>
              <a:gd name="connsiteX3981" fmla="*/ 1327418 w 6717218"/>
              <a:gd name="connsiteY3981" fmla="*/ 5449741 h 5987027"/>
              <a:gd name="connsiteX3982" fmla="*/ 1236565 w 6717218"/>
              <a:gd name="connsiteY3982" fmla="*/ 5337730 h 5987027"/>
              <a:gd name="connsiteX3983" fmla="*/ 1047903 w 6717218"/>
              <a:gd name="connsiteY3983" fmla="*/ 5127701 h 5987027"/>
              <a:gd name="connsiteX3984" fmla="*/ 970993 w 6717218"/>
              <a:gd name="connsiteY3984" fmla="*/ 5048852 h 5987027"/>
              <a:gd name="connsiteX3985" fmla="*/ 974691 w 6717218"/>
              <a:gd name="connsiteY3985" fmla="*/ 5062064 h 5987027"/>
              <a:gd name="connsiteX3986" fmla="*/ 1053603 w 6717218"/>
              <a:gd name="connsiteY3986" fmla="*/ 5146301 h 5987027"/>
              <a:gd name="connsiteX3987" fmla="*/ 1126965 w 6717218"/>
              <a:gd name="connsiteY3987" fmla="*/ 5233655 h 5987027"/>
              <a:gd name="connsiteX3988" fmla="*/ 1128308 w 6717218"/>
              <a:gd name="connsiteY3988" fmla="*/ 5250812 h 5987027"/>
              <a:gd name="connsiteX3989" fmla="*/ 1189236 w 6717218"/>
              <a:gd name="connsiteY3989" fmla="*/ 5325519 h 5987027"/>
              <a:gd name="connsiteX3990" fmla="*/ 1189385 w 6717218"/>
              <a:gd name="connsiteY3990" fmla="*/ 5347234 h 5987027"/>
              <a:gd name="connsiteX3991" fmla="*/ 1192775 w 6717218"/>
              <a:gd name="connsiteY3991" fmla="*/ 5352061 h 5987027"/>
              <a:gd name="connsiteX3992" fmla="*/ 1196754 w 6717218"/>
              <a:gd name="connsiteY3992" fmla="*/ 5355501 h 5987027"/>
              <a:gd name="connsiteX3993" fmla="*/ 1201140 w 6717218"/>
              <a:gd name="connsiteY3993" fmla="*/ 5362290 h 5987027"/>
              <a:gd name="connsiteX3994" fmla="*/ 1200703 w 6717218"/>
              <a:gd name="connsiteY3994" fmla="*/ 5363836 h 5987027"/>
              <a:gd name="connsiteX3995" fmla="*/ 1203526 w 6717218"/>
              <a:gd name="connsiteY3995" fmla="*/ 5365981 h 5987027"/>
              <a:gd name="connsiteX3996" fmla="*/ 1201140 w 6717218"/>
              <a:gd name="connsiteY3996" fmla="*/ 5362290 h 5987027"/>
              <a:gd name="connsiteX3997" fmla="*/ 1201820 w 6717218"/>
              <a:gd name="connsiteY3997" fmla="*/ 5359884 h 5987027"/>
              <a:gd name="connsiteX3998" fmla="*/ 1212127 w 6717218"/>
              <a:gd name="connsiteY3998" fmla="*/ 5386120 h 5987027"/>
              <a:gd name="connsiteX3999" fmla="*/ 1147716 w 6717218"/>
              <a:gd name="connsiteY3999" fmla="*/ 5309568 h 5987027"/>
              <a:gd name="connsiteX4000" fmla="*/ 1127960 w 6717218"/>
              <a:gd name="connsiteY4000" fmla="*/ 5304290 h 5987027"/>
              <a:gd name="connsiteX4001" fmla="*/ 1061710 w 6717218"/>
              <a:gd name="connsiteY4001" fmla="*/ 5242343 h 5987027"/>
              <a:gd name="connsiteX4002" fmla="*/ 975617 w 6717218"/>
              <a:gd name="connsiteY4002" fmla="*/ 5143050 h 5987027"/>
              <a:gd name="connsiteX4003" fmla="*/ 975189 w 6717218"/>
              <a:gd name="connsiteY4003" fmla="*/ 5143918 h 5987027"/>
              <a:gd name="connsiteX4004" fmla="*/ 1008679 w 6717218"/>
              <a:gd name="connsiteY4004" fmla="*/ 5190923 h 5987027"/>
              <a:gd name="connsiteX4005" fmla="*/ 998637 w 6717218"/>
              <a:gd name="connsiteY4005" fmla="*/ 5193288 h 5987027"/>
              <a:gd name="connsiteX4006" fmla="*/ 992317 w 6717218"/>
              <a:gd name="connsiteY4006" fmla="*/ 5192996 h 5987027"/>
              <a:gd name="connsiteX4007" fmla="*/ 974472 w 6717218"/>
              <a:gd name="connsiteY4007" fmla="*/ 5169849 h 5987027"/>
              <a:gd name="connsiteX4008" fmla="*/ 975699 w 6717218"/>
              <a:gd name="connsiteY4008" fmla="*/ 5175117 h 5987027"/>
              <a:gd name="connsiteX4009" fmla="*/ 996734 w 6717218"/>
              <a:gd name="connsiteY4009" fmla="*/ 5207903 h 5987027"/>
              <a:gd name="connsiteX4010" fmla="*/ 1032782 w 6717218"/>
              <a:gd name="connsiteY4010" fmla="*/ 5259036 h 5987027"/>
              <a:gd name="connsiteX4011" fmla="*/ 1084464 w 6717218"/>
              <a:gd name="connsiteY4011" fmla="*/ 5323647 h 5987027"/>
              <a:gd name="connsiteX4012" fmla="*/ 1215855 w 6717218"/>
              <a:gd name="connsiteY4012" fmla="*/ 5489471 h 5987027"/>
              <a:gd name="connsiteX4013" fmla="*/ 1224599 w 6717218"/>
              <a:gd name="connsiteY4013" fmla="*/ 5500531 h 5987027"/>
              <a:gd name="connsiteX4014" fmla="*/ 1210633 w 6717218"/>
              <a:gd name="connsiteY4014" fmla="*/ 5494568 h 5987027"/>
              <a:gd name="connsiteX4015" fmla="*/ 1205612 w 6717218"/>
              <a:gd name="connsiteY4015" fmla="*/ 5492946 h 5987027"/>
              <a:gd name="connsiteX4016" fmla="*/ 1177303 w 6717218"/>
              <a:gd name="connsiteY4016" fmla="*/ 5459407 h 5987027"/>
              <a:gd name="connsiteX4017" fmla="*/ 1103941 w 6717218"/>
              <a:gd name="connsiteY4017" fmla="*/ 5372054 h 5987027"/>
              <a:gd name="connsiteX4018" fmla="*/ 1078565 w 6717218"/>
              <a:gd name="connsiteY4018" fmla="*/ 5380241 h 5987027"/>
              <a:gd name="connsiteX4019" fmla="*/ 1041253 w 6717218"/>
              <a:gd name="connsiteY4019" fmla="*/ 5344018 h 5987027"/>
              <a:gd name="connsiteX4020" fmla="*/ 1001291 w 6717218"/>
              <a:gd name="connsiteY4020" fmla="*/ 5312452 h 5987027"/>
              <a:gd name="connsiteX4021" fmla="*/ 887137 w 6717218"/>
              <a:gd name="connsiteY4021" fmla="*/ 5187030 h 5987027"/>
              <a:gd name="connsiteX4022" fmla="*/ 851599 w 6717218"/>
              <a:gd name="connsiteY4022" fmla="*/ 5146556 h 5987027"/>
              <a:gd name="connsiteX4023" fmla="*/ 866424 w 6717218"/>
              <a:gd name="connsiteY4023" fmla="*/ 5171724 h 5987027"/>
              <a:gd name="connsiteX4024" fmla="*/ 872827 w 6717218"/>
              <a:gd name="connsiteY4024" fmla="*/ 5179532 h 5987027"/>
              <a:gd name="connsiteX4025" fmla="*/ 872633 w 6717218"/>
              <a:gd name="connsiteY4025" fmla="*/ 5179342 h 5987027"/>
              <a:gd name="connsiteX4026" fmla="*/ 873905 w 6717218"/>
              <a:gd name="connsiteY4026" fmla="*/ 5180847 h 5987027"/>
              <a:gd name="connsiteX4027" fmla="*/ 875918 w 6717218"/>
              <a:gd name="connsiteY4027" fmla="*/ 5183302 h 5987027"/>
              <a:gd name="connsiteX4028" fmla="*/ 876537 w 6717218"/>
              <a:gd name="connsiteY4028" fmla="*/ 5183960 h 5987027"/>
              <a:gd name="connsiteX4029" fmla="*/ 873905 w 6717218"/>
              <a:gd name="connsiteY4029" fmla="*/ 5180847 h 5987027"/>
              <a:gd name="connsiteX4030" fmla="*/ 872827 w 6717218"/>
              <a:gd name="connsiteY4030" fmla="*/ 5179532 h 5987027"/>
              <a:gd name="connsiteX4031" fmla="*/ 928382 w 6717218"/>
              <a:gd name="connsiteY4031" fmla="*/ 5233776 h 5987027"/>
              <a:gd name="connsiteX4032" fmla="*/ 969747 w 6717218"/>
              <a:gd name="connsiteY4032" fmla="*/ 5284480 h 5987027"/>
              <a:gd name="connsiteX4033" fmla="*/ 972796 w 6717218"/>
              <a:gd name="connsiteY4033" fmla="*/ 5307734 h 5987027"/>
              <a:gd name="connsiteX4034" fmla="*/ 1004854 w 6717218"/>
              <a:gd name="connsiteY4034" fmla="*/ 5346364 h 5987027"/>
              <a:gd name="connsiteX4035" fmla="*/ 1021213 w 6717218"/>
              <a:gd name="connsiteY4035" fmla="*/ 5381867 h 5987027"/>
              <a:gd name="connsiteX4036" fmla="*/ 974720 w 6717218"/>
              <a:gd name="connsiteY4036" fmla="*/ 5325199 h 5987027"/>
              <a:gd name="connsiteX4037" fmla="*/ 949194 w 6717218"/>
              <a:gd name="connsiteY4037" fmla="*/ 5311669 h 5987027"/>
              <a:gd name="connsiteX4038" fmla="*/ 933347 w 6717218"/>
              <a:gd name="connsiteY4038" fmla="*/ 5286826 h 5987027"/>
              <a:gd name="connsiteX4039" fmla="*/ 908402 w 6717218"/>
              <a:gd name="connsiteY4039" fmla="*/ 5273603 h 5987027"/>
              <a:gd name="connsiteX4040" fmla="*/ 856073 w 6717218"/>
              <a:gd name="connsiteY4040" fmla="*/ 5219035 h 5987027"/>
              <a:gd name="connsiteX4041" fmla="*/ 816692 w 6717218"/>
              <a:gd name="connsiteY4041" fmla="*/ 5187775 h 5987027"/>
              <a:gd name="connsiteX4042" fmla="*/ 924181 w 6717218"/>
              <a:gd name="connsiteY4042" fmla="*/ 5308797 h 5987027"/>
              <a:gd name="connsiteX4043" fmla="*/ 967748 w 6717218"/>
              <a:gd name="connsiteY4043" fmla="*/ 5362291 h 5987027"/>
              <a:gd name="connsiteX4044" fmla="*/ 978286 w 6717218"/>
              <a:gd name="connsiteY4044" fmla="*/ 5376228 h 5987027"/>
              <a:gd name="connsiteX4045" fmla="*/ 975288 w 6717218"/>
              <a:gd name="connsiteY4045" fmla="*/ 5374176 h 5987027"/>
              <a:gd name="connsiteX4046" fmla="*/ 950367 w 6717218"/>
              <a:gd name="connsiteY4046" fmla="*/ 5357237 h 5987027"/>
              <a:gd name="connsiteX4047" fmla="*/ 922043 w 6717218"/>
              <a:gd name="connsiteY4047" fmla="*/ 5324111 h 5987027"/>
              <a:gd name="connsiteX4048" fmla="*/ 884665 w 6717218"/>
              <a:gd name="connsiteY4048" fmla="*/ 5298238 h 5987027"/>
              <a:gd name="connsiteX4049" fmla="*/ 901361 w 6717218"/>
              <a:gd name="connsiteY4049" fmla="*/ 5323533 h 5987027"/>
              <a:gd name="connsiteX4050" fmla="*/ 847347 w 6717218"/>
              <a:gd name="connsiteY4050" fmla="*/ 5285068 h 5987027"/>
              <a:gd name="connsiteX4051" fmla="*/ 712263 w 6717218"/>
              <a:gd name="connsiteY4051" fmla="*/ 5191183 h 5987027"/>
              <a:gd name="connsiteX4052" fmla="*/ 735892 w 6717218"/>
              <a:gd name="connsiteY4052" fmla="*/ 5216135 h 5987027"/>
              <a:gd name="connsiteX4053" fmla="*/ 892047 w 6717218"/>
              <a:gd name="connsiteY4053" fmla="*/ 5334773 h 5987027"/>
              <a:gd name="connsiteX4054" fmla="*/ 864887 w 6717218"/>
              <a:gd name="connsiteY4054" fmla="*/ 5330025 h 5987027"/>
              <a:gd name="connsiteX4055" fmla="*/ 623711 w 6717218"/>
              <a:gd name="connsiteY4055" fmla="*/ 5162943 h 5987027"/>
              <a:gd name="connsiteX4056" fmla="*/ 639594 w 6717218"/>
              <a:gd name="connsiteY4056" fmla="*/ 5190569 h 5987027"/>
              <a:gd name="connsiteX4057" fmla="*/ 839365 w 6717218"/>
              <a:gd name="connsiteY4057" fmla="*/ 5338324 h 5987027"/>
              <a:gd name="connsiteX4058" fmla="*/ 594387 w 6717218"/>
              <a:gd name="connsiteY4058" fmla="*/ 5170577 h 5987027"/>
              <a:gd name="connsiteX4059" fmla="*/ 562872 w 6717218"/>
              <a:gd name="connsiteY4059" fmla="*/ 5152307 h 5987027"/>
              <a:gd name="connsiteX4060" fmla="*/ 577547 w 6717218"/>
              <a:gd name="connsiteY4060" fmla="*/ 5167633 h 5987027"/>
              <a:gd name="connsiteX4061" fmla="*/ 687402 w 6717218"/>
              <a:gd name="connsiteY4061" fmla="*/ 5253327 h 5987027"/>
              <a:gd name="connsiteX4062" fmla="*/ 713607 w 6717218"/>
              <a:gd name="connsiteY4062" fmla="*/ 5282760 h 5987027"/>
              <a:gd name="connsiteX4063" fmla="*/ 812476 w 6717218"/>
              <a:gd name="connsiteY4063" fmla="*/ 5354442 h 5987027"/>
              <a:gd name="connsiteX4064" fmla="*/ 752594 w 6717218"/>
              <a:gd name="connsiteY4064" fmla="*/ 5319124 h 5987027"/>
              <a:gd name="connsiteX4065" fmla="*/ 696767 w 6717218"/>
              <a:gd name="connsiteY4065" fmla="*/ 5279814 h 5987027"/>
              <a:gd name="connsiteX4066" fmla="*/ 773217 w 6717218"/>
              <a:gd name="connsiteY4066" fmla="*/ 5338849 h 5987027"/>
              <a:gd name="connsiteX4067" fmla="*/ 974468 w 6717218"/>
              <a:gd name="connsiteY4067" fmla="*/ 5478132 h 5987027"/>
              <a:gd name="connsiteX4068" fmla="*/ 1010879 w 6717218"/>
              <a:gd name="connsiteY4068" fmla="*/ 5510018 h 5987027"/>
              <a:gd name="connsiteX4069" fmla="*/ 942156 w 6717218"/>
              <a:gd name="connsiteY4069" fmla="*/ 5464424 h 5987027"/>
              <a:gd name="connsiteX4070" fmla="*/ 758699 w 6717218"/>
              <a:gd name="connsiteY4070" fmla="*/ 5345041 h 5987027"/>
              <a:gd name="connsiteX4071" fmla="*/ 745917 w 6717218"/>
              <a:gd name="connsiteY4071" fmla="*/ 5338107 h 5987027"/>
              <a:gd name="connsiteX4072" fmla="*/ 828086 w 6717218"/>
              <a:gd name="connsiteY4072" fmla="*/ 5402841 h 5987027"/>
              <a:gd name="connsiteX4073" fmla="*/ 1051470 w 6717218"/>
              <a:gd name="connsiteY4073" fmla="*/ 5550022 h 5987027"/>
              <a:gd name="connsiteX4074" fmla="*/ 1084734 w 6717218"/>
              <a:gd name="connsiteY4074" fmla="*/ 5580689 h 5987027"/>
              <a:gd name="connsiteX4075" fmla="*/ 1072644 w 6717218"/>
              <a:gd name="connsiteY4075" fmla="*/ 5573427 h 5987027"/>
              <a:gd name="connsiteX4076" fmla="*/ 1058737 w 6717218"/>
              <a:gd name="connsiteY4076" fmla="*/ 5558524 h 5987027"/>
              <a:gd name="connsiteX4077" fmla="*/ 1045724 w 6717218"/>
              <a:gd name="connsiteY4077" fmla="*/ 5547691 h 5987027"/>
              <a:gd name="connsiteX4078" fmla="*/ 1045146 w 6717218"/>
              <a:gd name="connsiteY4078" fmla="*/ 5555107 h 5987027"/>
              <a:gd name="connsiteX4079" fmla="*/ 1041008 w 6717218"/>
              <a:gd name="connsiteY4079" fmla="*/ 5552222 h 5987027"/>
              <a:gd name="connsiteX4080" fmla="*/ 996343 w 6717218"/>
              <a:gd name="connsiteY4080" fmla="*/ 5532326 h 5987027"/>
              <a:gd name="connsiteX4081" fmla="*/ 1054998 w 6717218"/>
              <a:gd name="connsiteY4081" fmla="*/ 5571460 h 5987027"/>
              <a:gd name="connsiteX4082" fmla="*/ 1058604 w 6717218"/>
              <a:gd name="connsiteY4082" fmla="*/ 5574018 h 5987027"/>
              <a:gd name="connsiteX4083" fmla="*/ 1058977 w 6717218"/>
              <a:gd name="connsiteY4083" fmla="*/ 5574530 h 5987027"/>
              <a:gd name="connsiteX4084" fmla="*/ 1068577 w 6717218"/>
              <a:gd name="connsiteY4084" fmla="*/ 5585232 h 5987027"/>
              <a:gd name="connsiteX4085" fmla="*/ 982997 w 6717218"/>
              <a:gd name="connsiteY4085" fmla="*/ 5533015 h 5987027"/>
              <a:gd name="connsiteX4086" fmla="*/ 851441 w 6717218"/>
              <a:gd name="connsiteY4086" fmla="*/ 5448565 h 5987027"/>
              <a:gd name="connsiteX4087" fmla="*/ 836083 w 6717218"/>
              <a:gd name="connsiteY4087" fmla="*/ 5437146 h 5987027"/>
              <a:gd name="connsiteX4088" fmla="*/ 850757 w 6717218"/>
              <a:gd name="connsiteY4088" fmla="*/ 5452474 h 5987027"/>
              <a:gd name="connsiteX4089" fmla="*/ 1082298 w 6717218"/>
              <a:gd name="connsiteY4089" fmla="*/ 5613842 h 5987027"/>
              <a:gd name="connsiteX4090" fmla="*/ 826857 w 6717218"/>
              <a:gd name="connsiteY4090" fmla="*/ 5448296 h 5987027"/>
              <a:gd name="connsiteX4091" fmla="*/ 788026 w 6717218"/>
              <a:gd name="connsiteY4091" fmla="*/ 5433449 h 5987027"/>
              <a:gd name="connsiteX4092" fmla="*/ 824692 w 6717218"/>
              <a:gd name="connsiteY4092" fmla="*/ 5460677 h 5987027"/>
              <a:gd name="connsiteX4093" fmla="*/ 936573 w 6717218"/>
              <a:gd name="connsiteY4093" fmla="*/ 5537996 h 5987027"/>
              <a:gd name="connsiteX4094" fmla="*/ 838360 w 6717218"/>
              <a:gd name="connsiteY4094" fmla="*/ 5476163 h 5987027"/>
              <a:gd name="connsiteX4095" fmla="*/ 733839 w 6717218"/>
              <a:gd name="connsiteY4095" fmla="*/ 5407186 h 5987027"/>
              <a:gd name="connsiteX4096" fmla="*/ 636976 w 6717218"/>
              <a:gd name="connsiteY4096" fmla="*/ 5336438 h 5987027"/>
              <a:gd name="connsiteX4097" fmla="*/ 636381 w 6717218"/>
              <a:gd name="connsiteY4097" fmla="*/ 5336018 h 5987027"/>
              <a:gd name="connsiteX4098" fmla="*/ 642454 w 6717218"/>
              <a:gd name="connsiteY4098" fmla="*/ 5348927 h 5987027"/>
              <a:gd name="connsiteX4099" fmla="*/ 782538 w 6717218"/>
              <a:gd name="connsiteY4099" fmla="*/ 5578282 h 5987027"/>
              <a:gd name="connsiteX4100" fmla="*/ 831108 w 6717218"/>
              <a:gd name="connsiteY4100" fmla="*/ 5652805 h 5987027"/>
              <a:gd name="connsiteX4101" fmla="*/ 833813 w 6717218"/>
              <a:gd name="connsiteY4101" fmla="*/ 5664725 h 5987027"/>
              <a:gd name="connsiteX4102" fmla="*/ 869554 w 6717218"/>
              <a:gd name="connsiteY4102" fmla="*/ 5711791 h 5987027"/>
              <a:gd name="connsiteX4103" fmla="*/ 922592 w 6717218"/>
              <a:gd name="connsiteY4103" fmla="*/ 5793169 h 5987027"/>
              <a:gd name="connsiteX4104" fmla="*/ 1038784 w 6717218"/>
              <a:gd name="connsiteY4104" fmla="*/ 5987027 h 5987027"/>
              <a:gd name="connsiteX4105" fmla="*/ 695696 w 6717218"/>
              <a:gd name="connsiteY4105" fmla="*/ 5518476 h 5987027"/>
              <a:gd name="connsiteX4106" fmla="*/ 533789 w 6717218"/>
              <a:gd name="connsiteY4106" fmla="*/ 5263736 h 5987027"/>
              <a:gd name="connsiteX4107" fmla="*/ 448253 w 6717218"/>
              <a:gd name="connsiteY4107" fmla="*/ 5205139 h 5987027"/>
              <a:gd name="connsiteX4108" fmla="*/ 431441 w 6717218"/>
              <a:gd name="connsiteY4108" fmla="*/ 5190922 h 5987027"/>
              <a:gd name="connsiteX4109" fmla="*/ 503969 w 6717218"/>
              <a:gd name="connsiteY4109" fmla="*/ 5240971 h 5987027"/>
              <a:gd name="connsiteX4110" fmla="*/ 530866 w 6717218"/>
              <a:gd name="connsiteY4110" fmla="*/ 5259138 h 5987027"/>
              <a:gd name="connsiteX4111" fmla="*/ 480123 w 6717218"/>
              <a:gd name="connsiteY4111" fmla="*/ 5179298 h 5987027"/>
              <a:gd name="connsiteX4112" fmla="*/ 401951 w 6717218"/>
              <a:gd name="connsiteY4112" fmla="*/ 5119528 h 5987027"/>
              <a:gd name="connsiteX4113" fmla="*/ 433210 w 6717218"/>
              <a:gd name="connsiteY4113" fmla="*/ 5155469 h 5987027"/>
              <a:gd name="connsiteX4114" fmla="*/ 379771 w 6717218"/>
              <a:gd name="connsiteY4114" fmla="*/ 5109223 h 5987027"/>
              <a:gd name="connsiteX4115" fmla="*/ 351629 w 6717218"/>
              <a:gd name="connsiteY4115" fmla="*/ 5081050 h 5987027"/>
              <a:gd name="connsiteX4116" fmla="*/ 302069 w 6717218"/>
              <a:gd name="connsiteY4116" fmla="*/ 5043154 h 5987027"/>
              <a:gd name="connsiteX4117" fmla="*/ 279770 w 6717218"/>
              <a:gd name="connsiteY4117" fmla="*/ 5024572 h 5987027"/>
              <a:gd name="connsiteX4118" fmla="*/ 305246 w 6717218"/>
              <a:gd name="connsiteY4118" fmla="*/ 5052447 h 5987027"/>
              <a:gd name="connsiteX4119" fmla="*/ 248335 w 6717218"/>
              <a:gd name="connsiteY4119" fmla="*/ 4998377 h 5987027"/>
              <a:gd name="connsiteX4120" fmla="*/ 195130 w 6717218"/>
              <a:gd name="connsiteY4120" fmla="*/ 4954038 h 5987027"/>
              <a:gd name="connsiteX4121" fmla="*/ 194953 w 6717218"/>
              <a:gd name="connsiteY4121" fmla="*/ 4955791 h 5987027"/>
              <a:gd name="connsiteX4122" fmla="*/ 195127 w 6717218"/>
              <a:gd name="connsiteY4122" fmla="*/ 4954039 h 5987027"/>
              <a:gd name="connsiteX4123" fmla="*/ 193130 w 6717218"/>
              <a:gd name="connsiteY4123" fmla="*/ 4952374 h 5987027"/>
              <a:gd name="connsiteX4124" fmla="*/ 192229 w 6717218"/>
              <a:gd name="connsiteY4124" fmla="*/ 4951540 h 5987027"/>
              <a:gd name="connsiteX4125" fmla="*/ 191930 w 6717218"/>
              <a:gd name="connsiteY4125" fmla="*/ 4952131 h 5987027"/>
              <a:gd name="connsiteX4126" fmla="*/ 191074 w 6717218"/>
              <a:gd name="connsiteY4126" fmla="*/ 4953427 h 5987027"/>
              <a:gd name="connsiteX4127" fmla="*/ 200569 w 6717218"/>
              <a:gd name="connsiteY4127" fmla="*/ 4970093 h 5987027"/>
              <a:gd name="connsiteX4128" fmla="*/ 238513 w 6717218"/>
              <a:gd name="connsiteY4128" fmla="*/ 5022510 h 5987027"/>
              <a:gd name="connsiteX4129" fmla="*/ 247702 w 6717218"/>
              <a:gd name="connsiteY4129" fmla="*/ 5035281 h 5987027"/>
              <a:gd name="connsiteX4130" fmla="*/ 268215 w 6717218"/>
              <a:gd name="connsiteY4130" fmla="*/ 5054047 h 5987027"/>
              <a:gd name="connsiteX4131" fmla="*/ 283154 w 6717218"/>
              <a:gd name="connsiteY4131" fmla="*/ 5080162 h 5987027"/>
              <a:gd name="connsiteX4132" fmla="*/ 331944 w 6717218"/>
              <a:gd name="connsiteY4132" fmla="*/ 5119034 h 5987027"/>
              <a:gd name="connsiteX4133" fmla="*/ 357318 w 6717218"/>
              <a:gd name="connsiteY4133" fmla="*/ 5137504 h 5987027"/>
              <a:gd name="connsiteX4134" fmla="*/ 361242 w 6717218"/>
              <a:gd name="connsiteY4134" fmla="*/ 5141675 h 5987027"/>
              <a:gd name="connsiteX4135" fmla="*/ 404572 w 6717218"/>
              <a:gd name="connsiteY4135" fmla="*/ 5181613 h 5987027"/>
              <a:gd name="connsiteX4136" fmla="*/ 409563 w 6717218"/>
              <a:gd name="connsiteY4136" fmla="*/ 5187023 h 5987027"/>
              <a:gd name="connsiteX4137" fmla="*/ 346782 w 6717218"/>
              <a:gd name="connsiteY4137" fmla="*/ 5141378 h 5987027"/>
              <a:gd name="connsiteX4138" fmla="*/ 295230 w 6717218"/>
              <a:gd name="connsiteY4138" fmla="*/ 5101268 h 5987027"/>
              <a:gd name="connsiteX4139" fmla="*/ 317398 w 6717218"/>
              <a:gd name="connsiteY4139" fmla="*/ 5140020 h 5987027"/>
              <a:gd name="connsiteX4140" fmla="*/ 324532 w 6717218"/>
              <a:gd name="connsiteY4140" fmla="*/ 5153427 h 5987027"/>
              <a:gd name="connsiteX4141" fmla="*/ 317268 w 6717218"/>
              <a:gd name="connsiteY4141" fmla="*/ 5147057 h 5987027"/>
              <a:gd name="connsiteX4142" fmla="*/ 297521 w 6717218"/>
              <a:gd name="connsiteY4142" fmla="*/ 5130368 h 5987027"/>
              <a:gd name="connsiteX4143" fmla="*/ 297286 w 6717218"/>
              <a:gd name="connsiteY4143" fmla="*/ 5131508 h 5987027"/>
              <a:gd name="connsiteX4144" fmla="*/ 272859 w 6717218"/>
              <a:gd name="connsiteY4144" fmla="*/ 5090150 h 5987027"/>
              <a:gd name="connsiteX4145" fmla="*/ 262824 w 6717218"/>
              <a:gd name="connsiteY4145" fmla="*/ 5076057 h 5987027"/>
              <a:gd name="connsiteX4146" fmla="*/ 260090 w 6717218"/>
              <a:gd name="connsiteY4146" fmla="*/ 5073929 h 5987027"/>
              <a:gd name="connsiteX4147" fmla="*/ 79895 w 6717218"/>
              <a:gd name="connsiteY4147" fmla="*/ 4913477 h 5987027"/>
              <a:gd name="connsiteX4148" fmla="*/ 55992 w 6717218"/>
              <a:gd name="connsiteY4148" fmla="*/ 4891593 h 5987027"/>
              <a:gd name="connsiteX4149" fmla="*/ 63938 w 6717218"/>
              <a:gd name="connsiteY4149" fmla="*/ 4908320 h 5987027"/>
              <a:gd name="connsiteX4150" fmla="*/ 87398 w 6717218"/>
              <a:gd name="connsiteY4150" fmla="*/ 4955450 h 5987027"/>
              <a:gd name="connsiteX4151" fmla="*/ 92798 w 6717218"/>
              <a:gd name="connsiteY4151" fmla="*/ 4966680 h 5987027"/>
              <a:gd name="connsiteX4152" fmla="*/ 130138 w 6717218"/>
              <a:gd name="connsiteY4152" fmla="*/ 5002038 h 5987027"/>
              <a:gd name="connsiteX4153" fmla="*/ 235155 w 6717218"/>
              <a:gd name="connsiteY4153" fmla="*/ 5092127 h 5987027"/>
              <a:gd name="connsiteX4154" fmla="*/ 100022 w 6717218"/>
              <a:gd name="connsiteY4154" fmla="*/ 4982609 h 5987027"/>
              <a:gd name="connsiteX4155" fmla="*/ 102683 w 6717218"/>
              <a:gd name="connsiteY4155" fmla="*/ 4989044 h 5987027"/>
              <a:gd name="connsiteX4156" fmla="*/ 89259 w 6717218"/>
              <a:gd name="connsiteY4156" fmla="*/ 4973887 h 5987027"/>
              <a:gd name="connsiteX4157" fmla="*/ 89258 w 6717218"/>
              <a:gd name="connsiteY4157" fmla="*/ 4973885 h 5987027"/>
              <a:gd name="connsiteX4158" fmla="*/ 69405 w 6717218"/>
              <a:gd name="connsiteY4158" fmla="*/ 4957795 h 5987027"/>
              <a:gd name="connsiteX4159" fmla="*/ 76818 w 6717218"/>
              <a:gd name="connsiteY4159" fmla="*/ 4975105 h 5987027"/>
              <a:gd name="connsiteX4160" fmla="*/ 81166 w 6717218"/>
              <a:gd name="connsiteY4160" fmla="*/ 5008400 h 5987027"/>
              <a:gd name="connsiteX4161" fmla="*/ 47043 w 6717218"/>
              <a:gd name="connsiteY4161" fmla="*/ 4990660 h 5987027"/>
              <a:gd name="connsiteX4162" fmla="*/ 42389 w 6717218"/>
              <a:gd name="connsiteY4162" fmla="*/ 4985862 h 5987027"/>
              <a:gd name="connsiteX4163" fmla="*/ 40275 w 6717218"/>
              <a:gd name="connsiteY4163" fmla="*/ 4995085 h 5987027"/>
              <a:gd name="connsiteX4164" fmla="*/ 75270 w 6717218"/>
              <a:gd name="connsiteY4164" fmla="*/ 5067153 h 5987027"/>
              <a:gd name="connsiteX4165" fmla="*/ 157337 w 6717218"/>
              <a:gd name="connsiteY4165" fmla="*/ 5213265 h 5987027"/>
              <a:gd name="connsiteX4166" fmla="*/ 57885 w 6717218"/>
              <a:gd name="connsiteY4166" fmla="*/ 5070722 h 5987027"/>
              <a:gd name="connsiteX4167" fmla="*/ 10734 w 6717218"/>
              <a:gd name="connsiteY4167" fmla="*/ 4995628 h 5987027"/>
              <a:gd name="connsiteX4168" fmla="*/ 4075 w 6717218"/>
              <a:gd name="connsiteY4168" fmla="*/ 4985947 h 5987027"/>
              <a:gd name="connsiteX4169" fmla="*/ 1 w 6717218"/>
              <a:gd name="connsiteY4169" fmla="*/ 4979476 h 5987027"/>
              <a:gd name="connsiteX4170" fmla="*/ 1 w 6717218"/>
              <a:gd name="connsiteY4170" fmla="*/ 3852521 h 5987027"/>
              <a:gd name="connsiteX4171" fmla="*/ 4194 w 6717218"/>
              <a:gd name="connsiteY4171" fmla="*/ 3853584 h 5987027"/>
              <a:gd name="connsiteX4172" fmla="*/ 123690 w 6717218"/>
              <a:gd name="connsiteY4172" fmla="*/ 3873812 h 5987027"/>
              <a:gd name="connsiteX4173" fmla="*/ 526491 w 6717218"/>
              <a:gd name="connsiteY4173" fmla="*/ 3949734 h 5987027"/>
              <a:gd name="connsiteX4174" fmla="*/ 688081 w 6717218"/>
              <a:gd name="connsiteY4174" fmla="*/ 3953743 h 5987027"/>
              <a:gd name="connsiteX4175" fmla="*/ 688207 w 6717218"/>
              <a:gd name="connsiteY4175" fmla="*/ 3953703 h 5987027"/>
              <a:gd name="connsiteX4176" fmla="*/ 686716 w 6717218"/>
              <a:gd name="connsiteY4176" fmla="*/ 3953426 h 5987027"/>
              <a:gd name="connsiteX4177" fmla="*/ 225903 w 6717218"/>
              <a:gd name="connsiteY4177" fmla="*/ 3869987 h 5987027"/>
              <a:gd name="connsiteX4178" fmla="*/ 80797 w 6717218"/>
              <a:gd name="connsiteY4178" fmla="*/ 3834626 h 5987027"/>
              <a:gd name="connsiteX4179" fmla="*/ 155580 w 6717218"/>
              <a:gd name="connsiteY4179" fmla="*/ 3828433 h 5987027"/>
              <a:gd name="connsiteX4180" fmla="*/ 418825 w 6717218"/>
              <a:gd name="connsiteY4180" fmla="*/ 3868471 h 5987027"/>
              <a:gd name="connsiteX4181" fmla="*/ 360904 w 6717218"/>
              <a:gd name="connsiteY4181" fmla="*/ 3851398 h 5987027"/>
              <a:gd name="connsiteX4182" fmla="*/ 145266 w 6717218"/>
              <a:gd name="connsiteY4182" fmla="*/ 3809146 h 5987027"/>
              <a:gd name="connsiteX4183" fmla="*/ 17941 w 6717218"/>
              <a:gd name="connsiteY4183" fmla="*/ 3794187 h 5987027"/>
              <a:gd name="connsiteX4184" fmla="*/ 2 w 6717218"/>
              <a:gd name="connsiteY4184" fmla="*/ 3791415 h 5987027"/>
              <a:gd name="connsiteX4185" fmla="*/ 2 w 6717218"/>
              <a:gd name="connsiteY4185" fmla="*/ 3774735 h 5987027"/>
              <a:gd name="connsiteX4186" fmla="*/ 44883 w 6717218"/>
              <a:gd name="connsiteY4186" fmla="*/ 3778530 h 5987027"/>
              <a:gd name="connsiteX4187" fmla="*/ 92606 w 6717218"/>
              <a:gd name="connsiteY4187" fmla="*/ 3784388 h 5987027"/>
              <a:gd name="connsiteX4188" fmla="*/ 139001 w 6717218"/>
              <a:gd name="connsiteY4188" fmla="*/ 3775698 h 5987027"/>
              <a:gd name="connsiteX4189" fmla="*/ 182761 w 6717218"/>
              <a:gd name="connsiteY4189" fmla="*/ 3788721 h 5987027"/>
              <a:gd name="connsiteX4190" fmla="*/ 230236 w 6717218"/>
              <a:gd name="connsiteY4190" fmla="*/ 3779829 h 5987027"/>
              <a:gd name="connsiteX4191" fmla="*/ 344527 w 6717218"/>
              <a:gd name="connsiteY4191" fmla="*/ 3799741 h 5987027"/>
              <a:gd name="connsiteX4192" fmla="*/ 290789 w 6717218"/>
              <a:gd name="connsiteY4192" fmla="*/ 3775188 h 5987027"/>
              <a:gd name="connsiteX4193" fmla="*/ 212368 w 6717218"/>
              <a:gd name="connsiteY4193" fmla="*/ 3761956 h 5987027"/>
              <a:gd name="connsiteX4194" fmla="*/ 187896 w 6717218"/>
              <a:gd name="connsiteY4194" fmla="*/ 3738619 h 5987027"/>
              <a:gd name="connsiteX4195" fmla="*/ 85959 w 6717218"/>
              <a:gd name="connsiteY4195" fmla="*/ 3720579 h 5987027"/>
              <a:gd name="connsiteX4196" fmla="*/ 1 w 6717218"/>
              <a:gd name="connsiteY4196" fmla="*/ 3714653 h 5987027"/>
              <a:gd name="connsiteX4197" fmla="*/ 2 w 6717218"/>
              <a:gd name="connsiteY4197" fmla="*/ 3708349 h 5987027"/>
              <a:gd name="connsiteX4198" fmla="*/ 124816 w 6717218"/>
              <a:gd name="connsiteY4198" fmla="*/ 3723073 h 5987027"/>
              <a:gd name="connsiteX4199" fmla="*/ 256337 w 6717218"/>
              <a:gd name="connsiteY4199" fmla="*/ 3740318 h 5987027"/>
              <a:gd name="connsiteX4200" fmla="*/ 339682 w 6717218"/>
              <a:gd name="connsiteY4200" fmla="*/ 3738107 h 5987027"/>
              <a:gd name="connsiteX4201" fmla="*/ 423365 w 6717218"/>
              <a:gd name="connsiteY4201" fmla="*/ 3743652 h 5987027"/>
              <a:gd name="connsiteX4202" fmla="*/ 451759 w 6717218"/>
              <a:gd name="connsiteY4202" fmla="*/ 3710413 h 5987027"/>
              <a:gd name="connsiteX4203" fmla="*/ 630311 w 6717218"/>
              <a:gd name="connsiteY4203" fmla="*/ 3739509 h 5987027"/>
              <a:gd name="connsiteX4204" fmla="*/ 819348 w 6717218"/>
              <a:gd name="connsiteY4204" fmla="*/ 3769859 h 5987027"/>
              <a:gd name="connsiteX4205" fmla="*/ 821478 w 6717218"/>
              <a:gd name="connsiteY4205" fmla="*/ 3767623 h 5987027"/>
              <a:gd name="connsiteX4206" fmla="*/ 828181 w 6717218"/>
              <a:gd name="connsiteY4206" fmla="*/ 3759588 h 5987027"/>
              <a:gd name="connsiteX4207" fmla="*/ 710379 w 6717218"/>
              <a:gd name="connsiteY4207" fmla="*/ 3736936 h 5987027"/>
              <a:gd name="connsiteX4208" fmla="*/ 382445 w 6717218"/>
              <a:gd name="connsiteY4208" fmla="*/ 3674256 h 5987027"/>
              <a:gd name="connsiteX4209" fmla="*/ 253992 w 6717218"/>
              <a:gd name="connsiteY4209" fmla="*/ 3650294 h 5987027"/>
              <a:gd name="connsiteX4210" fmla="*/ 159120 w 6717218"/>
              <a:gd name="connsiteY4210" fmla="*/ 3626743 h 5987027"/>
              <a:gd name="connsiteX4211" fmla="*/ 101200 w 6717218"/>
              <a:gd name="connsiteY4211" fmla="*/ 3609671 h 5987027"/>
              <a:gd name="connsiteX4212" fmla="*/ 74143 w 6717218"/>
              <a:gd name="connsiteY4212" fmla="*/ 3581758 h 5987027"/>
              <a:gd name="connsiteX4213" fmla="*/ 73639 w 6717218"/>
              <a:gd name="connsiteY4213" fmla="*/ 3577293 h 5987027"/>
              <a:gd name="connsiteX4214" fmla="*/ 78556 w 6717218"/>
              <a:gd name="connsiteY4214" fmla="*/ 3579659 h 5987027"/>
              <a:gd name="connsiteX4215" fmla="*/ 78678 w 6717218"/>
              <a:gd name="connsiteY4215" fmla="*/ 3579713 h 5987027"/>
              <a:gd name="connsiteX4216" fmla="*/ 77729 w 6717218"/>
              <a:gd name="connsiteY4216" fmla="*/ 3578528 h 5987027"/>
              <a:gd name="connsiteX4217" fmla="*/ 73778 w 6717218"/>
              <a:gd name="connsiteY4217" fmla="*/ 3573637 h 5987027"/>
              <a:gd name="connsiteX4218" fmla="*/ 83074 w 6717218"/>
              <a:gd name="connsiteY4218" fmla="*/ 3574444 h 5987027"/>
              <a:gd name="connsiteX4219" fmla="*/ 279961 w 6717218"/>
              <a:gd name="connsiteY4219" fmla="*/ 3604107 h 5987027"/>
              <a:gd name="connsiteX4220" fmla="*/ 426489 w 6717218"/>
              <a:gd name="connsiteY4220" fmla="*/ 3611281 h 5987027"/>
              <a:gd name="connsiteX4221" fmla="*/ 458722 w 6717218"/>
              <a:gd name="connsiteY4221" fmla="*/ 3598543 h 5987027"/>
              <a:gd name="connsiteX4222" fmla="*/ 615361 w 6717218"/>
              <a:gd name="connsiteY4222" fmla="*/ 3623927 h 5987027"/>
              <a:gd name="connsiteX4223" fmla="*/ 578144 w 6717218"/>
              <a:gd name="connsiteY4223" fmla="*/ 3604093 h 5987027"/>
              <a:gd name="connsiteX4224" fmla="*/ 556955 w 6717218"/>
              <a:gd name="connsiteY4224" fmla="*/ 3600525 h 5987027"/>
              <a:gd name="connsiteX4225" fmla="*/ 568182 w 6717218"/>
              <a:gd name="connsiteY4225" fmla="*/ 3603957 h 5987027"/>
              <a:gd name="connsiteX4226" fmla="*/ 558689 w 6717218"/>
              <a:gd name="connsiteY4226" fmla="*/ 3603829 h 5987027"/>
              <a:gd name="connsiteX4227" fmla="*/ 549755 w 6717218"/>
              <a:gd name="connsiteY4227" fmla="*/ 3601593 h 5987027"/>
              <a:gd name="connsiteX4228" fmla="*/ 530675 w 6717218"/>
              <a:gd name="connsiteY4228" fmla="*/ 3577246 h 5987027"/>
              <a:gd name="connsiteX4229" fmla="*/ 380511 w 6717218"/>
              <a:gd name="connsiteY4229" fmla="*/ 3550649 h 5987027"/>
              <a:gd name="connsiteX4230" fmla="*/ 363724 w 6717218"/>
              <a:gd name="connsiteY4230" fmla="*/ 3532576 h 5987027"/>
              <a:gd name="connsiteX4231" fmla="*/ 326732 w 6717218"/>
              <a:gd name="connsiteY4231" fmla="*/ 3521408 h 5987027"/>
              <a:gd name="connsiteX4232" fmla="*/ 307189 w 6717218"/>
              <a:gd name="connsiteY4232" fmla="*/ 3518827 h 5987027"/>
              <a:gd name="connsiteX4233" fmla="*/ 294394 w 6717218"/>
              <a:gd name="connsiteY4233" fmla="*/ 3502632 h 5987027"/>
              <a:gd name="connsiteX4234" fmla="*/ 385869 w 6717218"/>
              <a:gd name="connsiteY4234" fmla="*/ 3512739 h 5987027"/>
              <a:gd name="connsiteX4235" fmla="*/ 607510 w 6717218"/>
              <a:gd name="connsiteY4235" fmla="*/ 3546240 h 5987027"/>
              <a:gd name="connsiteX4236" fmla="*/ 978488 w 6717218"/>
              <a:gd name="connsiteY4236" fmla="*/ 3612938 h 5987027"/>
              <a:gd name="connsiteX4237" fmla="*/ 986391 w 6717218"/>
              <a:gd name="connsiteY4237" fmla="*/ 3609305 h 5987027"/>
              <a:gd name="connsiteX4238" fmla="*/ 988234 w 6717218"/>
              <a:gd name="connsiteY4238" fmla="*/ 3598796 h 5987027"/>
              <a:gd name="connsiteX4239" fmla="*/ 942461 w 6717218"/>
              <a:gd name="connsiteY4239" fmla="*/ 3589738 h 5987027"/>
              <a:gd name="connsiteX4240" fmla="*/ 818747 w 6717218"/>
              <a:gd name="connsiteY4240" fmla="*/ 3559025 h 5987027"/>
              <a:gd name="connsiteX4241" fmla="*/ 925121 w 6717218"/>
              <a:gd name="connsiteY4241" fmla="*/ 3569831 h 5987027"/>
              <a:gd name="connsiteX4242" fmla="*/ 1000826 w 6717218"/>
              <a:gd name="connsiteY4242" fmla="*/ 3583414 h 5987027"/>
              <a:gd name="connsiteX4243" fmla="*/ 998354 w 6717218"/>
              <a:gd name="connsiteY4243" fmla="*/ 3571824 h 5987027"/>
              <a:gd name="connsiteX4244" fmla="*/ 994949 w 6717218"/>
              <a:gd name="connsiteY4244" fmla="*/ 3565404 h 5987027"/>
              <a:gd name="connsiteX4245" fmla="*/ 955699 w 6717218"/>
              <a:gd name="connsiteY4245" fmla="*/ 3556824 h 5987027"/>
              <a:gd name="connsiteX4246" fmla="*/ 675062 w 6717218"/>
              <a:gd name="connsiteY4246" fmla="*/ 3495477 h 5987027"/>
              <a:gd name="connsiteX4247" fmla="*/ 570213 w 6717218"/>
              <a:gd name="connsiteY4247" fmla="*/ 3474561 h 5987027"/>
              <a:gd name="connsiteX4248" fmla="*/ 554305 w 6717218"/>
              <a:gd name="connsiteY4248" fmla="*/ 3472523 h 5987027"/>
              <a:gd name="connsiteX4249" fmla="*/ 540515 w 6717218"/>
              <a:gd name="connsiteY4249" fmla="*/ 3454131 h 5987027"/>
              <a:gd name="connsiteX4250" fmla="*/ 445997 w 6717218"/>
              <a:gd name="connsiteY4250" fmla="*/ 3328063 h 5987027"/>
              <a:gd name="connsiteX4251" fmla="*/ 441081 w 6717218"/>
              <a:gd name="connsiteY4251" fmla="*/ 3330613 h 5987027"/>
              <a:gd name="connsiteX4252" fmla="*/ 438253 w 6717218"/>
              <a:gd name="connsiteY4252" fmla="*/ 3331852 h 5987027"/>
              <a:gd name="connsiteX4253" fmla="*/ 375349 w 6717218"/>
              <a:gd name="connsiteY4253" fmla="*/ 3292742 h 5987027"/>
              <a:gd name="connsiteX4254" fmla="*/ 312116 w 6717218"/>
              <a:gd name="connsiteY4254" fmla="*/ 3253427 h 5987027"/>
              <a:gd name="connsiteX4255" fmla="*/ 324341 w 6717218"/>
              <a:gd name="connsiteY4255" fmla="*/ 3268524 h 5987027"/>
              <a:gd name="connsiteX4256" fmla="*/ 243070 w 6717218"/>
              <a:gd name="connsiteY4256" fmla="*/ 3258098 h 5987027"/>
              <a:gd name="connsiteX4257" fmla="*/ 228600 w 6717218"/>
              <a:gd name="connsiteY4257" fmla="*/ 3256523 h 5987027"/>
              <a:gd name="connsiteX4258" fmla="*/ 223852 w 6717218"/>
              <a:gd name="connsiteY4258" fmla="*/ 3243164 h 5987027"/>
              <a:gd name="connsiteX4259" fmla="*/ 210147 w 6717218"/>
              <a:gd name="connsiteY4259" fmla="*/ 3226614 h 5987027"/>
              <a:gd name="connsiteX4260" fmla="*/ 216400 w 6717218"/>
              <a:gd name="connsiteY4260" fmla="*/ 3236550 h 5987027"/>
              <a:gd name="connsiteX4261" fmla="*/ 209301 w 6717218"/>
              <a:gd name="connsiteY4261" fmla="*/ 3230250 h 5987027"/>
              <a:gd name="connsiteX4262" fmla="*/ 203999 w 6717218"/>
              <a:gd name="connsiteY4262" fmla="*/ 3222718 h 5987027"/>
              <a:gd name="connsiteX4263" fmla="*/ 205469 w 6717218"/>
              <a:gd name="connsiteY4263" fmla="*/ 3191822 h 5987027"/>
              <a:gd name="connsiteX4264" fmla="*/ 194315 w 6717218"/>
              <a:gd name="connsiteY4264" fmla="*/ 3174917 h 5987027"/>
              <a:gd name="connsiteX4265" fmla="*/ 155092 w 6717218"/>
              <a:gd name="connsiteY4265" fmla="*/ 3149718 h 5987027"/>
              <a:gd name="connsiteX4266" fmla="*/ 122249 w 6717218"/>
              <a:gd name="connsiteY4266" fmla="*/ 3134880 h 5987027"/>
              <a:gd name="connsiteX4267" fmla="*/ 106152 w 6717218"/>
              <a:gd name="connsiteY4267" fmla="*/ 3142506 h 5987027"/>
              <a:gd name="connsiteX4268" fmla="*/ 92280 w 6717218"/>
              <a:gd name="connsiteY4268" fmla="*/ 3149791 h 5987027"/>
              <a:gd name="connsiteX4269" fmla="*/ 110677 w 6717218"/>
              <a:gd name="connsiteY4269" fmla="*/ 3151696 h 5987027"/>
              <a:gd name="connsiteX4270" fmla="*/ 120729 w 6717218"/>
              <a:gd name="connsiteY4270" fmla="*/ 3155205 h 5987027"/>
              <a:gd name="connsiteX4271" fmla="*/ 137090 w 6717218"/>
              <a:gd name="connsiteY4271" fmla="*/ 3160916 h 5987027"/>
              <a:gd name="connsiteX4272" fmla="*/ 200688 w 6717218"/>
              <a:gd name="connsiteY4272" fmla="*/ 3240955 h 5987027"/>
              <a:gd name="connsiteX4273" fmla="*/ 209700 w 6717218"/>
              <a:gd name="connsiteY4273" fmla="*/ 3254465 h 5987027"/>
              <a:gd name="connsiteX4274" fmla="*/ 177089 w 6717218"/>
              <a:gd name="connsiteY4274" fmla="*/ 3250913 h 5987027"/>
              <a:gd name="connsiteX4275" fmla="*/ 119808 w 6717218"/>
              <a:gd name="connsiteY4275" fmla="*/ 3232047 h 5987027"/>
              <a:gd name="connsiteX4276" fmla="*/ 95335 w 6717218"/>
              <a:gd name="connsiteY4276" fmla="*/ 3208710 h 5987027"/>
              <a:gd name="connsiteX4277" fmla="*/ 57754 w 6717218"/>
              <a:gd name="connsiteY4277" fmla="*/ 3203936 h 5987027"/>
              <a:gd name="connsiteX4278" fmla="*/ 29874 w 6717218"/>
              <a:gd name="connsiteY4278" fmla="*/ 3168375 h 5987027"/>
              <a:gd name="connsiteX4279" fmla="*/ 16518 w 6717218"/>
              <a:gd name="connsiteY4279" fmla="*/ 3152246 h 5987027"/>
              <a:gd name="connsiteX4280" fmla="*/ 11466 w 6717218"/>
              <a:gd name="connsiteY4280" fmla="*/ 3145865 h 5987027"/>
              <a:gd name="connsiteX4281" fmla="*/ 46274 w 6717218"/>
              <a:gd name="connsiteY4281" fmla="*/ 3145027 h 5987027"/>
              <a:gd name="connsiteX4282" fmla="*/ 54947 w 6717218"/>
              <a:gd name="connsiteY4282" fmla="*/ 3145925 h 5987027"/>
              <a:gd name="connsiteX4283" fmla="*/ 48966 w 6717218"/>
              <a:gd name="connsiteY4283" fmla="*/ 3144100 h 5987027"/>
              <a:gd name="connsiteX4284" fmla="*/ 8182 w 6717218"/>
              <a:gd name="connsiteY4284" fmla="*/ 3117080 h 5987027"/>
              <a:gd name="connsiteX4285" fmla="*/ 0 w 6717218"/>
              <a:gd name="connsiteY4285" fmla="*/ 3114058 h 5987027"/>
              <a:gd name="connsiteX4286" fmla="*/ 0 w 6717218"/>
              <a:gd name="connsiteY4286" fmla="*/ 3027359 h 5987027"/>
              <a:gd name="connsiteX4287" fmla="*/ 29465 w 6717218"/>
              <a:gd name="connsiteY4287" fmla="*/ 3046849 h 5987027"/>
              <a:gd name="connsiteX4288" fmla="*/ 72309 w 6717218"/>
              <a:gd name="connsiteY4288" fmla="*/ 3074733 h 5987027"/>
              <a:gd name="connsiteX4289" fmla="*/ 162623 w 6717218"/>
              <a:gd name="connsiteY4289" fmla="*/ 3135295 h 5987027"/>
              <a:gd name="connsiteX4290" fmla="*/ 158572 w 6717218"/>
              <a:gd name="connsiteY4290" fmla="*/ 3130553 h 5987027"/>
              <a:gd name="connsiteX4291" fmla="*/ 109192 w 6717218"/>
              <a:gd name="connsiteY4291" fmla="*/ 3073553 h 5987027"/>
              <a:gd name="connsiteX4292" fmla="*/ 108297 w 6717218"/>
              <a:gd name="connsiteY4292" fmla="*/ 3048902 h 5987027"/>
              <a:gd name="connsiteX4293" fmla="*/ 107820 w 6717218"/>
              <a:gd name="connsiteY4293" fmla="*/ 3048150 h 5987027"/>
              <a:gd name="connsiteX4294" fmla="*/ 123860 w 6717218"/>
              <a:gd name="connsiteY4294" fmla="*/ 3050222 h 5987027"/>
              <a:gd name="connsiteX4295" fmla="*/ 140841 w 6717218"/>
              <a:gd name="connsiteY4295" fmla="*/ 3051648 h 5987027"/>
              <a:gd name="connsiteX4296" fmla="*/ 278136 w 6717218"/>
              <a:gd name="connsiteY4296" fmla="*/ 3211854 h 5987027"/>
              <a:gd name="connsiteX4297" fmla="*/ 350492 w 6717218"/>
              <a:gd name="connsiteY4297" fmla="*/ 3259350 h 5987027"/>
              <a:gd name="connsiteX4298" fmla="*/ 438252 w 6717218"/>
              <a:gd name="connsiteY4298" fmla="*/ 3317731 h 5987027"/>
              <a:gd name="connsiteX4299" fmla="*/ 420829 w 6717218"/>
              <a:gd name="connsiteY4299" fmla="*/ 3294493 h 5987027"/>
              <a:gd name="connsiteX4300" fmla="*/ 433332 w 6717218"/>
              <a:gd name="connsiteY4300" fmla="*/ 3295490 h 5987027"/>
              <a:gd name="connsiteX4301" fmla="*/ 506314 w 6717218"/>
              <a:gd name="connsiteY4301" fmla="*/ 3298136 h 5987027"/>
              <a:gd name="connsiteX4302" fmla="*/ 554964 w 6717218"/>
              <a:gd name="connsiteY4302" fmla="*/ 3307450 h 5987027"/>
              <a:gd name="connsiteX4303" fmla="*/ 506314 w 6717218"/>
              <a:gd name="connsiteY4303" fmla="*/ 3298136 h 5987027"/>
              <a:gd name="connsiteX4304" fmla="*/ 441363 w 6717218"/>
              <a:gd name="connsiteY4304" fmla="*/ 3283778 h 5987027"/>
              <a:gd name="connsiteX4305" fmla="*/ 409654 w 6717218"/>
              <a:gd name="connsiteY4305" fmla="*/ 3279591 h 5987027"/>
              <a:gd name="connsiteX4306" fmla="*/ 368193 w 6717218"/>
              <a:gd name="connsiteY4306" fmla="*/ 3224290 h 5987027"/>
              <a:gd name="connsiteX4307" fmla="*/ 302503 w 6717218"/>
              <a:gd name="connsiteY4307" fmla="*/ 3139938 h 5987027"/>
              <a:gd name="connsiteX4308" fmla="*/ 261338 w 6717218"/>
              <a:gd name="connsiteY4308" fmla="*/ 3094042 h 5987027"/>
              <a:gd name="connsiteX4309" fmla="*/ 257207 w 6717218"/>
              <a:gd name="connsiteY4309" fmla="*/ 3090787 h 5987027"/>
              <a:gd name="connsiteX4310" fmla="*/ 171932 w 6717218"/>
              <a:gd name="connsiteY4310" fmla="*/ 3034407 h 5987027"/>
              <a:gd name="connsiteX4311" fmla="*/ 137280 w 6717218"/>
              <a:gd name="connsiteY4311" fmla="*/ 3033688 h 5987027"/>
              <a:gd name="connsiteX4312" fmla="*/ 4925 w 6717218"/>
              <a:gd name="connsiteY4312" fmla="*/ 2970410 h 5987027"/>
              <a:gd name="connsiteX4313" fmla="*/ 0 w 6717218"/>
              <a:gd name="connsiteY4313" fmla="*/ 2967466 h 5987027"/>
              <a:gd name="connsiteX4314" fmla="*/ 0 w 6717218"/>
              <a:gd name="connsiteY4314" fmla="*/ 2867266 h 5987027"/>
              <a:gd name="connsiteX4315" fmla="*/ 38390 w 6717218"/>
              <a:gd name="connsiteY4315" fmla="*/ 2887921 h 5987027"/>
              <a:gd name="connsiteX4316" fmla="*/ 109833 w 6717218"/>
              <a:gd name="connsiteY4316" fmla="*/ 2936835 h 5987027"/>
              <a:gd name="connsiteX4317" fmla="*/ 118325 w 6717218"/>
              <a:gd name="connsiteY4317" fmla="*/ 2959994 h 5987027"/>
              <a:gd name="connsiteX4318" fmla="*/ 220310 w 6717218"/>
              <a:gd name="connsiteY4318" fmla="*/ 3021724 h 5987027"/>
              <a:gd name="connsiteX4319" fmla="*/ 223985 w 6717218"/>
              <a:gd name="connsiteY4319" fmla="*/ 3024650 h 5987027"/>
              <a:gd name="connsiteX4320" fmla="*/ 248714 w 6717218"/>
              <a:gd name="connsiteY4320" fmla="*/ 3027394 h 5987027"/>
              <a:gd name="connsiteX4321" fmla="*/ 310737 w 6717218"/>
              <a:gd name="connsiteY4321" fmla="*/ 3037676 h 5987027"/>
              <a:gd name="connsiteX4322" fmla="*/ 323047 w 6717218"/>
              <a:gd name="connsiteY4322" fmla="*/ 3039859 h 5987027"/>
              <a:gd name="connsiteX4323" fmla="*/ 276223 w 6717218"/>
              <a:gd name="connsiteY4323" fmla="*/ 3011340 h 5987027"/>
              <a:gd name="connsiteX4324" fmla="*/ 191381 w 6717218"/>
              <a:gd name="connsiteY4324" fmla="*/ 2989934 h 5987027"/>
              <a:gd name="connsiteX4325" fmla="*/ 162793 w 6717218"/>
              <a:gd name="connsiteY4325" fmla="*/ 2982467 h 5987027"/>
              <a:gd name="connsiteX4326" fmla="*/ 160435 w 6717218"/>
              <a:gd name="connsiteY4326" fmla="*/ 2979779 h 5987027"/>
              <a:gd name="connsiteX4327" fmla="*/ 155383 w 6717218"/>
              <a:gd name="connsiteY4327" fmla="*/ 2972850 h 5987027"/>
              <a:gd name="connsiteX4328" fmla="*/ 166841 w 6717218"/>
              <a:gd name="connsiteY4328" fmla="*/ 2975644 h 5987027"/>
              <a:gd name="connsiteX4329" fmla="*/ 184804 w 6717218"/>
              <a:gd name="connsiteY4329" fmla="*/ 2974623 h 5987027"/>
              <a:gd name="connsiteX4330" fmla="*/ 159068 w 6717218"/>
              <a:gd name="connsiteY4330" fmla="*/ 2966762 h 5987027"/>
              <a:gd name="connsiteX4331" fmla="*/ 149325 w 6717218"/>
              <a:gd name="connsiteY4331" fmla="*/ 2964538 h 5987027"/>
              <a:gd name="connsiteX4332" fmla="*/ 138444 w 6717218"/>
              <a:gd name="connsiteY4332" fmla="*/ 2949613 h 5987027"/>
              <a:gd name="connsiteX4333" fmla="*/ 139666 w 6717218"/>
              <a:gd name="connsiteY4333" fmla="*/ 2948092 h 5987027"/>
              <a:gd name="connsiteX4334" fmla="*/ 153864 w 6717218"/>
              <a:gd name="connsiteY4334" fmla="*/ 2936812 h 5987027"/>
              <a:gd name="connsiteX4335" fmla="*/ 137927 w 6717218"/>
              <a:gd name="connsiteY4335" fmla="*/ 2927105 h 5987027"/>
              <a:gd name="connsiteX4336" fmla="*/ 0 w 6717218"/>
              <a:gd name="connsiteY4336" fmla="*/ 2850479 h 5987027"/>
              <a:gd name="connsiteX4337" fmla="*/ 0 w 6717218"/>
              <a:gd name="connsiteY4337" fmla="*/ 2735601 h 5987027"/>
              <a:gd name="connsiteX4338" fmla="*/ 6462 w 6717218"/>
              <a:gd name="connsiteY4338" fmla="*/ 2740135 h 5987027"/>
              <a:gd name="connsiteX4339" fmla="*/ 84802 w 6717218"/>
              <a:gd name="connsiteY4339" fmla="*/ 2792217 h 5987027"/>
              <a:gd name="connsiteX4340" fmla="*/ 50150 w 6717218"/>
              <a:gd name="connsiteY4340" fmla="*/ 2791500 h 5987027"/>
              <a:gd name="connsiteX4341" fmla="*/ 73327 w 6717218"/>
              <a:gd name="connsiteY4341" fmla="*/ 2808246 h 5987027"/>
              <a:gd name="connsiteX4342" fmla="*/ 77985 w 6717218"/>
              <a:gd name="connsiteY4342" fmla="*/ 2809529 h 5987027"/>
              <a:gd name="connsiteX4343" fmla="*/ 84071 w 6717218"/>
              <a:gd name="connsiteY4343" fmla="*/ 2811056 h 5987027"/>
              <a:gd name="connsiteX4344" fmla="*/ 100910 w 6717218"/>
              <a:gd name="connsiteY4344" fmla="*/ 2828175 h 5987027"/>
              <a:gd name="connsiteX4345" fmla="*/ 137974 w 6717218"/>
              <a:gd name="connsiteY4345" fmla="*/ 2854955 h 5987027"/>
              <a:gd name="connsiteX4346" fmla="*/ 183289 w 6717218"/>
              <a:gd name="connsiteY4346" fmla="*/ 2881840 h 5987027"/>
              <a:gd name="connsiteX4347" fmla="*/ 182484 w 6717218"/>
              <a:gd name="connsiteY4347" fmla="*/ 2879969 h 5987027"/>
              <a:gd name="connsiteX4348" fmla="*/ 189719 w 6717218"/>
              <a:gd name="connsiteY4348" fmla="*/ 2884179 h 5987027"/>
              <a:gd name="connsiteX4349" fmla="*/ 191860 w 6717218"/>
              <a:gd name="connsiteY4349" fmla="*/ 2886925 h 5987027"/>
              <a:gd name="connsiteX4350" fmla="*/ 205449 w 6717218"/>
              <a:gd name="connsiteY4350" fmla="*/ 2894987 h 5987027"/>
              <a:gd name="connsiteX4351" fmla="*/ 206202 w 6717218"/>
              <a:gd name="connsiteY4351" fmla="*/ 2893772 h 5987027"/>
              <a:gd name="connsiteX4352" fmla="*/ 180510 w 6717218"/>
              <a:gd name="connsiteY4352" fmla="*/ 2851988 h 5987027"/>
              <a:gd name="connsiteX4353" fmla="*/ 158063 w 6717218"/>
              <a:gd name="connsiteY4353" fmla="*/ 2829630 h 5987027"/>
              <a:gd name="connsiteX4354" fmla="*/ 187392 w 6717218"/>
              <a:gd name="connsiteY4354" fmla="*/ 2836991 h 5987027"/>
              <a:gd name="connsiteX4355" fmla="*/ 206615 w 6717218"/>
              <a:gd name="connsiteY4355" fmla="*/ 2841463 h 5987027"/>
              <a:gd name="connsiteX4356" fmla="*/ 235613 w 6717218"/>
              <a:gd name="connsiteY4356" fmla="*/ 2841941 h 5987027"/>
              <a:gd name="connsiteX4357" fmla="*/ 244672 w 6717218"/>
              <a:gd name="connsiteY4357" fmla="*/ 2842634 h 5987027"/>
              <a:gd name="connsiteX4358" fmla="*/ 268707 w 6717218"/>
              <a:gd name="connsiteY4358" fmla="*/ 2867119 h 5987027"/>
              <a:gd name="connsiteX4359" fmla="*/ 369437 w 6717218"/>
              <a:gd name="connsiteY4359" fmla="*/ 2964643 h 5987027"/>
              <a:gd name="connsiteX4360" fmla="*/ 400175 w 6717218"/>
              <a:gd name="connsiteY4360" fmla="*/ 3003486 h 5987027"/>
              <a:gd name="connsiteX4361" fmla="*/ 369437 w 6717218"/>
              <a:gd name="connsiteY4361" fmla="*/ 2964643 h 5987027"/>
              <a:gd name="connsiteX4362" fmla="*/ 286273 w 6717218"/>
              <a:gd name="connsiteY4362" fmla="*/ 2862578 h 5987027"/>
              <a:gd name="connsiteX4363" fmla="*/ 269425 w 6717218"/>
              <a:gd name="connsiteY4363" fmla="*/ 2844525 h 5987027"/>
              <a:gd name="connsiteX4364" fmla="*/ 374833 w 6717218"/>
              <a:gd name="connsiteY4364" fmla="*/ 2852579 h 5987027"/>
              <a:gd name="connsiteX4365" fmla="*/ 531472 w 6717218"/>
              <a:gd name="connsiteY4365" fmla="*/ 2877962 h 5987027"/>
              <a:gd name="connsiteX4366" fmla="*/ 444151 w 6717218"/>
              <a:gd name="connsiteY4366" fmla="*/ 2852996 h 5987027"/>
              <a:gd name="connsiteX4367" fmla="*/ 253777 w 6717218"/>
              <a:gd name="connsiteY4367" fmla="*/ 2815941 h 5987027"/>
              <a:gd name="connsiteX4368" fmla="*/ 240359 w 6717218"/>
              <a:gd name="connsiteY4368" fmla="*/ 2813306 h 5987027"/>
              <a:gd name="connsiteX4369" fmla="*/ 217270 w 6717218"/>
              <a:gd name="connsiteY4369" fmla="*/ 2786543 h 5987027"/>
              <a:gd name="connsiteX4370" fmla="*/ 219171 w 6717218"/>
              <a:gd name="connsiteY4370" fmla="*/ 2786947 h 5987027"/>
              <a:gd name="connsiteX4371" fmla="*/ 249354 w 6717218"/>
              <a:gd name="connsiteY4371" fmla="*/ 2778919 h 5987027"/>
              <a:gd name="connsiteX4372" fmla="*/ 206630 w 6717218"/>
              <a:gd name="connsiteY4372" fmla="*/ 2766960 h 5987027"/>
              <a:gd name="connsiteX4373" fmla="*/ 197169 w 6717218"/>
              <a:gd name="connsiteY4373" fmla="*/ 2763242 h 5987027"/>
              <a:gd name="connsiteX4374" fmla="*/ 196355 w 6717218"/>
              <a:gd name="connsiteY4374" fmla="*/ 2762300 h 5987027"/>
              <a:gd name="connsiteX4375" fmla="*/ 173634 w 6717218"/>
              <a:gd name="connsiteY4375" fmla="*/ 2737914 h 5987027"/>
              <a:gd name="connsiteX4376" fmla="*/ 179055 w 6717218"/>
              <a:gd name="connsiteY4376" fmla="*/ 2737219 h 5987027"/>
              <a:gd name="connsiteX4377" fmla="*/ 183678 w 6717218"/>
              <a:gd name="connsiteY4377" fmla="*/ 2738251 h 5987027"/>
              <a:gd name="connsiteX4378" fmla="*/ 186381 w 6717218"/>
              <a:gd name="connsiteY4378" fmla="*/ 2734873 h 5987027"/>
              <a:gd name="connsiteX4379" fmla="*/ 182201 w 6717218"/>
              <a:gd name="connsiteY4379" fmla="*/ 2735657 h 5987027"/>
              <a:gd name="connsiteX4380" fmla="*/ 173116 w 6717218"/>
              <a:gd name="connsiteY4380" fmla="*/ 2737358 h 5987027"/>
              <a:gd name="connsiteX4381" fmla="*/ 172590 w 6717218"/>
              <a:gd name="connsiteY4381" fmla="*/ 2736795 h 5987027"/>
              <a:gd name="connsiteX4382" fmla="*/ 178866 w 6717218"/>
              <a:gd name="connsiteY4382" fmla="*/ 2717854 h 5987027"/>
              <a:gd name="connsiteX4383" fmla="*/ 181532 w 6717218"/>
              <a:gd name="connsiteY4383" fmla="*/ 2708978 h 5987027"/>
              <a:gd name="connsiteX4384" fmla="*/ 188955 w 6717218"/>
              <a:gd name="connsiteY4384" fmla="*/ 2709690 h 5987027"/>
              <a:gd name="connsiteX4385" fmla="*/ 170861 w 6717218"/>
              <a:gd name="connsiteY4385" fmla="*/ 2704713 h 5987027"/>
              <a:gd name="connsiteX4386" fmla="*/ 136734 w 6717218"/>
              <a:gd name="connsiteY4386" fmla="*/ 2694886 h 5987027"/>
              <a:gd name="connsiteX4387" fmla="*/ 132123 w 6717218"/>
              <a:gd name="connsiteY4387" fmla="*/ 2688838 h 5987027"/>
              <a:gd name="connsiteX4388" fmla="*/ 130498 w 6717218"/>
              <a:gd name="connsiteY4388" fmla="*/ 2685217 h 5987027"/>
              <a:gd name="connsiteX4389" fmla="*/ 145796 w 6717218"/>
              <a:gd name="connsiteY4389" fmla="*/ 2689990 h 5987027"/>
              <a:gd name="connsiteX4390" fmla="*/ 175074 w 6717218"/>
              <a:gd name="connsiteY4390" fmla="*/ 2698207 h 5987027"/>
              <a:gd name="connsiteX4391" fmla="*/ 146313 w 6717218"/>
              <a:gd name="connsiteY4391" fmla="*/ 2683250 h 5987027"/>
              <a:gd name="connsiteX4392" fmla="*/ 80161 w 6717218"/>
              <a:gd name="connsiteY4392" fmla="*/ 2651985 h 5987027"/>
              <a:gd name="connsiteX4393" fmla="*/ 28727 w 6717218"/>
              <a:gd name="connsiteY4393" fmla="*/ 2628149 h 5987027"/>
              <a:gd name="connsiteX4394" fmla="*/ 0 w 6717218"/>
              <a:gd name="connsiteY4394" fmla="*/ 2610661 h 5987027"/>
              <a:gd name="connsiteX4395" fmla="*/ 0 w 6717218"/>
              <a:gd name="connsiteY4395" fmla="*/ 2560565 h 5987027"/>
              <a:gd name="connsiteX4396" fmla="*/ 1109 w 6717218"/>
              <a:gd name="connsiteY4396" fmla="*/ 2565363 h 5987027"/>
              <a:gd name="connsiteX4397" fmla="*/ 104707 w 6717218"/>
              <a:gd name="connsiteY4397" fmla="*/ 2637053 h 5987027"/>
              <a:gd name="connsiteX4398" fmla="*/ 125648 w 6717218"/>
              <a:gd name="connsiteY4398" fmla="*/ 2649715 h 5987027"/>
              <a:gd name="connsiteX4399" fmla="*/ 136940 w 6717218"/>
              <a:gd name="connsiteY4399" fmla="*/ 2645789 h 5987027"/>
              <a:gd name="connsiteX4400" fmla="*/ 224760 w 6717218"/>
              <a:gd name="connsiteY4400" fmla="*/ 2657865 h 5987027"/>
              <a:gd name="connsiteX4401" fmla="*/ 247706 w 6717218"/>
              <a:gd name="connsiteY4401" fmla="*/ 2660621 h 5987027"/>
              <a:gd name="connsiteX4402" fmla="*/ 156996 w 6717218"/>
              <a:gd name="connsiteY4402" fmla="*/ 2635171 h 5987027"/>
              <a:gd name="connsiteX4403" fmla="*/ 112045 w 6717218"/>
              <a:gd name="connsiteY4403" fmla="*/ 2622437 h 5987027"/>
              <a:gd name="connsiteX4404" fmla="*/ 98121 w 6717218"/>
              <a:gd name="connsiteY4404" fmla="*/ 2605108 h 5987027"/>
              <a:gd name="connsiteX4405" fmla="*/ 49012 w 6717218"/>
              <a:gd name="connsiteY4405" fmla="*/ 2563190 h 5987027"/>
              <a:gd name="connsiteX4406" fmla="*/ 33124 w 6717218"/>
              <a:gd name="connsiteY4406" fmla="*/ 2544957 h 5987027"/>
              <a:gd name="connsiteX4407" fmla="*/ 50192 w 6717218"/>
              <a:gd name="connsiteY4407" fmla="*/ 2548491 h 5987027"/>
              <a:gd name="connsiteX4408" fmla="*/ 135273 w 6717218"/>
              <a:gd name="connsiteY4408" fmla="*/ 2562946 h 5987027"/>
              <a:gd name="connsiteX4409" fmla="*/ 196061 w 6717218"/>
              <a:gd name="connsiteY4409" fmla="*/ 2627498 h 5987027"/>
              <a:gd name="connsiteX4410" fmla="*/ 188321 w 6717218"/>
              <a:gd name="connsiteY4410" fmla="*/ 2601243 h 5987027"/>
              <a:gd name="connsiteX4411" fmla="*/ 162157 w 6717218"/>
              <a:gd name="connsiteY4411" fmla="*/ 2567514 h 5987027"/>
              <a:gd name="connsiteX4412" fmla="*/ 251610 w 6717218"/>
              <a:gd name="connsiteY4412" fmla="*/ 2582712 h 5987027"/>
              <a:gd name="connsiteX4413" fmla="*/ 313884 w 6717218"/>
              <a:gd name="connsiteY4413" fmla="*/ 2592030 h 5987027"/>
              <a:gd name="connsiteX4414" fmla="*/ 328467 w 6717218"/>
              <a:gd name="connsiteY4414" fmla="*/ 2602946 h 5987027"/>
              <a:gd name="connsiteX4415" fmla="*/ 330232 w 6717218"/>
              <a:gd name="connsiteY4415" fmla="*/ 2601590 h 5987027"/>
              <a:gd name="connsiteX4416" fmla="*/ 327775 w 6717218"/>
              <a:gd name="connsiteY4416" fmla="*/ 2594108 h 5987027"/>
              <a:gd name="connsiteX4417" fmla="*/ 340687 w 6717218"/>
              <a:gd name="connsiteY4417" fmla="*/ 2596040 h 5987027"/>
              <a:gd name="connsiteX4418" fmla="*/ 355284 w 6717218"/>
              <a:gd name="connsiteY4418" fmla="*/ 2596033 h 5987027"/>
              <a:gd name="connsiteX4419" fmla="*/ 391626 w 6717218"/>
              <a:gd name="connsiteY4419" fmla="*/ 2639685 h 5987027"/>
              <a:gd name="connsiteX4420" fmla="*/ 415764 w 6717218"/>
              <a:gd name="connsiteY4420" fmla="*/ 2668995 h 5987027"/>
              <a:gd name="connsiteX4421" fmla="*/ 468242 w 6717218"/>
              <a:gd name="connsiteY4421" fmla="*/ 2719195 h 5987027"/>
              <a:gd name="connsiteX4422" fmla="*/ 381388 w 6717218"/>
              <a:gd name="connsiteY4422" fmla="*/ 2595302 h 5987027"/>
              <a:gd name="connsiteX4423" fmla="*/ 390391 w 6717218"/>
              <a:gd name="connsiteY4423" fmla="*/ 2592873 h 5987027"/>
              <a:gd name="connsiteX4424" fmla="*/ 405293 w 6717218"/>
              <a:gd name="connsiteY4424" fmla="*/ 2613776 h 5987027"/>
              <a:gd name="connsiteX4425" fmla="*/ 516169 w 6717218"/>
              <a:gd name="connsiteY4425" fmla="*/ 2765043 h 5987027"/>
              <a:gd name="connsiteX4426" fmla="*/ 530188 w 6717218"/>
              <a:gd name="connsiteY4426" fmla="*/ 2778455 h 5987027"/>
              <a:gd name="connsiteX4427" fmla="*/ 641426 w 6717218"/>
              <a:gd name="connsiteY4427" fmla="*/ 2903207 h 5987027"/>
              <a:gd name="connsiteX4428" fmla="*/ 677310 w 6717218"/>
              <a:gd name="connsiteY4428" fmla="*/ 2945233 h 5987027"/>
              <a:gd name="connsiteX4429" fmla="*/ 683481 w 6717218"/>
              <a:gd name="connsiteY4429" fmla="*/ 2949483 h 5987027"/>
              <a:gd name="connsiteX4430" fmla="*/ 705712 w 6717218"/>
              <a:gd name="connsiteY4430" fmla="*/ 2978498 h 5987027"/>
              <a:gd name="connsiteX4431" fmla="*/ 744897 w 6717218"/>
              <a:gd name="connsiteY4431" fmla="*/ 3024391 h 5987027"/>
              <a:gd name="connsiteX4432" fmla="*/ 790873 w 6717218"/>
              <a:gd name="connsiteY4432" fmla="*/ 3077320 h 5987027"/>
              <a:gd name="connsiteX4433" fmla="*/ 616009 w 6717218"/>
              <a:gd name="connsiteY4433" fmla="*/ 3046823 h 5987027"/>
              <a:gd name="connsiteX4434" fmla="*/ 400441 w 6717218"/>
              <a:gd name="connsiteY4434" fmla="*/ 3015686 h 5987027"/>
              <a:gd name="connsiteX4435" fmla="*/ 411296 w 6717218"/>
              <a:gd name="connsiteY4435" fmla="*/ 3023017 h 5987027"/>
              <a:gd name="connsiteX4436" fmla="*/ 433258 w 6717218"/>
              <a:gd name="connsiteY4436" fmla="*/ 3038824 h 5987027"/>
              <a:gd name="connsiteX4437" fmla="*/ 486930 w 6717218"/>
              <a:gd name="connsiteY4437" fmla="*/ 3051165 h 5987027"/>
              <a:gd name="connsiteX4438" fmla="*/ 506306 w 6717218"/>
              <a:gd name="connsiteY4438" fmla="*/ 3052155 h 5987027"/>
              <a:gd name="connsiteX4439" fmla="*/ 672031 w 6717218"/>
              <a:gd name="connsiteY4439" fmla="*/ 3073882 h 5987027"/>
              <a:gd name="connsiteX4440" fmla="*/ 726658 w 6717218"/>
              <a:gd name="connsiteY4440" fmla="*/ 3082240 h 5987027"/>
              <a:gd name="connsiteX4441" fmla="*/ 734107 w 6717218"/>
              <a:gd name="connsiteY4441" fmla="*/ 3081425 h 5987027"/>
              <a:gd name="connsiteX4442" fmla="*/ 769896 w 6717218"/>
              <a:gd name="connsiteY4442" fmla="*/ 3088859 h 5987027"/>
              <a:gd name="connsiteX4443" fmla="*/ 806852 w 6717218"/>
              <a:gd name="connsiteY4443" fmla="*/ 3094513 h 5987027"/>
              <a:gd name="connsiteX4444" fmla="*/ 839107 w 6717218"/>
              <a:gd name="connsiteY4444" fmla="*/ 3128756 h 5987027"/>
              <a:gd name="connsiteX4445" fmla="*/ 814151 w 6717218"/>
              <a:gd name="connsiteY4445" fmla="*/ 3095629 h 5987027"/>
              <a:gd name="connsiteX4446" fmla="*/ 829547 w 6717218"/>
              <a:gd name="connsiteY4446" fmla="*/ 3097985 h 5987027"/>
              <a:gd name="connsiteX4447" fmla="*/ 969059 w 6717218"/>
              <a:gd name="connsiteY4447" fmla="*/ 3115409 h 5987027"/>
              <a:gd name="connsiteX4448" fmla="*/ 801814 w 6717218"/>
              <a:gd name="connsiteY4448" fmla="*/ 3079253 h 5987027"/>
              <a:gd name="connsiteX4449" fmla="*/ 735782 w 6717218"/>
              <a:gd name="connsiteY4449" fmla="*/ 2991601 h 5987027"/>
              <a:gd name="connsiteX4450" fmla="*/ 616707 w 6717218"/>
              <a:gd name="connsiteY4450" fmla="*/ 2846114 h 5987027"/>
              <a:gd name="connsiteX4451" fmla="*/ 395568 w 6717218"/>
              <a:gd name="connsiteY4451" fmla="*/ 2591477 h 5987027"/>
              <a:gd name="connsiteX4452" fmla="*/ 413200 w 6717218"/>
              <a:gd name="connsiteY4452" fmla="*/ 2586720 h 5987027"/>
              <a:gd name="connsiteX4453" fmla="*/ 413327 w 6717218"/>
              <a:gd name="connsiteY4453" fmla="*/ 2586681 h 5987027"/>
              <a:gd name="connsiteX4454" fmla="*/ 411835 w 6717218"/>
              <a:gd name="connsiteY4454" fmla="*/ 2586404 h 5987027"/>
              <a:gd name="connsiteX4455" fmla="*/ 387306 w 6717218"/>
              <a:gd name="connsiteY4455" fmla="*/ 2581962 h 5987027"/>
              <a:gd name="connsiteX4456" fmla="*/ 361110 w 6717218"/>
              <a:gd name="connsiteY4456" fmla="*/ 2551799 h 5987027"/>
              <a:gd name="connsiteX4457" fmla="*/ 381917 w 6717218"/>
              <a:gd name="connsiteY4457" fmla="*/ 2580987 h 5987027"/>
              <a:gd name="connsiteX4458" fmla="*/ 369815 w 6717218"/>
              <a:gd name="connsiteY4458" fmla="*/ 2578795 h 5987027"/>
              <a:gd name="connsiteX4459" fmla="*/ 332486 w 6717218"/>
              <a:gd name="connsiteY4459" fmla="*/ 2525546 h 5987027"/>
              <a:gd name="connsiteX4460" fmla="*/ 313860 w 6717218"/>
              <a:gd name="connsiteY4460" fmla="*/ 2498498 h 5987027"/>
              <a:gd name="connsiteX4461" fmla="*/ 307802 w 6717218"/>
              <a:gd name="connsiteY4461" fmla="*/ 2491585 h 5987027"/>
              <a:gd name="connsiteX4462" fmla="*/ 284385 w 6717218"/>
              <a:gd name="connsiteY4462" fmla="*/ 2480331 h 5987027"/>
              <a:gd name="connsiteX4463" fmla="*/ 115407 w 6717218"/>
              <a:gd name="connsiteY4463" fmla="*/ 2388961 h 5987027"/>
              <a:gd name="connsiteX4464" fmla="*/ 180913 w 6717218"/>
              <a:gd name="connsiteY4464" fmla="*/ 2444597 h 5987027"/>
              <a:gd name="connsiteX4465" fmla="*/ 154274 w 6717218"/>
              <a:gd name="connsiteY4465" fmla="*/ 2435550 h 5987027"/>
              <a:gd name="connsiteX4466" fmla="*/ 161587 w 6717218"/>
              <a:gd name="connsiteY4466" fmla="*/ 2442319 h 5987027"/>
              <a:gd name="connsiteX4467" fmla="*/ 241979 w 6717218"/>
              <a:gd name="connsiteY4467" fmla="*/ 2527051 h 5987027"/>
              <a:gd name="connsiteX4468" fmla="*/ 276005 w 6717218"/>
              <a:gd name="connsiteY4468" fmla="*/ 2561810 h 5987027"/>
              <a:gd name="connsiteX4469" fmla="*/ 138402 w 6717218"/>
              <a:gd name="connsiteY4469" fmla="*/ 2536895 h 5987027"/>
              <a:gd name="connsiteX4470" fmla="*/ 137491 w 6717218"/>
              <a:gd name="connsiteY4470" fmla="*/ 2535720 h 5987027"/>
              <a:gd name="connsiteX4471" fmla="*/ 112655 w 6717218"/>
              <a:gd name="connsiteY4471" fmla="*/ 2500208 h 5987027"/>
              <a:gd name="connsiteX4472" fmla="*/ 186172 w 6717218"/>
              <a:gd name="connsiteY4472" fmla="*/ 2535374 h 5987027"/>
              <a:gd name="connsiteX4473" fmla="*/ 115059 w 6717218"/>
              <a:gd name="connsiteY4473" fmla="*/ 2454613 h 5987027"/>
              <a:gd name="connsiteX4474" fmla="*/ 93589 w 6717218"/>
              <a:gd name="connsiteY4474" fmla="*/ 2429715 h 5987027"/>
              <a:gd name="connsiteX4475" fmla="*/ 93374 w 6717218"/>
              <a:gd name="connsiteY4475" fmla="*/ 2429510 h 5987027"/>
              <a:gd name="connsiteX4476" fmla="*/ 93548 w 6717218"/>
              <a:gd name="connsiteY4476" fmla="*/ 2429430 h 5987027"/>
              <a:gd name="connsiteX4477" fmla="*/ 92225 w 6717218"/>
              <a:gd name="connsiteY4477" fmla="*/ 2428420 h 5987027"/>
              <a:gd name="connsiteX4478" fmla="*/ 75025 w 6717218"/>
              <a:gd name="connsiteY4478" fmla="*/ 2412105 h 5987027"/>
              <a:gd name="connsiteX4479" fmla="*/ 58699 w 6717218"/>
              <a:gd name="connsiteY4479" fmla="*/ 2395557 h 5987027"/>
              <a:gd name="connsiteX4480" fmla="*/ 52132 w 6717218"/>
              <a:gd name="connsiteY4480" fmla="*/ 2385896 h 5987027"/>
              <a:gd name="connsiteX4481" fmla="*/ 24138 w 6717218"/>
              <a:gd name="connsiteY4481" fmla="*/ 2369661 h 5987027"/>
              <a:gd name="connsiteX4482" fmla="*/ 0 w 6717218"/>
              <a:gd name="connsiteY4482" fmla="*/ 2357495 h 5987027"/>
              <a:gd name="connsiteX4483" fmla="*/ 0 w 6717218"/>
              <a:gd name="connsiteY4483" fmla="*/ 2246916 h 5987027"/>
              <a:gd name="connsiteX4484" fmla="*/ 116365 w 6717218"/>
              <a:gd name="connsiteY4484" fmla="*/ 2335849 h 5987027"/>
              <a:gd name="connsiteX4485" fmla="*/ 105273 w 6717218"/>
              <a:gd name="connsiteY4485" fmla="*/ 2330866 h 5987027"/>
              <a:gd name="connsiteX4486" fmla="*/ 121071 w 6717218"/>
              <a:gd name="connsiteY4486" fmla="*/ 2341756 h 5987027"/>
              <a:gd name="connsiteX4487" fmla="*/ 134647 w 6717218"/>
              <a:gd name="connsiteY4487" fmla="*/ 2349822 h 5987027"/>
              <a:gd name="connsiteX4488" fmla="*/ 160740 w 6717218"/>
              <a:gd name="connsiteY4488" fmla="*/ 2369763 h 5987027"/>
              <a:gd name="connsiteX4489" fmla="*/ 294276 w 6717218"/>
              <a:gd name="connsiteY4489" fmla="*/ 2470057 h 5987027"/>
              <a:gd name="connsiteX4490" fmla="*/ 277348 w 6717218"/>
              <a:gd name="connsiteY4490" fmla="*/ 2445475 h 5987027"/>
              <a:gd name="connsiteX4491" fmla="*/ 257311 w 6717218"/>
              <a:gd name="connsiteY4491" fmla="*/ 2431077 h 5987027"/>
              <a:gd name="connsiteX4492" fmla="*/ 196093 w 6717218"/>
              <a:gd name="connsiteY4492" fmla="*/ 2385849 h 5987027"/>
              <a:gd name="connsiteX4493" fmla="*/ 264598 w 6717218"/>
              <a:gd name="connsiteY4493" fmla="*/ 2426961 h 5987027"/>
              <a:gd name="connsiteX4494" fmla="*/ 207628 w 6717218"/>
              <a:gd name="connsiteY4494" fmla="*/ 2344229 h 5987027"/>
              <a:gd name="connsiteX4495" fmla="*/ 212905 w 6717218"/>
              <a:gd name="connsiteY4495" fmla="*/ 2344373 h 5987027"/>
              <a:gd name="connsiteX4496" fmla="*/ 213026 w 6717218"/>
              <a:gd name="connsiteY4496" fmla="*/ 2344394 h 5987027"/>
              <a:gd name="connsiteX4497" fmla="*/ 220087 w 6717218"/>
              <a:gd name="connsiteY4497" fmla="*/ 2354689 h 5987027"/>
              <a:gd name="connsiteX4498" fmla="*/ 277628 w 6717218"/>
              <a:gd name="connsiteY4498" fmla="*/ 2434780 h 5987027"/>
              <a:gd name="connsiteX4499" fmla="*/ 319994 w 6717218"/>
              <a:gd name="connsiteY4499" fmla="*/ 2460204 h 5987027"/>
              <a:gd name="connsiteX4500" fmla="*/ 320688 w 6717218"/>
              <a:gd name="connsiteY4500" fmla="*/ 2460077 h 5987027"/>
              <a:gd name="connsiteX4501" fmla="*/ 365698 w 6717218"/>
              <a:gd name="connsiteY4501" fmla="*/ 2458231 h 5987027"/>
              <a:gd name="connsiteX4502" fmla="*/ 325554 w 6717218"/>
              <a:gd name="connsiteY4502" fmla="*/ 2393270 h 5987027"/>
              <a:gd name="connsiteX4503" fmla="*/ 299890 w 6717218"/>
              <a:gd name="connsiteY4503" fmla="*/ 2361180 h 5987027"/>
              <a:gd name="connsiteX4504" fmla="*/ 314287 w 6717218"/>
              <a:gd name="connsiteY4504" fmla="*/ 2364296 h 5987027"/>
              <a:gd name="connsiteX4505" fmla="*/ 332983 w 6717218"/>
              <a:gd name="connsiteY4505" fmla="*/ 2368019 h 5987027"/>
              <a:gd name="connsiteX4506" fmla="*/ 367140 w 6717218"/>
              <a:gd name="connsiteY4506" fmla="*/ 2401061 h 5987027"/>
              <a:gd name="connsiteX4507" fmla="*/ 395134 w 6717218"/>
              <a:gd name="connsiteY4507" fmla="*/ 2420747 h 5987027"/>
              <a:gd name="connsiteX4508" fmla="*/ 388514 w 6717218"/>
              <a:gd name="connsiteY4508" fmla="*/ 2399728 h 5987027"/>
              <a:gd name="connsiteX4509" fmla="*/ 372365 w 6717218"/>
              <a:gd name="connsiteY4509" fmla="*/ 2375206 h 5987027"/>
              <a:gd name="connsiteX4510" fmla="*/ 411349 w 6717218"/>
              <a:gd name="connsiteY4510" fmla="*/ 2381466 h 5987027"/>
              <a:gd name="connsiteX4511" fmla="*/ 429419 w 6717218"/>
              <a:gd name="connsiteY4511" fmla="*/ 2407177 h 5987027"/>
              <a:gd name="connsiteX4512" fmla="*/ 441048 w 6717218"/>
              <a:gd name="connsiteY4512" fmla="*/ 2423124 h 5987027"/>
              <a:gd name="connsiteX4513" fmla="*/ 462682 w 6717218"/>
              <a:gd name="connsiteY4513" fmla="*/ 2442437 h 5987027"/>
              <a:gd name="connsiteX4514" fmla="*/ 561106 w 6717218"/>
              <a:gd name="connsiteY4514" fmla="*/ 2541474 h 5987027"/>
              <a:gd name="connsiteX4515" fmla="*/ 663077 w 6717218"/>
              <a:gd name="connsiteY4515" fmla="*/ 2663055 h 5987027"/>
              <a:gd name="connsiteX4516" fmla="*/ 613301 w 6717218"/>
              <a:gd name="connsiteY4516" fmla="*/ 2587091 h 5987027"/>
              <a:gd name="connsiteX4517" fmla="*/ 470047 w 6717218"/>
              <a:gd name="connsiteY4517" fmla="*/ 2404792 h 5987027"/>
              <a:gd name="connsiteX4518" fmla="*/ 457133 w 6717218"/>
              <a:gd name="connsiteY4518" fmla="*/ 2388817 h 5987027"/>
              <a:gd name="connsiteX4519" fmla="*/ 490538 w 6717218"/>
              <a:gd name="connsiteY4519" fmla="*/ 2394179 h 5987027"/>
              <a:gd name="connsiteX4520" fmla="*/ 501384 w 6717218"/>
              <a:gd name="connsiteY4520" fmla="*/ 2404413 h 5987027"/>
              <a:gd name="connsiteX4521" fmla="*/ 514271 w 6717218"/>
              <a:gd name="connsiteY4521" fmla="*/ 2403717 h 5987027"/>
              <a:gd name="connsiteX4522" fmla="*/ 511407 w 6717218"/>
              <a:gd name="connsiteY4522" fmla="*/ 2402187 h 5987027"/>
              <a:gd name="connsiteX4523" fmla="*/ 507630 w 6717218"/>
              <a:gd name="connsiteY4523" fmla="*/ 2396924 h 5987027"/>
              <a:gd name="connsiteX4524" fmla="*/ 523528 w 6717218"/>
              <a:gd name="connsiteY4524" fmla="*/ 2399477 h 5987027"/>
              <a:gd name="connsiteX4525" fmla="*/ 517673 w 6717218"/>
              <a:gd name="connsiteY4525" fmla="*/ 2398017 h 5987027"/>
              <a:gd name="connsiteX4526" fmla="*/ 483895 w 6717218"/>
              <a:gd name="connsiteY4526" fmla="*/ 2380260 h 5987027"/>
              <a:gd name="connsiteX4527" fmla="*/ 473648 w 6717218"/>
              <a:gd name="connsiteY4527" fmla="*/ 2373557 h 5987027"/>
              <a:gd name="connsiteX4528" fmla="*/ 476930 w 6717218"/>
              <a:gd name="connsiteY4528" fmla="*/ 2377882 h 5987027"/>
              <a:gd name="connsiteX4529" fmla="*/ 443025 w 6717218"/>
              <a:gd name="connsiteY4529" fmla="*/ 2371362 h 5987027"/>
              <a:gd name="connsiteX4530" fmla="*/ 440753 w 6717218"/>
              <a:gd name="connsiteY4530" fmla="*/ 2368550 h 5987027"/>
              <a:gd name="connsiteX4531" fmla="*/ 408753 w 6717218"/>
              <a:gd name="connsiteY4531" fmla="*/ 2330240 h 5987027"/>
              <a:gd name="connsiteX4532" fmla="*/ 408356 w 6717218"/>
              <a:gd name="connsiteY4532" fmla="*/ 2329727 h 5987027"/>
              <a:gd name="connsiteX4533" fmla="*/ 383035 w 6717218"/>
              <a:gd name="connsiteY4533" fmla="*/ 2314035 h 5987027"/>
              <a:gd name="connsiteX4534" fmla="*/ 354050 w 6717218"/>
              <a:gd name="connsiteY4534" fmla="*/ 2299190 h 5987027"/>
              <a:gd name="connsiteX4535" fmla="*/ 364558 w 6717218"/>
              <a:gd name="connsiteY4535" fmla="*/ 2314890 h 5987027"/>
              <a:gd name="connsiteX4536" fmla="*/ 398381 w 6717218"/>
              <a:gd name="connsiteY4536" fmla="*/ 2363014 h 5987027"/>
              <a:gd name="connsiteX4537" fmla="*/ 377276 w 6717218"/>
              <a:gd name="connsiteY4537" fmla="*/ 2359091 h 5987027"/>
              <a:gd name="connsiteX4538" fmla="*/ 338448 w 6717218"/>
              <a:gd name="connsiteY4538" fmla="*/ 2291200 h 5987027"/>
              <a:gd name="connsiteX4539" fmla="*/ 258760 w 6717218"/>
              <a:gd name="connsiteY4539" fmla="*/ 2250388 h 5987027"/>
              <a:gd name="connsiteX4540" fmla="*/ 232204 w 6717218"/>
              <a:gd name="connsiteY4540" fmla="*/ 2238734 h 5987027"/>
              <a:gd name="connsiteX4541" fmla="*/ 216205 w 6717218"/>
              <a:gd name="connsiteY4541" fmla="*/ 2227176 h 5987027"/>
              <a:gd name="connsiteX4542" fmla="*/ 125930 w 6717218"/>
              <a:gd name="connsiteY4542" fmla="*/ 2159542 h 5987027"/>
              <a:gd name="connsiteX4543" fmla="*/ 87913 w 6717218"/>
              <a:gd name="connsiteY4543" fmla="*/ 2139814 h 5987027"/>
              <a:gd name="connsiteX4544" fmla="*/ 164128 w 6717218"/>
              <a:gd name="connsiteY4544" fmla="*/ 2208859 h 5987027"/>
              <a:gd name="connsiteX4545" fmla="*/ 142699 w 6717218"/>
              <a:gd name="connsiteY4545" fmla="*/ 2199457 h 5987027"/>
              <a:gd name="connsiteX4546" fmla="*/ 187815 w 6717218"/>
              <a:gd name="connsiteY4546" fmla="*/ 2250707 h 5987027"/>
              <a:gd name="connsiteX4547" fmla="*/ 38509 w 6717218"/>
              <a:gd name="connsiteY4547" fmla="*/ 2198377 h 5987027"/>
              <a:gd name="connsiteX4548" fmla="*/ 171450 w 6717218"/>
              <a:gd name="connsiteY4548" fmla="*/ 2295469 h 5987027"/>
              <a:gd name="connsiteX4549" fmla="*/ 124898 w 6717218"/>
              <a:gd name="connsiteY4549" fmla="*/ 2313525 h 5987027"/>
              <a:gd name="connsiteX4550" fmla="*/ 105581 w 6717218"/>
              <a:gd name="connsiteY4550" fmla="*/ 2309371 h 5987027"/>
              <a:gd name="connsiteX4551" fmla="*/ 160596 w 6717218"/>
              <a:gd name="connsiteY4551" fmla="*/ 2353100 h 5987027"/>
              <a:gd name="connsiteX4552" fmla="*/ 143635 w 6717218"/>
              <a:gd name="connsiteY4552" fmla="*/ 2347096 h 5987027"/>
              <a:gd name="connsiteX4553" fmla="*/ 91238 w 6717218"/>
              <a:gd name="connsiteY4553" fmla="*/ 2308384 h 5987027"/>
              <a:gd name="connsiteX4554" fmla="*/ 914 w 6717218"/>
              <a:gd name="connsiteY4554" fmla="*/ 2242165 h 5987027"/>
              <a:gd name="connsiteX4555" fmla="*/ 0 w 6717218"/>
              <a:gd name="connsiteY4555" fmla="*/ 2241465 h 5987027"/>
              <a:gd name="connsiteX4556" fmla="*/ 0 w 6717218"/>
              <a:gd name="connsiteY4556" fmla="*/ 1900475 h 5987027"/>
              <a:gd name="connsiteX4557" fmla="*/ 1124 w 6717218"/>
              <a:gd name="connsiteY4557" fmla="*/ 1903101 h 5987027"/>
              <a:gd name="connsiteX4558" fmla="*/ 8900 w 6717218"/>
              <a:gd name="connsiteY4558" fmla="*/ 1911826 h 5987027"/>
              <a:gd name="connsiteX4559" fmla="*/ 19006 w 6717218"/>
              <a:gd name="connsiteY4559" fmla="*/ 1922240 h 5987027"/>
              <a:gd name="connsiteX4560" fmla="*/ 6167 w 6717218"/>
              <a:gd name="connsiteY4560" fmla="*/ 1904042 h 5987027"/>
              <a:gd name="connsiteX4561" fmla="*/ 0 w 6717218"/>
              <a:gd name="connsiteY4561" fmla="*/ 1900385 h 5987027"/>
              <a:gd name="connsiteX4562" fmla="*/ 0 w 6717218"/>
              <a:gd name="connsiteY4562" fmla="*/ 1799504 h 5987027"/>
              <a:gd name="connsiteX4563" fmla="*/ 30314 w 6717218"/>
              <a:gd name="connsiteY4563" fmla="*/ 1821367 h 5987027"/>
              <a:gd name="connsiteX4564" fmla="*/ 75082 w 6717218"/>
              <a:gd name="connsiteY4564" fmla="*/ 1855691 h 5987027"/>
              <a:gd name="connsiteX4565" fmla="*/ 74772 w 6717218"/>
              <a:gd name="connsiteY4565" fmla="*/ 1876213 h 5987027"/>
              <a:gd name="connsiteX4566" fmla="*/ 173827 w 6717218"/>
              <a:gd name="connsiteY4566" fmla="*/ 1954326 h 5987027"/>
              <a:gd name="connsiteX4567" fmla="*/ 266217 w 6717218"/>
              <a:gd name="connsiteY4567" fmla="*/ 2029303 h 5987027"/>
              <a:gd name="connsiteX4568" fmla="*/ 340030 w 6717218"/>
              <a:gd name="connsiteY4568" fmla="*/ 2087851 h 5987027"/>
              <a:gd name="connsiteX4569" fmla="*/ 319935 w 6717218"/>
              <a:gd name="connsiteY4569" fmla="*/ 2076436 h 5987027"/>
              <a:gd name="connsiteX4570" fmla="*/ 228471 w 6717218"/>
              <a:gd name="connsiteY4570" fmla="*/ 2030391 h 5987027"/>
              <a:gd name="connsiteX4571" fmla="*/ 339050 w 6717218"/>
              <a:gd name="connsiteY4571" fmla="*/ 2095724 h 5987027"/>
              <a:gd name="connsiteX4572" fmla="*/ 314503 w 6717218"/>
              <a:gd name="connsiteY4572" fmla="*/ 2110655 h 5987027"/>
              <a:gd name="connsiteX4573" fmla="*/ 345844 w 6717218"/>
              <a:gd name="connsiteY4573" fmla="*/ 2131994 h 5987027"/>
              <a:gd name="connsiteX4574" fmla="*/ 368365 w 6717218"/>
              <a:gd name="connsiteY4574" fmla="*/ 2154524 h 5987027"/>
              <a:gd name="connsiteX4575" fmla="*/ 359899 w 6717218"/>
              <a:gd name="connsiteY4575" fmla="*/ 2154251 h 5987027"/>
              <a:gd name="connsiteX4576" fmla="*/ 341748 w 6717218"/>
              <a:gd name="connsiteY4576" fmla="*/ 2137622 h 5987027"/>
              <a:gd name="connsiteX4577" fmla="*/ 312989 w 6717218"/>
              <a:gd name="connsiteY4577" fmla="*/ 2117878 h 5987027"/>
              <a:gd name="connsiteX4578" fmla="*/ 300615 w 6717218"/>
              <a:gd name="connsiteY4578" fmla="*/ 2121798 h 5987027"/>
              <a:gd name="connsiteX4579" fmla="*/ 166337 w 6717218"/>
              <a:gd name="connsiteY4579" fmla="*/ 2020236 h 5987027"/>
              <a:gd name="connsiteX4580" fmla="*/ 189187 w 6717218"/>
              <a:gd name="connsiteY4580" fmla="*/ 2047604 h 5987027"/>
              <a:gd name="connsiteX4581" fmla="*/ 252114 w 6717218"/>
              <a:gd name="connsiteY4581" fmla="*/ 2098796 h 5987027"/>
              <a:gd name="connsiteX4582" fmla="*/ 266876 w 6717218"/>
              <a:gd name="connsiteY4582" fmla="*/ 2110382 h 5987027"/>
              <a:gd name="connsiteX4583" fmla="*/ 260304 w 6717218"/>
              <a:gd name="connsiteY4583" fmla="*/ 2106856 h 5987027"/>
              <a:gd name="connsiteX4584" fmla="*/ 240812 w 6717218"/>
              <a:gd name="connsiteY4584" fmla="*/ 2129610 h 5987027"/>
              <a:gd name="connsiteX4585" fmla="*/ 192382 w 6717218"/>
              <a:gd name="connsiteY4585" fmla="*/ 2098982 h 5987027"/>
              <a:gd name="connsiteX4586" fmla="*/ 215056 w 6717218"/>
              <a:gd name="connsiteY4586" fmla="*/ 2124071 h 5987027"/>
              <a:gd name="connsiteX4587" fmla="*/ 295804 w 6717218"/>
              <a:gd name="connsiteY4587" fmla="*/ 2197583 h 5987027"/>
              <a:gd name="connsiteX4588" fmla="*/ 214338 w 6717218"/>
              <a:gd name="connsiteY4588" fmla="*/ 2158725 h 5987027"/>
              <a:gd name="connsiteX4589" fmla="*/ 135237 w 6717218"/>
              <a:gd name="connsiteY4589" fmla="*/ 2134971 h 5987027"/>
              <a:gd name="connsiteX4590" fmla="*/ 215006 w 6717218"/>
              <a:gd name="connsiteY4590" fmla="*/ 2186939 h 5987027"/>
              <a:gd name="connsiteX4591" fmla="*/ 382575 w 6717218"/>
              <a:gd name="connsiteY4591" fmla="*/ 2300515 h 5987027"/>
              <a:gd name="connsiteX4592" fmla="*/ 388798 w 6717218"/>
              <a:gd name="connsiteY4592" fmla="*/ 2304460 h 5987027"/>
              <a:gd name="connsiteX4593" fmla="*/ 381023 w 6717218"/>
              <a:gd name="connsiteY4593" fmla="*/ 2294414 h 5987027"/>
              <a:gd name="connsiteX4594" fmla="*/ 373962 w 6717218"/>
              <a:gd name="connsiteY4594" fmla="*/ 2273814 h 5987027"/>
              <a:gd name="connsiteX4595" fmla="*/ 448864 w 6717218"/>
              <a:gd name="connsiteY4595" fmla="*/ 2341519 h 5987027"/>
              <a:gd name="connsiteX4596" fmla="*/ 450551 w 6717218"/>
              <a:gd name="connsiteY4596" fmla="*/ 2343690 h 5987027"/>
              <a:gd name="connsiteX4597" fmla="*/ 470073 w 6717218"/>
              <a:gd name="connsiteY4597" fmla="*/ 2356513 h 5987027"/>
              <a:gd name="connsiteX4598" fmla="*/ 492058 w 6717218"/>
              <a:gd name="connsiteY4598" fmla="*/ 2370716 h 5987027"/>
              <a:gd name="connsiteX4599" fmla="*/ 489749 w 6717218"/>
              <a:gd name="connsiteY4599" fmla="*/ 2366742 h 5987027"/>
              <a:gd name="connsiteX4600" fmla="*/ 460289 w 6717218"/>
              <a:gd name="connsiteY4600" fmla="*/ 2308794 h 5987027"/>
              <a:gd name="connsiteX4601" fmla="*/ 446509 w 6717218"/>
              <a:gd name="connsiteY4601" fmla="*/ 2277913 h 5987027"/>
              <a:gd name="connsiteX4602" fmla="*/ 483060 w 6717218"/>
              <a:gd name="connsiteY4602" fmla="*/ 2322046 h 5987027"/>
              <a:gd name="connsiteX4603" fmla="*/ 482875 w 6717218"/>
              <a:gd name="connsiteY4603" fmla="*/ 2322611 h 5987027"/>
              <a:gd name="connsiteX4604" fmla="*/ 488313 w 6717218"/>
              <a:gd name="connsiteY4604" fmla="*/ 2326209 h 5987027"/>
              <a:gd name="connsiteX4605" fmla="*/ 491140 w 6717218"/>
              <a:gd name="connsiteY4605" fmla="*/ 2330012 h 5987027"/>
              <a:gd name="connsiteX4606" fmla="*/ 495392 w 6717218"/>
              <a:gd name="connsiteY4606" fmla="*/ 2329224 h 5987027"/>
              <a:gd name="connsiteX4607" fmla="*/ 483060 w 6717218"/>
              <a:gd name="connsiteY4607" fmla="*/ 2322046 h 5987027"/>
              <a:gd name="connsiteX4608" fmla="*/ 508644 w 6717218"/>
              <a:gd name="connsiteY4608" fmla="*/ 2306453 h 5987027"/>
              <a:gd name="connsiteX4609" fmla="*/ 513799 w 6717218"/>
              <a:gd name="connsiteY4609" fmla="*/ 2311844 h 5987027"/>
              <a:gd name="connsiteX4610" fmla="*/ 503356 w 6717218"/>
              <a:gd name="connsiteY4610" fmla="*/ 2296252 h 5987027"/>
              <a:gd name="connsiteX4611" fmla="*/ 459399 w 6717218"/>
              <a:gd name="connsiteY4611" fmla="*/ 2228075 h 5987027"/>
              <a:gd name="connsiteX4612" fmla="*/ 448380 w 6717218"/>
              <a:gd name="connsiteY4612" fmla="*/ 2211038 h 5987027"/>
              <a:gd name="connsiteX4613" fmla="*/ 440404 w 6717218"/>
              <a:gd name="connsiteY4613" fmla="*/ 2198594 h 5987027"/>
              <a:gd name="connsiteX4614" fmla="*/ 449782 w 6717218"/>
              <a:gd name="connsiteY4614" fmla="*/ 2200281 h 5987027"/>
              <a:gd name="connsiteX4615" fmla="*/ 468470 w 6717218"/>
              <a:gd name="connsiteY4615" fmla="*/ 2227653 h 5987027"/>
              <a:gd name="connsiteX4616" fmla="*/ 542339 w 6717218"/>
              <a:gd name="connsiteY4616" fmla="*/ 2333157 h 5987027"/>
              <a:gd name="connsiteX4617" fmla="*/ 555318 w 6717218"/>
              <a:gd name="connsiteY4617" fmla="*/ 2333266 h 5987027"/>
              <a:gd name="connsiteX4618" fmla="*/ 576540 w 6717218"/>
              <a:gd name="connsiteY4618" fmla="*/ 2360952 h 5987027"/>
              <a:gd name="connsiteX4619" fmla="*/ 588641 w 6717218"/>
              <a:gd name="connsiteY4619" fmla="*/ 2382388 h 5987027"/>
              <a:gd name="connsiteX4620" fmla="*/ 596605 w 6717218"/>
              <a:gd name="connsiteY4620" fmla="*/ 2385272 h 5987027"/>
              <a:gd name="connsiteX4621" fmla="*/ 582178 w 6717218"/>
              <a:gd name="connsiteY4621" fmla="*/ 2356870 h 5987027"/>
              <a:gd name="connsiteX4622" fmla="*/ 558997 w 6717218"/>
              <a:gd name="connsiteY4622" fmla="*/ 2326867 h 5987027"/>
              <a:gd name="connsiteX4623" fmla="*/ 586962 w 6717218"/>
              <a:gd name="connsiteY4623" fmla="*/ 2320281 h 5987027"/>
              <a:gd name="connsiteX4624" fmla="*/ 502085 w 6717218"/>
              <a:gd name="connsiteY4624" fmla="*/ 2223887 h 5987027"/>
              <a:gd name="connsiteX4625" fmla="*/ 574769 w 6717218"/>
              <a:gd name="connsiteY4625" fmla="*/ 2296017 h 5987027"/>
              <a:gd name="connsiteX4626" fmla="*/ 590335 w 6717218"/>
              <a:gd name="connsiteY4626" fmla="*/ 2313100 h 5987027"/>
              <a:gd name="connsiteX4627" fmla="*/ 538308 w 6717218"/>
              <a:gd name="connsiteY4627" fmla="*/ 2234555 h 5987027"/>
              <a:gd name="connsiteX4628" fmla="*/ 524590 w 6717218"/>
              <a:gd name="connsiteY4628" fmla="*/ 2213731 h 5987027"/>
              <a:gd name="connsiteX4629" fmla="*/ 703608 w 6717218"/>
              <a:gd name="connsiteY4629" fmla="*/ 2245914 h 5987027"/>
              <a:gd name="connsiteX4630" fmla="*/ 711511 w 6717218"/>
              <a:gd name="connsiteY4630" fmla="*/ 2242283 h 5987027"/>
              <a:gd name="connsiteX4631" fmla="*/ 713354 w 6717218"/>
              <a:gd name="connsiteY4631" fmla="*/ 2231773 h 5987027"/>
              <a:gd name="connsiteX4632" fmla="*/ 667582 w 6717218"/>
              <a:gd name="connsiteY4632" fmla="*/ 2222716 h 5987027"/>
              <a:gd name="connsiteX4633" fmla="*/ 543867 w 6717218"/>
              <a:gd name="connsiteY4633" fmla="*/ 2192002 h 5987027"/>
              <a:gd name="connsiteX4634" fmla="*/ 650241 w 6717218"/>
              <a:gd name="connsiteY4634" fmla="*/ 2202809 h 5987027"/>
              <a:gd name="connsiteX4635" fmla="*/ 725946 w 6717218"/>
              <a:gd name="connsiteY4635" fmla="*/ 2216391 h 5987027"/>
              <a:gd name="connsiteX4636" fmla="*/ 723474 w 6717218"/>
              <a:gd name="connsiteY4636" fmla="*/ 2204801 h 5987027"/>
              <a:gd name="connsiteX4637" fmla="*/ 720068 w 6717218"/>
              <a:gd name="connsiteY4637" fmla="*/ 2198382 h 5987027"/>
              <a:gd name="connsiteX4638" fmla="*/ 680820 w 6717218"/>
              <a:gd name="connsiteY4638" fmla="*/ 2189802 h 5987027"/>
              <a:gd name="connsiteX4639" fmla="*/ 481011 w 6717218"/>
              <a:gd name="connsiteY4639" fmla="*/ 2146123 h 5987027"/>
              <a:gd name="connsiteX4640" fmla="*/ 473711 w 6717218"/>
              <a:gd name="connsiteY4640" fmla="*/ 2134630 h 5987027"/>
              <a:gd name="connsiteX4641" fmla="*/ 403751 w 6717218"/>
              <a:gd name="connsiteY4641" fmla="*/ 2029658 h 5987027"/>
              <a:gd name="connsiteX4642" fmla="*/ 410406 w 6717218"/>
              <a:gd name="connsiteY4642" fmla="*/ 2010244 h 5987027"/>
              <a:gd name="connsiteX4643" fmla="*/ 340927 w 6717218"/>
              <a:gd name="connsiteY4643" fmla="*/ 1912308 h 5987027"/>
              <a:gd name="connsiteX4644" fmla="*/ 173855 w 6717218"/>
              <a:gd name="connsiteY4644" fmla="*/ 1675361 h 5987027"/>
              <a:gd name="connsiteX4645" fmla="*/ 186996 w 6717218"/>
              <a:gd name="connsiteY4645" fmla="*/ 1678382 h 5987027"/>
              <a:gd name="connsiteX4646" fmla="*/ 229339 w 6717218"/>
              <a:gd name="connsiteY4646" fmla="*/ 1740317 h 5987027"/>
              <a:gd name="connsiteX4647" fmla="*/ 341581 w 6717218"/>
              <a:gd name="connsiteY4647" fmla="*/ 1898792 h 5987027"/>
              <a:gd name="connsiteX4648" fmla="*/ 371129 w 6717218"/>
              <a:gd name="connsiteY4648" fmla="*/ 1922297 h 5987027"/>
              <a:gd name="connsiteX4649" fmla="*/ 209222 w 6717218"/>
              <a:gd name="connsiteY4649" fmla="*/ 1689992 h 5987027"/>
              <a:gd name="connsiteX4650" fmla="*/ 208176 w 6717218"/>
              <a:gd name="connsiteY4650" fmla="*/ 1683254 h 5987027"/>
              <a:gd name="connsiteX4651" fmla="*/ 212049 w 6717218"/>
              <a:gd name="connsiteY4651" fmla="*/ 1684144 h 5987027"/>
              <a:gd name="connsiteX4652" fmla="*/ 231426 w 6717218"/>
              <a:gd name="connsiteY4652" fmla="*/ 1685133 h 5987027"/>
              <a:gd name="connsiteX4653" fmla="*/ 243192 w 6717218"/>
              <a:gd name="connsiteY4653" fmla="*/ 1686675 h 5987027"/>
              <a:gd name="connsiteX4654" fmla="*/ 292137 w 6717218"/>
              <a:gd name="connsiteY4654" fmla="*/ 1766003 h 5987027"/>
              <a:gd name="connsiteX4655" fmla="*/ 345313 w 6717218"/>
              <a:gd name="connsiteY4655" fmla="*/ 1841494 h 5987027"/>
              <a:gd name="connsiteX4656" fmla="*/ 368479 w 6717218"/>
              <a:gd name="connsiteY4656" fmla="*/ 1851966 h 5987027"/>
              <a:gd name="connsiteX4657" fmla="*/ 257888 w 6717218"/>
              <a:gd name="connsiteY4657" fmla="*/ 1688602 h 5987027"/>
              <a:gd name="connsiteX4658" fmla="*/ 366720 w 6717218"/>
              <a:gd name="connsiteY4658" fmla="*/ 1702872 h 5987027"/>
              <a:gd name="connsiteX4659" fmla="*/ 403973 w 6717218"/>
              <a:gd name="connsiteY4659" fmla="*/ 1757070 h 5987027"/>
              <a:gd name="connsiteX4660" fmla="*/ 439149 w 6717218"/>
              <a:gd name="connsiteY4660" fmla="*/ 1809296 h 5987027"/>
              <a:gd name="connsiteX4661" fmla="*/ 482047 w 6717218"/>
              <a:gd name="connsiteY4661" fmla="*/ 1852925 h 5987027"/>
              <a:gd name="connsiteX4662" fmla="*/ 401940 w 6717218"/>
              <a:gd name="connsiteY4662" fmla="*/ 1732723 h 5987027"/>
              <a:gd name="connsiteX4663" fmla="*/ 380793 w 6717218"/>
              <a:gd name="connsiteY4663" fmla="*/ 1704717 h 5987027"/>
              <a:gd name="connsiteX4664" fmla="*/ 395808 w 6717218"/>
              <a:gd name="connsiteY4664" fmla="*/ 1706685 h 5987027"/>
              <a:gd name="connsiteX4665" fmla="*/ 462437 w 6717218"/>
              <a:gd name="connsiteY4665" fmla="*/ 1805706 h 5987027"/>
              <a:gd name="connsiteX4666" fmla="*/ 465763 w 6717218"/>
              <a:gd name="connsiteY4666" fmla="*/ 1795999 h 5987027"/>
              <a:gd name="connsiteX4667" fmla="*/ 436390 w 6717218"/>
              <a:gd name="connsiteY4667" fmla="*/ 1751942 h 5987027"/>
              <a:gd name="connsiteX4668" fmla="*/ 405181 w 6717218"/>
              <a:gd name="connsiteY4668" fmla="*/ 1708089 h 5987027"/>
              <a:gd name="connsiteX4669" fmla="*/ 451777 w 6717218"/>
              <a:gd name="connsiteY4669" fmla="*/ 1715218 h 5987027"/>
              <a:gd name="connsiteX4670" fmla="*/ 459226 w 6717218"/>
              <a:gd name="connsiteY4670" fmla="*/ 1714402 h 5987027"/>
              <a:gd name="connsiteX4671" fmla="*/ 495016 w 6717218"/>
              <a:gd name="connsiteY4671" fmla="*/ 1721836 h 5987027"/>
              <a:gd name="connsiteX4672" fmla="*/ 554667 w 6717218"/>
              <a:gd name="connsiteY4672" fmla="*/ 1730963 h 5987027"/>
              <a:gd name="connsiteX4673" fmla="*/ 694180 w 6717218"/>
              <a:gd name="connsiteY4673" fmla="*/ 1748389 h 5987027"/>
              <a:gd name="connsiteX4674" fmla="*/ 526337 w 6717218"/>
              <a:gd name="connsiteY4674" fmla="*/ 1712101 h 5987027"/>
              <a:gd name="connsiteX4675" fmla="*/ 391273 w 6717218"/>
              <a:gd name="connsiteY4675" fmla="*/ 1688547 h 5987027"/>
              <a:gd name="connsiteX4676" fmla="*/ 264059 w 6717218"/>
              <a:gd name="connsiteY4676" fmla="*/ 1509790 h 5987027"/>
              <a:gd name="connsiteX4677" fmla="*/ 269257 w 6717218"/>
              <a:gd name="connsiteY4677" fmla="*/ 1508990 h 5987027"/>
              <a:gd name="connsiteX4678" fmla="*/ 268210 w 6717218"/>
              <a:gd name="connsiteY4678" fmla="*/ 1506077 h 5987027"/>
              <a:gd name="connsiteX4679" fmla="*/ 259443 w 6717218"/>
              <a:gd name="connsiteY4679" fmla="*/ 1503306 h 5987027"/>
              <a:gd name="connsiteX4680" fmla="*/ 179274 w 6717218"/>
              <a:gd name="connsiteY4680" fmla="*/ 1390656 h 5987027"/>
              <a:gd name="connsiteX4681" fmla="*/ 3 w 6717218"/>
              <a:gd name="connsiteY4681" fmla="*/ 1145800 h 5987027"/>
              <a:gd name="connsiteX4682" fmla="*/ 1 w 6717218"/>
              <a:gd name="connsiteY4682" fmla="*/ 0 h 5987027"/>
              <a:gd name="connsiteX4683" fmla="*/ 1268252 w 6717218"/>
              <a:gd name="connsiteY4683" fmla="*/ 1 h 5987027"/>
              <a:gd name="connsiteX4684" fmla="*/ 1290242 w 6717218"/>
              <a:gd name="connsiteY4684" fmla="*/ 35335 h 5987027"/>
              <a:gd name="connsiteX4685" fmla="*/ 1402241 w 6717218"/>
              <a:gd name="connsiteY4685" fmla="*/ 173635 h 5987027"/>
              <a:gd name="connsiteX4686" fmla="*/ 1657503 w 6717218"/>
              <a:gd name="connsiteY4686" fmla="*/ 494345 h 5987027"/>
              <a:gd name="connsiteX4687" fmla="*/ 1777190 w 6717218"/>
              <a:gd name="connsiteY4687" fmla="*/ 602981 h 5987027"/>
              <a:gd name="connsiteX4688" fmla="*/ 1777311 w 6717218"/>
              <a:gd name="connsiteY4688" fmla="*/ 603036 h 5987027"/>
              <a:gd name="connsiteX4689" fmla="*/ 1776364 w 6717218"/>
              <a:gd name="connsiteY4689" fmla="*/ 601851 h 5987027"/>
              <a:gd name="connsiteX4690" fmla="*/ 1482107 w 6717218"/>
              <a:gd name="connsiteY4690" fmla="*/ 237540 h 5987027"/>
              <a:gd name="connsiteX4691" fmla="*/ 1395387 w 6717218"/>
              <a:gd name="connsiteY4691" fmla="*/ 115944 h 5987027"/>
              <a:gd name="connsiteX4692" fmla="*/ 1456035 w 6717218"/>
              <a:gd name="connsiteY4692" fmla="*/ 160130 h 5987027"/>
              <a:gd name="connsiteX4693" fmla="*/ 1629119 w 6717218"/>
              <a:gd name="connsiteY4693" fmla="*/ 362472 h 5987027"/>
              <a:gd name="connsiteX4694" fmla="*/ 1596437 w 6717218"/>
              <a:gd name="connsiteY4694" fmla="*/ 311698 h 5987027"/>
              <a:gd name="connsiteX4695" fmla="*/ 1460834 w 6717218"/>
              <a:gd name="connsiteY4695" fmla="*/ 138793 h 5987027"/>
              <a:gd name="connsiteX4696" fmla="*/ 1374239 w 6717218"/>
              <a:gd name="connsiteY4696" fmla="*/ 44258 h 5987027"/>
              <a:gd name="connsiteX4697" fmla="*/ 1333948 w 6717218"/>
              <a:gd name="connsiteY4697" fmla="*/ 0 h 5987027"/>
              <a:gd name="connsiteX4698" fmla="*/ 1355958 w 6717218"/>
              <a:gd name="connsiteY4698" fmla="*/ 1 h 5987027"/>
              <a:gd name="connsiteX4699" fmla="*/ 1404862 w 6717218"/>
              <a:gd name="connsiteY4699" fmla="*/ 50014 h 5987027"/>
              <a:gd name="connsiteX4700" fmla="*/ 1437156 w 6717218"/>
              <a:gd name="connsiteY4700" fmla="*/ 85637 h 5987027"/>
              <a:gd name="connsiteX4701" fmla="*/ 1477951 w 6717218"/>
              <a:gd name="connsiteY4701" fmla="*/ 109380 h 5987027"/>
              <a:gd name="connsiteX4702" fmla="*/ 1502562 w 6717218"/>
              <a:gd name="connsiteY4702" fmla="*/ 147835 h 5987027"/>
              <a:gd name="connsiteX4703" fmla="*/ 1544307 w 6717218"/>
              <a:gd name="connsiteY4703" fmla="*/ 172131 h 5987027"/>
              <a:gd name="connsiteX4704" fmla="*/ 1617801 w 6717218"/>
              <a:gd name="connsiteY4704" fmla="*/ 261896 h 5987027"/>
              <a:gd name="connsiteX4705" fmla="*/ 1593174 w 6717218"/>
              <a:gd name="connsiteY4705" fmla="*/ 208192 h 5987027"/>
              <a:gd name="connsiteX4706" fmla="*/ 1542464 w 6717218"/>
              <a:gd name="connsiteY4706" fmla="*/ 146926 h 5987027"/>
              <a:gd name="connsiteX4707" fmla="*/ 1539192 w 6717218"/>
              <a:gd name="connsiteY4707" fmla="*/ 113268 h 5987027"/>
              <a:gd name="connsiteX4708" fmla="*/ 1473826 w 6717218"/>
              <a:gd name="connsiteY4708" fmla="*/ 32995 h 5987027"/>
              <a:gd name="connsiteX4709" fmla="*/ 1440545 w 6717218"/>
              <a:gd name="connsiteY4709" fmla="*/ 1 h 5987027"/>
              <a:gd name="connsiteX4710" fmla="*/ 1446444 w 6717218"/>
              <a:gd name="connsiteY4710" fmla="*/ 1 h 5987027"/>
              <a:gd name="connsiteX4711" fmla="*/ 1501607 w 6717218"/>
              <a:gd name="connsiteY4711" fmla="*/ 60277 h 5987027"/>
              <a:gd name="connsiteX4712" fmla="*/ 1589885 w 6717218"/>
              <a:gd name="connsiteY4712" fmla="*/ 159284 h 5987027"/>
              <a:gd name="connsiteX4713" fmla="*/ 1654413 w 6717218"/>
              <a:gd name="connsiteY4713" fmla="*/ 212079 h 5987027"/>
              <a:gd name="connsiteX4714" fmla="*/ 1714128 w 6717218"/>
              <a:gd name="connsiteY4714" fmla="*/ 270964 h 5987027"/>
              <a:gd name="connsiteX4715" fmla="*/ 1757343 w 6717218"/>
              <a:gd name="connsiteY4715" fmla="*/ 264362 h 5987027"/>
              <a:gd name="connsiteX4716" fmla="*/ 1873473 w 6717218"/>
              <a:gd name="connsiteY4716" fmla="*/ 403075 h 5987027"/>
              <a:gd name="connsiteX4717" fmla="*/ 1996720 w 6717218"/>
              <a:gd name="connsiteY4717" fmla="*/ 549589 h 5987027"/>
              <a:gd name="connsiteX4718" fmla="*/ 1999793 w 6717218"/>
              <a:gd name="connsiteY4718" fmla="*/ 549288 h 5987027"/>
              <a:gd name="connsiteX4719" fmla="*/ 2010119 w 6717218"/>
              <a:gd name="connsiteY4719" fmla="*/ 547588 h 5987027"/>
              <a:gd name="connsiteX4720" fmla="*/ 1935758 w 6717218"/>
              <a:gd name="connsiteY4720" fmla="*/ 453454 h 5987027"/>
              <a:gd name="connsiteX4721" fmla="*/ 1728508 w 6717218"/>
              <a:gd name="connsiteY4721" fmla="*/ 191698 h 5987027"/>
              <a:gd name="connsiteX4722" fmla="*/ 1646943 w 6717218"/>
              <a:gd name="connsiteY4722" fmla="*/ 89612 h 5987027"/>
              <a:gd name="connsiteX4723" fmla="*/ 1575755 w 6717218"/>
              <a:gd name="connsiteY4723" fmla="*/ 3442 h 5987027"/>
              <a:gd name="connsiteX4724" fmla="*/ 1573600 w 6717218"/>
              <a:gd name="connsiteY4724" fmla="*/ 1 h 5987027"/>
              <a:gd name="connsiteX4725" fmla="*/ 1579533 w 6717218"/>
              <a:gd name="connsiteY4725" fmla="*/ 1 h 5987027"/>
              <a:gd name="connsiteX4726" fmla="*/ 1590526 w 6717218"/>
              <a:gd name="connsiteY4726" fmla="*/ 9783 h 5987027"/>
              <a:gd name="connsiteX4727" fmla="*/ 1600168 w 6717218"/>
              <a:gd name="connsiteY4727" fmla="*/ 10950 h 5987027"/>
              <a:gd name="connsiteX4728" fmla="*/ 1591145 w 6717218"/>
              <a:gd name="connsiteY4728" fmla="*/ 1 h 5987027"/>
              <a:gd name="connsiteX4729" fmla="*/ 1635592 w 6717218"/>
              <a:gd name="connsiteY4729" fmla="*/ 1 h 5987027"/>
              <a:gd name="connsiteX4730" fmla="*/ 1670045 w 6717218"/>
              <a:gd name="connsiteY4730" fmla="*/ 40544 h 5987027"/>
              <a:gd name="connsiteX4731" fmla="*/ 1696784 w 6717218"/>
              <a:gd name="connsiteY4731" fmla="*/ 71626 h 5987027"/>
              <a:gd name="connsiteX4732" fmla="*/ 1803002 w 6717218"/>
              <a:gd name="connsiteY4732" fmla="*/ 172815 h 5987027"/>
              <a:gd name="connsiteX4733" fmla="*/ 1835725 w 6717218"/>
              <a:gd name="connsiteY4733" fmla="*/ 184240 h 5987027"/>
              <a:gd name="connsiteX4734" fmla="*/ 1937695 w 6717218"/>
              <a:gd name="connsiteY4734" fmla="*/ 305822 h 5987027"/>
              <a:gd name="connsiteX4735" fmla="*/ 1922486 w 6717218"/>
              <a:gd name="connsiteY4735" fmla="*/ 266486 h 5987027"/>
              <a:gd name="connsiteX4736" fmla="*/ 1908780 w 6717218"/>
              <a:gd name="connsiteY4736" fmla="*/ 249937 h 5987027"/>
              <a:gd name="connsiteX4737" fmla="*/ 1915034 w 6717218"/>
              <a:gd name="connsiteY4737" fmla="*/ 259872 h 5987027"/>
              <a:gd name="connsiteX4738" fmla="*/ 1907934 w 6717218"/>
              <a:gd name="connsiteY4738" fmla="*/ 253572 h 5987027"/>
              <a:gd name="connsiteX4739" fmla="*/ 1902633 w 6717218"/>
              <a:gd name="connsiteY4739" fmla="*/ 246040 h 5987027"/>
              <a:gd name="connsiteX4740" fmla="*/ 1904103 w 6717218"/>
              <a:gd name="connsiteY4740" fmla="*/ 215144 h 5987027"/>
              <a:gd name="connsiteX4741" fmla="*/ 1807826 w 6717218"/>
              <a:gd name="connsiteY4741" fmla="*/ 96875 h 5987027"/>
              <a:gd name="connsiteX4742" fmla="*/ 1806932 w 6717218"/>
              <a:gd name="connsiteY4742" fmla="*/ 72224 h 5987027"/>
              <a:gd name="connsiteX4743" fmla="*/ 1754171 w 6717218"/>
              <a:gd name="connsiteY4743" fmla="*/ 3574 h 5987027"/>
              <a:gd name="connsiteX4744" fmla="*/ 1750762 w 6717218"/>
              <a:gd name="connsiteY4744" fmla="*/ 1 h 5987027"/>
              <a:gd name="connsiteX4745" fmla="*/ 1770078 w 6717218"/>
              <a:gd name="connsiteY4745" fmla="*/ 0 h 5987027"/>
              <a:gd name="connsiteX4746" fmla="*/ 1836658 w 6717218"/>
              <a:gd name="connsiteY4746" fmla="*/ 71682 h 5987027"/>
              <a:gd name="connsiteX4747" fmla="*/ 1982524 w 6717218"/>
              <a:gd name="connsiteY4747" fmla="*/ 241890 h 5987027"/>
              <a:gd name="connsiteX4748" fmla="*/ 2219726 w 6717218"/>
              <a:gd name="connsiteY4748" fmla="*/ 534819 h 5987027"/>
              <a:gd name="connsiteX4749" fmla="*/ 2228082 w 6717218"/>
              <a:gd name="connsiteY4749" fmla="*/ 537234 h 5987027"/>
              <a:gd name="connsiteX4750" fmla="*/ 2236346 w 6717218"/>
              <a:gd name="connsiteY4750" fmla="*/ 530484 h 5987027"/>
              <a:gd name="connsiteX4751" fmla="*/ 2207620 w 6717218"/>
              <a:gd name="connsiteY4751" fmla="*/ 493715 h 5987027"/>
              <a:gd name="connsiteX4752" fmla="*/ 2134052 w 6717218"/>
              <a:gd name="connsiteY4752" fmla="*/ 389615 h 5987027"/>
              <a:gd name="connsiteX4753" fmla="*/ 2207504 w 6717218"/>
              <a:gd name="connsiteY4753" fmla="*/ 467313 h 5987027"/>
              <a:gd name="connsiteX4754" fmla="*/ 2255928 w 6717218"/>
              <a:gd name="connsiteY4754" fmla="*/ 527071 h 5987027"/>
              <a:gd name="connsiteX4755" fmla="*/ 2261633 w 6717218"/>
              <a:gd name="connsiteY4755" fmla="*/ 516683 h 5987027"/>
              <a:gd name="connsiteX4756" fmla="*/ 2263250 w 6717218"/>
              <a:gd name="connsiteY4756" fmla="*/ 509597 h 5987027"/>
              <a:gd name="connsiteX4757" fmla="*/ 2239149 w 6717218"/>
              <a:gd name="connsiteY4757" fmla="*/ 477454 h 5987027"/>
              <a:gd name="connsiteX4758" fmla="*/ 2066827 w 6717218"/>
              <a:gd name="connsiteY4758" fmla="*/ 247613 h 5987027"/>
              <a:gd name="connsiteX4759" fmla="*/ 1859068 w 6717218"/>
              <a:gd name="connsiteY4759" fmla="*/ 3102 h 5987027"/>
              <a:gd name="connsiteX4760" fmla="*/ 1856809 w 6717218"/>
              <a:gd name="connsiteY4760" fmla="*/ 1 h 5987027"/>
              <a:gd name="connsiteX4761" fmla="*/ 2074039 w 6717218"/>
              <a:gd name="connsiteY4761" fmla="*/ 1 h 5987027"/>
              <a:gd name="connsiteX4762" fmla="*/ 2077944 w 6717218"/>
              <a:gd name="connsiteY4762" fmla="*/ 7880 h 5987027"/>
              <a:gd name="connsiteX4763" fmla="*/ 2098808 w 6717218"/>
              <a:gd name="connsiteY4763" fmla="*/ 26809 h 5987027"/>
              <a:gd name="connsiteX4764" fmla="*/ 2085095 w 6717218"/>
              <a:gd name="connsiteY4764" fmla="*/ 2039 h 5987027"/>
              <a:gd name="connsiteX4765" fmla="*/ 2082629 w 6717218"/>
              <a:gd name="connsiteY4765" fmla="*/ 0 h 5987027"/>
              <a:gd name="connsiteX4766" fmla="*/ 2402951 w 6717218"/>
              <a:gd name="connsiteY4766" fmla="*/ 0 h 5987027"/>
              <a:gd name="connsiteX4767" fmla="*/ 2404346 w 6717218"/>
              <a:gd name="connsiteY4767" fmla="*/ 1821 h 5987027"/>
              <a:gd name="connsiteX4768" fmla="*/ 2443533 w 6717218"/>
              <a:gd name="connsiteY4768" fmla="*/ 47714 h 5987027"/>
              <a:gd name="connsiteX4769" fmla="*/ 2537741 w 6717218"/>
              <a:gd name="connsiteY4769" fmla="*/ 152080 h 5987027"/>
              <a:gd name="connsiteX4770" fmla="*/ 2434415 w 6717218"/>
              <a:gd name="connsiteY4770" fmla="*/ 14923 h 5987027"/>
              <a:gd name="connsiteX4771" fmla="*/ 5638562 w 6717218"/>
              <a:gd name="connsiteY4771" fmla="*/ 0 h 5987027"/>
              <a:gd name="connsiteX4772" fmla="*/ 5638780 w 6717218"/>
              <a:gd name="connsiteY4772" fmla="*/ 2525 h 5987027"/>
              <a:gd name="connsiteX4773" fmla="*/ 5639074 w 6717218"/>
              <a:gd name="connsiteY4773" fmla="*/ 5972 h 59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</a:cxnLst>
            <a:rect l="l" t="t" r="r" b="b"/>
            <a:pathLst>
              <a:path w="6717218" h="5987027">
                <a:moveTo>
                  <a:pt x="2419680" y="5834065"/>
                </a:moveTo>
                <a:cubicBezTo>
                  <a:pt x="2419989" y="5831331"/>
                  <a:pt x="2418750" y="5842263"/>
                  <a:pt x="2418750" y="5842263"/>
                </a:cubicBezTo>
                <a:cubicBezTo>
                  <a:pt x="2419302" y="5837406"/>
                  <a:pt x="2419576" y="5834976"/>
                  <a:pt x="2419680" y="5834065"/>
                </a:cubicBezTo>
                <a:close/>
                <a:moveTo>
                  <a:pt x="2389287" y="5821494"/>
                </a:moveTo>
                <a:cubicBezTo>
                  <a:pt x="2386124" y="5819997"/>
                  <a:pt x="2398780" y="5825987"/>
                  <a:pt x="2398780" y="5825987"/>
                </a:cubicBezTo>
                <a:cubicBezTo>
                  <a:pt x="2393157" y="5823324"/>
                  <a:pt x="2390341" y="5821991"/>
                  <a:pt x="2389287" y="5821494"/>
                </a:cubicBezTo>
                <a:close/>
                <a:moveTo>
                  <a:pt x="1082298" y="5613842"/>
                </a:moveTo>
                <a:cubicBezTo>
                  <a:pt x="1082298" y="5613842"/>
                  <a:pt x="1082978" y="5620761"/>
                  <a:pt x="1082807" y="5619031"/>
                </a:cubicBezTo>
                <a:cubicBezTo>
                  <a:pt x="1082750" y="5618454"/>
                  <a:pt x="1082599" y="5616916"/>
                  <a:pt x="1082298" y="5613842"/>
                </a:cubicBezTo>
                <a:close/>
                <a:moveTo>
                  <a:pt x="3416122" y="5613840"/>
                </a:moveTo>
                <a:cubicBezTo>
                  <a:pt x="3416122" y="5613840"/>
                  <a:pt x="3416802" y="5620759"/>
                  <a:pt x="3416631" y="5619029"/>
                </a:cubicBezTo>
                <a:cubicBezTo>
                  <a:pt x="3416574" y="5618453"/>
                  <a:pt x="3416423" y="5616916"/>
                  <a:pt x="3416122" y="5613840"/>
                </a:cubicBezTo>
                <a:close/>
                <a:moveTo>
                  <a:pt x="1110281" y="5610674"/>
                </a:moveTo>
                <a:cubicBezTo>
                  <a:pt x="1110281" y="5610674"/>
                  <a:pt x="1111267" y="5617647"/>
                  <a:pt x="1111020" y="5615904"/>
                </a:cubicBezTo>
                <a:cubicBezTo>
                  <a:pt x="1110937" y="5615324"/>
                  <a:pt x="1110719" y="5613774"/>
                  <a:pt x="1110281" y="5610674"/>
                </a:cubicBezTo>
                <a:close/>
                <a:moveTo>
                  <a:pt x="3444105" y="5610673"/>
                </a:moveTo>
                <a:cubicBezTo>
                  <a:pt x="3444105" y="5610673"/>
                  <a:pt x="3445091" y="5617647"/>
                  <a:pt x="3444844" y="5615903"/>
                </a:cubicBezTo>
                <a:cubicBezTo>
                  <a:pt x="3444761" y="5615323"/>
                  <a:pt x="3444543" y="5613772"/>
                  <a:pt x="3444105" y="5610673"/>
                </a:cubicBezTo>
                <a:close/>
                <a:moveTo>
                  <a:pt x="1097854" y="5601860"/>
                </a:moveTo>
                <a:lnTo>
                  <a:pt x="1110281" y="5610674"/>
                </a:lnTo>
                <a:lnTo>
                  <a:pt x="1099905" y="5604345"/>
                </a:lnTo>
                <a:close/>
                <a:moveTo>
                  <a:pt x="3431679" y="5601859"/>
                </a:moveTo>
                <a:lnTo>
                  <a:pt x="3444105" y="5610673"/>
                </a:lnTo>
                <a:lnTo>
                  <a:pt x="3433728" y="5604343"/>
                </a:lnTo>
                <a:close/>
                <a:moveTo>
                  <a:pt x="970661" y="5560746"/>
                </a:moveTo>
                <a:cubicBezTo>
                  <a:pt x="973921" y="5561315"/>
                  <a:pt x="981667" y="5558640"/>
                  <a:pt x="980299" y="5566459"/>
                </a:cubicBezTo>
                <a:cubicBezTo>
                  <a:pt x="976768" y="5565842"/>
                  <a:pt x="974187" y="5565391"/>
                  <a:pt x="972575" y="5564605"/>
                </a:cubicBezTo>
                <a:cubicBezTo>
                  <a:pt x="970963" y="5563820"/>
                  <a:pt x="970320" y="5562701"/>
                  <a:pt x="970661" y="5560746"/>
                </a:cubicBezTo>
                <a:close/>
                <a:moveTo>
                  <a:pt x="3304485" y="5560744"/>
                </a:moveTo>
                <a:cubicBezTo>
                  <a:pt x="3307745" y="5561313"/>
                  <a:pt x="3315490" y="5558638"/>
                  <a:pt x="3314123" y="5566459"/>
                </a:cubicBezTo>
                <a:cubicBezTo>
                  <a:pt x="3310591" y="5565840"/>
                  <a:pt x="3308012" y="5565390"/>
                  <a:pt x="3306399" y="5564605"/>
                </a:cubicBezTo>
                <a:cubicBezTo>
                  <a:pt x="3304788" y="5563819"/>
                  <a:pt x="3304144" y="5562699"/>
                  <a:pt x="3304485" y="5560744"/>
                </a:cubicBezTo>
                <a:close/>
                <a:moveTo>
                  <a:pt x="961024" y="5555030"/>
                </a:moveTo>
                <a:cubicBezTo>
                  <a:pt x="964283" y="5555601"/>
                  <a:pt x="972029" y="5552926"/>
                  <a:pt x="970661" y="5560746"/>
                </a:cubicBezTo>
                <a:cubicBezTo>
                  <a:pt x="967130" y="5560129"/>
                  <a:pt x="964550" y="5559677"/>
                  <a:pt x="962937" y="5558890"/>
                </a:cubicBezTo>
                <a:cubicBezTo>
                  <a:pt x="961326" y="5558107"/>
                  <a:pt x="960682" y="5556986"/>
                  <a:pt x="961024" y="5555030"/>
                </a:cubicBezTo>
                <a:close/>
                <a:moveTo>
                  <a:pt x="3294849" y="5555029"/>
                </a:moveTo>
                <a:cubicBezTo>
                  <a:pt x="3298108" y="5555600"/>
                  <a:pt x="3305853" y="5552924"/>
                  <a:pt x="3304485" y="5560744"/>
                </a:cubicBezTo>
                <a:cubicBezTo>
                  <a:pt x="3300955" y="5560127"/>
                  <a:pt x="3298374" y="5559676"/>
                  <a:pt x="3296761" y="5558890"/>
                </a:cubicBezTo>
                <a:cubicBezTo>
                  <a:pt x="3295150" y="5558105"/>
                  <a:pt x="3294506" y="5556984"/>
                  <a:pt x="3294849" y="5555029"/>
                </a:cubicBezTo>
                <a:close/>
                <a:moveTo>
                  <a:pt x="2185008" y="5554238"/>
                </a:moveTo>
                <a:lnTo>
                  <a:pt x="2184784" y="5555034"/>
                </a:lnTo>
                <a:lnTo>
                  <a:pt x="2196395" y="5568648"/>
                </a:lnTo>
                <a:lnTo>
                  <a:pt x="2195639" y="5567421"/>
                </a:lnTo>
                <a:cubicBezTo>
                  <a:pt x="2191234" y="5560794"/>
                  <a:pt x="2187414" y="5555789"/>
                  <a:pt x="2185008" y="5554238"/>
                </a:cubicBezTo>
                <a:close/>
                <a:moveTo>
                  <a:pt x="2386512" y="5538029"/>
                </a:moveTo>
                <a:cubicBezTo>
                  <a:pt x="2401493" y="5547042"/>
                  <a:pt x="2410339" y="5555489"/>
                  <a:pt x="2414670" y="5561708"/>
                </a:cubicBezTo>
                <a:cubicBezTo>
                  <a:pt x="2419002" y="5567927"/>
                  <a:pt x="2418819" y="5571919"/>
                  <a:pt x="2415745" y="5572023"/>
                </a:cubicBezTo>
                <a:cubicBezTo>
                  <a:pt x="2413695" y="5572093"/>
                  <a:pt x="2410359" y="5570435"/>
                  <a:pt x="2406219" y="5566557"/>
                </a:cubicBezTo>
                <a:cubicBezTo>
                  <a:pt x="2400701" y="5561383"/>
                  <a:pt x="2393751" y="5552266"/>
                  <a:pt x="2386512" y="5538029"/>
                </a:cubicBezTo>
                <a:close/>
                <a:moveTo>
                  <a:pt x="936573" y="5537996"/>
                </a:moveTo>
                <a:cubicBezTo>
                  <a:pt x="946351" y="5539705"/>
                  <a:pt x="955873" y="5546070"/>
                  <a:pt x="961024" y="5555030"/>
                </a:cubicBezTo>
                <a:cubicBezTo>
                  <a:pt x="954576" y="5551890"/>
                  <a:pt x="949723" y="5550033"/>
                  <a:pt x="945851" y="5547761"/>
                </a:cubicBezTo>
                <a:cubicBezTo>
                  <a:pt x="941979" y="5545488"/>
                  <a:pt x="939090" y="5542802"/>
                  <a:pt x="936573" y="5537996"/>
                </a:cubicBezTo>
                <a:close/>
                <a:moveTo>
                  <a:pt x="3270396" y="5537994"/>
                </a:moveTo>
                <a:cubicBezTo>
                  <a:pt x="3280173" y="5539702"/>
                  <a:pt x="3289697" y="5546070"/>
                  <a:pt x="3294849" y="5555029"/>
                </a:cubicBezTo>
                <a:cubicBezTo>
                  <a:pt x="3288400" y="5551887"/>
                  <a:pt x="3283546" y="5550032"/>
                  <a:pt x="3279675" y="5547761"/>
                </a:cubicBezTo>
                <a:cubicBezTo>
                  <a:pt x="3275803" y="5545487"/>
                  <a:pt x="3272915" y="5542801"/>
                  <a:pt x="3270396" y="5537994"/>
                </a:cubicBezTo>
                <a:close/>
                <a:moveTo>
                  <a:pt x="1" y="5473692"/>
                </a:moveTo>
                <a:lnTo>
                  <a:pt x="29444" y="5530611"/>
                </a:lnTo>
                <a:lnTo>
                  <a:pt x="35841" y="5543175"/>
                </a:lnTo>
                <a:lnTo>
                  <a:pt x="23320" y="5534584"/>
                </a:lnTo>
                <a:lnTo>
                  <a:pt x="18715" y="5532005"/>
                </a:lnTo>
                <a:lnTo>
                  <a:pt x="1" y="5497997"/>
                </a:lnTo>
                <a:close/>
                <a:moveTo>
                  <a:pt x="2643800" y="5471879"/>
                </a:moveTo>
                <a:lnTo>
                  <a:pt x="2655010" y="5477518"/>
                </a:lnTo>
                <a:lnTo>
                  <a:pt x="2680822" y="5488493"/>
                </a:lnTo>
                <a:lnTo>
                  <a:pt x="2719197" y="5528648"/>
                </a:lnTo>
                <a:lnTo>
                  <a:pt x="2757421" y="5572050"/>
                </a:lnTo>
                <a:lnTo>
                  <a:pt x="2741615" y="5564393"/>
                </a:lnTo>
                <a:lnTo>
                  <a:pt x="2728783" y="5557139"/>
                </a:lnTo>
                <a:close/>
                <a:moveTo>
                  <a:pt x="2075236" y="5444854"/>
                </a:moveTo>
                <a:lnTo>
                  <a:pt x="2080051" y="5449687"/>
                </a:lnTo>
                <a:lnTo>
                  <a:pt x="2123537" y="5478144"/>
                </a:lnTo>
                <a:lnTo>
                  <a:pt x="2110590" y="5463631"/>
                </a:lnTo>
                <a:close/>
                <a:moveTo>
                  <a:pt x="129060" y="5433541"/>
                </a:moveTo>
                <a:cubicBezTo>
                  <a:pt x="129718" y="5431578"/>
                  <a:pt x="127087" y="5439428"/>
                  <a:pt x="127087" y="5439428"/>
                </a:cubicBezTo>
                <a:cubicBezTo>
                  <a:pt x="128256" y="5435940"/>
                  <a:pt x="128842" y="5434195"/>
                  <a:pt x="129060" y="5433541"/>
                </a:cubicBezTo>
                <a:close/>
                <a:moveTo>
                  <a:pt x="2462885" y="5433540"/>
                </a:moveTo>
                <a:cubicBezTo>
                  <a:pt x="2463542" y="5431576"/>
                  <a:pt x="2460910" y="5439427"/>
                  <a:pt x="2460910" y="5439427"/>
                </a:cubicBezTo>
                <a:cubicBezTo>
                  <a:pt x="2462079" y="5435939"/>
                  <a:pt x="2462666" y="5434193"/>
                  <a:pt x="2462885" y="5433540"/>
                </a:cubicBezTo>
                <a:close/>
                <a:moveTo>
                  <a:pt x="111593" y="5420836"/>
                </a:moveTo>
                <a:cubicBezTo>
                  <a:pt x="112188" y="5421320"/>
                  <a:pt x="113777" y="5422622"/>
                  <a:pt x="116953" y="5425218"/>
                </a:cubicBezTo>
                <a:cubicBezTo>
                  <a:pt x="116953" y="5425218"/>
                  <a:pt x="109805" y="5419373"/>
                  <a:pt x="111593" y="5420836"/>
                </a:cubicBezTo>
                <a:close/>
                <a:moveTo>
                  <a:pt x="2445416" y="5420834"/>
                </a:moveTo>
                <a:cubicBezTo>
                  <a:pt x="2446012" y="5421319"/>
                  <a:pt x="2447602" y="5422619"/>
                  <a:pt x="2450778" y="5425217"/>
                </a:cubicBezTo>
                <a:cubicBezTo>
                  <a:pt x="2450778" y="5425217"/>
                  <a:pt x="2443628" y="5419372"/>
                  <a:pt x="2445416" y="5420834"/>
                </a:cubicBezTo>
                <a:close/>
                <a:moveTo>
                  <a:pt x="3097540" y="5412406"/>
                </a:moveTo>
                <a:cubicBezTo>
                  <a:pt x="3095094" y="5411979"/>
                  <a:pt x="3094593" y="5412648"/>
                  <a:pt x="3095217" y="5413889"/>
                </a:cubicBezTo>
                <a:cubicBezTo>
                  <a:pt x="3097083" y="5417616"/>
                  <a:pt x="3109069" y="5426511"/>
                  <a:pt x="3109069" y="5426511"/>
                </a:cubicBezTo>
                <a:cubicBezTo>
                  <a:pt x="3116132" y="5427746"/>
                  <a:pt x="3111120" y="5414780"/>
                  <a:pt x="3097540" y="5412406"/>
                </a:cubicBezTo>
                <a:close/>
                <a:moveTo>
                  <a:pt x="763715" y="5412406"/>
                </a:moveTo>
                <a:cubicBezTo>
                  <a:pt x="761272" y="5411982"/>
                  <a:pt x="760769" y="5412650"/>
                  <a:pt x="761393" y="5413891"/>
                </a:cubicBezTo>
                <a:cubicBezTo>
                  <a:pt x="763259" y="5417618"/>
                  <a:pt x="775246" y="5426513"/>
                  <a:pt x="775246" y="5426513"/>
                </a:cubicBezTo>
                <a:cubicBezTo>
                  <a:pt x="782307" y="5427747"/>
                  <a:pt x="777296" y="5414781"/>
                  <a:pt x="763715" y="5412406"/>
                </a:cubicBezTo>
                <a:close/>
                <a:moveTo>
                  <a:pt x="2128419" y="5409057"/>
                </a:moveTo>
                <a:cubicBezTo>
                  <a:pt x="2129475" y="5409555"/>
                  <a:pt x="2132287" y="5410887"/>
                  <a:pt x="2137913" y="5413551"/>
                </a:cubicBezTo>
                <a:cubicBezTo>
                  <a:pt x="2137913" y="5413551"/>
                  <a:pt x="2125256" y="5407559"/>
                  <a:pt x="2128419" y="5409057"/>
                </a:cubicBezTo>
                <a:close/>
                <a:moveTo>
                  <a:pt x="2778106" y="5397032"/>
                </a:moveTo>
                <a:cubicBezTo>
                  <a:pt x="2778106" y="5397032"/>
                  <a:pt x="2779435" y="5406282"/>
                  <a:pt x="2779103" y="5403970"/>
                </a:cubicBezTo>
                <a:cubicBezTo>
                  <a:pt x="2778993" y="5403199"/>
                  <a:pt x="2778696" y="5401141"/>
                  <a:pt x="2778106" y="5397032"/>
                </a:cubicBezTo>
                <a:close/>
                <a:moveTo>
                  <a:pt x="2820766" y="5393562"/>
                </a:moveTo>
                <a:cubicBezTo>
                  <a:pt x="2820766" y="5393562"/>
                  <a:pt x="2822566" y="5402893"/>
                  <a:pt x="2822114" y="5400560"/>
                </a:cubicBezTo>
                <a:cubicBezTo>
                  <a:pt x="2821964" y="5399781"/>
                  <a:pt x="2821566" y="5397709"/>
                  <a:pt x="2820766" y="5393562"/>
                </a:cubicBezTo>
                <a:close/>
                <a:moveTo>
                  <a:pt x="917295" y="5388887"/>
                </a:moveTo>
                <a:cubicBezTo>
                  <a:pt x="923815" y="5390026"/>
                  <a:pt x="929394" y="5399733"/>
                  <a:pt x="929394" y="5399733"/>
                </a:cubicBezTo>
                <a:cubicBezTo>
                  <a:pt x="927916" y="5400986"/>
                  <a:pt x="924393" y="5399519"/>
                  <a:pt x="921113" y="5397293"/>
                </a:cubicBezTo>
                <a:cubicBezTo>
                  <a:pt x="917832" y="5395066"/>
                  <a:pt x="914791" y="5392080"/>
                  <a:pt x="914278" y="5390290"/>
                </a:cubicBezTo>
                <a:cubicBezTo>
                  <a:pt x="913934" y="5389096"/>
                  <a:pt x="914714" y="5388435"/>
                  <a:pt x="917295" y="5388887"/>
                </a:cubicBezTo>
                <a:close/>
                <a:moveTo>
                  <a:pt x="3251119" y="5388885"/>
                </a:moveTo>
                <a:cubicBezTo>
                  <a:pt x="3257638" y="5390024"/>
                  <a:pt x="3263219" y="5399732"/>
                  <a:pt x="3263219" y="5399732"/>
                </a:cubicBezTo>
                <a:cubicBezTo>
                  <a:pt x="3261740" y="5400983"/>
                  <a:pt x="3258217" y="5399517"/>
                  <a:pt x="3254937" y="5397292"/>
                </a:cubicBezTo>
                <a:cubicBezTo>
                  <a:pt x="3251657" y="5395065"/>
                  <a:pt x="3248616" y="5392079"/>
                  <a:pt x="3248102" y="5390288"/>
                </a:cubicBezTo>
                <a:cubicBezTo>
                  <a:pt x="3247759" y="5389095"/>
                  <a:pt x="3248539" y="5388434"/>
                  <a:pt x="3251119" y="5388885"/>
                </a:cubicBezTo>
                <a:close/>
                <a:moveTo>
                  <a:pt x="34722" y="5388861"/>
                </a:moveTo>
                <a:cubicBezTo>
                  <a:pt x="35166" y="5389224"/>
                  <a:pt x="37838" y="5394618"/>
                  <a:pt x="41165" y="5400795"/>
                </a:cubicBezTo>
                <a:lnTo>
                  <a:pt x="37058" y="5395500"/>
                </a:lnTo>
                <a:lnTo>
                  <a:pt x="35921" y="5392620"/>
                </a:lnTo>
                <a:cubicBezTo>
                  <a:pt x="34835" y="5389755"/>
                  <a:pt x="34499" y="5388679"/>
                  <a:pt x="34722" y="5388861"/>
                </a:cubicBezTo>
                <a:close/>
                <a:moveTo>
                  <a:pt x="2368547" y="5388860"/>
                </a:moveTo>
                <a:cubicBezTo>
                  <a:pt x="2368991" y="5389223"/>
                  <a:pt x="2371663" y="5394616"/>
                  <a:pt x="2374989" y="5400793"/>
                </a:cubicBezTo>
                <a:lnTo>
                  <a:pt x="2370882" y="5395499"/>
                </a:lnTo>
                <a:lnTo>
                  <a:pt x="2369746" y="5392617"/>
                </a:lnTo>
                <a:cubicBezTo>
                  <a:pt x="2368658" y="5389753"/>
                  <a:pt x="2368322" y="5388678"/>
                  <a:pt x="2368547" y="5388860"/>
                </a:cubicBezTo>
                <a:close/>
                <a:moveTo>
                  <a:pt x="2801391" y="5381463"/>
                </a:moveTo>
                <a:lnTo>
                  <a:pt x="2820766" y="5393562"/>
                </a:lnTo>
                <a:lnTo>
                  <a:pt x="2804630" y="5384834"/>
                </a:lnTo>
                <a:close/>
                <a:moveTo>
                  <a:pt x="1294438" y="5374705"/>
                </a:moveTo>
                <a:cubicBezTo>
                  <a:pt x="1294352" y="5375389"/>
                  <a:pt x="1294122" y="5377218"/>
                  <a:pt x="1293660" y="5380867"/>
                </a:cubicBezTo>
                <a:cubicBezTo>
                  <a:pt x="1293660" y="5380867"/>
                  <a:pt x="1294698" y="5372652"/>
                  <a:pt x="1294438" y="5374705"/>
                </a:cubicBezTo>
                <a:close/>
                <a:moveTo>
                  <a:pt x="3628261" y="5374705"/>
                </a:moveTo>
                <a:cubicBezTo>
                  <a:pt x="3628175" y="5375388"/>
                  <a:pt x="3627946" y="5377216"/>
                  <a:pt x="3627485" y="5380865"/>
                </a:cubicBezTo>
                <a:cubicBezTo>
                  <a:pt x="3627485" y="5380865"/>
                  <a:pt x="3628521" y="5372651"/>
                  <a:pt x="3628261" y="5374705"/>
                </a:cubicBezTo>
                <a:close/>
                <a:moveTo>
                  <a:pt x="1274813" y="5365684"/>
                </a:moveTo>
                <a:cubicBezTo>
                  <a:pt x="1275493" y="5366043"/>
                  <a:pt x="1277306" y="5367004"/>
                  <a:pt x="1280932" y="5368927"/>
                </a:cubicBezTo>
                <a:cubicBezTo>
                  <a:pt x="1280932" y="5368927"/>
                  <a:pt x="1272773" y="5364602"/>
                  <a:pt x="1274813" y="5365684"/>
                </a:cubicBezTo>
                <a:close/>
                <a:moveTo>
                  <a:pt x="3608636" y="5365683"/>
                </a:moveTo>
                <a:cubicBezTo>
                  <a:pt x="3609317" y="5366042"/>
                  <a:pt x="3611130" y="5367003"/>
                  <a:pt x="3614756" y="5368926"/>
                </a:cubicBezTo>
                <a:cubicBezTo>
                  <a:pt x="3614756" y="5368926"/>
                  <a:pt x="3606598" y="5364601"/>
                  <a:pt x="3608636" y="5365683"/>
                </a:cubicBezTo>
                <a:close/>
                <a:moveTo>
                  <a:pt x="4172095" y="5355782"/>
                </a:moveTo>
                <a:lnTo>
                  <a:pt x="4192010" y="5375452"/>
                </a:lnTo>
                <a:cubicBezTo>
                  <a:pt x="4207763" y="5391306"/>
                  <a:pt x="4223501" y="5407775"/>
                  <a:pt x="4238933" y="5425557"/>
                </a:cubicBezTo>
                <a:cubicBezTo>
                  <a:pt x="4269143" y="5457667"/>
                  <a:pt x="4307792" y="5485552"/>
                  <a:pt x="4319230" y="5522639"/>
                </a:cubicBezTo>
                <a:lnTo>
                  <a:pt x="4318594" y="5536043"/>
                </a:lnTo>
                <a:lnTo>
                  <a:pt x="4307174" y="5520599"/>
                </a:lnTo>
                <a:cubicBezTo>
                  <a:pt x="4266044" y="5465163"/>
                  <a:pt x="4223343" y="5411355"/>
                  <a:pt x="4173571" y="5362416"/>
                </a:cubicBezTo>
                <a:close/>
                <a:moveTo>
                  <a:pt x="812476" y="5354442"/>
                </a:moveTo>
                <a:cubicBezTo>
                  <a:pt x="822254" y="5356152"/>
                  <a:pt x="826056" y="5356818"/>
                  <a:pt x="827949" y="5365208"/>
                </a:cubicBezTo>
                <a:cubicBezTo>
                  <a:pt x="824417" y="5364590"/>
                  <a:pt x="821192" y="5363019"/>
                  <a:pt x="818529" y="5361042"/>
                </a:cubicBezTo>
                <a:cubicBezTo>
                  <a:pt x="815867" y="5359065"/>
                  <a:pt x="813763" y="5356683"/>
                  <a:pt x="812476" y="5354442"/>
                </a:cubicBezTo>
                <a:close/>
                <a:moveTo>
                  <a:pt x="3146299" y="5354441"/>
                </a:moveTo>
                <a:cubicBezTo>
                  <a:pt x="3156077" y="5356150"/>
                  <a:pt x="3159880" y="5356816"/>
                  <a:pt x="3161773" y="5365206"/>
                </a:cubicBezTo>
                <a:cubicBezTo>
                  <a:pt x="3158241" y="5364589"/>
                  <a:pt x="3155017" y="5363017"/>
                  <a:pt x="3152353" y="5361040"/>
                </a:cubicBezTo>
                <a:cubicBezTo>
                  <a:pt x="3149690" y="5359064"/>
                  <a:pt x="3147587" y="5356682"/>
                  <a:pt x="3146299" y="5354441"/>
                </a:cubicBezTo>
                <a:close/>
                <a:moveTo>
                  <a:pt x="1193158" y="5349450"/>
                </a:moveTo>
                <a:cubicBezTo>
                  <a:pt x="1193664" y="5349718"/>
                  <a:pt x="1197342" y="5354482"/>
                  <a:pt x="1201820" y="5359884"/>
                </a:cubicBezTo>
                <a:lnTo>
                  <a:pt x="1196754" y="5355501"/>
                </a:lnTo>
                <a:lnTo>
                  <a:pt x="1195070" y="5352898"/>
                </a:lnTo>
                <a:cubicBezTo>
                  <a:pt x="1193442" y="5350305"/>
                  <a:pt x="1192903" y="5349316"/>
                  <a:pt x="1193158" y="5349450"/>
                </a:cubicBezTo>
                <a:close/>
                <a:moveTo>
                  <a:pt x="3526980" y="5349448"/>
                </a:moveTo>
                <a:cubicBezTo>
                  <a:pt x="3527487" y="5349717"/>
                  <a:pt x="3531167" y="5354481"/>
                  <a:pt x="3535644" y="5359883"/>
                </a:cubicBezTo>
                <a:lnTo>
                  <a:pt x="3530576" y="5355499"/>
                </a:lnTo>
                <a:lnTo>
                  <a:pt x="3528893" y="5352898"/>
                </a:lnTo>
                <a:cubicBezTo>
                  <a:pt x="3527265" y="5350303"/>
                  <a:pt x="3526726" y="5349314"/>
                  <a:pt x="3526980" y="5349448"/>
                </a:cubicBezTo>
                <a:close/>
                <a:moveTo>
                  <a:pt x="861274" y="5347445"/>
                </a:moveTo>
                <a:cubicBezTo>
                  <a:pt x="860207" y="5344991"/>
                  <a:pt x="864475" y="5354803"/>
                  <a:pt x="864475" y="5354803"/>
                </a:cubicBezTo>
                <a:cubicBezTo>
                  <a:pt x="862578" y="5350441"/>
                  <a:pt x="861630" y="5348259"/>
                  <a:pt x="861274" y="5347445"/>
                </a:cubicBezTo>
                <a:close/>
                <a:moveTo>
                  <a:pt x="3195098" y="5347442"/>
                </a:moveTo>
                <a:cubicBezTo>
                  <a:pt x="3194032" y="5344989"/>
                  <a:pt x="3198299" y="5354800"/>
                  <a:pt x="3198299" y="5354800"/>
                </a:cubicBezTo>
                <a:cubicBezTo>
                  <a:pt x="3196402" y="5350439"/>
                  <a:pt x="3195454" y="5348258"/>
                  <a:pt x="3195098" y="5347442"/>
                </a:cubicBezTo>
                <a:close/>
                <a:moveTo>
                  <a:pt x="2605150" y="5323161"/>
                </a:moveTo>
                <a:cubicBezTo>
                  <a:pt x="2608906" y="5323798"/>
                  <a:pt x="2616443" y="5322066"/>
                  <a:pt x="2619234" y="5325548"/>
                </a:cubicBezTo>
                <a:cubicBezTo>
                  <a:pt x="2620166" y="5326708"/>
                  <a:pt x="2620569" y="5328448"/>
                  <a:pt x="2620127" y="5331046"/>
                </a:cubicBezTo>
                <a:cubicBezTo>
                  <a:pt x="2614703" y="5330128"/>
                  <a:pt x="2610737" y="5329456"/>
                  <a:pt x="2608238" y="5328364"/>
                </a:cubicBezTo>
                <a:cubicBezTo>
                  <a:pt x="2605740" y="5327272"/>
                  <a:pt x="2604709" y="5325763"/>
                  <a:pt x="2605150" y="5323161"/>
                </a:cubicBezTo>
                <a:close/>
                <a:moveTo>
                  <a:pt x="2590171" y="5315276"/>
                </a:moveTo>
                <a:cubicBezTo>
                  <a:pt x="2593926" y="5315911"/>
                  <a:pt x="2601465" y="5314182"/>
                  <a:pt x="2604257" y="5317661"/>
                </a:cubicBezTo>
                <a:cubicBezTo>
                  <a:pt x="2605187" y="5318823"/>
                  <a:pt x="2605590" y="5320562"/>
                  <a:pt x="2605150" y="5323161"/>
                </a:cubicBezTo>
                <a:cubicBezTo>
                  <a:pt x="2599725" y="5322243"/>
                  <a:pt x="2595758" y="5321571"/>
                  <a:pt x="2593261" y="5320480"/>
                </a:cubicBezTo>
                <a:cubicBezTo>
                  <a:pt x="2590764" y="5319388"/>
                  <a:pt x="2589728" y="5317875"/>
                  <a:pt x="2590171" y="5315276"/>
                </a:cubicBezTo>
                <a:close/>
                <a:moveTo>
                  <a:pt x="2" y="5297131"/>
                </a:moveTo>
                <a:lnTo>
                  <a:pt x="64" y="5297249"/>
                </a:lnTo>
                <a:cubicBezTo>
                  <a:pt x="12630" y="5318633"/>
                  <a:pt x="31850" y="5348236"/>
                  <a:pt x="35586" y="5364625"/>
                </a:cubicBezTo>
                <a:cubicBezTo>
                  <a:pt x="39188" y="5374486"/>
                  <a:pt x="31462" y="5385949"/>
                  <a:pt x="31462" y="5385949"/>
                </a:cubicBezTo>
                <a:cubicBezTo>
                  <a:pt x="31462" y="5385949"/>
                  <a:pt x="32236" y="5388309"/>
                  <a:pt x="33834" y="5391345"/>
                </a:cubicBezTo>
                <a:lnTo>
                  <a:pt x="37058" y="5395500"/>
                </a:lnTo>
                <a:lnTo>
                  <a:pt x="40025" y="5403019"/>
                </a:lnTo>
                <a:lnTo>
                  <a:pt x="39292" y="5404450"/>
                </a:lnTo>
                <a:cubicBezTo>
                  <a:pt x="39351" y="5405240"/>
                  <a:pt x="40113" y="5405862"/>
                  <a:pt x="41639" y="5407108"/>
                </a:cubicBezTo>
                <a:lnTo>
                  <a:pt x="40025" y="5403019"/>
                </a:lnTo>
                <a:lnTo>
                  <a:pt x="41165" y="5400795"/>
                </a:lnTo>
                <a:cubicBezTo>
                  <a:pt x="42114" y="5413423"/>
                  <a:pt x="46112" y="5428545"/>
                  <a:pt x="46112" y="5428545"/>
                </a:cubicBezTo>
                <a:cubicBezTo>
                  <a:pt x="37707" y="5435749"/>
                  <a:pt x="29418" y="5398044"/>
                  <a:pt x="14876" y="5367311"/>
                </a:cubicBezTo>
                <a:lnTo>
                  <a:pt x="1" y="5343948"/>
                </a:lnTo>
                <a:close/>
                <a:moveTo>
                  <a:pt x="2552061" y="5291883"/>
                </a:moveTo>
                <a:cubicBezTo>
                  <a:pt x="2567085" y="5294430"/>
                  <a:pt x="2581915" y="5303181"/>
                  <a:pt x="2590171" y="5315276"/>
                </a:cubicBezTo>
                <a:cubicBezTo>
                  <a:pt x="2580179" y="5310907"/>
                  <a:pt x="2572678" y="5308301"/>
                  <a:pt x="2566661" y="5305165"/>
                </a:cubicBezTo>
                <a:cubicBezTo>
                  <a:pt x="2560646" y="5302029"/>
                  <a:pt x="2556115" y="5298365"/>
                  <a:pt x="2552061" y="5291883"/>
                </a:cubicBezTo>
                <a:close/>
                <a:moveTo>
                  <a:pt x="1737468" y="5238096"/>
                </a:moveTo>
                <a:lnTo>
                  <a:pt x="1730819" y="5238280"/>
                </a:lnTo>
                <a:cubicBezTo>
                  <a:pt x="1728832" y="5238337"/>
                  <a:pt x="1730158" y="5238300"/>
                  <a:pt x="1732805" y="5238226"/>
                </a:cubicBezTo>
                <a:close/>
                <a:moveTo>
                  <a:pt x="563268" y="5237302"/>
                </a:moveTo>
                <a:lnTo>
                  <a:pt x="568046" y="5244826"/>
                </a:lnTo>
                <a:lnTo>
                  <a:pt x="572457" y="5250302"/>
                </a:lnTo>
                <a:lnTo>
                  <a:pt x="582609" y="5257405"/>
                </a:lnTo>
                <a:cubicBezTo>
                  <a:pt x="591188" y="5263616"/>
                  <a:pt x="602847" y="5272370"/>
                  <a:pt x="615067" y="5281726"/>
                </a:cubicBezTo>
                <a:cubicBezTo>
                  <a:pt x="611809" y="5281156"/>
                  <a:pt x="611809" y="5281156"/>
                  <a:pt x="611125" y="5285067"/>
                </a:cubicBezTo>
                <a:cubicBezTo>
                  <a:pt x="611809" y="5281156"/>
                  <a:pt x="648333" y="5312392"/>
                  <a:pt x="656630" y="5322574"/>
                </a:cubicBezTo>
                <a:cubicBezTo>
                  <a:pt x="624040" y="5296056"/>
                  <a:pt x="602091" y="5277905"/>
                  <a:pt x="588265" y="5266179"/>
                </a:cubicBezTo>
                <a:lnTo>
                  <a:pt x="578191" y="5257421"/>
                </a:lnTo>
                <a:lnTo>
                  <a:pt x="629184" y="5320718"/>
                </a:lnTo>
                <a:lnTo>
                  <a:pt x="631554" y="5325758"/>
                </a:lnTo>
                <a:lnTo>
                  <a:pt x="640999" y="5331930"/>
                </a:lnTo>
                <a:cubicBezTo>
                  <a:pt x="654580" y="5334305"/>
                  <a:pt x="646169" y="5324775"/>
                  <a:pt x="655947" y="5326484"/>
                </a:cubicBezTo>
                <a:cubicBezTo>
                  <a:pt x="655947" y="5326484"/>
                  <a:pt x="672787" y="5329429"/>
                  <a:pt x="672102" y="5333339"/>
                </a:cubicBezTo>
                <a:cubicBezTo>
                  <a:pt x="672787" y="5329429"/>
                  <a:pt x="642638" y="5303337"/>
                  <a:pt x="615067" y="5281726"/>
                </a:cubicBezTo>
                <a:lnTo>
                  <a:pt x="619236" y="5280064"/>
                </a:lnTo>
                <a:lnTo>
                  <a:pt x="622130" y="5282962"/>
                </a:lnTo>
                <a:cubicBezTo>
                  <a:pt x="622472" y="5281007"/>
                  <a:pt x="621692" y="5279864"/>
                  <a:pt x="620334" y="5279626"/>
                </a:cubicBezTo>
                <a:lnTo>
                  <a:pt x="619236" y="5280064"/>
                </a:lnTo>
                <a:lnTo>
                  <a:pt x="602789" y="5263599"/>
                </a:lnTo>
                <a:cubicBezTo>
                  <a:pt x="592162" y="5254892"/>
                  <a:pt x="580259" y="5247405"/>
                  <a:pt x="567805" y="5240021"/>
                </a:cubicBezTo>
                <a:close/>
                <a:moveTo>
                  <a:pt x="2897092" y="5237299"/>
                </a:moveTo>
                <a:lnTo>
                  <a:pt x="2901869" y="5244824"/>
                </a:lnTo>
                <a:lnTo>
                  <a:pt x="2906281" y="5250300"/>
                </a:lnTo>
                <a:lnTo>
                  <a:pt x="2916431" y="5257403"/>
                </a:lnTo>
                <a:cubicBezTo>
                  <a:pt x="2925013" y="5263615"/>
                  <a:pt x="2936671" y="5272370"/>
                  <a:pt x="2948892" y="5281725"/>
                </a:cubicBezTo>
                <a:cubicBezTo>
                  <a:pt x="2945633" y="5281154"/>
                  <a:pt x="2945633" y="5281154"/>
                  <a:pt x="2944950" y="5285065"/>
                </a:cubicBezTo>
                <a:cubicBezTo>
                  <a:pt x="2945633" y="5281154"/>
                  <a:pt x="2982157" y="5312392"/>
                  <a:pt x="2990455" y="5322572"/>
                </a:cubicBezTo>
                <a:cubicBezTo>
                  <a:pt x="2957863" y="5296056"/>
                  <a:pt x="2935913" y="5277903"/>
                  <a:pt x="2922089" y="5266179"/>
                </a:cubicBezTo>
                <a:lnTo>
                  <a:pt x="2912016" y="5257420"/>
                </a:lnTo>
                <a:lnTo>
                  <a:pt x="2963008" y="5320716"/>
                </a:lnTo>
                <a:lnTo>
                  <a:pt x="2965377" y="5325755"/>
                </a:lnTo>
                <a:lnTo>
                  <a:pt x="2974824" y="5331929"/>
                </a:lnTo>
                <a:cubicBezTo>
                  <a:pt x="2988404" y="5334302"/>
                  <a:pt x="2979992" y="5324773"/>
                  <a:pt x="2989771" y="5326484"/>
                </a:cubicBezTo>
                <a:cubicBezTo>
                  <a:pt x="2989771" y="5326484"/>
                  <a:pt x="3006611" y="5329427"/>
                  <a:pt x="3005926" y="5333336"/>
                </a:cubicBezTo>
                <a:cubicBezTo>
                  <a:pt x="3006611" y="5329427"/>
                  <a:pt x="2976462" y="5303337"/>
                  <a:pt x="2948892" y="5281725"/>
                </a:cubicBezTo>
                <a:lnTo>
                  <a:pt x="2953060" y="5280063"/>
                </a:lnTo>
                <a:lnTo>
                  <a:pt x="2955954" y="5282959"/>
                </a:lnTo>
                <a:cubicBezTo>
                  <a:pt x="2956295" y="5281005"/>
                  <a:pt x="2955515" y="5279862"/>
                  <a:pt x="2954158" y="5279624"/>
                </a:cubicBezTo>
                <a:lnTo>
                  <a:pt x="2953060" y="5280063"/>
                </a:lnTo>
                <a:lnTo>
                  <a:pt x="2936613" y="5263597"/>
                </a:lnTo>
                <a:cubicBezTo>
                  <a:pt x="2925987" y="5254891"/>
                  <a:pt x="2914083" y="5247402"/>
                  <a:pt x="2901629" y="5240021"/>
                </a:cubicBezTo>
                <a:close/>
                <a:moveTo>
                  <a:pt x="157337" y="5213265"/>
                </a:moveTo>
                <a:cubicBezTo>
                  <a:pt x="173616" y="5229907"/>
                  <a:pt x="174461" y="5242058"/>
                  <a:pt x="170466" y="5241499"/>
                </a:cubicBezTo>
                <a:cubicBezTo>
                  <a:pt x="169134" y="5241313"/>
                  <a:pt x="167264" y="5239715"/>
                  <a:pt x="165247" y="5236400"/>
                </a:cubicBezTo>
                <a:cubicBezTo>
                  <a:pt x="162560" y="5231980"/>
                  <a:pt x="159613" y="5224508"/>
                  <a:pt x="157337" y="5213265"/>
                </a:cubicBezTo>
                <a:close/>
                <a:moveTo>
                  <a:pt x="1995311" y="5207936"/>
                </a:moveTo>
                <a:lnTo>
                  <a:pt x="1995589" y="5210707"/>
                </a:lnTo>
                <a:cubicBezTo>
                  <a:pt x="1997843" y="5215463"/>
                  <a:pt x="2002289" y="5222794"/>
                  <a:pt x="2009438" y="5233288"/>
                </a:cubicBezTo>
                <a:cubicBezTo>
                  <a:pt x="2013081" y="5236719"/>
                  <a:pt x="2019494" y="5243238"/>
                  <a:pt x="2027209" y="5251262"/>
                </a:cubicBezTo>
                <a:lnTo>
                  <a:pt x="2036932" y="5261527"/>
                </a:lnTo>
                <a:lnTo>
                  <a:pt x="2033582" y="5255392"/>
                </a:lnTo>
                <a:lnTo>
                  <a:pt x="2022915" y="5237284"/>
                </a:lnTo>
                <a:close/>
                <a:moveTo>
                  <a:pt x="334152" y="5194659"/>
                </a:moveTo>
                <a:lnTo>
                  <a:pt x="340428" y="5200077"/>
                </a:lnTo>
                <a:lnTo>
                  <a:pt x="355213" y="5211087"/>
                </a:lnTo>
                <a:lnTo>
                  <a:pt x="373197" y="5244885"/>
                </a:lnTo>
                <a:lnTo>
                  <a:pt x="390540" y="5281037"/>
                </a:lnTo>
                <a:lnTo>
                  <a:pt x="381642" y="5273610"/>
                </a:lnTo>
                <a:lnTo>
                  <a:pt x="374594" y="5266823"/>
                </a:lnTo>
                <a:close/>
                <a:moveTo>
                  <a:pt x="2667975" y="5194657"/>
                </a:moveTo>
                <a:lnTo>
                  <a:pt x="2674252" y="5200076"/>
                </a:lnTo>
                <a:lnTo>
                  <a:pt x="2689037" y="5211084"/>
                </a:lnTo>
                <a:lnTo>
                  <a:pt x="2707020" y="5244883"/>
                </a:lnTo>
                <a:lnTo>
                  <a:pt x="2724363" y="5281035"/>
                </a:lnTo>
                <a:lnTo>
                  <a:pt x="2715466" y="5273610"/>
                </a:lnTo>
                <a:lnTo>
                  <a:pt x="2708417" y="5266821"/>
                </a:lnTo>
                <a:close/>
                <a:moveTo>
                  <a:pt x="2353550" y="5183990"/>
                </a:moveTo>
                <a:cubicBezTo>
                  <a:pt x="2353550" y="5183990"/>
                  <a:pt x="2354883" y="5193242"/>
                  <a:pt x="2354548" y="5190928"/>
                </a:cubicBezTo>
                <a:cubicBezTo>
                  <a:pt x="2354439" y="5190156"/>
                  <a:pt x="2354143" y="5188101"/>
                  <a:pt x="2353550" y="5183990"/>
                </a:cubicBezTo>
                <a:close/>
                <a:moveTo>
                  <a:pt x="2421730" y="5178599"/>
                </a:moveTo>
                <a:lnTo>
                  <a:pt x="2422202" y="5179520"/>
                </a:lnTo>
                <a:lnTo>
                  <a:pt x="2426738" y="5182433"/>
                </a:lnTo>
                <a:cubicBezTo>
                  <a:pt x="2427280" y="5182678"/>
                  <a:pt x="2426973" y="5182340"/>
                  <a:pt x="2425494" y="5181237"/>
                </a:cubicBezTo>
                <a:close/>
                <a:moveTo>
                  <a:pt x="2092282" y="5165706"/>
                </a:moveTo>
                <a:lnTo>
                  <a:pt x="2131689" y="5223380"/>
                </a:lnTo>
                <a:cubicBezTo>
                  <a:pt x="2146712" y="5245537"/>
                  <a:pt x="2159508" y="5266617"/>
                  <a:pt x="2162275" y="5281227"/>
                </a:cubicBezTo>
                <a:cubicBezTo>
                  <a:pt x="2165799" y="5290033"/>
                  <a:pt x="2160218" y="5298313"/>
                  <a:pt x="2160693" y="5304626"/>
                </a:cubicBezTo>
                <a:cubicBezTo>
                  <a:pt x="2162709" y="5309240"/>
                  <a:pt x="2166887" y="5315617"/>
                  <a:pt x="2171450" y="5323174"/>
                </a:cubicBezTo>
                <a:lnTo>
                  <a:pt x="2174360" y="5328878"/>
                </a:lnTo>
                <a:lnTo>
                  <a:pt x="2214173" y="5365452"/>
                </a:lnTo>
                <a:cubicBezTo>
                  <a:pt x="2243632" y="5397028"/>
                  <a:pt x="2273970" y="5423617"/>
                  <a:pt x="2303317" y="5450591"/>
                </a:cubicBezTo>
                <a:lnTo>
                  <a:pt x="2316236" y="5463021"/>
                </a:lnTo>
                <a:lnTo>
                  <a:pt x="2304954" y="5439477"/>
                </a:lnTo>
                <a:cubicBezTo>
                  <a:pt x="2294888" y="5419025"/>
                  <a:pt x="2284507" y="5399919"/>
                  <a:pt x="2276628" y="5393477"/>
                </a:cubicBezTo>
                <a:cubicBezTo>
                  <a:pt x="2270529" y="5388491"/>
                  <a:pt x="2262800" y="5399954"/>
                  <a:pt x="2250138" y="5396516"/>
                </a:cubicBezTo>
                <a:cubicBezTo>
                  <a:pt x="2234853" y="5389947"/>
                  <a:pt x="2234335" y="5376683"/>
                  <a:pt x="2220676" y="5353663"/>
                </a:cubicBezTo>
                <a:cubicBezTo>
                  <a:pt x="2207494" y="5336962"/>
                  <a:pt x="2194786" y="5326572"/>
                  <a:pt x="2187702" y="5314854"/>
                </a:cubicBezTo>
                <a:cubicBezTo>
                  <a:pt x="2157769" y="5265689"/>
                  <a:pt x="2133935" y="5221510"/>
                  <a:pt x="2100440" y="5169435"/>
                </a:cubicBezTo>
                <a:lnTo>
                  <a:pt x="2100362" y="5169228"/>
                </a:lnTo>
                <a:lnTo>
                  <a:pt x="2099669" y="5169734"/>
                </a:lnTo>
                <a:lnTo>
                  <a:pt x="2105419" y="5180245"/>
                </a:lnTo>
                <a:close/>
                <a:moveTo>
                  <a:pt x="2089915" y="5163085"/>
                </a:moveTo>
                <a:lnTo>
                  <a:pt x="2090175" y="5163573"/>
                </a:lnTo>
                <a:cubicBezTo>
                  <a:pt x="2090785" y="5164660"/>
                  <a:pt x="2091003" y="5165006"/>
                  <a:pt x="2090651" y="5164341"/>
                </a:cubicBezTo>
                <a:lnTo>
                  <a:pt x="2090029" y="5163211"/>
                </a:lnTo>
                <a:close/>
                <a:moveTo>
                  <a:pt x="2337437" y="5156849"/>
                </a:moveTo>
                <a:lnTo>
                  <a:pt x="2339123" y="5160512"/>
                </a:lnTo>
                <a:lnTo>
                  <a:pt x="2341074" y="5161786"/>
                </a:lnTo>
                <a:close/>
                <a:moveTo>
                  <a:pt x="433210" y="5155469"/>
                </a:moveTo>
                <a:cubicBezTo>
                  <a:pt x="432901" y="5158542"/>
                  <a:pt x="432748" y="5160079"/>
                  <a:pt x="432690" y="5160657"/>
                </a:cubicBezTo>
                <a:cubicBezTo>
                  <a:pt x="432515" y="5162385"/>
                  <a:pt x="433210" y="5155469"/>
                  <a:pt x="433210" y="5155469"/>
                </a:cubicBezTo>
                <a:close/>
                <a:moveTo>
                  <a:pt x="2767035" y="5155468"/>
                </a:moveTo>
                <a:cubicBezTo>
                  <a:pt x="2767035" y="5155468"/>
                  <a:pt x="2766340" y="5162384"/>
                  <a:pt x="2766513" y="5160655"/>
                </a:cubicBezTo>
                <a:cubicBezTo>
                  <a:pt x="2766571" y="5160078"/>
                  <a:pt x="2766725" y="5158542"/>
                  <a:pt x="2767035" y="5155468"/>
                </a:cubicBezTo>
                <a:close/>
                <a:moveTo>
                  <a:pt x="1278847" y="5153171"/>
                </a:moveTo>
                <a:cubicBezTo>
                  <a:pt x="1298081" y="5166287"/>
                  <a:pt x="1301299" y="5178035"/>
                  <a:pt x="1297272" y="5178272"/>
                </a:cubicBezTo>
                <a:cubicBezTo>
                  <a:pt x="1295929" y="5178352"/>
                  <a:pt x="1293781" y="5177152"/>
                  <a:pt x="1291153" y="5174299"/>
                </a:cubicBezTo>
                <a:cubicBezTo>
                  <a:pt x="1287649" y="5170495"/>
                  <a:pt x="1283289" y="5163747"/>
                  <a:pt x="1278847" y="5153171"/>
                </a:cubicBezTo>
                <a:close/>
                <a:moveTo>
                  <a:pt x="3612671" y="5153169"/>
                </a:moveTo>
                <a:cubicBezTo>
                  <a:pt x="3631905" y="5166286"/>
                  <a:pt x="3635123" y="5178033"/>
                  <a:pt x="3631095" y="5178272"/>
                </a:cubicBezTo>
                <a:cubicBezTo>
                  <a:pt x="3629753" y="5178350"/>
                  <a:pt x="3627604" y="5177150"/>
                  <a:pt x="3624976" y="5174297"/>
                </a:cubicBezTo>
                <a:cubicBezTo>
                  <a:pt x="3621471" y="5170492"/>
                  <a:pt x="3617113" y="5163747"/>
                  <a:pt x="3612671" y="5153169"/>
                </a:cubicBezTo>
                <a:close/>
                <a:moveTo>
                  <a:pt x="794080" y="5152772"/>
                </a:moveTo>
                <a:cubicBezTo>
                  <a:pt x="793995" y="5153456"/>
                  <a:pt x="793764" y="5155283"/>
                  <a:pt x="793304" y="5158932"/>
                </a:cubicBezTo>
                <a:cubicBezTo>
                  <a:pt x="793304" y="5158932"/>
                  <a:pt x="792101" y="5167547"/>
                  <a:pt x="792403" y="5165393"/>
                </a:cubicBezTo>
                <a:cubicBezTo>
                  <a:pt x="792503" y="5164676"/>
                  <a:pt x="792769" y="5162761"/>
                  <a:pt x="793304" y="5158932"/>
                </a:cubicBezTo>
                <a:cubicBezTo>
                  <a:pt x="793304" y="5158932"/>
                  <a:pt x="794341" y="5150719"/>
                  <a:pt x="794080" y="5152772"/>
                </a:cubicBezTo>
                <a:close/>
                <a:moveTo>
                  <a:pt x="3468976" y="5127772"/>
                </a:moveTo>
                <a:cubicBezTo>
                  <a:pt x="3517869" y="5160159"/>
                  <a:pt x="3524756" y="5187090"/>
                  <a:pt x="3515977" y="5192460"/>
                </a:cubicBezTo>
                <a:cubicBezTo>
                  <a:pt x="3507197" y="5197831"/>
                  <a:pt x="3482748" y="5181638"/>
                  <a:pt x="3468976" y="5127772"/>
                </a:cubicBezTo>
                <a:close/>
                <a:moveTo>
                  <a:pt x="1135152" y="5127772"/>
                </a:moveTo>
                <a:cubicBezTo>
                  <a:pt x="1184046" y="5160160"/>
                  <a:pt x="1190933" y="5187093"/>
                  <a:pt x="1182153" y="5192463"/>
                </a:cubicBezTo>
                <a:cubicBezTo>
                  <a:pt x="1173374" y="5197832"/>
                  <a:pt x="1148925" y="5181639"/>
                  <a:pt x="1135152" y="5127772"/>
                </a:cubicBezTo>
                <a:close/>
                <a:moveTo>
                  <a:pt x="2255500" y="5127202"/>
                </a:moveTo>
                <a:lnTo>
                  <a:pt x="2277768" y="5156157"/>
                </a:lnTo>
                <a:lnTo>
                  <a:pt x="2284407" y="5170621"/>
                </a:lnTo>
                <a:lnTo>
                  <a:pt x="2288684" y="5173436"/>
                </a:lnTo>
                <a:lnTo>
                  <a:pt x="2269734" y="5142877"/>
                </a:lnTo>
                <a:lnTo>
                  <a:pt x="2262982" y="5130952"/>
                </a:lnTo>
                <a:close/>
                <a:moveTo>
                  <a:pt x="2471962" y="5118030"/>
                </a:moveTo>
                <a:cubicBezTo>
                  <a:pt x="2473076" y="5123792"/>
                  <a:pt x="2473630" y="5126671"/>
                  <a:pt x="2473840" y="5127752"/>
                </a:cubicBezTo>
                <a:cubicBezTo>
                  <a:pt x="2474465" y="5130992"/>
                  <a:pt x="2471962" y="5118030"/>
                  <a:pt x="2471962" y="5118030"/>
                </a:cubicBezTo>
                <a:close/>
                <a:moveTo>
                  <a:pt x="2445048" y="5101221"/>
                </a:moveTo>
                <a:lnTo>
                  <a:pt x="2471962" y="5118030"/>
                </a:lnTo>
                <a:lnTo>
                  <a:pt x="2449546" y="5105904"/>
                </a:lnTo>
                <a:close/>
                <a:moveTo>
                  <a:pt x="1448551" y="5100158"/>
                </a:moveTo>
                <a:lnTo>
                  <a:pt x="1455770" y="5104237"/>
                </a:lnTo>
                <a:lnTo>
                  <a:pt x="1472431" y="5112124"/>
                </a:lnTo>
                <a:lnTo>
                  <a:pt x="1496709" y="5141725"/>
                </a:lnTo>
                <a:lnTo>
                  <a:pt x="1520822" y="5173762"/>
                </a:lnTo>
                <a:lnTo>
                  <a:pt x="1510640" y="5168229"/>
                </a:lnTo>
                <a:lnTo>
                  <a:pt x="1502392" y="5162960"/>
                </a:lnTo>
                <a:close/>
                <a:moveTo>
                  <a:pt x="3782375" y="5100156"/>
                </a:moveTo>
                <a:lnTo>
                  <a:pt x="3789594" y="5104235"/>
                </a:lnTo>
                <a:lnTo>
                  <a:pt x="3806254" y="5112122"/>
                </a:lnTo>
                <a:lnTo>
                  <a:pt x="3830534" y="5141724"/>
                </a:lnTo>
                <a:lnTo>
                  <a:pt x="3854646" y="5173760"/>
                </a:lnTo>
                <a:lnTo>
                  <a:pt x="3844463" y="5168228"/>
                </a:lnTo>
                <a:lnTo>
                  <a:pt x="3836216" y="5162958"/>
                </a:lnTo>
                <a:close/>
                <a:moveTo>
                  <a:pt x="2516305" y="5092395"/>
                </a:moveTo>
                <a:cubicBezTo>
                  <a:pt x="2526322" y="5094091"/>
                  <a:pt x="2535264" y="5107194"/>
                  <a:pt x="2535264" y="5107194"/>
                </a:cubicBezTo>
                <a:cubicBezTo>
                  <a:pt x="2533056" y="5108826"/>
                  <a:pt x="2527608" y="5106776"/>
                  <a:pt x="2522495" y="5103715"/>
                </a:cubicBezTo>
                <a:cubicBezTo>
                  <a:pt x="2517386" y="5100655"/>
                  <a:pt x="2512611" y="5096587"/>
                  <a:pt x="2511749" y="5094185"/>
                </a:cubicBezTo>
                <a:cubicBezTo>
                  <a:pt x="2511175" y="5092584"/>
                  <a:pt x="2512341" y="5091722"/>
                  <a:pt x="2516305" y="5092395"/>
                </a:cubicBezTo>
                <a:close/>
                <a:moveTo>
                  <a:pt x="2380969" y="5091479"/>
                </a:moveTo>
                <a:lnTo>
                  <a:pt x="2386669" y="5105245"/>
                </a:lnTo>
                <a:lnTo>
                  <a:pt x="2412697" y="5122849"/>
                </a:lnTo>
                <a:lnTo>
                  <a:pt x="2389016" y="5110912"/>
                </a:lnTo>
                <a:lnTo>
                  <a:pt x="2390516" y="5114533"/>
                </a:lnTo>
                <a:lnTo>
                  <a:pt x="2413447" y="5128072"/>
                </a:lnTo>
                <a:lnTo>
                  <a:pt x="2443998" y="5146109"/>
                </a:lnTo>
                <a:lnTo>
                  <a:pt x="2441273" y="5142230"/>
                </a:lnTo>
                <a:lnTo>
                  <a:pt x="2422493" y="5115134"/>
                </a:lnTo>
                <a:lnTo>
                  <a:pt x="2416647" y="5111724"/>
                </a:lnTo>
                <a:close/>
                <a:moveTo>
                  <a:pt x="334194" y="5081455"/>
                </a:moveTo>
                <a:cubicBezTo>
                  <a:pt x="337277" y="5082654"/>
                  <a:pt x="345398" y="5081554"/>
                  <a:pt x="342520" y="5088952"/>
                </a:cubicBezTo>
                <a:cubicBezTo>
                  <a:pt x="339180" y="5087654"/>
                  <a:pt x="336738" y="5086704"/>
                  <a:pt x="335311" y="5085617"/>
                </a:cubicBezTo>
                <a:cubicBezTo>
                  <a:pt x="333887" y="5084530"/>
                  <a:pt x="333474" y="5083303"/>
                  <a:pt x="334194" y="5081455"/>
                </a:cubicBezTo>
                <a:close/>
                <a:moveTo>
                  <a:pt x="325869" y="5073956"/>
                </a:moveTo>
                <a:cubicBezTo>
                  <a:pt x="328953" y="5075155"/>
                  <a:pt x="337072" y="5074058"/>
                  <a:pt x="334194" y="5081455"/>
                </a:cubicBezTo>
                <a:cubicBezTo>
                  <a:pt x="330854" y="5080155"/>
                  <a:pt x="328413" y="5079205"/>
                  <a:pt x="326986" y="5078120"/>
                </a:cubicBezTo>
                <a:cubicBezTo>
                  <a:pt x="325561" y="5077032"/>
                  <a:pt x="325149" y="5075807"/>
                  <a:pt x="325869" y="5073956"/>
                </a:cubicBezTo>
                <a:close/>
                <a:moveTo>
                  <a:pt x="1112644" y="5059884"/>
                </a:moveTo>
                <a:cubicBezTo>
                  <a:pt x="1110604" y="5058802"/>
                  <a:pt x="1118764" y="5063129"/>
                  <a:pt x="1118764" y="5063129"/>
                </a:cubicBezTo>
                <a:cubicBezTo>
                  <a:pt x="1115138" y="5061206"/>
                  <a:pt x="1113325" y="5060245"/>
                  <a:pt x="1112644" y="5059884"/>
                </a:cubicBezTo>
                <a:close/>
                <a:moveTo>
                  <a:pt x="3446469" y="5059883"/>
                </a:moveTo>
                <a:cubicBezTo>
                  <a:pt x="3447149" y="5060243"/>
                  <a:pt x="3448962" y="5061204"/>
                  <a:pt x="3452587" y="5063126"/>
                </a:cubicBezTo>
                <a:cubicBezTo>
                  <a:pt x="3452587" y="5063126"/>
                  <a:pt x="3444429" y="5058802"/>
                  <a:pt x="3446469" y="5059883"/>
                </a:cubicBezTo>
                <a:close/>
                <a:moveTo>
                  <a:pt x="305246" y="5052447"/>
                </a:moveTo>
                <a:cubicBezTo>
                  <a:pt x="314495" y="5056044"/>
                  <a:pt x="322580" y="5064158"/>
                  <a:pt x="325869" y="5073956"/>
                </a:cubicBezTo>
                <a:cubicBezTo>
                  <a:pt x="320164" y="5069609"/>
                  <a:pt x="315771" y="5066835"/>
                  <a:pt x="312422" y="5063845"/>
                </a:cubicBezTo>
                <a:cubicBezTo>
                  <a:pt x="309072" y="5060857"/>
                  <a:pt x="306768" y="5057654"/>
                  <a:pt x="305246" y="5052447"/>
                </a:cubicBezTo>
                <a:close/>
                <a:moveTo>
                  <a:pt x="2428889" y="5035580"/>
                </a:moveTo>
                <a:cubicBezTo>
                  <a:pt x="2427156" y="5032277"/>
                  <a:pt x="2434095" y="5045485"/>
                  <a:pt x="2434095" y="5045485"/>
                </a:cubicBezTo>
                <a:cubicBezTo>
                  <a:pt x="2431010" y="5039614"/>
                  <a:pt x="2429467" y="5036678"/>
                  <a:pt x="2428889" y="5035580"/>
                </a:cubicBezTo>
                <a:close/>
                <a:moveTo>
                  <a:pt x="2613594" y="5024572"/>
                </a:moveTo>
                <a:lnTo>
                  <a:pt x="2630379" y="5042936"/>
                </a:lnTo>
                <a:lnTo>
                  <a:pt x="2618535" y="5028689"/>
                </a:lnTo>
                <a:close/>
                <a:moveTo>
                  <a:pt x="1" y="5012488"/>
                </a:moveTo>
                <a:lnTo>
                  <a:pt x="4035" y="5020772"/>
                </a:lnTo>
                <a:cubicBezTo>
                  <a:pt x="4272" y="5023929"/>
                  <a:pt x="2995" y="5027578"/>
                  <a:pt x="1660" y="5030436"/>
                </a:cubicBezTo>
                <a:lnTo>
                  <a:pt x="57" y="5033329"/>
                </a:lnTo>
                <a:lnTo>
                  <a:pt x="25666" y="5063437"/>
                </a:lnTo>
                <a:lnTo>
                  <a:pt x="45824" y="5088287"/>
                </a:lnTo>
                <a:lnTo>
                  <a:pt x="63676" y="5131405"/>
                </a:lnTo>
                <a:cubicBezTo>
                  <a:pt x="94080" y="5197913"/>
                  <a:pt x="128552" y="5266269"/>
                  <a:pt x="166105" y="5330921"/>
                </a:cubicBezTo>
                <a:cubicBezTo>
                  <a:pt x="185151" y="5370173"/>
                  <a:pt x="286260" y="5480664"/>
                  <a:pt x="308215" y="5543342"/>
                </a:cubicBezTo>
                <a:cubicBezTo>
                  <a:pt x="333082" y="5629444"/>
                  <a:pt x="223691" y="5452276"/>
                  <a:pt x="207330" y="5434653"/>
                </a:cubicBezTo>
                <a:cubicBezTo>
                  <a:pt x="126293" y="5309884"/>
                  <a:pt x="89142" y="5271028"/>
                  <a:pt x="22184" y="5182063"/>
                </a:cubicBezTo>
                <a:lnTo>
                  <a:pt x="20720" y="5180076"/>
                </a:lnTo>
                <a:lnTo>
                  <a:pt x="20623" y="5180103"/>
                </a:lnTo>
                <a:cubicBezTo>
                  <a:pt x="19368" y="5179005"/>
                  <a:pt x="17686" y="5176768"/>
                  <a:pt x="15736" y="5173911"/>
                </a:cubicBezTo>
                <a:lnTo>
                  <a:pt x="11300" y="5167284"/>
                </a:lnTo>
                <a:lnTo>
                  <a:pt x="3612" y="5156849"/>
                </a:lnTo>
                <a:lnTo>
                  <a:pt x="30979" y="5216337"/>
                </a:lnTo>
                <a:cubicBezTo>
                  <a:pt x="63032" y="5276248"/>
                  <a:pt x="102357" y="5329324"/>
                  <a:pt x="129314" y="5392848"/>
                </a:cubicBezTo>
                <a:lnTo>
                  <a:pt x="136033" y="5406940"/>
                </a:lnTo>
                <a:lnTo>
                  <a:pt x="135326" y="5406367"/>
                </a:lnTo>
                <a:cubicBezTo>
                  <a:pt x="124433" y="5397872"/>
                  <a:pt x="94763" y="5360062"/>
                  <a:pt x="77185" y="5348964"/>
                </a:cubicBezTo>
                <a:cubicBezTo>
                  <a:pt x="52929" y="5335271"/>
                  <a:pt x="101615" y="5380475"/>
                  <a:pt x="106342" y="5386573"/>
                </a:cubicBezTo>
                <a:cubicBezTo>
                  <a:pt x="117742" y="5397575"/>
                  <a:pt x="126498" y="5406438"/>
                  <a:pt x="134003" y="5414338"/>
                </a:cubicBezTo>
                <a:lnTo>
                  <a:pt x="145585" y="5426973"/>
                </a:lnTo>
                <a:lnTo>
                  <a:pt x="170230" y="5478665"/>
                </a:lnTo>
                <a:lnTo>
                  <a:pt x="165851" y="5480000"/>
                </a:lnTo>
                <a:cubicBezTo>
                  <a:pt x="166212" y="5479077"/>
                  <a:pt x="168020" y="5480890"/>
                  <a:pt x="170628" y="5484311"/>
                </a:cubicBezTo>
                <a:lnTo>
                  <a:pt x="178167" y="5495311"/>
                </a:lnTo>
                <a:lnTo>
                  <a:pt x="196588" y="5533945"/>
                </a:lnTo>
                <a:lnTo>
                  <a:pt x="185721" y="5523224"/>
                </a:lnTo>
                <a:cubicBezTo>
                  <a:pt x="187400" y="5518909"/>
                  <a:pt x="188840" y="5515209"/>
                  <a:pt x="179041" y="5520625"/>
                </a:cubicBezTo>
                <a:cubicBezTo>
                  <a:pt x="179041" y="5520625"/>
                  <a:pt x="182125" y="5521826"/>
                  <a:pt x="185721" y="5523224"/>
                </a:cubicBezTo>
                <a:lnTo>
                  <a:pt x="178058" y="5530627"/>
                </a:lnTo>
                <a:lnTo>
                  <a:pt x="154524" y="5493468"/>
                </a:lnTo>
                <a:cubicBezTo>
                  <a:pt x="153496" y="5479786"/>
                  <a:pt x="146923" y="5468486"/>
                  <a:pt x="137265" y="5460589"/>
                </a:cubicBezTo>
                <a:cubicBezTo>
                  <a:pt x="135163" y="5470724"/>
                  <a:pt x="141817" y="5483078"/>
                  <a:pt x="154524" y="5493468"/>
                </a:cubicBezTo>
                <a:lnTo>
                  <a:pt x="172938" y="5535128"/>
                </a:lnTo>
                <a:lnTo>
                  <a:pt x="154771" y="5519703"/>
                </a:lnTo>
                <a:lnTo>
                  <a:pt x="146642" y="5513595"/>
                </a:lnTo>
                <a:lnTo>
                  <a:pt x="79588" y="5385905"/>
                </a:lnTo>
                <a:lnTo>
                  <a:pt x="1" y="5251286"/>
                </a:lnTo>
                <a:close/>
                <a:moveTo>
                  <a:pt x="2330762" y="5005070"/>
                </a:moveTo>
                <a:lnTo>
                  <a:pt x="2330702" y="5006114"/>
                </a:lnTo>
                <a:lnTo>
                  <a:pt x="2331142" y="5006975"/>
                </a:lnTo>
                <a:cubicBezTo>
                  <a:pt x="2334384" y="5013423"/>
                  <a:pt x="2336851" y="5018465"/>
                  <a:pt x="2337860" y="5020770"/>
                </a:cubicBezTo>
                <a:lnTo>
                  <a:pt x="2335703" y="5029544"/>
                </a:lnTo>
                <a:lnTo>
                  <a:pt x="2354560" y="5043600"/>
                </a:lnTo>
                <a:lnTo>
                  <a:pt x="2334051" y="5033529"/>
                </a:lnTo>
                <a:lnTo>
                  <a:pt x="2334203" y="5033708"/>
                </a:lnTo>
                <a:lnTo>
                  <a:pt x="2340741" y="5037193"/>
                </a:lnTo>
                <a:cubicBezTo>
                  <a:pt x="2345663" y="5039803"/>
                  <a:pt x="2349617" y="5041884"/>
                  <a:pt x="2352219" y="5043255"/>
                </a:cubicBezTo>
                <a:lnTo>
                  <a:pt x="2358089" y="5046920"/>
                </a:lnTo>
                <a:lnTo>
                  <a:pt x="2354560" y="5043600"/>
                </a:lnTo>
                <a:cubicBezTo>
                  <a:pt x="2369584" y="5046145"/>
                  <a:pt x="2375428" y="5047134"/>
                  <a:pt x="2378674" y="5058383"/>
                </a:cubicBezTo>
                <a:lnTo>
                  <a:pt x="2364732" y="5052823"/>
                </a:lnTo>
                <a:lnTo>
                  <a:pt x="2381873" y="5069294"/>
                </a:lnTo>
                <a:lnTo>
                  <a:pt x="2349641" y="5051858"/>
                </a:lnTo>
                <a:lnTo>
                  <a:pt x="2354609" y="5057697"/>
                </a:lnTo>
                <a:lnTo>
                  <a:pt x="2376365" y="5070581"/>
                </a:lnTo>
                <a:lnTo>
                  <a:pt x="2402934" y="5086915"/>
                </a:lnTo>
                <a:lnTo>
                  <a:pt x="2391709" y="5070719"/>
                </a:lnTo>
                <a:cubicBezTo>
                  <a:pt x="2385354" y="5065525"/>
                  <a:pt x="2378645" y="5055595"/>
                  <a:pt x="2370984" y="5042542"/>
                </a:cubicBezTo>
                <a:lnTo>
                  <a:pt x="2361688" y="5026038"/>
                </a:lnTo>
                <a:lnTo>
                  <a:pt x="2353985" y="5022971"/>
                </a:lnTo>
                <a:close/>
                <a:moveTo>
                  <a:pt x="2340920" y="4993041"/>
                </a:moveTo>
                <a:lnTo>
                  <a:pt x="2344167" y="4995058"/>
                </a:lnTo>
                <a:lnTo>
                  <a:pt x="2343913" y="4994687"/>
                </a:lnTo>
                <a:close/>
                <a:moveTo>
                  <a:pt x="3760156" y="4989156"/>
                </a:moveTo>
                <a:cubicBezTo>
                  <a:pt x="3763415" y="4989725"/>
                  <a:pt x="3771161" y="4987049"/>
                  <a:pt x="3769793" y="4994870"/>
                </a:cubicBezTo>
                <a:cubicBezTo>
                  <a:pt x="3766263" y="4994252"/>
                  <a:pt x="3763682" y="4993801"/>
                  <a:pt x="3762070" y="4993016"/>
                </a:cubicBezTo>
                <a:cubicBezTo>
                  <a:pt x="3760457" y="4992231"/>
                  <a:pt x="3759815" y="4991110"/>
                  <a:pt x="3760156" y="4989156"/>
                </a:cubicBezTo>
                <a:close/>
                <a:moveTo>
                  <a:pt x="1426332" y="4989156"/>
                </a:moveTo>
                <a:cubicBezTo>
                  <a:pt x="1429591" y="4989726"/>
                  <a:pt x="1437337" y="4987051"/>
                  <a:pt x="1435970" y="4994870"/>
                </a:cubicBezTo>
                <a:cubicBezTo>
                  <a:pt x="1432440" y="4994254"/>
                  <a:pt x="1429857" y="4993803"/>
                  <a:pt x="1428246" y="4993017"/>
                </a:cubicBezTo>
                <a:cubicBezTo>
                  <a:pt x="1426634" y="4992231"/>
                  <a:pt x="1425991" y="4991112"/>
                  <a:pt x="1426332" y="4989156"/>
                </a:cubicBezTo>
                <a:close/>
                <a:moveTo>
                  <a:pt x="1416694" y="4983442"/>
                </a:moveTo>
                <a:cubicBezTo>
                  <a:pt x="1419954" y="4984012"/>
                  <a:pt x="1427698" y="4981337"/>
                  <a:pt x="1426332" y="4989156"/>
                </a:cubicBezTo>
                <a:cubicBezTo>
                  <a:pt x="1422802" y="4988539"/>
                  <a:pt x="1420221" y="4988088"/>
                  <a:pt x="1418609" y="4987304"/>
                </a:cubicBezTo>
                <a:cubicBezTo>
                  <a:pt x="1416997" y="4986518"/>
                  <a:pt x="1416352" y="4985399"/>
                  <a:pt x="1416694" y="4983442"/>
                </a:cubicBezTo>
                <a:close/>
                <a:moveTo>
                  <a:pt x="3750518" y="4983441"/>
                </a:moveTo>
                <a:cubicBezTo>
                  <a:pt x="3753777" y="4984011"/>
                  <a:pt x="3761522" y="4981335"/>
                  <a:pt x="3760156" y="4989156"/>
                </a:cubicBezTo>
                <a:cubicBezTo>
                  <a:pt x="3756626" y="4988537"/>
                  <a:pt x="3754045" y="4988087"/>
                  <a:pt x="3752432" y="4987302"/>
                </a:cubicBezTo>
                <a:cubicBezTo>
                  <a:pt x="3750822" y="4986517"/>
                  <a:pt x="3750176" y="4985396"/>
                  <a:pt x="3750518" y="4983441"/>
                </a:cubicBezTo>
                <a:close/>
                <a:moveTo>
                  <a:pt x="1392243" y="4966406"/>
                </a:moveTo>
                <a:cubicBezTo>
                  <a:pt x="1402021" y="4968117"/>
                  <a:pt x="1411544" y="4974482"/>
                  <a:pt x="1416694" y="4983442"/>
                </a:cubicBezTo>
                <a:cubicBezTo>
                  <a:pt x="1410247" y="4980300"/>
                  <a:pt x="1405393" y="4978444"/>
                  <a:pt x="1401522" y="4976172"/>
                </a:cubicBezTo>
                <a:cubicBezTo>
                  <a:pt x="1397650" y="4973901"/>
                  <a:pt x="1394762" y="4971214"/>
                  <a:pt x="1392243" y="4966406"/>
                </a:cubicBezTo>
                <a:close/>
                <a:moveTo>
                  <a:pt x="3726066" y="4966406"/>
                </a:moveTo>
                <a:cubicBezTo>
                  <a:pt x="3735844" y="4968115"/>
                  <a:pt x="3745368" y="4974482"/>
                  <a:pt x="3750518" y="4983441"/>
                </a:cubicBezTo>
                <a:cubicBezTo>
                  <a:pt x="3744071" y="4980299"/>
                  <a:pt x="3739217" y="4978443"/>
                  <a:pt x="3735345" y="4976172"/>
                </a:cubicBezTo>
                <a:cubicBezTo>
                  <a:pt x="3731474" y="4973900"/>
                  <a:pt x="3728586" y="4971212"/>
                  <a:pt x="3726066" y="4966406"/>
                </a:cubicBezTo>
                <a:close/>
                <a:moveTo>
                  <a:pt x="2517810" y="4963843"/>
                </a:moveTo>
                <a:lnTo>
                  <a:pt x="2511641" y="4968923"/>
                </a:lnTo>
                <a:lnTo>
                  <a:pt x="2504108" y="4967036"/>
                </a:lnTo>
                <a:lnTo>
                  <a:pt x="2523465" y="4985711"/>
                </a:lnTo>
                <a:lnTo>
                  <a:pt x="2558896" y="5023039"/>
                </a:lnTo>
                <a:lnTo>
                  <a:pt x="2549876" y="5010372"/>
                </a:lnTo>
                <a:lnTo>
                  <a:pt x="2546444" y="5003970"/>
                </a:lnTo>
                <a:lnTo>
                  <a:pt x="2540004" y="4994568"/>
                </a:lnTo>
                <a:cubicBezTo>
                  <a:pt x="2533753" y="4985633"/>
                  <a:pt x="2528024" y="4977627"/>
                  <a:pt x="2522615" y="4970215"/>
                </a:cubicBezTo>
                <a:close/>
                <a:moveTo>
                  <a:pt x="2307886" y="4962171"/>
                </a:moveTo>
                <a:lnTo>
                  <a:pt x="2308515" y="4963365"/>
                </a:lnTo>
                <a:lnTo>
                  <a:pt x="2333275" y="4978601"/>
                </a:lnTo>
                <a:lnTo>
                  <a:pt x="2332556" y="4977461"/>
                </a:lnTo>
                <a:lnTo>
                  <a:pt x="2331636" y="4976928"/>
                </a:lnTo>
                <a:close/>
                <a:moveTo>
                  <a:pt x="3794635" y="4958785"/>
                </a:moveTo>
                <a:lnTo>
                  <a:pt x="3785837" y="4960737"/>
                </a:lnTo>
                <a:cubicBezTo>
                  <a:pt x="3785667" y="4961715"/>
                  <a:pt x="3788645" y="4964292"/>
                  <a:pt x="3793358" y="4967698"/>
                </a:cubicBezTo>
                <a:lnTo>
                  <a:pt x="3804188" y="4974900"/>
                </a:lnTo>
                <a:close/>
                <a:moveTo>
                  <a:pt x="1042124" y="4933450"/>
                </a:moveTo>
                <a:lnTo>
                  <a:pt x="1042876" y="4934898"/>
                </a:lnTo>
                <a:lnTo>
                  <a:pt x="1045080" y="4937491"/>
                </a:lnTo>
                <a:close/>
                <a:moveTo>
                  <a:pt x="3375948" y="4933449"/>
                </a:moveTo>
                <a:lnTo>
                  <a:pt x="3376700" y="4934896"/>
                </a:lnTo>
                <a:lnTo>
                  <a:pt x="3378904" y="4937490"/>
                </a:lnTo>
                <a:close/>
                <a:moveTo>
                  <a:pt x="4104154" y="4931939"/>
                </a:moveTo>
                <a:lnTo>
                  <a:pt x="4117574" y="4945714"/>
                </a:lnTo>
                <a:lnTo>
                  <a:pt x="4123650" y="4960552"/>
                </a:lnTo>
                <a:cubicBezTo>
                  <a:pt x="4113547" y="4945765"/>
                  <a:pt x="4104350" y="4933516"/>
                  <a:pt x="4104154" y="4931939"/>
                </a:cubicBezTo>
                <a:close/>
                <a:moveTo>
                  <a:pt x="1283123" y="4926467"/>
                </a:moveTo>
                <a:lnTo>
                  <a:pt x="1324059" y="4955832"/>
                </a:lnTo>
                <a:lnTo>
                  <a:pt x="1356252" y="4975260"/>
                </a:lnTo>
                <a:lnTo>
                  <a:pt x="1421380" y="5049880"/>
                </a:lnTo>
                <a:lnTo>
                  <a:pt x="1431012" y="5061623"/>
                </a:lnTo>
                <a:lnTo>
                  <a:pt x="1422635" y="5056806"/>
                </a:lnTo>
                <a:cubicBezTo>
                  <a:pt x="1410076" y="5049405"/>
                  <a:pt x="1403149" y="5045591"/>
                  <a:pt x="1399994" y="5044326"/>
                </a:cubicBezTo>
                <a:lnTo>
                  <a:pt x="1399987" y="5045492"/>
                </a:lnTo>
                <a:lnTo>
                  <a:pt x="1367904" y="5009742"/>
                </a:lnTo>
                <a:cubicBezTo>
                  <a:pt x="1344411" y="4985821"/>
                  <a:pt x="1320687" y="4963727"/>
                  <a:pt x="1296520" y="4942695"/>
                </a:cubicBezTo>
                <a:close/>
                <a:moveTo>
                  <a:pt x="3616947" y="4926465"/>
                </a:moveTo>
                <a:lnTo>
                  <a:pt x="3657883" y="4955830"/>
                </a:lnTo>
                <a:lnTo>
                  <a:pt x="3690075" y="4975258"/>
                </a:lnTo>
                <a:lnTo>
                  <a:pt x="3755203" y="5049878"/>
                </a:lnTo>
                <a:lnTo>
                  <a:pt x="3764835" y="5061621"/>
                </a:lnTo>
                <a:lnTo>
                  <a:pt x="3756458" y="5056805"/>
                </a:lnTo>
                <a:cubicBezTo>
                  <a:pt x="3743898" y="5049403"/>
                  <a:pt x="3736972" y="5045591"/>
                  <a:pt x="3733818" y="5044324"/>
                </a:cubicBezTo>
                <a:lnTo>
                  <a:pt x="3733811" y="5045489"/>
                </a:lnTo>
                <a:lnTo>
                  <a:pt x="3701728" y="5009741"/>
                </a:lnTo>
                <a:cubicBezTo>
                  <a:pt x="3678235" y="4985819"/>
                  <a:pt x="3654510" y="4963726"/>
                  <a:pt x="3630343" y="4942693"/>
                </a:cubicBezTo>
                <a:close/>
                <a:moveTo>
                  <a:pt x="2451908" y="4916532"/>
                </a:moveTo>
                <a:lnTo>
                  <a:pt x="2450765" y="4917402"/>
                </a:lnTo>
                <a:lnTo>
                  <a:pt x="2461890" y="4927492"/>
                </a:lnTo>
                <a:close/>
                <a:moveTo>
                  <a:pt x="47109" y="4909380"/>
                </a:moveTo>
                <a:lnTo>
                  <a:pt x="59245" y="4934910"/>
                </a:lnTo>
                <a:lnTo>
                  <a:pt x="72750" y="4947698"/>
                </a:lnTo>
                <a:lnTo>
                  <a:pt x="52966" y="4916315"/>
                </a:lnTo>
                <a:close/>
                <a:moveTo>
                  <a:pt x="4041751" y="4896640"/>
                </a:moveTo>
                <a:cubicBezTo>
                  <a:pt x="4041294" y="4897505"/>
                  <a:pt x="4040076" y="4899811"/>
                  <a:pt x="4037637" y="4904418"/>
                </a:cubicBezTo>
                <a:cubicBezTo>
                  <a:pt x="4037637" y="4904418"/>
                  <a:pt x="4043121" y="4894047"/>
                  <a:pt x="4041751" y="4896640"/>
                </a:cubicBezTo>
                <a:close/>
                <a:moveTo>
                  <a:pt x="1264588" y="4888136"/>
                </a:moveTo>
                <a:cubicBezTo>
                  <a:pt x="1264588" y="4888136"/>
                  <a:pt x="1265269" y="4895057"/>
                  <a:pt x="1265097" y="4893326"/>
                </a:cubicBezTo>
                <a:cubicBezTo>
                  <a:pt x="1265042" y="4892750"/>
                  <a:pt x="1264891" y="4891212"/>
                  <a:pt x="1264588" y="4888136"/>
                </a:cubicBezTo>
                <a:close/>
                <a:moveTo>
                  <a:pt x="3598411" y="4888136"/>
                </a:moveTo>
                <a:cubicBezTo>
                  <a:pt x="3598411" y="4888136"/>
                  <a:pt x="3599092" y="4895055"/>
                  <a:pt x="3598922" y="4893325"/>
                </a:cubicBezTo>
                <a:cubicBezTo>
                  <a:pt x="3598865" y="4892749"/>
                  <a:pt x="3598715" y="4891211"/>
                  <a:pt x="3598411" y="4888136"/>
                </a:cubicBezTo>
                <a:close/>
                <a:moveTo>
                  <a:pt x="1249229" y="4876721"/>
                </a:moveTo>
                <a:cubicBezTo>
                  <a:pt x="1249504" y="4879957"/>
                  <a:pt x="1249641" y="4881579"/>
                  <a:pt x="1249693" y="4882186"/>
                </a:cubicBezTo>
                <a:cubicBezTo>
                  <a:pt x="1249847" y="4884007"/>
                  <a:pt x="1249229" y="4876721"/>
                  <a:pt x="1249229" y="4876721"/>
                </a:cubicBezTo>
                <a:close/>
                <a:moveTo>
                  <a:pt x="3583053" y="4876721"/>
                </a:moveTo>
                <a:cubicBezTo>
                  <a:pt x="3583328" y="4879956"/>
                  <a:pt x="3583465" y="4881577"/>
                  <a:pt x="3583517" y="4882184"/>
                </a:cubicBezTo>
                <a:cubicBezTo>
                  <a:pt x="3583670" y="4884006"/>
                  <a:pt x="3583053" y="4876721"/>
                  <a:pt x="3583053" y="4876721"/>
                </a:cubicBezTo>
                <a:close/>
                <a:moveTo>
                  <a:pt x="4014224" y="4875898"/>
                </a:moveTo>
                <a:cubicBezTo>
                  <a:pt x="4014224" y="4875898"/>
                  <a:pt x="4013978" y="4877244"/>
                  <a:pt x="4013673" y="4878925"/>
                </a:cubicBezTo>
                <a:lnTo>
                  <a:pt x="4013214" y="4881438"/>
                </a:lnTo>
                <a:close/>
                <a:moveTo>
                  <a:pt x="63197" y="4871568"/>
                </a:moveTo>
                <a:lnTo>
                  <a:pt x="62959" y="4872252"/>
                </a:lnTo>
                <a:lnTo>
                  <a:pt x="61043" y="4877725"/>
                </a:lnTo>
                <a:cubicBezTo>
                  <a:pt x="61043" y="4877725"/>
                  <a:pt x="61762" y="4875673"/>
                  <a:pt x="62390" y="4873877"/>
                </a:cubicBezTo>
                <a:lnTo>
                  <a:pt x="62959" y="4872252"/>
                </a:lnTo>
                <a:lnTo>
                  <a:pt x="63164" y="4871665"/>
                </a:lnTo>
                <a:cubicBezTo>
                  <a:pt x="63332" y="4871184"/>
                  <a:pt x="63377" y="4871055"/>
                  <a:pt x="63197" y="4871568"/>
                </a:cubicBezTo>
                <a:close/>
                <a:moveTo>
                  <a:pt x="4447626" y="4871009"/>
                </a:moveTo>
                <a:cubicBezTo>
                  <a:pt x="4446805" y="4871225"/>
                  <a:pt x="4444607" y="4871799"/>
                  <a:pt x="4440217" y="4872952"/>
                </a:cubicBezTo>
                <a:cubicBezTo>
                  <a:pt x="4440217" y="4872952"/>
                  <a:pt x="4422123" y="4871767"/>
                  <a:pt x="4440217" y="4872952"/>
                </a:cubicBezTo>
                <a:cubicBezTo>
                  <a:pt x="4440217" y="4872952"/>
                  <a:pt x="4450097" y="4870361"/>
                  <a:pt x="4447626" y="4871009"/>
                </a:cubicBezTo>
                <a:close/>
                <a:moveTo>
                  <a:pt x="71334" y="4870303"/>
                </a:moveTo>
                <a:lnTo>
                  <a:pt x="77016" y="4879178"/>
                </a:lnTo>
                <a:cubicBezTo>
                  <a:pt x="85831" y="4893297"/>
                  <a:pt x="94322" y="4907894"/>
                  <a:pt x="93034" y="4909804"/>
                </a:cubicBezTo>
                <a:lnTo>
                  <a:pt x="91710" y="4908917"/>
                </a:lnTo>
                <a:lnTo>
                  <a:pt x="92935" y="4910134"/>
                </a:lnTo>
                <a:cubicBezTo>
                  <a:pt x="118633" y="4935657"/>
                  <a:pt x="144499" y="4960809"/>
                  <a:pt x="170969" y="4985219"/>
                </a:cubicBezTo>
                <a:lnTo>
                  <a:pt x="241699" y="5046388"/>
                </a:lnTo>
                <a:lnTo>
                  <a:pt x="216052" y="5010373"/>
                </a:lnTo>
                <a:lnTo>
                  <a:pt x="212620" y="5003972"/>
                </a:lnTo>
                <a:lnTo>
                  <a:pt x="206179" y="4994571"/>
                </a:lnTo>
                <a:cubicBezTo>
                  <a:pt x="199929" y="4985635"/>
                  <a:pt x="194200" y="4977628"/>
                  <a:pt x="188791" y="4970216"/>
                </a:cubicBezTo>
                <a:lnTo>
                  <a:pt x="183985" y="4963844"/>
                </a:lnTo>
                <a:lnTo>
                  <a:pt x="177818" y="4968924"/>
                </a:lnTo>
                <a:cubicBezTo>
                  <a:pt x="167562" y="4971926"/>
                  <a:pt x="143656" y="4947927"/>
                  <a:pt x="116836" y="4915164"/>
                </a:cubicBezTo>
                <a:lnTo>
                  <a:pt x="98338" y="4891524"/>
                </a:lnTo>
                <a:lnTo>
                  <a:pt x="95911" y="4898734"/>
                </a:lnTo>
                <a:cubicBezTo>
                  <a:pt x="97298" y="4898371"/>
                  <a:pt x="94824" y="4894821"/>
                  <a:pt x="90076" y="4889488"/>
                </a:cubicBezTo>
                <a:close/>
                <a:moveTo>
                  <a:pt x="1297480" y="4864524"/>
                </a:moveTo>
                <a:cubicBezTo>
                  <a:pt x="1295671" y="4863767"/>
                  <a:pt x="1293725" y="4863890"/>
                  <a:pt x="1291755" y="4865559"/>
                </a:cubicBezTo>
                <a:cubicBezTo>
                  <a:pt x="1287696" y="4869552"/>
                  <a:pt x="1327621" y="4897351"/>
                  <a:pt x="1306429" y="4880887"/>
                </a:cubicBezTo>
                <a:cubicBezTo>
                  <a:pt x="1359389" y="4921375"/>
                  <a:pt x="1425953" y="4959707"/>
                  <a:pt x="1483822" y="5000487"/>
                </a:cubicBezTo>
                <a:lnTo>
                  <a:pt x="1487843" y="5003589"/>
                </a:lnTo>
                <a:lnTo>
                  <a:pt x="1480560" y="4992101"/>
                </a:lnTo>
                <a:lnTo>
                  <a:pt x="1478869" y="4989248"/>
                </a:lnTo>
                <a:lnTo>
                  <a:pt x="1469517" y="4980249"/>
                </a:lnTo>
                <a:lnTo>
                  <a:pt x="1438667" y="4961427"/>
                </a:lnTo>
                <a:cubicBezTo>
                  <a:pt x="1395923" y="4934142"/>
                  <a:pt x="1352469" y="4905725"/>
                  <a:pt x="1307112" y="4876976"/>
                </a:cubicBezTo>
                <a:cubicBezTo>
                  <a:pt x="1307112" y="4876976"/>
                  <a:pt x="1302910" y="4866797"/>
                  <a:pt x="1297480" y="4864524"/>
                </a:cubicBezTo>
                <a:close/>
                <a:moveTo>
                  <a:pt x="3631304" y="4864524"/>
                </a:moveTo>
                <a:cubicBezTo>
                  <a:pt x="3629495" y="4863767"/>
                  <a:pt x="3627549" y="4863888"/>
                  <a:pt x="3625578" y="4865557"/>
                </a:cubicBezTo>
                <a:cubicBezTo>
                  <a:pt x="3621520" y="4869552"/>
                  <a:pt x="3661445" y="4897350"/>
                  <a:pt x="3640253" y="4880886"/>
                </a:cubicBezTo>
                <a:cubicBezTo>
                  <a:pt x="3693214" y="4921373"/>
                  <a:pt x="3759777" y="4959706"/>
                  <a:pt x="3817645" y="5000486"/>
                </a:cubicBezTo>
                <a:lnTo>
                  <a:pt x="3821666" y="5003588"/>
                </a:lnTo>
                <a:lnTo>
                  <a:pt x="3814383" y="4992100"/>
                </a:lnTo>
                <a:lnTo>
                  <a:pt x="3809633" y="4984087"/>
                </a:lnTo>
                <a:lnTo>
                  <a:pt x="3772491" y="4961425"/>
                </a:lnTo>
                <a:cubicBezTo>
                  <a:pt x="3729748" y="4934142"/>
                  <a:pt x="3686293" y="4905725"/>
                  <a:pt x="3640936" y="4876976"/>
                </a:cubicBezTo>
                <a:cubicBezTo>
                  <a:pt x="3640936" y="4876976"/>
                  <a:pt x="3636733" y="4866795"/>
                  <a:pt x="3631304" y="4864524"/>
                </a:cubicBezTo>
                <a:close/>
                <a:moveTo>
                  <a:pt x="1183824" y="4852211"/>
                </a:moveTo>
                <a:lnTo>
                  <a:pt x="1240372" y="4894569"/>
                </a:lnTo>
                <a:lnTo>
                  <a:pt x="1241889" y="4897495"/>
                </a:lnTo>
                <a:cubicBezTo>
                  <a:pt x="1243810" y="4901989"/>
                  <a:pt x="1244376" y="4904668"/>
                  <a:pt x="1242635" y="4903746"/>
                </a:cubicBezTo>
                <a:cubicBezTo>
                  <a:pt x="1222620" y="4893138"/>
                  <a:pt x="1205484" y="4876051"/>
                  <a:pt x="1188903" y="4857849"/>
                </a:cubicBezTo>
                <a:close/>
                <a:moveTo>
                  <a:pt x="3517649" y="4852210"/>
                </a:moveTo>
                <a:lnTo>
                  <a:pt x="3574196" y="4894567"/>
                </a:lnTo>
                <a:lnTo>
                  <a:pt x="3575712" y="4897494"/>
                </a:lnTo>
                <a:cubicBezTo>
                  <a:pt x="3577634" y="4901988"/>
                  <a:pt x="3578199" y="4904668"/>
                  <a:pt x="3576458" y="4903746"/>
                </a:cubicBezTo>
                <a:cubicBezTo>
                  <a:pt x="3556443" y="4893137"/>
                  <a:pt x="3539308" y="4876050"/>
                  <a:pt x="3522727" y="4857847"/>
                </a:cubicBezTo>
                <a:close/>
                <a:moveTo>
                  <a:pt x="4918039" y="4846889"/>
                </a:moveTo>
                <a:cubicBezTo>
                  <a:pt x="4920274" y="4845720"/>
                  <a:pt x="4921082" y="4845906"/>
                  <a:pt x="4921089" y="4846940"/>
                </a:cubicBezTo>
                <a:cubicBezTo>
                  <a:pt x="4921097" y="4847976"/>
                  <a:pt x="4920305" y="4849862"/>
                  <a:pt x="4919339" y="4852101"/>
                </a:cubicBezTo>
                <a:lnTo>
                  <a:pt x="4918826" y="4854559"/>
                </a:lnTo>
                <a:lnTo>
                  <a:pt x="4915251" y="4849563"/>
                </a:lnTo>
                <a:close/>
                <a:moveTo>
                  <a:pt x="1218141" y="4841614"/>
                </a:moveTo>
                <a:lnTo>
                  <a:pt x="1217063" y="4842304"/>
                </a:lnTo>
                <a:cubicBezTo>
                  <a:pt x="1218931" y="4846029"/>
                  <a:pt x="1230915" y="4854923"/>
                  <a:pt x="1230915" y="4854923"/>
                </a:cubicBezTo>
                <a:lnTo>
                  <a:pt x="1232144" y="4851379"/>
                </a:lnTo>
                <a:lnTo>
                  <a:pt x="1228863" y="4850276"/>
                </a:lnTo>
                <a:close/>
                <a:moveTo>
                  <a:pt x="3551965" y="4841613"/>
                </a:moveTo>
                <a:lnTo>
                  <a:pt x="3550887" y="4842301"/>
                </a:lnTo>
                <a:cubicBezTo>
                  <a:pt x="3552754" y="4846029"/>
                  <a:pt x="3564740" y="4854922"/>
                  <a:pt x="3564740" y="4854922"/>
                </a:cubicBezTo>
                <a:lnTo>
                  <a:pt x="3565968" y="4851379"/>
                </a:lnTo>
                <a:lnTo>
                  <a:pt x="3562688" y="4850275"/>
                </a:lnTo>
                <a:close/>
                <a:moveTo>
                  <a:pt x="1119353" y="4836658"/>
                </a:moveTo>
                <a:lnTo>
                  <a:pt x="1119254" y="4837374"/>
                </a:lnTo>
                <a:lnTo>
                  <a:pt x="1118452" y="4843118"/>
                </a:lnTo>
                <a:cubicBezTo>
                  <a:pt x="1118452" y="4843118"/>
                  <a:pt x="1118753" y="4840964"/>
                  <a:pt x="1119016" y="4839079"/>
                </a:cubicBezTo>
                <a:lnTo>
                  <a:pt x="1119254" y="4837374"/>
                </a:lnTo>
                <a:lnTo>
                  <a:pt x="1119340" y="4836759"/>
                </a:lnTo>
                <a:cubicBezTo>
                  <a:pt x="1119411" y="4836256"/>
                  <a:pt x="1119430" y="4836120"/>
                  <a:pt x="1119353" y="4836658"/>
                </a:cubicBezTo>
                <a:close/>
                <a:moveTo>
                  <a:pt x="3453178" y="4836657"/>
                </a:moveTo>
                <a:cubicBezTo>
                  <a:pt x="3453253" y="4836120"/>
                  <a:pt x="3453235" y="4836254"/>
                  <a:pt x="3453163" y="4836758"/>
                </a:cubicBezTo>
                <a:lnTo>
                  <a:pt x="3453077" y="4837372"/>
                </a:lnTo>
                <a:lnTo>
                  <a:pt x="3452275" y="4843117"/>
                </a:lnTo>
                <a:cubicBezTo>
                  <a:pt x="3452275" y="4843117"/>
                  <a:pt x="3452577" y="4840964"/>
                  <a:pt x="3452839" y="4839079"/>
                </a:cubicBezTo>
                <a:lnTo>
                  <a:pt x="3453077" y="4837372"/>
                </a:lnTo>
                <a:close/>
                <a:moveTo>
                  <a:pt x="3979871" y="4835106"/>
                </a:moveTo>
                <a:lnTo>
                  <a:pt x="4004060" y="4853143"/>
                </a:lnTo>
                <a:cubicBezTo>
                  <a:pt x="4010762" y="4860722"/>
                  <a:pt x="4014391" y="4868537"/>
                  <a:pt x="4014224" y="4875898"/>
                </a:cubicBezTo>
                <a:lnTo>
                  <a:pt x="4000221" y="4865155"/>
                </a:lnTo>
                <a:lnTo>
                  <a:pt x="3985879" y="4844860"/>
                </a:lnTo>
                <a:close/>
                <a:moveTo>
                  <a:pt x="1265907" y="4806516"/>
                </a:moveTo>
                <a:lnTo>
                  <a:pt x="1279397" y="4824406"/>
                </a:lnTo>
                <a:lnTo>
                  <a:pt x="1291321" y="4836311"/>
                </a:lnTo>
                <a:lnTo>
                  <a:pt x="1385152" y="4899065"/>
                </a:lnTo>
                <a:lnTo>
                  <a:pt x="1336834" y="4852569"/>
                </a:lnTo>
                <a:lnTo>
                  <a:pt x="1307363" y="4833113"/>
                </a:lnTo>
                <a:close/>
                <a:moveTo>
                  <a:pt x="3599732" y="4806515"/>
                </a:moveTo>
                <a:lnTo>
                  <a:pt x="3613220" y="4824403"/>
                </a:lnTo>
                <a:lnTo>
                  <a:pt x="3625143" y="4836310"/>
                </a:lnTo>
                <a:lnTo>
                  <a:pt x="3723461" y="4902064"/>
                </a:lnTo>
                <a:lnTo>
                  <a:pt x="3784546" y="4941766"/>
                </a:lnTo>
                <a:lnTo>
                  <a:pt x="3773604" y="4923306"/>
                </a:lnTo>
                <a:lnTo>
                  <a:pt x="3764330" y="4916848"/>
                </a:lnTo>
                <a:cubicBezTo>
                  <a:pt x="3748526" y="4905187"/>
                  <a:pt x="3733280" y="4893119"/>
                  <a:pt x="3731650" y="4892833"/>
                </a:cubicBezTo>
                <a:cubicBezTo>
                  <a:pt x="3700478" y="4872609"/>
                  <a:pt x="3671045" y="4852856"/>
                  <a:pt x="3641187" y="4833112"/>
                </a:cubicBezTo>
                <a:close/>
                <a:moveTo>
                  <a:pt x="4083933" y="4803117"/>
                </a:moveTo>
                <a:cubicBezTo>
                  <a:pt x="4084192" y="4801063"/>
                  <a:pt x="4083155" y="4809278"/>
                  <a:pt x="4083155" y="4809278"/>
                </a:cubicBezTo>
                <a:cubicBezTo>
                  <a:pt x="4083616" y="4805627"/>
                  <a:pt x="4083847" y="4803803"/>
                  <a:pt x="4083933" y="4803117"/>
                </a:cubicBezTo>
                <a:close/>
                <a:moveTo>
                  <a:pt x="1254987" y="4801807"/>
                </a:moveTo>
                <a:lnTo>
                  <a:pt x="1254948" y="4801826"/>
                </a:lnTo>
                <a:lnTo>
                  <a:pt x="1261171" y="4809291"/>
                </a:lnTo>
                <a:lnTo>
                  <a:pt x="1259651" y="4815462"/>
                </a:lnTo>
                <a:lnTo>
                  <a:pt x="1271951" y="4823391"/>
                </a:lnTo>
                <a:lnTo>
                  <a:pt x="1265734" y="4812388"/>
                </a:lnTo>
                <a:cubicBezTo>
                  <a:pt x="1263500" y="4806459"/>
                  <a:pt x="1266815" y="4808030"/>
                  <a:pt x="1264345" y="4806854"/>
                </a:cubicBezTo>
                <a:close/>
                <a:moveTo>
                  <a:pt x="3588811" y="4801806"/>
                </a:moveTo>
                <a:lnTo>
                  <a:pt x="3588772" y="4801824"/>
                </a:lnTo>
                <a:lnTo>
                  <a:pt x="3594995" y="4809291"/>
                </a:lnTo>
                <a:lnTo>
                  <a:pt x="3593475" y="4815460"/>
                </a:lnTo>
                <a:lnTo>
                  <a:pt x="3605775" y="4823389"/>
                </a:lnTo>
                <a:lnTo>
                  <a:pt x="3599558" y="4812387"/>
                </a:lnTo>
                <a:cubicBezTo>
                  <a:pt x="3597324" y="4806458"/>
                  <a:pt x="3600638" y="4808029"/>
                  <a:pt x="3598169" y="4806853"/>
                </a:cubicBezTo>
                <a:close/>
                <a:moveTo>
                  <a:pt x="4064307" y="4794095"/>
                </a:moveTo>
                <a:cubicBezTo>
                  <a:pt x="4064987" y="4794454"/>
                  <a:pt x="4066801" y="4795417"/>
                  <a:pt x="4070426" y="4797337"/>
                </a:cubicBezTo>
                <a:cubicBezTo>
                  <a:pt x="4070426" y="4797337"/>
                  <a:pt x="4062268" y="4793013"/>
                  <a:pt x="4064307" y="4794095"/>
                </a:cubicBezTo>
                <a:close/>
                <a:moveTo>
                  <a:pt x="4167855" y="4791218"/>
                </a:moveTo>
                <a:cubicBezTo>
                  <a:pt x="4191476" y="4809723"/>
                  <a:pt x="4196616" y="4823688"/>
                  <a:pt x="4193283" y="4826045"/>
                </a:cubicBezTo>
                <a:cubicBezTo>
                  <a:pt x="4189949" y="4828400"/>
                  <a:pt x="4178137" y="4819148"/>
                  <a:pt x="4167855" y="4791218"/>
                </a:cubicBezTo>
                <a:close/>
                <a:moveTo>
                  <a:pt x="3601970" y="4782853"/>
                </a:moveTo>
                <a:cubicBezTo>
                  <a:pt x="3611749" y="4784563"/>
                  <a:pt x="3615550" y="4785227"/>
                  <a:pt x="3617443" y="4793619"/>
                </a:cubicBezTo>
                <a:cubicBezTo>
                  <a:pt x="3613912" y="4793002"/>
                  <a:pt x="3610686" y="4791430"/>
                  <a:pt x="3608024" y="4789452"/>
                </a:cubicBezTo>
                <a:cubicBezTo>
                  <a:pt x="3605361" y="4787477"/>
                  <a:pt x="3603259" y="4785093"/>
                  <a:pt x="3601970" y="4782853"/>
                </a:cubicBezTo>
                <a:close/>
                <a:moveTo>
                  <a:pt x="3650768" y="4775853"/>
                </a:moveTo>
                <a:cubicBezTo>
                  <a:pt x="3651123" y="4776672"/>
                  <a:pt x="3652072" y="4778851"/>
                  <a:pt x="3653969" y="4783212"/>
                </a:cubicBezTo>
                <a:cubicBezTo>
                  <a:pt x="3653969" y="4783212"/>
                  <a:pt x="3649701" y="4773402"/>
                  <a:pt x="3650768" y="4775853"/>
                </a:cubicBezTo>
                <a:close/>
                <a:moveTo>
                  <a:pt x="1255265" y="4775756"/>
                </a:moveTo>
                <a:lnTo>
                  <a:pt x="1264043" y="4789245"/>
                </a:lnTo>
                <a:lnTo>
                  <a:pt x="1263680" y="4790602"/>
                </a:lnTo>
                <a:lnTo>
                  <a:pt x="1281857" y="4802797"/>
                </a:lnTo>
                <a:lnTo>
                  <a:pt x="1293592" y="4810959"/>
                </a:lnTo>
                <a:lnTo>
                  <a:pt x="1259350" y="4778008"/>
                </a:lnTo>
                <a:close/>
                <a:moveTo>
                  <a:pt x="1066554" y="4767141"/>
                </a:moveTo>
                <a:cubicBezTo>
                  <a:pt x="1072737" y="4778640"/>
                  <a:pt x="1079029" y="4784789"/>
                  <a:pt x="1086226" y="4791308"/>
                </a:cubicBezTo>
                <a:lnTo>
                  <a:pt x="1089542" y="4794395"/>
                </a:lnTo>
                <a:lnTo>
                  <a:pt x="1071376" y="4770939"/>
                </a:lnTo>
                <a:close/>
                <a:moveTo>
                  <a:pt x="1039430" y="4739858"/>
                </a:moveTo>
                <a:cubicBezTo>
                  <a:pt x="1036392" y="4738476"/>
                  <a:pt x="1029824" y="4746016"/>
                  <a:pt x="1040523" y="4744866"/>
                </a:cubicBezTo>
                <a:lnTo>
                  <a:pt x="1065916" y="4763888"/>
                </a:lnTo>
                <a:lnTo>
                  <a:pt x="1059644" y="4755790"/>
                </a:lnTo>
                <a:lnTo>
                  <a:pt x="1040523" y="4744866"/>
                </a:lnTo>
                <a:cubicBezTo>
                  <a:pt x="1041064" y="4741769"/>
                  <a:pt x="1040442" y="4740318"/>
                  <a:pt x="1039430" y="4739858"/>
                </a:cubicBezTo>
                <a:close/>
                <a:moveTo>
                  <a:pt x="3373253" y="4739857"/>
                </a:moveTo>
                <a:cubicBezTo>
                  <a:pt x="3370216" y="4738476"/>
                  <a:pt x="3363648" y="4746016"/>
                  <a:pt x="3374348" y="4744866"/>
                </a:cubicBezTo>
                <a:lnTo>
                  <a:pt x="3401261" y="4765026"/>
                </a:lnTo>
                <a:lnTo>
                  <a:pt x="3432457" y="4788395"/>
                </a:lnTo>
                <a:lnTo>
                  <a:pt x="3421789" y="4771971"/>
                </a:lnTo>
                <a:lnTo>
                  <a:pt x="3374348" y="4744866"/>
                </a:lnTo>
                <a:cubicBezTo>
                  <a:pt x="3374888" y="4741769"/>
                  <a:pt x="3374267" y="4740317"/>
                  <a:pt x="3373253" y="4739857"/>
                </a:cubicBezTo>
                <a:close/>
                <a:moveTo>
                  <a:pt x="3601534" y="4737704"/>
                </a:moveTo>
                <a:lnTo>
                  <a:pt x="3597851" y="4741214"/>
                </a:lnTo>
                <a:lnTo>
                  <a:pt x="3605016" y="4747110"/>
                </a:lnTo>
                <a:lnTo>
                  <a:pt x="3604557" y="4745365"/>
                </a:lnTo>
                <a:lnTo>
                  <a:pt x="3602849" y="4738849"/>
                </a:lnTo>
                <a:close/>
                <a:moveTo>
                  <a:pt x="4437005" y="4733748"/>
                </a:moveTo>
                <a:lnTo>
                  <a:pt x="4440019" y="4737183"/>
                </a:lnTo>
                <a:lnTo>
                  <a:pt x="4435391" y="4733934"/>
                </a:lnTo>
                <a:close/>
                <a:moveTo>
                  <a:pt x="4427914" y="4723386"/>
                </a:moveTo>
                <a:lnTo>
                  <a:pt x="4433150" y="4729354"/>
                </a:lnTo>
                <a:lnTo>
                  <a:pt x="4435391" y="4733934"/>
                </a:lnTo>
                <a:cubicBezTo>
                  <a:pt x="4432623" y="4729967"/>
                  <a:pt x="4430002" y="4726331"/>
                  <a:pt x="4428048" y="4723586"/>
                </a:cubicBezTo>
                <a:close/>
                <a:moveTo>
                  <a:pt x="4767262" y="4709731"/>
                </a:moveTo>
                <a:cubicBezTo>
                  <a:pt x="4768991" y="4708734"/>
                  <a:pt x="4768708" y="4710242"/>
                  <a:pt x="4768242" y="4712432"/>
                </a:cubicBezTo>
                <a:lnTo>
                  <a:pt x="4768222" y="4713661"/>
                </a:lnTo>
                <a:lnTo>
                  <a:pt x="4766281" y="4710973"/>
                </a:lnTo>
                <a:close/>
                <a:moveTo>
                  <a:pt x="995016" y="4707360"/>
                </a:moveTo>
                <a:cubicBezTo>
                  <a:pt x="993387" y="4707074"/>
                  <a:pt x="992202" y="4709050"/>
                  <a:pt x="991833" y="4711169"/>
                </a:cubicBezTo>
                <a:cubicBezTo>
                  <a:pt x="991461" y="4713286"/>
                  <a:pt x="991905" y="4715547"/>
                  <a:pt x="993536" y="4715832"/>
                </a:cubicBezTo>
                <a:cubicBezTo>
                  <a:pt x="996112" y="4720312"/>
                  <a:pt x="995016" y="4707360"/>
                  <a:pt x="995016" y="4707360"/>
                </a:cubicBezTo>
                <a:close/>
                <a:moveTo>
                  <a:pt x="3328841" y="4707359"/>
                </a:moveTo>
                <a:cubicBezTo>
                  <a:pt x="3327212" y="4707074"/>
                  <a:pt x="3326027" y="4709049"/>
                  <a:pt x="3325657" y="4711167"/>
                </a:cubicBezTo>
                <a:cubicBezTo>
                  <a:pt x="3325284" y="4713285"/>
                  <a:pt x="3325730" y="4715546"/>
                  <a:pt x="3327361" y="4715831"/>
                </a:cubicBezTo>
                <a:cubicBezTo>
                  <a:pt x="3329936" y="4720311"/>
                  <a:pt x="3328841" y="4707359"/>
                  <a:pt x="3328841" y="4707359"/>
                </a:cubicBezTo>
                <a:close/>
                <a:moveTo>
                  <a:pt x="3528365" y="4703762"/>
                </a:moveTo>
                <a:lnTo>
                  <a:pt x="3528951" y="4705315"/>
                </a:lnTo>
                <a:lnTo>
                  <a:pt x="3555070" y="4733698"/>
                </a:lnTo>
                <a:cubicBezTo>
                  <a:pt x="3564703" y="4744238"/>
                  <a:pt x="3574005" y="4754701"/>
                  <a:pt x="3581597" y="4764242"/>
                </a:cubicBezTo>
                <a:lnTo>
                  <a:pt x="3583373" y="4766969"/>
                </a:lnTo>
                <a:lnTo>
                  <a:pt x="3601970" y="4782853"/>
                </a:lnTo>
                <a:lnTo>
                  <a:pt x="3589088" y="4775756"/>
                </a:lnTo>
                <a:lnTo>
                  <a:pt x="3597868" y="4789244"/>
                </a:lnTo>
                <a:lnTo>
                  <a:pt x="3597502" y="4790601"/>
                </a:lnTo>
                <a:lnTo>
                  <a:pt x="3615680" y="4802796"/>
                </a:lnTo>
                <a:cubicBezTo>
                  <a:pt x="3652207" y="4827787"/>
                  <a:pt x="3683437" y="4850153"/>
                  <a:pt x="3722206" y="4877396"/>
                </a:cubicBezTo>
                <a:lnTo>
                  <a:pt x="3763459" y="4906191"/>
                </a:lnTo>
                <a:lnTo>
                  <a:pt x="3761283" y="4902520"/>
                </a:lnTo>
                <a:lnTo>
                  <a:pt x="3759959" y="4901175"/>
                </a:lnTo>
                <a:cubicBezTo>
                  <a:pt x="3741921" y="4880174"/>
                  <a:pt x="3721324" y="4850270"/>
                  <a:pt x="3712212" y="4841545"/>
                </a:cubicBezTo>
                <a:lnTo>
                  <a:pt x="3666423" y="4796112"/>
                </a:lnTo>
                <a:lnTo>
                  <a:pt x="3709753" y="4826599"/>
                </a:lnTo>
                <a:lnTo>
                  <a:pt x="3714005" y="4832150"/>
                </a:lnTo>
                <a:lnTo>
                  <a:pt x="3728755" y="4849951"/>
                </a:lnTo>
                <a:lnTo>
                  <a:pt x="3713947" y="4826687"/>
                </a:lnTo>
                <a:lnTo>
                  <a:pt x="3710606" y="4825704"/>
                </a:lnTo>
                <a:cubicBezTo>
                  <a:pt x="3707326" y="4823478"/>
                  <a:pt x="3704285" y="4820491"/>
                  <a:pt x="3703773" y="4818700"/>
                </a:cubicBezTo>
                <a:cubicBezTo>
                  <a:pt x="3703429" y="4817508"/>
                  <a:pt x="3704210" y="4816846"/>
                  <a:pt x="3706790" y="4817296"/>
                </a:cubicBezTo>
                <a:lnTo>
                  <a:pt x="3708892" y="4818743"/>
                </a:lnTo>
                <a:lnTo>
                  <a:pt x="3679263" y="4772199"/>
                </a:lnTo>
                <a:lnTo>
                  <a:pt x="3672304" y="4768747"/>
                </a:lnTo>
                <a:lnTo>
                  <a:pt x="3662870" y="4763319"/>
                </a:lnTo>
                <a:lnTo>
                  <a:pt x="3665833" y="4768933"/>
                </a:lnTo>
                <a:lnTo>
                  <a:pt x="3668597" y="4772459"/>
                </a:lnTo>
                <a:lnTo>
                  <a:pt x="3689103" y="4799598"/>
                </a:lnTo>
                <a:lnTo>
                  <a:pt x="3680967" y="4793768"/>
                </a:lnTo>
                <a:lnTo>
                  <a:pt x="3620450" y="4754170"/>
                </a:lnTo>
                <a:lnTo>
                  <a:pt x="3603747" y="4739632"/>
                </a:lnTo>
                <a:lnTo>
                  <a:pt x="3604616" y="4742305"/>
                </a:lnTo>
                <a:lnTo>
                  <a:pt x="3607148" y="4745562"/>
                </a:lnTo>
                <a:lnTo>
                  <a:pt x="3605998" y="4747919"/>
                </a:lnTo>
                <a:lnTo>
                  <a:pt x="3628860" y="4766734"/>
                </a:lnTo>
                <a:lnTo>
                  <a:pt x="3594089" y="4745123"/>
                </a:lnTo>
                <a:lnTo>
                  <a:pt x="3600789" y="4749849"/>
                </a:lnTo>
                <a:lnTo>
                  <a:pt x="3605309" y="4756738"/>
                </a:lnTo>
                <a:cubicBezTo>
                  <a:pt x="3609317" y="4763636"/>
                  <a:pt x="3611682" y="4769218"/>
                  <a:pt x="3609925" y="4770883"/>
                </a:cubicBezTo>
                <a:cubicBezTo>
                  <a:pt x="3609324" y="4772323"/>
                  <a:pt x="3606411" y="4770805"/>
                  <a:pt x="3602020" y="4767393"/>
                </a:cubicBezTo>
                <a:lnTo>
                  <a:pt x="3585507" y="4752784"/>
                </a:lnTo>
                <a:lnTo>
                  <a:pt x="3583311" y="4754762"/>
                </a:lnTo>
                <a:lnTo>
                  <a:pt x="3586632" y="4760341"/>
                </a:lnTo>
                <a:lnTo>
                  <a:pt x="3575984" y="4747951"/>
                </a:lnTo>
                <a:lnTo>
                  <a:pt x="3553093" y="4721950"/>
                </a:lnTo>
                <a:lnTo>
                  <a:pt x="3544971" y="4714319"/>
                </a:lnTo>
                <a:lnTo>
                  <a:pt x="3537392" y="4708131"/>
                </a:lnTo>
                <a:lnTo>
                  <a:pt x="3532248" y="4704637"/>
                </a:lnTo>
                <a:close/>
                <a:moveTo>
                  <a:pt x="3620520" y="4701874"/>
                </a:moveTo>
                <a:lnTo>
                  <a:pt x="3626643" y="4712777"/>
                </a:lnTo>
                <a:lnTo>
                  <a:pt x="3640541" y="4731259"/>
                </a:lnTo>
                <a:lnTo>
                  <a:pt x="3655617" y="4742998"/>
                </a:lnTo>
                <a:lnTo>
                  <a:pt x="3624610" y="4704781"/>
                </a:lnTo>
                <a:close/>
                <a:moveTo>
                  <a:pt x="3502175" y="4672356"/>
                </a:moveTo>
                <a:lnTo>
                  <a:pt x="3504339" y="4676390"/>
                </a:lnTo>
                <a:lnTo>
                  <a:pt x="3504785" y="4676918"/>
                </a:lnTo>
                <a:lnTo>
                  <a:pt x="3524329" y="4689914"/>
                </a:lnTo>
                <a:lnTo>
                  <a:pt x="3519754" y="4684759"/>
                </a:lnTo>
                <a:close/>
                <a:moveTo>
                  <a:pt x="3242017" y="4646597"/>
                </a:moveTo>
                <a:lnTo>
                  <a:pt x="3250858" y="4660866"/>
                </a:lnTo>
                <a:lnTo>
                  <a:pt x="3251056" y="4661942"/>
                </a:lnTo>
                <a:lnTo>
                  <a:pt x="3252709" y="4663322"/>
                </a:lnTo>
                <a:cubicBezTo>
                  <a:pt x="3269261" y="4675116"/>
                  <a:pt x="3285662" y="4685370"/>
                  <a:pt x="3299789" y="4694220"/>
                </a:cubicBezTo>
                <a:cubicBezTo>
                  <a:pt x="3289057" y="4675555"/>
                  <a:pt x="3272218" y="4672610"/>
                  <a:pt x="3247906" y="4651570"/>
                </a:cubicBezTo>
                <a:lnTo>
                  <a:pt x="3244270" y="4647616"/>
                </a:lnTo>
                <a:close/>
                <a:moveTo>
                  <a:pt x="905475" y="4642212"/>
                </a:moveTo>
                <a:lnTo>
                  <a:pt x="917035" y="4660867"/>
                </a:lnTo>
                <a:lnTo>
                  <a:pt x="917233" y="4661942"/>
                </a:lnTo>
                <a:lnTo>
                  <a:pt x="918884" y="4663323"/>
                </a:lnTo>
                <a:lnTo>
                  <a:pt x="941065" y="4677880"/>
                </a:lnTo>
                <a:lnTo>
                  <a:pt x="926070" y="4660151"/>
                </a:lnTo>
                <a:lnTo>
                  <a:pt x="914083" y="4651570"/>
                </a:lnTo>
                <a:close/>
                <a:moveTo>
                  <a:pt x="3772134" y="4611258"/>
                </a:moveTo>
                <a:lnTo>
                  <a:pt x="3773374" y="4613719"/>
                </a:lnTo>
                <a:lnTo>
                  <a:pt x="3776039" y="4617037"/>
                </a:lnTo>
                <a:lnTo>
                  <a:pt x="3781950" y="4624194"/>
                </a:lnTo>
                <a:lnTo>
                  <a:pt x="3775147" y="4614480"/>
                </a:lnTo>
                <a:cubicBezTo>
                  <a:pt x="3773385" y="4612128"/>
                  <a:pt x="3772301" y="4610921"/>
                  <a:pt x="3772134" y="4611258"/>
                </a:cubicBezTo>
                <a:close/>
                <a:moveTo>
                  <a:pt x="4326577" y="4607890"/>
                </a:moveTo>
                <a:lnTo>
                  <a:pt x="4418719" y="4712905"/>
                </a:lnTo>
                <a:lnTo>
                  <a:pt x="4413339" y="4713408"/>
                </a:lnTo>
                <a:cubicBezTo>
                  <a:pt x="4407977" y="4713209"/>
                  <a:pt x="4401412" y="4711719"/>
                  <a:pt x="4396601" y="4706558"/>
                </a:cubicBezTo>
                <a:cubicBezTo>
                  <a:pt x="4379578" y="4692498"/>
                  <a:pt x="4354538" y="4649975"/>
                  <a:pt x="4335847" y="4621069"/>
                </a:cubicBezTo>
                <a:close/>
                <a:moveTo>
                  <a:pt x="3210304" y="4591268"/>
                </a:moveTo>
                <a:lnTo>
                  <a:pt x="3209618" y="4592352"/>
                </a:lnTo>
                <a:lnTo>
                  <a:pt x="3211488" y="4596796"/>
                </a:lnTo>
                <a:lnTo>
                  <a:pt x="3220676" y="4603626"/>
                </a:lnTo>
                <a:lnTo>
                  <a:pt x="3217292" y="4598533"/>
                </a:lnTo>
                <a:cubicBezTo>
                  <a:pt x="3214817" y="4595079"/>
                  <a:pt x="3211934" y="4591553"/>
                  <a:pt x="3210304" y="4591268"/>
                </a:cubicBezTo>
                <a:close/>
                <a:moveTo>
                  <a:pt x="4068341" y="4581581"/>
                </a:moveTo>
                <a:cubicBezTo>
                  <a:pt x="4087574" y="4594697"/>
                  <a:pt x="4090793" y="4606446"/>
                  <a:pt x="4086766" y="4606683"/>
                </a:cubicBezTo>
                <a:cubicBezTo>
                  <a:pt x="4085424" y="4606763"/>
                  <a:pt x="4083275" y="4605562"/>
                  <a:pt x="4080646" y="4602709"/>
                </a:cubicBezTo>
                <a:cubicBezTo>
                  <a:pt x="4077142" y="4598904"/>
                  <a:pt x="4072784" y="4592158"/>
                  <a:pt x="4068341" y="4581581"/>
                </a:cubicBezTo>
                <a:close/>
                <a:moveTo>
                  <a:pt x="4301669" y="4579272"/>
                </a:moveTo>
                <a:lnTo>
                  <a:pt x="4304166" y="4582145"/>
                </a:lnTo>
                <a:lnTo>
                  <a:pt x="4305811" y="4581373"/>
                </a:lnTo>
                <a:cubicBezTo>
                  <a:pt x="4307379" y="4579699"/>
                  <a:pt x="4305617" y="4579621"/>
                  <a:pt x="4303047" y="4579569"/>
                </a:cubicBezTo>
                <a:close/>
                <a:moveTo>
                  <a:pt x="4564611" y="4517818"/>
                </a:moveTo>
                <a:cubicBezTo>
                  <a:pt x="4564611" y="4517818"/>
                  <a:pt x="4576500" y="4523213"/>
                  <a:pt x="4588724" y="4531307"/>
                </a:cubicBezTo>
                <a:lnTo>
                  <a:pt x="4589754" y="4532139"/>
                </a:lnTo>
                <a:lnTo>
                  <a:pt x="4588814" y="4527746"/>
                </a:lnTo>
                <a:cubicBezTo>
                  <a:pt x="4588814" y="4527746"/>
                  <a:pt x="4610981" y="4540705"/>
                  <a:pt x="4613890" y="4551798"/>
                </a:cubicBezTo>
                <a:lnTo>
                  <a:pt x="4610766" y="4553800"/>
                </a:lnTo>
                <a:lnTo>
                  <a:pt x="4614851" y="4561017"/>
                </a:lnTo>
                <a:cubicBezTo>
                  <a:pt x="4612160" y="4567872"/>
                  <a:pt x="4606134" y="4570453"/>
                  <a:pt x="4598991" y="4570004"/>
                </a:cubicBezTo>
                <a:cubicBezTo>
                  <a:pt x="4577569" y="4568656"/>
                  <a:pt x="4546118" y="4540035"/>
                  <a:pt x="4564611" y="4517818"/>
                </a:cubicBezTo>
                <a:close/>
                <a:moveTo>
                  <a:pt x="4917738" y="4094681"/>
                </a:moveTo>
                <a:cubicBezTo>
                  <a:pt x="4917738" y="4094681"/>
                  <a:pt x="4919789" y="4101325"/>
                  <a:pt x="4919276" y="4099664"/>
                </a:cubicBezTo>
                <a:cubicBezTo>
                  <a:pt x="4919105" y="4099109"/>
                  <a:pt x="4918649" y="4097633"/>
                  <a:pt x="4917738" y="4094681"/>
                </a:cubicBezTo>
                <a:close/>
                <a:moveTo>
                  <a:pt x="4944519" y="4085974"/>
                </a:moveTo>
                <a:cubicBezTo>
                  <a:pt x="4944519" y="4085974"/>
                  <a:pt x="4946882" y="4092607"/>
                  <a:pt x="4946291" y="4090950"/>
                </a:cubicBezTo>
                <a:cubicBezTo>
                  <a:pt x="4946093" y="4090396"/>
                  <a:pt x="4945570" y="4088922"/>
                  <a:pt x="4944519" y="4085974"/>
                </a:cubicBezTo>
                <a:close/>
                <a:moveTo>
                  <a:pt x="4930580" y="4079826"/>
                </a:moveTo>
                <a:lnTo>
                  <a:pt x="4944519" y="4085974"/>
                </a:lnTo>
                <a:lnTo>
                  <a:pt x="4933086" y="4081850"/>
                </a:lnTo>
                <a:close/>
                <a:moveTo>
                  <a:pt x="4804177" y="4063845"/>
                </a:moveTo>
                <a:cubicBezTo>
                  <a:pt x="4806382" y="4063781"/>
                  <a:pt x="4808202" y="4064722"/>
                  <a:pt x="4808315" y="4068690"/>
                </a:cubicBezTo>
                <a:cubicBezTo>
                  <a:pt x="4804732" y="4068792"/>
                  <a:pt x="4802114" y="4068867"/>
                  <a:pt x="4800377" y="4068421"/>
                </a:cubicBezTo>
                <a:cubicBezTo>
                  <a:pt x="4798640" y="4067974"/>
                  <a:pt x="4797785" y="4067005"/>
                  <a:pt x="4797727" y="4065022"/>
                </a:cubicBezTo>
                <a:cubicBezTo>
                  <a:pt x="4799383" y="4064975"/>
                  <a:pt x="4801972" y="4063908"/>
                  <a:pt x="4804177" y="4063845"/>
                </a:cubicBezTo>
                <a:close/>
                <a:moveTo>
                  <a:pt x="4793590" y="4060176"/>
                </a:moveTo>
                <a:cubicBezTo>
                  <a:pt x="4795795" y="4060113"/>
                  <a:pt x="4797614" y="4061054"/>
                  <a:pt x="4797727" y="4065022"/>
                </a:cubicBezTo>
                <a:cubicBezTo>
                  <a:pt x="4794145" y="4065125"/>
                  <a:pt x="4791526" y="4065199"/>
                  <a:pt x="4789789" y="4064752"/>
                </a:cubicBezTo>
                <a:cubicBezTo>
                  <a:pt x="4788053" y="4064307"/>
                  <a:pt x="4787197" y="4063337"/>
                  <a:pt x="4787142" y="4061353"/>
                </a:cubicBezTo>
                <a:cubicBezTo>
                  <a:pt x="4788794" y="4061306"/>
                  <a:pt x="4791385" y="4060239"/>
                  <a:pt x="4793590" y="4060176"/>
                </a:cubicBezTo>
                <a:close/>
                <a:moveTo>
                  <a:pt x="4759774" y="4049561"/>
                </a:moveTo>
                <a:cubicBezTo>
                  <a:pt x="4769695" y="4049277"/>
                  <a:pt x="4780301" y="4053608"/>
                  <a:pt x="4787142" y="4061353"/>
                </a:cubicBezTo>
                <a:cubicBezTo>
                  <a:pt x="4780195" y="4059566"/>
                  <a:pt x="4775069" y="4058721"/>
                  <a:pt x="4770820" y="4057270"/>
                </a:cubicBezTo>
                <a:cubicBezTo>
                  <a:pt x="4766571" y="4055820"/>
                  <a:pt x="4763203" y="4053765"/>
                  <a:pt x="4759774" y="4049561"/>
                </a:cubicBezTo>
                <a:close/>
                <a:moveTo>
                  <a:pt x="4565264" y="3961142"/>
                </a:moveTo>
                <a:cubicBezTo>
                  <a:pt x="4562784" y="3961213"/>
                  <a:pt x="4562426" y="3961969"/>
                  <a:pt x="4563286" y="3963060"/>
                </a:cubicBezTo>
                <a:cubicBezTo>
                  <a:pt x="4565861" y="3966337"/>
                  <a:pt x="4579385" y="3972651"/>
                  <a:pt x="4579385" y="3972651"/>
                </a:cubicBezTo>
                <a:cubicBezTo>
                  <a:pt x="4586551" y="3972447"/>
                  <a:pt x="4579045" y="3960749"/>
                  <a:pt x="4565264" y="3961142"/>
                </a:cubicBezTo>
                <a:close/>
                <a:moveTo>
                  <a:pt x="716717" y="3958996"/>
                </a:moveTo>
                <a:lnTo>
                  <a:pt x="715909" y="3960623"/>
                </a:lnTo>
                <a:cubicBezTo>
                  <a:pt x="715723" y="3962909"/>
                  <a:pt x="717150" y="3961875"/>
                  <a:pt x="719197" y="3960316"/>
                </a:cubicBezTo>
                <a:lnTo>
                  <a:pt x="720460" y="3959692"/>
                </a:lnTo>
                <a:close/>
                <a:moveTo>
                  <a:pt x="4711021" y="3907334"/>
                </a:moveTo>
                <a:cubicBezTo>
                  <a:pt x="4717634" y="3907145"/>
                  <a:pt x="4725046" y="3915538"/>
                  <a:pt x="4725046" y="3915538"/>
                </a:cubicBezTo>
                <a:cubicBezTo>
                  <a:pt x="4723848" y="3917061"/>
                  <a:pt x="4720104" y="3916331"/>
                  <a:pt x="4716443" y="3914807"/>
                </a:cubicBezTo>
                <a:cubicBezTo>
                  <a:pt x="4712784" y="3913282"/>
                  <a:pt x="4709206" y="3910966"/>
                  <a:pt x="4708344" y="3909314"/>
                </a:cubicBezTo>
                <a:cubicBezTo>
                  <a:pt x="4707770" y="3908214"/>
                  <a:pt x="4708401" y="3907410"/>
                  <a:pt x="4711021" y="3907334"/>
                </a:cubicBezTo>
                <a:close/>
                <a:moveTo>
                  <a:pt x="4601425" y="3894586"/>
                </a:moveTo>
                <a:cubicBezTo>
                  <a:pt x="4611347" y="3894301"/>
                  <a:pt x="4615206" y="3894191"/>
                  <a:pt x="4618741" y="3902033"/>
                </a:cubicBezTo>
                <a:cubicBezTo>
                  <a:pt x="4615157" y="3902135"/>
                  <a:pt x="4611685" y="3901242"/>
                  <a:pt x="4608678" y="3899838"/>
                </a:cubicBezTo>
                <a:cubicBezTo>
                  <a:pt x="4605673" y="3898435"/>
                  <a:pt x="4603136" y="3896522"/>
                  <a:pt x="4601425" y="3894586"/>
                </a:cubicBezTo>
                <a:close/>
                <a:moveTo>
                  <a:pt x="4647832" y="3877953"/>
                </a:moveTo>
                <a:cubicBezTo>
                  <a:pt x="4646297" y="3875764"/>
                  <a:pt x="4652442" y="3884521"/>
                  <a:pt x="4652442" y="3884521"/>
                </a:cubicBezTo>
                <a:cubicBezTo>
                  <a:pt x="4649711" y="3880629"/>
                  <a:pt x="4648345" y="3878682"/>
                  <a:pt x="4647832" y="3877953"/>
                </a:cubicBezTo>
                <a:close/>
                <a:moveTo>
                  <a:pt x="447771" y="3859456"/>
                </a:moveTo>
                <a:cubicBezTo>
                  <a:pt x="444292" y="3860127"/>
                  <a:pt x="441298" y="3861749"/>
                  <a:pt x="439324" y="3864631"/>
                </a:cubicBezTo>
                <a:cubicBezTo>
                  <a:pt x="439324" y="3864631"/>
                  <a:pt x="463664" y="3881292"/>
                  <a:pt x="476612" y="3878866"/>
                </a:cubicBezTo>
                <a:cubicBezTo>
                  <a:pt x="479815" y="3876590"/>
                  <a:pt x="479744" y="3873603"/>
                  <a:pt x="477672" y="3870640"/>
                </a:cubicBezTo>
                <a:cubicBezTo>
                  <a:pt x="473007" y="3863976"/>
                  <a:pt x="458209" y="3857442"/>
                  <a:pt x="447771" y="3859456"/>
                </a:cubicBezTo>
                <a:close/>
                <a:moveTo>
                  <a:pt x="4333804" y="3829734"/>
                </a:moveTo>
                <a:lnTo>
                  <a:pt x="4339993" y="3836151"/>
                </a:lnTo>
                <a:lnTo>
                  <a:pt x="4345411" y="3840631"/>
                </a:lnTo>
                <a:lnTo>
                  <a:pt x="4356780" y="3845556"/>
                </a:lnTo>
                <a:cubicBezTo>
                  <a:pt x="4366430" y="3849924"/>
                  <a:pt x="4379606" y="3856166"/>
                  <a:pt x="4393453" y="3862884"/>
                </a:cubicBezTo>
                <a:cubicBezTo>
                  <a:pt x="4390146" y="3862978"/>
                  <a:pt x="4390146" y="3862978"/>
                  <a:pt x="4390261" y="3866947"/>
                </a:cubicBezTo>
                <a:cubicBezTo>
                  <a:pt x="4390146" y="3862978"/>
                  <a:pt x="4432187" y="3886264"/>
                  <a:pt x="4442355" y="3894578"/>
                </a:cubicBezTo>
                <a:cubicBezTo>
                  <a:pt x="4405112" y="3875126"/>
                  <a:pt x="4379973" y="3861739"/>
                  <a:pt x="4364079" y="3853022"/>
                </a:cubicBezTo>
                <a:lnTo>
                  <a:pt x="4352456" y="3846457"/>
                </a:lnTo>
                <a:lnTo>
                  <a:pt x="4415092" y="3898257"/>
                </a:lnTo>
                <a:lnTo>
                  <a:pt x="4418424" y="3902720"/>
                </a:lnTo>
                <a:lnTo>
                  <a:pt x="4428915" y="3906877"/>
                </a:lnTo>
                <a:cubicBezTo>
                  <a:pt x="4442695" y="3906482"/>
                  <a:pt x="4432547" y="3898830"/>
                  <a:pt x="4442469" y="3898548"/>
                </a:cubicBezTo>
                <a:cubicBezTo>
                  <a:pt x="4442469" y="3898548"/>
                  <a:pt x="4459556" y="3898058"/>
                  <a:pt x="4459670" y="3902025"/>
                </a:cubicBezTo>
                <a:cubicBezTo>
                  <a:pt x="4459556" y="3898058"/>
                  <a:pt x="4424794" y="3878534"/>
                  <a:pt x="4393453" y="3862884"/>
                </a:cubicBezTo>
                <a:lnTo>
                  <a:pt x="4397202" y="3860420"/>
                </a:lnTo>
                <a:lnTo>
                  <a:pt x="4400619" y="3862679"/>
                </a:lnTo>
                <a:cubicBezTo>
                  <a:pt x="4400563" y="3860696"/>
                  <a:pt x="4399570" y="3859732"/>
                  <a:pt x="4398192" y="3859772"/>
                </a:cubicBezTo>
                <a:lnTo>
                  <a:pt x="4397202" y="3860420"/>
                </a:lnTo>
                <a:lnTo>
                  <a:pt x="4377792" y="3847581"/>
                </a:lnTo>
                <a:cubicBezTo>
                  <a:pt x="4365636" y="3841182"/>
                  <a:pt x="4352475" y="3836230"/>
                  <a:pt x="4338795" y="3831492"/>
                </a:cubicBezTo>
                <a:close/>
                <a:moveTo>
                  <a:pt x="5077680" y="3817900"/>
                </a:moveTo>
                <a:cubicBezTo>
                  <a:pt x="5077522" y="3815837"/>
                  <a:pt x="5078152" y="3824091"/>
                  <a:pt x="5078152" y="3824091"/>
                </a:cubicBezTo>
                <a:cubicBezTo>
                  <a:pt x="5077872" y="3820422"/>
                  <a:pt x="5077732" y="3818587"/>
                  <a:pt x="5077680" y="3817900"/>
                </a:cubicBezTo>
                <a:close/>
                <a:moveTo>
                  <a:pt x="4973391" y="3813442"/>
                </a:moveTo>
                <a:cubicBezTo>
                  <a:pt x="4973942" y="3813603"/>
                  <a:pt x="4978501" y="3817534"/>
                  <a:pt x="4983969" y="3821930"/>
                </a:cubicBezTo>
                <a:lnTo>
                  <a:pt x="4978127" y="3818649"/>
                </a:lnTo>
                <a:lnTo>
                  <a:pt x="4975958" y="3816438"/>
                </a:lnTo>
                <a:cubicBezTo>
                  <a:pt x="4973841" y="3814221"/>
                  <a:pt x="4973115" y="3813362"/>
                  <a:pt x="4973391" y="3813442"/>
                </a:cubicBezTo>
                <a:close/>
                <a:moveTo>
                  <a:pt x="5056646" y="3812992"/>
                </a:moveTo>
                <a:cubicBezTo>
                  <a:pt x="5057383" y="3813207"/>
                  <a:pt x="5059352" y="3813785"/>
                  <a:pt x="5063289" y="3814942"/>
                </a:cubicBezTo>
                <a:cubicBezTo>
                  <a:pt x="5063289" y="3814942"/>
                  <a:pt x="5054430" y="3812340"/>
                  <a:pt x="5056646" y="3812992"/>
                </a:cubicBezTo>
                <a:close/>
                <a:moveTo>
                  <a:pt x="4072058" y="3789078"/>
                </a:moveTo>
                <a:lnTo>
                  <a:pt x="4077780" y="3795799"/>
                </a:lnTo>
                <a:lnTo>
                  <a:pt x="4094177" y="3815806"/>
                </a:lnTo>
                <a:lnTo>
                  <a:pt x="4076770" y="3791765"/>
                </a:lnTo>
                <a:lnTo>
                  <a:pt x="4074712" y="3790593"/>
                </a:lnTo>
                <a:close/>
                <a:moveTo>
                  <a:pt x="4206518" y="3772990"/>
                </a:moveTo>
                <a:lnTo>
                  <a:pt x="4233969" y="3800792"/>
                </a:lnTo>
                <a:lnTo>
                  <a:pt x="4262886" y="3839438"/>
                </a:lnTo>
                <a:lnTo>
                  <a:pt x="4276443" y="3845208"/>
                </a:lnTo>
                <a:lnTo>
                  <a:pt x="4306434" y="3857619"/>
                </a:lnTo>
                <a:lnTo>
                  <a:pt x="4240727" y="3789562"/>
                </a:lnTo>
                <a:close/>
                <a:moveTo>
                  <a:pt x="4043950" y="3750147"/>
                </a:moveTo>
                <a:lnTo>
                  <a:pt x="4051499" y="3758732"/>
                </a:lnTo>
                <a:lnTo>
                  <a:pt x="4044872" y="3750603"/>
                </a:lnTo>
                <a:close/>
                <a:moveTo>
                  <a:pt x="4543009" y="3700687"/>
                </a:moveTo>
                <a:cubicBezTo>
                  <a:pt x="4543061" y="3701374"/>
                  <a:pt x="4543200" y="3703210"/>
                  <a:pt x="4543482" y="3706879"/>
                </a:cubicBezTo>
                <a:cubicBezTo>
                  <a:pt x="4543724" y="3710736"/>
                  <a:pt x="4543846" y="3712665"/>
                  <a:pt x="4543891" y="3713387"/>
                </a:cubicBezTo>
                <a:cubicBezTo>
                  <a:pt x="4544029" y="3715558"/>
                  <a:pt x="4543482" y="3706879"/>
                  <a:pt x="4543482" y="3706879"/>
                </a:cubicBezTo>
                <a:cubicBezTo>
                  <a:pt x="4543482" y="3706879"/>
                  <a:pt x="4542852" y="3698623"/>
                  <a:pt x="4543009" y="3700687"/>
                </a:cubicBezTo>
                <a:close/>
                <a:moveTo>
                  <a:pt x="4027918" y="3695326"/>
                </a:moveTo>
                <a:cubicBezTo>
                  <a:pt x="4025827" y="3695412"/>
                  <a:pt x="4020246" y="3695645"/>
                  <a:pt x="4009086" y="3696108"/>
                </a:cubicBezTo>
                <a:cubicBezTo>
                  <a:pt x="4009086" y="3696108"/>
                  <a:pt x="4006439" y="3696183"/>
                  <a:pt x="4003129" y="3696275"/>
                </a:cubicBezTo>
                <a:lnTo>
                  <a:pt x="3996463" y="3696463"/>
                </a:lnTo>
                <a:lnTo>
                  <a:pt x="3993200" y="3696553"/>
                </a:lnTo>
                <a:lnTo>
                  <a:pt x="3991300" y="3696608"/>
                </a:lnTo>
                <a:lnTo>
                  <a:pt x="3996463" y="3696463"/>
                </a:lnTo>
                <a:lnTo>
                  <a:pt x="4009086" y="3696108"/>
                </a:lnTo>
                <a:cubicBezTo>
                  <a:pt x="4009086" y="3696108"/>
                  <a:pt x="4034196" y="3695067"/>
                  <a:pt x="4027918" y="3695326"/>
                </a:cubicBezTo>
                <a:close/>
                <a:moveTo>
                  <a:pt x="4872159" y="3607876"/>
                </a:moveTo>
                <a:cubicBezTo>
                  <a:pt x="4926550" y="3629814"/>
                  <a:pt x="4938692" y="3654821"/>
                  <a:pt x="4931166" y="3661840"/>
                </a:cubicBezTo>
                <a:cubicBezTo>
                  <a:pt x="4923639" y="3668859"/>
                  <a:pt x="4896442" y="3657892"/>
                  <a:pt x="4872159" y="3607876"/>
                </a:cubicBezTo>
                <a:close/>
                <a:moveTo>
                  <a:pt x="579244" y="3607341"/>
                </a:moveTo>
                <a:lnTo>
                  <a:pt x="585831" y="3609356"/>
                </a:lnTo>
                <a:cubicBezTo>
                  <a:pt x="582593" y="3609961"/>
                  <a:pt x="580975" y="3610264"/>
                  <a:pt x="580013" y="3609608"/>
                </a:cubicBezTo>
                <a:close/>
                <a:moveTo>
                  <a:pt x="5018029" y="3603976"/>
                </a:moveTo>
                <a:cubicBezTo>
                  <a:pt x="5039502" y="3612975"/>
                  <a:pt x="5045008" y="3623839"/>
                  <a:pt x="5041110" y="3624880"/>
                </a:cubicBezTo>
                <a:cubicBezTo>
                  <a:pt x="5039809" y="3625228"/>
                  <a:pt x="5037465" y="3624481"/>
                  <a:pt x="5034318" y="3622212"/>
                </a:cubicBezTo>
                <a:cubicBezTo>
                  <a:pt x="5030122" y="3619185"/>
                  <a:pt x="5024501" y="3613450"/>
                  <a:pt x="5018029" y="3603976"/>
                </a:cubicBezTo>
                <a:close/>
                <a:moveTo>
                  <a:pt x="568182" y="3603957"/>
                </a:moveTo>
                <a:lnTo>
                  <a:pt x="578144" y="3604093"/>
                </a:lnTo>
                <a:lnTo>
                  <a:pt x="579244" y="3607341"/>
                </a:lnTo>
                <a:close/>
                <a:moveTo>
                  <a:pt x="96798" y="3602352"/>
                </a:moveTo>
                <a:lnTo>
                  <a:pt x="95124" y="3603055"/>
                </a:lnTo>
                <a:cubicBezTo>
                  <a:pt x="93487" y="3604663"/>
                  <a:pt x="95244" y="3604813"/>
                  <a:pt x="97812" y="3604971"/>
                </a:cubicBezTo>
                <a:lnTo>
                  <a:pt x="99176" y="3605324"/>
                </a:lnTo>
                <a:close/>
                <a:moveTo>
                  <a:pt x="5512124" y="3583866"/>
                </a:moveTo>
                <a:cubicBezTo>
                  <a:pt x="5510257" y="3584854"/>
                  <a:pt x="5505269" y="3587490"/>
                  <a:pt x="5495300" y="3592763"/>
                </a:cubicBezTo>
                <a:lnTo>
                  <a:pt x="5484858" y="3595203"/>
                </a:lnTo>
                <a:lnTo>
                  <a:pt x="5477890" y="3596831"/>
                </a:lnTo>
                <a:cubicBezTo>
                  <a:pt x="5475955" y="3597285"/>
                  <a:pt x="5477246" y="3596983"/>
                  <a:pt x="5479825" y="3596381"/>
                </a:cubicBezTo>
                <a:lnTo>
                  <a:pt x="5484858" y="3595203"/>
                </a:lnTo>
                <a:lnTo>
                  <a:pt x="5489497" y="3594119"/>
                </a:lnTo>
                <a:cubicBezTo>
                  <a:pt x="5492721" y="3593365"/>
                  <a:pt x="5495300" y="3592763"/>
                  <a:pt x="5495300" y="3592763"/>
                </a:cubicBezTo>
                <a:cubicBezTo>
                  <a:pt x="5495300" y="3592763"/>
                  <a:pt x="5517734" y="3580902"/>
                  <a:pt x="5512124" y="3583866"/>
                </a:cubicBezTo>
                <a:close/>
                <a:moveTo>
                  <a:pt x="791295" y="3548113"/>
                </a:moveTo>
                <a:cubicBezTo>
                  <a:pt x="801098" y="3549767"/>
                  <a:pt x="810420" y="3553325"/>
                  <a:pt x="818747" y="3559025"/>
                </a:cubicBezTo>
                <a:cubicBezTo>
                  <a:pt x="791773" y="3564077"/>
                  <a:pt x="769858" y="3560363"/>
                  <a:pt x="760959" y="3548630"/>
                </a:cubicBezTo>
                <a:cubicBezTo>
                  <a:pt x="771209" y="3546709"/>
                  <a:pt x="781492" y="3546458"/>
                  <a:pt x="791295" y="3548113"/>
                </a:cubicBezTo>
                <a:close/>
                <a:moveTo>
                  <a:pt x="4836510" y="3545870"/>
                </a:moveTo>
                <a:cubicBezTo>
                  <a:pt x="4834296" y="3545220"/>
                  <a:pt x="4843154" y="3547823"/>
                  <a:pt x="4843154" y="3547823"/>
                </a:cubicBezTo>
                <a:cubicBezTo>
                  <a:pt x="4839217" y="3546667"/>
                  <a:pt x="4837249" y="3546088"/>
                  <a:pt x="4836510" y="3545870"/>
                </a:cubicBezTo>
                <a:close/>
                <a:moveTo>
                  <a:pt x="724886" y="3540868"/>
                </a:moveTo>
                <a:cubicBezTo>
                  <a:pt x="724886" y="3540868"/>
                  <a:pt x="727044" y="3552400"/>
                  <a:pt x="726504" y="3549516"/>
                </a:cubicBezTo>
                <a:cubicBezTo>
                  <a:pt x="726324" y="3548556"/>
                  <a:pt x="725844" y="3545994"/>
                  <a:pt x="724886" y="3540868"/>
                </a:cubicBezTo>
                <a:close/>
                <a:moveTo>
                  <a:pt x="756608" y="3540493"/>
                </a:moveTo>
                <a:cubicBezTo>
                  <a:pt x="757091" y="3541397"/>
                  <a:pt x="758381" y="3543808"/>
                  <a:pt x="760959" y="3548630"/>
                </a:cubicBezTo>
                <a:cubicBezTo>
                  <a:pt x="760959" y="3548630"/>
                  <a:pt x="755157" y="3537781"/>
                  <a:pt x="756608" y="3540493"/>
                </a:cubicBezTo>
                <a:close/>
                <a:moveTo>
                  <a:pt x="720620" y="3533186"/>
                </a:moveTo>
                <a:cubicBezTo>
                  <a:pt x="721094" y="3534040"/>
                  <a:pt x="722358" y="3536315"/>
                  <a:pt x="724886" y="3540868"/>
                </a:cubicBezTo>
                <a:cubicBezTo>
                  <a:pt x="724886" y="3540868"/>
                  <a:pt x="719198" y="3530626"/>
                  <a:pt x="720620" y="3533186"/>
                </a:cubicBezTo>
                <a:close/>
                <a:moveTo>
                  <a:pt x="5173677" y="3518048"/>
                </a:moveTo>
                <a:lnTo>
                  <a:pt x="5181565" y="3520596"/>
                </a:lnTo>
                <a:lnTo>
                  <a:pt x="5199470" y="3524986"/>
                </a:lnTo>
                <a:lnTo>
                  <a:pt x="5229186" y="3549125"/>
                </a:lnTo>
                <a:lnTo>
                  <a:pt x="5259226" y="3575683"/>
                </a:lnTo>
                <a:lnTo>
                  <a:pt x="5248142" y="3572301"/>
                </a:lnTo>
                <a:lnTo>
                  <a:pt x="5239006" y="3568792"/>
                </a:lnTo>
                <a:close/>
                <a:moveTo>
                  <a:pt x="16087" y="3466989"/>
                </a:moveTo>
                <a:cubicBezTo>
                  <a:pt x="61559" y="3468837"/>
                  <a:pt x="139894" y="3486831"/>
                  <a:pt x="161034" y="3487897"/>
                </a:cubicBezTo>
                <a:lnTo>
                  <a:pt x="276546" y="3500660"/>
                </a:lnTo>
                <a:lnTo>
                  <a:pt x="289909" y="3516545"/>
                </a:lnTo>
                <a:lnTo>
                  <a:pt x="278924" y="3515096"/>
                </a:lnTo>
                <a:cubicBezTo>
                  <a:pt x="245353" y="3511751"/>
                  <a:pt x="210289" y="3509384"/>
                  <a:pt x="185171" y="3503480"/>
                </a:cubicBezTo>
                <a:cubicBezTo>
                  <a:pt x="135273" y="3499423"/>
                  <a:pt x="72426" y="3497793"/>
                  <a:pt x="1558" y="3483147"/>
                </a:cubicBezTo>
                <a:lnTo>
                  <a:pt x="321" y="3482692"/>
                </a:lnTo>
                <a:lnTo>
                  <a:pt x="2" y="3482296"/>
                </a:lnTo>
                <a:lnTo>
                  <a:pt x="2" y="3467462"/>
                </a:lnTo>
                <a:close/>
                <a:moveTo>
                  <a:pt x="270466" y="3466585"/>
                </a:moveTo>
                <a:lnTo>
                  <a:pt x="273649" y="3468674"/>
                </a:lnTo>
                <a:lnTo>
                  <a:pt x="272241" y="3468761"/>
                </a:lnTo>
                <a:cubicBezTo>
                  <a:pt x="269752" y="3469408"/>
                  <a:pt x="268036" y="3469810"/>
                  <a:pt x="269093" y="3467773"/>
                </a:cubicBezTo>
                <a:close/>
                <a:moveTo>
                  <a:pt x="4742095" y="3436126"/>
                </a:moveTo>
                <a:lnTo>
                  <a:pt x="4743120" y="3437394"/>
                </a:lnTo>
                <a:lnTo>
                  <a:pt x="4745799" y="3439493"/>
                </a:lnTo>
                <a:close/>
                <a:moveTo>
                  <a:pt x="5136122" y="3412568"/>
                </a:moveTo>
                <a:cubicBezTo>
                  <a:pt x="5138326" y="3412505"/>
                  <a:pt x="5140147" y="3413445"/>
                  <a:pt x="5140261" y="3417412"/>
                </a:cubicBezTo>
                <a:cubicBezTo>
                  <a:pt x="5136677" y="3417515"/>
                  <a:pt x="5134058" y="3417591"/>
                  <a:pt x="5132323" y="3417145"/>
                </a:cubicBezTo>
                <a:cubicBezTo>
                  <a:pt x="5130585" y="3416697"/>
                  <a:pt x="5129731" y="3415729"/>
                  <a:pt x="5129673" y="3413746"/>
                </a:cubicBezTo>
                <a:cubicBezTo>
                  <a:pt x="5131327" y="3413697"/>
                  <a:pt x="5133918" y="3412631"/>
                  <a:pt x="5136122" y="3412568"/>
                </a:cubicBezTo>
                <a:close/>
                <a:moveTo>
                  <a:pt x="5125536" y="3408900"/>
                </a:moveTo>
                <a:cubicBezTo>
                  <a:pt x="5127740" y="3408837"/>
                  <a:pt x="5129560" y="3409777"/>
                  <a:pt x="5129673" y="3413746"/>
                </a:cubicBezTo>
                <a:cubicBezTo>
                  <a:pt x="5126091" y="3413848"/>
                  <a:pt x="5123472" y="3413922"/>
                  <a:pt x="5121736" y="3413476"/>
                </a:cubicBezTo>
                <a:cubicBezTo>
                  <a:pt x="5120000" y="3413029"/>
                  <a:pt x="5119143" y="3412062"/>
                  <a:pt x="5119086" y="3410076"/>
                </a:cubicBezTo>
                <a:cubicBezTo>
                  <a:pt x="5120740" y="3410029"/>
                  <a:pt x="5123331" y="3408963"/>
                  <a:pt x="5125536" y="3408900"/>
                </a:cubicBezTo>
                <a:close/>
                <a:moveTo>
                  <a:pt x="5091719" y="3398284"/>
                </a:moveTo>
                <a:cubicBezTo>
                  <a:pt x="5101640" y="3398002"/>
                  <a:pt x="5112246" y="3402330"/>
                  <a:pt x="5119086" y="3410076"/>
                </a:cubicBezTo>
                <a:cubicBezTo>
                  <a:pt x="5112139" y="3408290"/>
                  <a:pt x="5107014" y="3407444"/>
                  <a:pt x="5102764" y="3405994"/>
                </a:cubicBezTo>
                <a:cubicBezTo>
                  <a:pt x="5098517" y="3404543"/>
                  <a:pt x="5095149" y="3402489"/>
                  <a:pt x="5091719" y="3398284"/>
                </a:cubicBezTo>
                <a:close/>
                <a:moveTo>
                  <a:pt x="4976811" y="3381011"/>
                </a:moveTo>
                <a:lnTo>
                  <a:pt x="5022798" y="3401580"/>
                </a:lnTo>
                <a:lnTo>
                  <a:pt x="5058229" y="3414167"/>
                </a:lnTo>
                <a:lnTo>
                  <a:pt x="5136985" y="3474230"/>
                </a:lnTo>
                <a:lnTo>
                  <a:pt x="5148774" y="3483805"/>
                </a:lnTo>
                <a:lnTo>
                  <a:pt x="5139602" y="3480763"/>
                </a:lnTo>
                <a:cubicBezTo>
                  <a:pt x="5125814" y="3476029"/>
                  <a:pt x="5118265" y="3473679"/>
                  <a:pt x="5114920" y="3473071"/>
                </a:cubicBezTo>
                <a:lnTo>
                  <a:pt x="5115146" y="3474215"/>
                </a:lnTo>
                <a:lnTo>
                  <a:pt x="5076553" y="3445617"/>
                </a:lnTo>
                <a:cubicBezTo>
                  <a:pt x="5048744" y="3426886"/>
                  <a:pt x="5021076" y="3409991"/>
                  <a:pt x="4993185" y="3394227"/>
                </a:cubicBezTo>
                <a:close/>
                <a:moveTo>
                  <a:pt x="5157372" y="3377083"/>
                </a:moveTo>
                <a:lnTo>
                  <a:pt x="5149142" y="3380760"/>
                </a:lnTo>
                <a:cubicBezTo>
                  <a:pt x="5149172" y="3381749"/>
                  <a:pt x="5152605" y="3383678"/>
                  <a:pt x="5157906" y="3386071"/>
                </a:cubicBezTo>
                <a:lnTo>
                  <a:pt x="5169959" y="3390959"/>
                </a:lnTo>
                <a:close/>
                <a:moveTo>
                  <a:pt x="435417" y="3366294"/>
                </a:moveTo>
                <a:cubicBezTo>
                  <a:pt x="462109" y="3391354"/>
                  <a:pt x="486155" y="3417415"/>
                  <a:pt x="508871" y="3443991"/>
                </a:cubicBezTo>
                <a:lnTo>
                  <a:pt x="529406" y="3469332"/>
                </a:lnTo>
                <a:lnTo>
                  <a:pt x="506128" y="3466349"/>
                </a:lnTo>
                <a:close/>
                <a:moveTo>
                  <a:pt x="4950973" y="3347170"/>
                </a:moveTo>
                <a:cubicBezTo>
                  <a:pt x="4950973" y="3347170"/>
                  <a:pt x="4953026" y="3353814"/>
                  <a:pt x="4952512" y="3352152"/>
                </a:cubicBezTo>
                <a:cubicBezTo>
                  <a:pt x="4952342" y="3351598"/>
                  <a:pt x="4951887" y="3350122"/>
                  <a:pt x="4950973" y="3347170"/>
                </a:cubicBezTo>
                <a:close/>
                <a:moveTo>
                  <a:pt x="4933640" y="3339061"/>
                </a:moveTo>
                <a:cubicBezTo>
                  <a:pt x="4934557" y="3342179"/>
                  <a:pt x="4935014" y="3343739"/>
                  <a:pt x="4935188" y="3344321"/>
                </a:cubicBezTo>
                <a:cubicBezTo>
                  <a:pt x="4935702" y="3346076"/>
                  <a:pt x="4933640" y="3339061"/>
                  <a:pt x="4933640" y="3339061"/>
                </a:cubicBezTo>
                <a:close/>
                <a:moveTo>
                  <a:pt x="4864650" y="3328149"/>
                </a:moveTo>
                <a:lnTo>
                  <a:pt x="4928536" y="3358322"/>
                </a:lnTo>
                <a:lnTo>
                  <a:pt x="4930608" y="3360886"/>
                </a:lnTo>
                <a:cubicBezTo>
                  <a:pt x="4933391" y="3364903"/>
                  <a:pt x="4934483" y="3367416"/>
                  <a:pt x="4932591" y="3366860"/>
                </a:cubicBezTo>
                <a:cubicBezTo>
                  <a:pt x="4910858" y="3360475"/>
                  <a:pt x="4890647" y="3347167"/>
                  <a:pt x="4870754" y="3332656"/>
                </a:cubicBezTo>
                <a:close/>
                <a:moveTo>
                  <a:pt x="4798370" y="3325826"/>
                </a:moveTo>
                <a:lnTo>
                  <a:pt x="4798416" y="3326547"/>
                </a:lnTo>
                <a:lnTo>
                  <a:pt x="4798780" y="3332335"/>
                </a:lnTo>
                <a:cubicBezTo>
                  <a:pt x="4798780" y="3332335"/>
                  <a:pt x="4798644" y="3330165"/>
                  <a:pt x="4798524" y="3328266"/>
                </a:cubicBezTo>
                <a:lnTo>
                  <a:pt x="4798416" y="3326547"/>
                </a:lnTo>
                <a:lnTo>
                  <a:pt x="4798377" y="3325928"/>
                </a:lnTo>
                <a:cubicBezTo>
                  <a:pt x="4798346" y="3325419"/>
                  <a:pt x="4798336" y="3325282"/>
                  <a:pt x="4798370" y="3325826"/>
                </a:cubicBezTo>
                <a:close/>
                <a:moveTo>
                  <a:pt x="398473" y="3320659"/>
                </a:moveTo>
                <a:cubicBezTo>
                  <a:pt x="416499" y="3331150"/>
                  <a:pt x="430261" y="3346781"/>
                  <a:pt x="435417" y="3366294"/>
                </a:cubicBezTo>
                <a:cubicBezTo>
                  <a:pt x="411700" y="3352490"/>
                  <a:pt x="397538" y="3335358"/>
                  <a:pt x="398473" y="3320659"/>
                </a:cubicBezTo>
                <a:close/>
                <a:moveTo>
                  <a:pt x="4978469" y="3317448"/>
                </a:moveTo>
                <a:cubicBezTo>
                  <a:pt x="4976545" y="3317070"/>
                  <a:pt x="4974663" y="3317579"/>
                  <a:pt x="4973066" y="3319609"/>
                </a:cubicBezTo>
                <a:cubicBezTo>
                  <a:pt x="4969890" y="3324333"/>
                  <a:pt x="5014574" y="3343571"/>
                  <a:pt x="4990515" y="3331687"/>
                </a:cubicBezTo>
                <a:cubicBezTo>
                  <a:pt x="5050510" y="3360744"/>
                  <a:pt x="5123404" y="3384969"/>
                  <a:pt x="5188268" y="3413330"/>
                </a:cubicBezTo>
                <a:lnTo>
                  <a:pt x="5192829" y="3415564"/>
                </a:lnTo>
                <a:lnTo>
                  <a:pt x="5183393" y="3405767"/>
                </a:lnTo>
                <a:lnTo>
                  <a:pt x="5177133" y="3398869"/>
                </a:lnTo>
                <a:lnTo>
                  <a:pt x="5136204" y="3384105"/>
                </a:lnTo>
                <a:cubicBezTo>
                  <a:pt x="5088863" y="3365937"/>
                  <a:pt x="5040596" y="3346800"/>
                  <a:pt x="4990399" y="3327719"/>
                </a:cubicBezTo>
                <a:cubicBezTo>
                  <a:pt x="4990399" y="3327719"/>
                  <a:pt x="4984243" y="3318586"/>
                  <a:pt x="4978469" y="3317448"/>
                </a:cubicBezTo>
                <a:close/>
                <a:moveTo>
                  <a:pt x="400497" y="3311657"/>
                </a:moveTo>
                <a:cubicBezTo>
                  <a:pt x="401172" y="3308657"/>
                  <a:pt x="398473" y="3320659"/>
                  <a:pt x="398473" y="3320659"/>
                </a:cubicBezTo>
                <a:cubicBezTo>
                  <a:pt x="399672" y="3315324"/>
                  <a:pt x="400272" y="3312657"/>
                  <a:pt x="400497" y="3311657"/>
                </a:cubicBezTo>
                <a:close/>
                <a:moveTo>
                  <a:pt x="4896150" y="3310894"/>
                </a:moveTo>
                <a:lnTo>
                  <a:pt x="4895230" y="3311785"/>
                </a:lnTo>
                <a:cubicBezTo>
                  <a:pt x="4897807" y="3315061"/>
                  <a:pt x="4911330" y="3321375"/>
                  <a:pt x="4911330" y="3321375"/>
                </a:cubicBezTo>
                <a:lnTo>
                  <a:pt x="4911825" y="3317656"/>
                </a:lnTo>
                <a:lnTo>
                  <a:pt x="4908388" y="3317232"/>
                </a:lnTo>
                <a:close/>
                <a:moveTo>
                  <a:pt x="375349" y="3292742"/>
                </a:moveTo>
                <a:lnTo>
                  <a:pt x="373474" y="3295962"/>
                </a:lnTo>
                <a:cubicBezTo>
                  <a:pt x="372183" y="3298180"/>
                  <a:pt x="371077" y="3300081"/>
                  <a:pt x="371815" y="3298814"/>
                </a:cubicBezTo>
                <a:close/>
                <a:moveTo>
                  <a:pt x="0" y="3290693"/>
                </a:moveTo>
                <a:lnTo>
                  <a:pt x="117080" y="3366765"/>
                </a:lnTo>
                <a:lnTo>
                  <a:pt x="164500" y="3366487"/>
                </a:lnTo>
                <a:lnTo>
                  <a:pt x="174840" y="3379753"/>
                </a:lnTo>
                <a:lnTo>
                  <a:pt x="182653" y="3389040"/>
                </a:lnTo>
                <a:lnTo>
                  <a:pt x="138150" y="3379331"/>
                </a:lnTo>
                <a:lnTo>
                  <a:pt x="134233" y="3377910"/>
                </a:lnTo>
                <a:lnTo>
                  <a:pt x="244952" y="3449847"/>
                </a:lnTo>
                <a:lnTo>
                  <a:pt x="246221" y="3450680"/>
                </a:lnTo>
                <a:lnTo>
                  <a:pt x="246088" y="3450666"/>
                </a:lnTo>
                <a:cubicBezTo>
                  <a:pt x="197830" y="3452336"/>
                  <a:pt x="155567" y="3419203"/>
                  <a:pt x="98620" y="3384483"/>
                </a:cubicBezTo>
                <a:lnTo>
                  <a:pt x="0" y="3321916"/>
                </a:lnTo>
                <a:close/>
                <a:moveTo>
                  <a:pt x="5455240" y="3288785"/>
                </a:moveTo>
                <a:lnTo>
                  <a:pt x="5471147" y="3299592"/>
                </a:lnTo>
                <a:lnTo>
                  <a:pt x="5480072" y="3312912"/>
                </a:lnTo>
                <a:cubicBezTo>
                  <a:pt x="5467211" y="3300449"/>
                  <a:pt x="5455748" y="3290290"/>
                  <a:pt x="5455240" y="3288785"/>
                </a:cubicBezTo>
                <a:close/>
                <a:moveTo>
                  <a:pt x="109737" y="3270241"/>
                </a:moveTo>
                <a:lnTo>
                  <a:pt x="169557" y="3279268"/>
                </a:lnTo>
                <a:cubicBezTo>
                  <a:pt x="193469" y="3282467"/>
                  <a:pt x="212721" y="3283887"/>
                  <a:pt x="226207" y="3281361"/>
                </a:cubicBezTo>
                <a:lnTo>
                  <a:pt x="230516" y="3281552"/>
                </a:lnTo>
                <a:lnTo>
                  <a:pt x="232076" y="3283001"/>
                </a:lnTo>
                <a:cubicBezTo>
                  <a:pt x="234706" y="3284390"/>
                  <a:pt x="237038" y="3284339"/>
                  <a:pt x="239062" y="3282499"/>
                </a:cubicBezTo>
                <a:lnTo>
                  <a:pt x="238787" y="3281921"/>
                </a:lnTo>
                <a:lnTo>
                  <a:pt x="299303" y="3284613"/>
                </a:lnTo>
                <a:lnTo>
                  <a:pt x="340100" y="3287985"/>
                </a:lnTo>
                <a:lnTo>
                  <a:pt x="482034" y="3463261"/>
                </a:lnTo>
                <a:lnTo>
                  <a:pt x="464227" y="3460980"/>
                </a:lnTo>
                <a:cubicBezTo>
                  <a:pt x="393391" y="3452470"/>
                  <a:pt x="322405" y="3443150"/>
                  <a:pt x="252481" y="3421627"/>
                </a:cubicBezTo>
                <a:cubicBezTo>
                  <a:pt x="287343" y="3422913"/>
                  <a:pt x="337375" y="3433645"/>
                  <a:pt x="284716" y="3408888"/>
                </a:cubicBezTo>
                <a:cubicBezTo>
                  <a:pt x="277366" y="3406913"/>
                  <a:pt x="263902" y="3404340"/>
                  <a:pt x="247458" y="3401330"/>
                </a:cubicBezTo>
                <a:lnTo>
                  <a:pt x="208299" y="3394100"/>
                </a:lnTo>
                <a:lnTo>
                  <a:pt x="187570" y="3368190"/>
                </a:lnTo>
                <a:lnTo>
                  <a:pt x="217097" y="3370598"/>
                </a:lnTo>
                <a:cubicBezTo>
                  <a:pt x="248915" y="3374271"/>
                  <a:pt x="279158" y="3379216"/>
                  <a:pt x="320997" y="3381989"/>
                </a:cubicBezTo>
                <a:cubicBezTo>
                  <a:pt x="434079" y="3395428"/>
                  <a:pt x="341498" y="3378149"/>
                  <a:pt x="309471" y="3356228"/>
                </a:cubicBezTo>
                <a:cubicBezTo>
                  <a:pt x="285134" y="3339566"/>
                  <a:pt x="346760" y="3370462"/>
                  <a:pt x="336445" y="3351174"/>
                </a:cubicBezTo>
                <a:cubicBezTo>
                  <a:pt x="326131" y="3331887"/>
                  <a:pt x="258024" y="3337942"/>
                  <a:pt x="228627" y="3330047"/>
                </a:cubicBezTo>
                <a:cubicBezTo>
                  <a:pt x="211195" y="3329404"/>
                  <a:pt x="192196" y="3329333"/>
                  <a:pt x="172920" y="3327778"/>
                </a:cubicBezTo>
                <a:lnTo>
                  <a:pt x="151978" y="3323702"/>
                </a:lnTo>
                <a:lnTo>
                  <a:pt x="135492" y="3303092"/>
                </a:lnTo>
                <a:close/>
                <a:moveTo>
                  <a:pt x="4935917" y="3266940"/>
                </a:moveTo>
                <a:lnTo>
                  <a:pt x="4952716" y="3281766"/>
                </a:lnTo>
                <a:lnTo>
                  <a:pt x="4966782" y="3291041"/>
                </a:lnTo>
                <a:lnTo>
                  <a:pt x="5076278" y="3335768"/>
                </a:lnTo>
                <a:lnTo>
                  <a:pt x="5144077" y="3362431"/>
                </a:lnTo>
                <a:lnTo>
                  <a:pt x="5129658" y="3346536"/>
                </a:lnTo>
                <a:lnTo>
                  <a:pt x="5119280" y="3342068"/>
                </a:lnTo>
                <a:cubicBezTo>
                  <a:pt x="5101459" y="3333807"/>
                  <a:pt x="5084106" y="3325038"/>
                  <a:pt x="5082453" y="3325086"/>
                </a:cubicBezTo>
                <a:cubicBezTo>
                  <a:pt x="5047861" y="3311515"/>
                  <a:pt x="5015066" y="3298057"/>
                  <a:pt x="4981860" y="3284694"/>
                </a:cubicBezTo>
                <a:close/>
                <a:moveTo>
                  <a:pt x="4924275" y="3264512"/>
                </a:moveTo>
                <a:lnTo>
                  <a:pt x="4924240" y="3264539"/>
                </a:lnTo>
                <a:lnTo>
                  <a:pt x="4931832" y="3270608"/>
                </a:lnTo>
                <a:lnTo>
                  <a:pt x="4931579" y="3276958"/>
                </a:lnTo>
                <a:lnTo>
                  <a:pt x="4945218" y="3282261"/>
                </a:lnTo>
                <a:lnTo>
                  <a:pt x="4936924" y="3272727"/>
                </a:lnTo>
                <a:cubicBezTo>
                  <a:pt x="4933547" y="3267366"/>
                  <a:pt x="4937109" y="3268242"/>
                  <a:pt x="4934454" y="3267585"/>
                </a:cubicBezTo>
                <a:close/>
                <a:moveTo>
                  <a:pt x="4700678" y="3246995"/>
                </a:moveTo>
                <a:cubicBezTo>
                  <a:pt x="4697424" y="3246250"/>
                  <a:pt x="4692500" y="3254954"/>
                  <a:pt x="4702753" y="3251682"/>
                </a:cubicBezTo>
                <a:lnTo>
                  <a:pt x="4733158" y="3266045"/>
                </a:lnTo>
                <a:lnTo>
                  <a:pt x="4768403" y="3282692"/>
                </a:lnTo>
                <a:lnTo>
                  <a:pt x="4754663" y="3268738"/>
                </a:lnTo>
                <a:lnTo>
                  <a:pt x="4702753" y="3251682"/>
                </a:lnTo>
                <a:cubicBezTo>
                  <a:pt x="4702661" y="3248541"/>
                  <a:pt x="4701761" y="3247244"/>
                  <a:pt x="4700678" y="3246995"/>
                </a:cubicBezTo>
                <a:close/>
                <a:moveTo>
                  <a:pt x="222563" y="3246342"/>
                </a:moveTo>
                <a:lnTo>
                  <a:pt x="226231" y="3252169"/>
                </a:lnTo>
                <a:cubicBezTo>
                  <a:pt x="223386" y="3250513"/>
                  <a:pt x="221962" y="3249684"/>
                  <a:pt x="221664" y="3248559"/>
                </a:cubicBezTo>
                <a:close/>
                <a:moveTo>
                  <a:pt x="4933370" y="3243308"/>
                </a:moveTo>
                <a:cubicBezTo>
                  <a:pt x="4943293" y="3243026"/>
                  <a:pt x="4947151" y="3242915"/>
                  <a:pt x="4950686" y="3250756"/>
                </a:cubicBezTo>
                <a:cubicBezTo>
                  <a:pt x="4947103" y="3250858"/>
                  <a:pt x="4943629" y="3249965"/>
                  <a:pt x="4940623" y="3248562"/>
                </a:cubicBezTo>
                <a:cubicBezTo>
                  <a:pt x="4937619" y="3247158"/>
                  <a:pt x="4935082" y="3245245"/>
                  <a:pt x="4933370" y="3243308"/>
                </a:cubicBezTo>
                <a:close/>
                <a:moveTo>
                  <a:pt x="0" y="3240428"/>
                </a:moveTo>
                <a:lnTo>
                  <a:pt x="3208" y="3242559"/>
                </a:lnTo>
                <a:cubicBezTo>
                  <a:pt x="10917" y="3247742"/>
                  <a:pt x="19204" y="3253420"/>
                  <a:pt x="25943" y="3258310"/>
                </a:cubicBezTo>
                <a:lnTo>
                  <a:pt x="29854" y="3261515"/>
                </a:lnTo>
                <a:lnTo>
                  <a:pt x="38628" y="3262401"/>
                </a:lnTo>
                <a:cubicBezTo>
                  <a:pt x="58617" y="3264590"/>
                  <a:pt x="76275" y="3266447"/>
                  <a:pt x="84941" y="3266500"/>
                </a:cubicBezTo>
                <a:lnTo>
                  <a:pt x="86481" y="3266732"/>
                </a:lnTo>
                <a:lnTo>
                  <a:pt x="117332" y="3304530"/>
                </a:lnTo>
                <a:lnTo>
                  <a:pt x="128292" y="3319089"/>
                </a:lnTo>
                <a:lnTo>
                  <a:pt x="115546" y="3316608"/>
                </a:lnTo>
                <a:cubicBezTo>
                  <a:pt x="115546" y="3316608"/>
                  <a:pt x="112919" y="3302581"/>
                  <a:pt x="105233" y="3297319"/>
                </a:cubicBezTo>
                <a:cubicBezTo>
                  <a:pt x="102375" y="3296598"/>
                  <a:pt x="96799" y="3295405"/>
                  <a:pt x="89480" y="3293925"/>
                </a:cubicBezTo>
                <a:lnTo>
                  <a:pt x="84067" y="3292867"/>
                </a:lnTo>
                <a:lnTo>
                  <a:pt x="80027" y="3299839"/>
                </a:lnTo>
                <a:cubicBezTo>
                  <a:pt x="76807" y="3299147"/>
                  <a:pt x="73393" y="3297079"/>
                  <a:pt x="70080" y="3294367"/>
                </a:cubicBezTo>
                <a:lnTo>
                  <a:pt x="64833" y="3289110"/>
                </a:lnTo>
                <a:lnTo>
                  <a:pt x="63276" y="3288806"/>
                </a:lnTo>
                <a:cubicBezTo>
                  <a:pt x="43625" y="3285066"/>
                  <a:pt x="20913" y="3280918"/>
                  <a:pt x="2957" y="3277842"/>
                </a:cubicBezTo>
                <a:lnTo>
                  <a:pt x="1" y="3277378"/>
                </a:lnTo>
                <a:lnTo>
                  <a:pt x="1" y="3258502"/>
                </a:lnTo>
                <a:lnTo>
                  <a:pt x="18316" y="3260350"/>
                </a:lnTo>
                <a:lnTo>
                  <a:pt x="0" y="3249225"/>
                </a:lnTo>
                <a:close/>
                <a:moveTo>
                  <a:pt x="216400" y="3236550"/>
                </a:moveTo>
                <a:lnTo>
                  <a:pt x="223852" y="3243164"/>
                </a:lnTo>
                <a:lnTo>
                  <a:pt x="222563" y="3246342"/>
                </a:lnTo>
                <a:close/>
                <a:moveTo>
                  <a:pt x="4979778" y="3226676"/>
                </a:moveTo>
                <a:cubicBezTo>
                  <a:pt x="4978242" y="3224488"/>
                  <a:pt x="4984389" y="3233245"/>
                  <a:pt x="4984389" y="3233245"/>
                </a:cubicBezTo>
                <a:cubicBezTo>
                  <a:pt x="4981657" y="3229352"/>
                  <a:pt x="4980290" y="3227406"/>
                  <a:pt x="4979778" y="3226676"/>
                </a:cubicBezTo>
                <a:close/>
                <a:moveTo>
                  <a:pt x="4650655" y="3224052"/>
                </a:moveTo>
                <a:cubicBezTo>
                  <a:pt x="4649001" y="3224100"/>
                  <a:pt x="4648237" y="3226273"/>
                  <a:pt x="4648297" y="3228422"/>
                </a:cubicBezTo>
                <a:cubicBezTo>
                  <a:pt x="4648358" y="3230570"/>
                  <a:pt x="4649247" y="3232696"/>
                  <a:pt x="4650902" y="3232648"/>
                </a:cubicBezTo>
                <a:cubicBezTo>
                  <a:pt x="4654321" y="3236523"/>
                  <a:pt x="4650655" y="3224052"/>
                  <a:pt x="4650655" y="3224052"/>
                </a:cubicBezTo>
                <a:close/>
                <a:moveTo>
                  <a:pt x="4923900" y="3199161"/>
                </a:moveTo>
                <a:lnTo>
                  <a:pt x="4920995" y="3203338"/>
                </a:lnTo>
                <a:lnTo>
                  <a:pt x="4929194" y="3207680"/>
                </a:lnTo>
                <a:lnTo>
                  <a:pt x="4928397" y="3206061"/>
                </a:lnTo>
                <a:lnTo>
                  <a:pt x="4925418" y="3200020"/>
                </a:lnTo>
                <a:close/>
                <a:moveTo>
                  <a:pt x="4845416" y="3180563"/>
                </a:moveTo>
                <a:lnTo>
                  <a:pt x="4846301" y="3181967"/>
                </a:lnTo>
                <a:lnTo>
                  <a:pt x="4877576" y="3204544"/>
                </a:lnTo>
                <a:cubicBezTo>
                  <a:pt x="4889125" y="3212940"/>
                  <a:pt x="4900332" y="3221330"/>
                  <a:pt x="4909683" y="3229155"/>
                </a:cubicBezTo>
                <a:lnTo>
                  <a:pt x="4911970" y="3231471"/>
                </a:lnTo>
                <a:lnTo>
                  <a:pt x="4933370" y="3243308"/>
                </a:lnTo>
                <a:lnTo>
                  <a:pt x="4919328" y="3238934"/>
                </a:lnTo>
                <a:lnTo>
                  <a:pt x="4930631" y="3250392"/>
                </a:lnTo>
                <a:lnTo>
                  <a:pt x="4930546" y="3251795"/>
                </a:lnTo>
                <a:lnTo>
                  <a:pt x="4950798" y="3260101"/>
                </a:lnTo>
                <a:cubicBezTo>
                  <a:pt x="4991591" y="3277272"/>
                  <a:pt x="5026668" y="3292926"/>
                  <a:pt x="5070106" y="3311852"/>
                </a:cubicBezTo>
                <a:lnTo>
                  <a:pt x="5116291" y="3331801"/>
                </a:lnTo>
                <a:lnTo>
                  <a:pt x="5113424" y="3328640"/>
                </a:lnTo>
                <a:lnTo>
                  <a:pt x="5111858" y="3327587"/>
                </a:lnTo>
                <a:cubicBezTo>
                  <a:pt x="5089980" y="3310626"/>
                  <a:pt x="5063809" y="3285451"/>
                  <a:pt x="5053134" y="3278728"/>
                </a:cubicBezTo>
                <a:lnTo>
                  <a:pt x="4999172" y="3243388"/>
                </a:lnTo>
                <a:lnTo>
                  <a:pt x="5047732" y="3264580"/>
                </a:lnTo>
                <a:lnTo>
                  <a:pt x="5053009" y="3269165"/>
                </a:lnTo>
                <a:lnTo>
                  <a:pt x="5071026" y="3283651"/>
                </a:lnTo>
                <a:lnTo>
                  <a:pt x="5051858" y="3263825"/>
                </a:lnTo>
                <a:lnTo>
                  <a:pt x="5048390" y="3263530"/>
                </a:lnTo>
                <a:cubicBezTo>
                  <a:pt x="5044729" y="3262006"/>
                  <a:pt x="5041151" y="3259690"/>
                  <a:pt x="5040291" y="3258038"/>
                </a:cubicBezTo>
                <a:cubicBezTo>
                  <a:pt x="5039715" y="3256938"/>
                  <a:pt x="5040347" y="3256134"/>
                  <a:pt x="5042965" y="3256058"/>
                </a:cubicBezTo>
                <a:lnTo>
                  <a:pt x="5045315" y="3257055"/>
                </a:lnTo>
                <a:lnTo>
                  <a:pt x="5006964" y="3217388"/>
                </a:lnTo>
                <a:lnTo>
                  <a:pt x="4999453" y="3215399"/>
                </a:lnTo>
                <a:lnTo>
                  <a:pt x="4989125" y="3211973"/>
                </a:lnTo>
                <a:lnTo>
                  <a:pt x="4993152" y="3216879"/>
                </a:lnTo>
                <a:lnTo>
                  <a:pt x="4996567" y="3219779"/>
                </a:lnTo>
                <a:lnTo>
                  <a:pt x="5022093" y="3242261"/>
                </a:lnTo>
                <a:lnTo>
                  <a:pt x="5012953" y="3238178"/>
                </a:lnTo>
                <a:lnTo>
                  <a:pt x="4945731" y="3211505"/>
                </a:lnTo>
                <a:lnTo>
                  <a:pt x="4926455" y="3200606"/>
                </a:lnTo>
                <a:lnTo>
                  <a:pt x="4927842" y="3203052"/>
                </a:lnTo>
                <a:lnTo>
                  <a:pt x="4930974" y="3205736"/>
                </a:lnTo>
                <a:lnTo>
                  <a:pt x="4930319" y="3208276"/>
                </a:lnTo>
                <a:lnTo>
                  <a:pt x="4956487" y="3222131"/>
                </a:lnTo>
                <a:lnTo>
                  <a:pt x="4918092" y="3207922"/>
                </a:lnTo>
                <a:lnTo>
                  <a:pt x="4925603" y="3211210"/>
                </a:lnTo>
                <a:lnTo>
                  <a:pt x="4931412" y="3217054"/>
                </a:lnTo>
                <a:cubicBezTo>
                  <a:pt x="4936720" y="3223010"/>
                  <a:pt x="4940156" y="3228003"/>
                  <a:pt x="4938767" y="3229988"/>
                </a:cubicBezTo>
                <a:cubicBezTo>
                  <a:pt x="4938467" y="3231518"/>
                  <a:pt x="4935309" y="3230614"/>
                  <a:pt x="4930322" y="3228151"/>
                </a:cubicBezTo>
                <a:lnTo>
                  <a:pt x="4911217" y="3217146"/>
                </a:lnTo>
                <a:lnTo>
                  <a:pt x="4909462" y="3219525"/>
                </a:lnTo>
                <a:lnTo>
                  <a:pt x="4913833" y="3224324"/>
                </a:lnTo>
                <a:lnTo>
                  <a:pt x="4900921" y="3214319"/>
                </a:lnTo>
                <a:lnTo>
                  <a:pt x="4873284" y="3193431"/>
                </a:lnTo>
                <a:lnTo>
                  <a:pt x="4863799" y="3187580"/>
                </a:lnTo>
                <a:lnTo>
                  <a:pt x="4855136" y="3183035"/>
                </a:lnTo>
                <a:lnTo>
                  <a:pt x="4849396" y="3180644"/>
                </a:lnTo>
                <a:close/>
                <a:moveTo>
                  <a:pt x="4549880" y="3178159"/>
                </a:moveTo>
                <a:lnTo>
                  <a:pt x="4564941" y="3194122"/>
                </a:lnTo>
                <a:lnTo>
                  <a:pt x="4565350" y="3195136"/>
                </a:lnTo>
                <a:lnTo>
                  <a:pt x="4567245" y="3196158"/>
                </a:lnTo>
                <a:cubicBezTo>
                  <a:pt x="4585825" y="3204396"/>
                  <a:pt x="4603947" y="3211159"/>
                  <a:pt x="4619560" y="3216998"/>
                </a:cubicBezTo>
                <a:cubicBezTo>
                  <a:pt x="4605307" y="3200862"/>
                  <a:pt x="4588220" y="3201349"/>
                  <a:pt x="4560186" y="3185605"/>
                </a:cubicBezTo>
                <a:close/>
                <a:moveTo>
                  <a:pt x="0" y="3168534"/>
                </a:moveTo>
                <a:lnTo>
                  <a:pt x="12129" y="3182002"/>
                </a:lnTo>
                <a:cubicBezTo>
                  <a:pt x="11770" y="3182977"/>
                  <a:pt x="9927" y="3183124"/>
                  <a:pt x="6181" y="3182178"/>
                </a:cubicBezTo>
                <a:lnTo>
                  <a:pt x="0" y="3179905"/>
                </a:lnTo>
                <a:close/>
                <a:moveTo>
                  <a:pt x="5409624" y="3166623"/>
                </a:moveTo>
                <a:cubicBezTo>
                  <a:pt x="5409678" y="3167311"/>
                  <a:pt x="5409818" y="3169146"/>
                  <a:pt x="5410097" y="3172815"/>
                </a:cubicBezTo>
                <a:cubicBezTo>
                  <a:pt x="5410097" y="3172815"/>
                  <a:pt x="5409468" y="3164560"/>
                  <a:pt x="5409624" y="3166623"/>
                </a:cubicBezTo>
                <a:close/>
                <a:moveTo>
                  <a:pt x="5388591" y="3161715"/>
                </a:moveTo>
                <a:cubicBezTo>
                  <a:pt x="5389329" y="3161930"/>
                  <a:pt x="5391297" y="3162511"/>
                  <a:pt x="5395234" y="3163666"/>
                </a:cubicBezTo>
                <a:cubicBezTo>
                  <a:pt x="5395234" y="3163666"/>
                  <a:pt x="5386376" y="3161064"/>
                  <a:pt x="5388591" y="3161715"/>
                </a:cubicBezTo>
                <a:close/>
                <a:moveTo>
                  <a:pt x="5779547" y="3160290"/>
                </a:moveTo>
                <a:cubicBezTo>
                  <a:pt x="5778784" y="3160666"/>
                  <a:pt x="5776748" y="3161670"/>
                  <a:pt x="5772677" y="3163679"/>
                </a:cubicBezTo>
                <a:cubicBezTo>
                  <a:pt x="5772677" y="3163679"/>
                  <a:pt x="5754712" y="3166141"/>
                  <a:pt x="5772677" y="3163679"/>
                </a:cubicBezTo>
                <a:cubicBezTo>
                  <a:pt x="5772677" y="3163679"/>
                  <a:pt x="5781837" y="3159162"/>
                  <a:pt x="5779547" y="3160290"/>
                </a:cubicBezTo>
                <a:close/>
                <a:moveTo>
                  <a:pt x="4935325" y="3160254"/>
                </a:moveTo>
                <a:lnTo>
                  <a:pt x="4943507" y="3169710"/>
                </a:lnTo>
                <a:lnTo>
                  <a:pt x="4960824" y="3185033"/>
                </a:lnTo>
                <a:lnTo>
                  <a:pt x="4977948" y="3193517"/>
                </a:lnTo>
                <a:lnTo>
                  <a:pt x="4939914" y="3162285"/>
                </a:lnTo>
                <a:close/>
                <a:moveTo>
                  <a:pt x="4813466" y="3155039"/>
                </a:moveTo>
                <a:lnTo>
                  <a:pt x="4816394" y="3158560"/>
                </a:lnTo>
                <a:lnTo>
                  <a:pt x="4816936" y="3158986"/>
                </a:lnTo>
                <a:lnTo>
                  <a:pt x="4838687" y="3167805"/>
                </a:lnTo>
                <a:lnTo>
                  <a:pt x="4833172" y="3163672"/>
                </a:lnTo>
                <a:close/>
                <a:moveTo>
                  <a:pt x="5489463" y="3138158"/>
                </a:moveTo>
                <a:cubicBezTo>
                  <a:pt x="5516311" y="3151557"/>
                  <a:pt x="5524145" y="3164208"/>
                  <a:pt x="5521352" y="3167183"/>
                </a:cubicBezTo>
                <a:cubicBezTo>
                  <a:pt x="5518557" y="3170159"/>
                  <a:pt x="5505132" y="3163461"/>
                  <a:pt x="5489463" y="3138158"/>
                </a:cubicBezTo>
                <a:close/>
                <a:moveTo>
                  <a:pt x="4511267" y="3134057"/>
                </a:moveTo>
                <a:lnTo>
                  <a:pt x="4510812" y="3135256"/>
                </a:lnTo>
                <a:lnTo>
                  <a:pt x="4517747" y="3145395"/>
                </a:lnTo>
                <a:lnTo>
                  <a:pt x="4532563" y="3155542"/>
                </a:lnTo>
                <a:cubicBezTo>
                  <a:pt x="4536014" y="3157408"/>
                  <a:pt x="4538541" y="3158405"/>
                  <a:pt x="4538868" y="3157838"/>
                </a:cubicBezTo>
                <a:cubicBezTo>
                  <a:pt x="4539303" y="3157082"/>
                  <a:pt x="4535822" y="3153541"/>
                  <a:pt x="4525389" y="3145566"/>
                </a:cubicBezTo>
                <a:cubicBezTo>
                  <a:pt x="4525389" y="3145566"/>
                  <a:pt x="4514575" y="3133963"/>
                  <a:pt x="4511267" y="3134057"/>
                </a:cubicBezTo>
                <a:close/>
                <a:moveTo>
                  <a:pt x="6233725" y="3045143"/>
                </a:moveTo>
                <a:lnTo>
                  <a:pt x="6235663" y="3047714"/>
                </a:lnTo>
                <a:lnTo>
                  <a:pt x="6233400" y="3045613"/>
                </a:lnTo>
                <a:close/>
                <a:moveTo>
                  <a:pt x="5065716" y="3041108"/>
                </a:moveTo>
                <a:lnTo>
                  <a:pt x="5067424" y="3043271"/>
                </a:lnTo>
                <a:lnTo>
                  <a:pt x="5070700" y="3045988"/>
                </a:lnTo>
                <a:lnTo>
                  <a:pt x="5077923" y="3051814"/>
                </a:lnTo>
                <a:lnTo>
                  <a:pt x="5069312" y="3043660"/>
                </a:lnTo>
                <a:cubicBezTo>
                  <a:pt x="5067115" y="3041709"/>
                  <a:pt x="5065812" y="3040744"/>
                  <a:pt x="5065716" y="3041108"/>
                </a:cubicBezTo>
                <a:close/>
                <a:moveTo>
                  <a:pt x="5726553" y="3015546"/>
                </a:moveTo>
                <a:lnTo>
                  <a:pt x="5734807" y="3021574"/>
                </a:lnTo>
                <a:lnTo>
                  <a:pt x="5740102" y="3028443"/>
                </a:lnTo>
                <a:cubicBezTo>
                  <a:pt x="5733087" y="3021779"/>
                  <a:pt x="5726923" y="3016296"/>
                  <a:pt x="5726553" y="3015546"/>
                </a:cubicBezTo>
                <a:close/>
                <a:moveTo>
                  <a:pt x="230204" y="2991098"/>
                </a:moveTo>
                <a:lnTo>
                  <a:pt x="251532" y="2996300"/>
                </a:lnTo>
                <a:lnTo>
                  <a:pt x="246967" y="2993520"/>
                </a:lnTo>
                <a:close/>
                <a:moveTo>
                  <a:pt x="6153673" y="2953700"/>
                </a:moveTo>
                <a:cubicBezTo>
                  <a:pt x="6150943" y="2952975"/>
                  <a:pt x="6149620" y="2953899"/>
                  <a:pt x="6149272" y="2955685"/>
                </a:cubicBezTo>
                <a:cubicBezTo>
                  <a:pt x="6148228" y="2961045"/>
                  <a:pt x="6155958" y="2974188"/>
                  <a:pt x="6160822" y="2974029"/>
                </a:cubicBezTo>
                <a:cubicBezTo>
                  <a:pt x="6170866" y="2983444"/>
                  <a:pt x="6174318" y="2973053"/>
                  <a:pt x="6153673" y="2953700"/>
                </a:cubicBezTo>
                <a:close/>
                <a:moveTo>
                  <a:pt x="5349976" y="2952700"/>
                </a:moveTo>
                <a:cubicBezTo>
                  <a:pt x="5371446" y="2961697"/>
                  <a:pt x="5376952" y="2972564"/>
                  <a:pt x="5373054" y="2973602"/>
                </a:cubicBezTo>
                <a:cubicBezTo>
                  <a:pt x="5371755" y="2973950"/>
                  <a:pt x="5369410" y="2973204"/>
                  <a:pt x="5366263" y="2970935"/>
                </a:cubicBezTo>
                <a:cubicBezTo>
                  <a:pt x="5362068" y="2967910"/>
                  <a:pt x="5356446" y="2962173"/>
                  <a:pt x="5349976" y="2952700"/>
                </a:cubicBezTo>
                <a:close/>
                <a:moveTo>
                  <a:pt x="6060401" y="2938258"/>
                </a:moveTo>
                <a:cubicBezTo>
                  <a:pt x="6061895" y="2936933"/>
                  <a:pt x="6061919" y="2938468"/>
                  <a:pt x="6061902" y="2940708"/>
                </a:cubicBezTo>
                <a:lnTo>
                  <a:pt x="6062128" y="2941915"/>
                </a:lnTo>
                <a:lnTo>
                  <a:pt x="6059688" y="2939671"/>
                </a:lnTo>
                <a:close/>
                <a:moveTo>
                  <a:pt x="6139512" y="2934137"/>
                </a:moveTo>
                <a:cubicBezTo>
                  <a:pt x="6133026" y="2934345"/>
                  <a:pt x="6136060" y="2944528"/>
                  <a:pt x="6143070" y="2943761"/>
                </a:cubicBezTo>
                <a:cubicBezTo>
                  <a:pt x="6150324" y="2950560"/>
                  <a:pt x="6146206" y="2940413"/>
                  <a:pt x="6139512" y="2934137"/>
                </a:cubicBezTo>
                <a:close/>
                <a:moveTo>
                  <a:pt x="5823416" y="2790825"/>
                </a:moveTo>
                <a:cubicBezTo>
                  <a:pt x="5823416" y="2790825"/>
                  <a:pt x="5836144" y="2793729"/>
                  <a:pt x="5849743" y="2799211"/>
                </a:cubicBezTo>
                <a:lnTo>
                  <a:pt x="5850918" y="2799821"/>
                </a:lnTo>
                <a:lnTo>
                  <a:pt x="5849117" y="2795704"/>
                </a:lnTo>
                <a:cubicBezTo>
                  <a:pt x="5849117" y="2795704"/>
                  <a:pt x="5873432" y="2803960"/>
                  <a:pt x="5878501" y="2814245"/>
                </a:cubicBezTo>
                <a:lnTo>
                  <a:pt x="5875841" y="2816832"/>
                </a:lnTo>
                <a:lnTo>
                  <a:pt x="5881290" y="2823085"/>
                </a:lnTo>
                <a:cubicBezTo>
                  <a:pt x="5880025" y="2830342"/>
                  <a:pt x="5874640" y="2834077"/>
                  <a:pt x="5867551" y="2835067"/>
                </a:cubicBezTo>
                <a:cubicBezTo>
                  <a:pt x="5846293" y="2838036"/>
                  <a:pt x="5809747" y="2816296"/>
                  <a:pt x="5823416" y="2790825"/>
                </a:cubicBezTo>
                <a:close/>
                <a:moveTo>
                  <a:pt x="0" y="2665447"/>
                </a:moveTo>
                <a:lnTo>
                  <a:pt x="13068" y="2674185"/>
                </a:lnTo>
                <a:cubicBezTo>
                  <a:pt x="30244" y="2683073"/>
                  <a:pt x="47738" y="2690485"/>
                  <a:pt x="63564" y="2697819"/>
                </a:cubicBezTo>
                <a:cubicBezTo>
                  <a:pt x="75594" y="2707144"/>
                  <a:pt x="97895" y="2716995"/>
                  <a:pt x="117447" y="2727236"/>
                </a:cubicBezTo>
                <a:lnTo>
                  <a:pt x="119887" y="2728725"/>
                </a:lnTo>
                <a:lnTo>
                  <a:pt x="121777" y="2729071"/>
                </a:lnTo>
                <a:lnTo>
                  <a:pt x="126577" y="2729929"/>
                </a:lnTo>
                <a:lnTo>
                  <a:pt x="126878" y="2730279"/>
                </a:lnTo>
                <a:lnTo>
                  <a:pt x="133000" y="2736724"/>
                </a:lnTo>
                <a:lnTo>
                  <a:pt x="143083" y="2742874"/>
                </a:lnTo>
                <a:cubicBezTo>
                  <a:pt x="149856" y="2748173"/>
                  <a:pt x="154313" y="2753553"/>
                  <a:pt x="154826" y="2758996"/>
                </a:cubicBezTo>
                <a:cubicBezTo>
                  <a:pt x="156879" y="2780773"/>
                  <a:pt x="111994" y="2728449"/>
                  <a:pt x="127997" y="2753226"/>
                </a:cubicBezTo>
                <a:lnTo>
                  <a:pt x="145972" y="2773658"/>
                </a:lnTo>
                <a:lnTo>
                  <a:pt x="159200" y="2774588"/>
                </a:lnTo>
                <a:lnTo>
                  <a:pt x="178530" y="2778462"/>
                </a:lnTo>
                <a:lnTo>
                  <a:pt x="209044" y="2807273"/>
                </a:lnTo>
                <a:lnTo>
                  <a:pt x="173381" y="2800827"/>
                </a:lnTo>
                <a:lnTo>
                  <a:pt x="173322" y="2805293"/>
                </a:lnTo>
                <a:lnTo>
                  <a:pt x="159675" y="2798534"/>
                </a:lnTo>
                <a:lnTo>
                  <a:pt x="122523" y="2792437"/>
                </a:lnTo>
                <a:lnTo>
                  <a:pt x="99513" y="2770875"/>
                </a:lnTo>
                <a:lnTo>
                  <a:pt x="110002" y="2771417"/>
                </a:lnTo>
                <a:lnTo>
                  <a:pt x="79361" y="2754957"/>
                </a:lnTo>
                <a:cubicBezTo>
                  <a:pt x="57351" y="2742406"/>
                  <a:pt x="38037" y="2730712"/>
                  <a:pt x="15733" y="2719065"/>
                </a:cubicBezTo>
                <a:lnTo>
                  <a:pt x="0" y="2711487"/>
                </a:lnTo>
                <a:close/>
                <a:moveTo>
                  <a:pt x="48404" y="2664778"/>
                </a:moveTo>
                <a:cubicBezTo>
                  <a:pt x="51243" y="2664750"/>
                  <a:pt x="55472" y="2664951"/>
                  <a:pt x="61379" y="2665434"/>
                </a:cubicBezTo>
                <a:lnTo>
                  <a:pt x="74197" y="2668838"/>
                </a:lnTo>
                <a:lnTo>
                  <a:pt x="82770" y="2678836"/>
                </a:lnTo>
                <a:lnTo>
                  <a:pt x="73561" y="2676144"/>
                </a:lnTo>
                <a:cubicBezTo>
                  <a:pt x="54722" y="2670825"/>
                  <a:pt x="34206" y="2664921"/>
                  <a:pt x="48404" y="2664778"/>
                </a:cubicBezTo>
                <a:close/>
                <a:moveTo>
                  <a:pt x="34845" y="2661381"/>
                </a:moveTo>
                <a:lnTo>
                  <a:pt x="35126" y="2661560"/>
                </a:lnTo>
                <a:lnTo>
                  <a:pt x="35423" y="2662109"/>
                </a:lnTo>
                <a:close/>
                <a:moveTo>
                  <a:pt x="133983" y="2654753"/>
                </a:moveTo>
                <a:lnTo>
                  <a:pt x="163454" y="2672569"/>
                </a:lnTo>
                <a:cubicBezTo>
                  <a:pt x="182913" y="2683563"/>
                  <a:pt x="202220" y="2693961"/>
                  <a:pt x="221282" y="2704519"/>
                </a:cubicBezTo>
                <a:lnTo>
                  <a:pt x="225031" y="2706707"/>
                </a:lnTo>
                <a:lnTo>
                  <a:pt x="229434" y="2702969"/>
                </a:lnTo>
                <a:cubicBezTo>
                  <a:pt x="229620" y="2700682"/>
                  <a:pt x="229808" y="2698395"/>
                  <a:pt x="234381" y="2698770"/>
                </a:cubicBezTo>
                <a:cubicBezTo>
                  <a:pt x="246196" y="2699735"/>
                  <a:pt x="257581" y="2702443"/>
                  <a:pt x="268539" y="2705855"/>
                </a:cubicBezTo>
                <a:lnTo>
                  <a:pt x="291706" y="2714173"/>
                </a:lnTo>
                <a:lnTo>
                  <a:pt x="299620" y="2711150"/>
                </a:lnTo>
                <a:cubicBezTo>
                  <a:pt x="302537" y="2708090"/>
                  <a:pt x="298391" y="2703841"/>
                  <a:pt x="270138" y="2699082"/>
                </a:cubicBezTo>
                <a:cubicBezTo>
                  <a:pt x="226511" y="2692734"/>
                  <a:pt x="257325" y="2708182"/>
                  <a:pt x="232984" y="2691523"/>
                </a:cubicBezTo>
                <a:cubicBezTo>
                  <a:pt x="249638" y="2702922"/>
                  <a:pt x="258746" y="2679995"/>
                  <a:pt x="249848" y="2668262"/>
                </a:cubicBezTo>
                <a:cubicBezTo>
                  <a:pt x="255611" y="2672207"/>
                  <a:pt x="181838" y="2664038"/>
                  <a:pt x="144080" y="2656976"/>
                </a:cubicBezTo>
                <a:close/>
                <a:moveTo>
                  <a:pt x="441837" y="2591973"/>
                </a:moveTo>
                <a:lnTo>
                  <a:pt x="441029" y="2593602"/>
                </a:lnTo>
                <a:cubicBezTo>
                  <a:pt x="440842" y="2595887"/>
                  <a:pt x="442270" y="2594853"/>
                  <a:pt x="444316" y="2593295"/>
                </a:cubicBezTo>
                <a:lnTo>
                  <a:pt x="445581" y="2592670"/>
                </a:lnTo>
                <a:close/>
                <a:moveTo>
                  <a:pt x="283435" y="2529745"/>
                </a:moveTo>
                <a:cubicBezTo>
                  <a:pt x="288313" y="2528456"/>
                  <a:pt x="298103" y="2535503"/>
                  <a:pt x="310275" y="2547051"/>
                </a:cubicBezTo>
                <a:lnTo>
                  <a:pt x="333657" y="2572248"/>
                </a:lnTo>
                <a:lnTo>
                  <a:pt x="314692" y="2568814"/>
                </a:lnTo>
                <a:lnTo>
                  <a:pt x="314160" y="2567790"/>
                </a:lnTo>
                <a:cubicBezTo>
                  <a:pt x="302793" y="2548314"/>
                  <a:pt x="288688" y="2528357"/>
                  <a:pt x="283435" y="2529745"/>
                </a:cubicBezTo>
                <a:close/>
                <a:moveTo>
                  <a:pt x="324350" y="2499539"/>
                </a:moveTo>
                <a:lnTo>
                  <a:pt x="337514" y="2509659"/>
                </a:lnTo>
                <a:lnTo>
                  <a:pt x="335738" y="2505012"/>
                </a:lnTo>
                <a:close/>
                <a:moveTo>
                  <a:pt x="172891" y="2492434"/>
                </a:moveTo>
                <a:cubicBezTo>
                  <a:pt x="169412" y="2493106"/>
                  <a:pt x="166418" y="2494727"/>
                  <a:pt x="164445" y="2497609"/>
                </a:cubicBezTo>
                <a:cubicBezTo>
                  <a:pt x="164445" y="2497609"/>
                  <a:pt x="188785" y="2514270"/>
                  <a:pt x="201732" y="2511843"/>
                </a:cubicBezTo>
                <a:cubicBezTo>
                  <a:pt x="204934" y="2509569"/>
                  <a:pt x="204864" y="2506580"/>
                  <a:pt x="202792" y="2503617"/>
                </a:cubicBezTo>
                <a:cubicBezTo>
                  <a:pt x="198127" y="2496953"/>
                  <a:pt x="183329" y="2490421"/>
                  <a:pt x="172891" y="2492434"/>
                </a:cubicBezTo>
                <a:close/>
                <a:moveTo>
                  <a:pt x="126998" y="2483134"/>
                </a:moveTo>
                <a:cubicBezTo>
                  <a:pt x="126772" y="2484135"/>
                  <a:pt x="126172" y="2486801"/>
                  <a:pt x="124973" y="2492137"/>
                </a:cubicBezTo>
                <a:cubicBezTo>
                  <a:pt x="124973" y="2492137"/>
                  <a:pt x="127672" y="2480133"/>
                  <a:pt x="126998" y="2483134"/>
                </a:cubicBezTo>
                <a:close/>
                <a:moveTo>
                  <a:pt x="293678" y="2457209"/>
                </a:moveTo>
                <a:lnTo>
                  <a:pt x="312703" y="2483897"/>
                </a:lnTo>
                <a:lnTo>
                  <a:pt x="331015" y="2497651"/>
                </a:lnTo>
                <a:lnTo>
                  <a:pt x="323171" y="2486889"/>
                </a:lnTo>
                <a:lnTo>
                  <a:pt x="309933" y="2468890"/>
                </a:lnTo>
                <a:close/>
                <a:moveTo>
                  <a:pt x="1" y="2436931"/>
                </a:moveTo>
                <a:lnTo>
                  <a:pt x="18850" y="2460379"/>
                </a:lnTo>
                <a:lnTo>
                  <a:pt x="31675" y="2472749"/>
                </a:lnTo>
                <a:lnTo>
                  <a:pt x="24815" y="2471282"/>
                </a:lnTo>
                <a:lnTo>
                  <a:pt x="47144" y="2486421"/>
                </a:lnTo>
                <a:cubicBezTo>
                  <a:pt x="80640" y="2509312"/>
                  <a:pt x="105910" y="2527511"/>
                  <a:pt x="91476" y="2522465"/>
                </a:cubicBezTo>
                <a:lnTo>
                  <a:pt x="88327" y="2520994"/>
                </a:lnTo>
                <a:lnTo>
                  <a:pt x="98983" y="2529756"/>
                </a:lnTo>
                <a:lnTo>
                  <a:pt x="48238" y="2520567"/>
                </a:lnTo>
                <a:lnTo>
                  <a:pt x="49967" y="2518140"/>
                </a:lnTo>
                <a:cubicBezTo>
                  <a:pt x="51349" y="2515254"/>
                  <a:pt x="51589" y="2512932"/>
                  <a:pt x="49928" y="2511967"/>
                </a:cubicBezTo>
                <a:lnTo>
                  <a:pt x="38277" y="2495666"/>
                </a:lnTo>
                <a:lnTo>
                  <a:pt x="0" y="2474745"/>
                </a:lnTo>
                <a:lnTo>
                  <a:pt x="0" y="2454457"/>
                </a:lnTo>
                <a:lnTo>
                  <a:pt x="1" y="2454457"/>
                </a:lnTo>
                <a:close/>
                <a:moveTo>
                  <a:pt x="0" y="2406935"/>
                </a:moveTo>
                <a:lnTo>
                  <a:pt x="10790" y="2413195"/>
                </a:lnTo>
                <a:cubicBezTo>
                  <a:pt x="19411" y="2418628"/>
                  <a:pt x="25028" y="2422854"/>
                  <a:pt x="24682" y="2424464"/>
                </a:cubicBezTo>
                <a:lnTo>
                  <a:pt x="0" y="2421212"/>
                </a:lnTo>
                <a:close/>
                <a:moveTo>
                  <a:pt x="72913" y="2397948"/>
                </a:moveTo>
                <a:lnTo>
                  <a:pt x="103516" y="2427256"/>
                </a:lnTo>
                <a:cubicBezTo>
                  <a:pt x="126097" y="2449289"/>
                  <a:pt x="146127" y="2468884"/>
                  <a:pt x="147784" y="2466039"/>
                </a:cubicBezTo>
                <a:cubicBezTo>
                  <a:pt x="148612" y="2464616"/>
                  <a:pt x="144881" y="2457522"/>
                  <a:pt x="140070" y="2448908"/>
                </a:cubicBezTo>
                <a:lnTo>
                  <a:pt x="128037" y="2426639"/>
                </a:lnTo>
                <a:lnTo>
                  <a:pt x="126944" y="2426268"/>
                </a:lnTo>
                <a:cubicBezTo>
                  <a:pt x="109397" y="2418371"/>
                  <a:pt x="92215" y="2409025"/>
                  <a:pt x="75159" y="2399251"/>
                </a:cubicBezTo>
                <a:close/>
                <a:moveTo>
                  <a:pt x="512693" y="2384758"/>
                </a:moveTo>
                <a:lnTo>
                  <a:pt x="530268" y="2398024"/>
                </a:lnTo>
                <a:lnTo>
                  <a:pt x="530137" y="2400538"/>
                </a:lnTo>
                <a:lnTo>
                  <a:pt x="544468" y="2402838"/>
                </a:lnTo>
                <a:lnTo>
                  <a:pt x="546597" y="2400601"/>
                </a:lnTo>
                <a:lnTo>
                  <a:pt x="553301" y="2392566"/>
                </a:lnTo>
                <a:close/>
                <a:moveTo>
                  <a:pt x="351289" y="2343255"/>
                </a:moveTo>
                <a:cubicBezTo>
                  <a:pt x="350807" y="2341933"/>
                  <a:pt x="351641" y="2342155"/>
                  <a:pt x="354283" y="2344445"/>
                </a:cubicBezTo>
                <a:lnTo>
                  <a:pt x="367314" y="2357238"/>
                </a:lnTo>
                <a:lnTo>
                  <a:pt x="359225" y="2355734"/>
                </a:lnTo>
                <a:lnTo>
                  <a:pt x="356180" y="2351328"/>
                </a:lnTo>
                <a:cubicBezTo>
                  <a:pt x="353565" y="2347441"/>
                  <a:pt x="351770" y="2344577"/>
                  <a:pt x="351289" y="2343255"/>
                </a:cubicBezTo>
                <a:close/>
                <a:moveTo>
                  <a:pt x="480511" y="2329898"/>
                </a:moveTo>
                <a:lnTo>
                  <a:pt x="480459" y="2330059"/>
                </a:lnTo>
                <a:lnTo>
                  <a:pt x="480574" y="2330090"/>
                </a:lnTo>
                <a:close/>
                <a:moveTo>
                  <a:pt x="263649" y="2309165"/>
                </a:moveTo>
                <a:cubicBezTo>
                  <a:pt x="264987" y="2305434"/>
                  <a:pt x="275782" y="2313826"/>
                  <a:pt x="290665" y="2327463"/>
                </a:cubicBezTo>
                <a:lnTo>
                  <a:pt x="310932" y="2346755"/>
                </a:lnTo>
                <a:lnTo>
                  <a:pt x="284005" y="2341750"/>
                </a:lnTo>
                <a:lnTo>
                  <a:pt x="278038" y="2334628"/>
                </a:lnTo>
                <a:cubicBezTo>
                  <a:pt x="274232" y="2330161"/>
                  <a:pt x="271244" y="2326735"/>
                  <a:pt x="269405" y="2324712"/>
                </a:cubicBezTo>
                <a:cubicBezTo>
                  <a:pt x="264675" y="2315926"/>
                  <a:pt x="262981" y="2311030"/>
                  <a:pt x="263649" y="2309165"/>
                </a:cubicBezTo>
                <a:close/>
                <a:moveTo>
                  <a:pt x="5471807" y="2248033"/>
                </a:moveTo>
                <a:cubicBezTo>
                  <a:pt x="5472107" y="2245881"/>
                  <a:pt x="5470905" y="2254493"/>
                  <a:pt x="5470905" y="2254493"/>
                </a:cubicBezTo>
                <a:lnTo>
                  <a:pt x="5474953" y="2264511"/>
                </a:lnTo>
                <a:lnTo>
                  <a:pt x="5494215" y="2283185"/>
                </a:lnTo>
                <a:lnTo>
                  <a:pt x="5485345" y="2266151"/>
                </a:lnTo>
                <a:cubicBezTo>
                  <a:pt x="5481339" y="2261322"/>
                  <a:pt x="5476416" y="2257414"/>
                  <a:pt x="5470905" y="2254493"/>
                </a:cubicBezTo>
                <a:cubicBezTo>
                  <a:pt x="5471439" y="2250666"/>
                  <a:pt x="5471706" y="2248752"/>
                  <a:pt x="5471807" y="2248033"/>
                </a:cubicBezTo>
                <a:close/>
                <a:moveTo>
                  <a:pt x="138511" y="2243860"/>
                </a:moveTo>
                <a:lnTo>
                  <a:pt x="144598" y="2244046"/>
                </a:lnTo>
                <a:lnTo>
                  <a:pt x="150369" y="2253048"/>
                </a:lnTo>
                <a:lnTo>
                  <a:pt x="199966" y="2325356"/>
                </a:lnTo>
                <a:lnTo>
                  <a:pt x="193798" y="2324146"/>
                </a:lnTo>
                <a:close/>
                <a:moveTo>
                  <a:pt x="5457542" y="2229586"/>
                </a:moveTo>
                <a:cubicBezTo>
                  <a:pt x="5457456" y="2230270"/>
                  <a:pt x="5457226" y="2232098"/>
                  <a:pt x="5456765" y="2235747"/>
                </a:cubicBezTo>
                <a:cubicBezTo>
                  <a:pt x="5456765" y="2235747"/>
                  <a:pt x="5457802" y="2227533"/>
                  <a:pt x="5457542" y="2229586"/>
                </a:cubicBezTo>
                <a:close/>
                <a:moveTo>
                  <a:pt x="5437917" y="2220564"/>
                </a:moveTo>
                <a:cubicBezTo>
                  <a:pt x="5438598" y="2220924"/>
                  <a:pt x="5440411" y="2221886"/>
                  <a:pt x="5444036" y="2223807"/>
                </a:cubicBezTo>
                <a:cubicBezTo>
                  <a:pt x="5444036" y="2223807"/>
                  <a:pt x="5435878" y="2219483"/>
                  <a:pt x="5437917" y="2220564"/>
                </a:cubicBezTo>
                <a:close/>
                <a:moveTo>
                  <a:pt x="516415" y="2181091"/>
                </a:moveTo>
                <a:cubicBezTo>
                  <a:pt x="526217" y="2182745"/>
                  <a:pt x="535540" y="2186304"/>
                  <a:pt x="543867" y="2192002"/>
                </a:cubicBezTo>
                <a:lnTo>
                  <a:pt x="510945" y="2193015"/>
                </a:lnTo>
                <a:lnTo>
                  <a:pt x="506703" y="2186575"/>
                </a:lnTo>
                <a:lnTo>
                  <a:pt x="503360" y="2181313"/>
                </a:lnTo>
                <a:close/>
                <a:moveTo>
                  <a:pt x="240824" y="2137867"/>
                </a:moveTo>
                <a:lnTo>
                  <a:pt x="240943" y="2138030"/>
                </a:lnTo>
                <a:lnTo>
                  <a:pt x="240825" y="2138035"/>
                </a:lnTo>
                <a:close/>
                <a:moveTo>
                  <a:pt x="240812" y="2129610"/>
                </a:moveTo>
                <a:cubicBezTo>
                  <a:pt x="248323" y="2131227"/>
                  <a:pt x="254763" y="2132612"/>
                  <a:pt x="254763" y="2132612"/>
                </a:cubicBezTo>
                <a:lnTo>
                  <a:pt x="250964" y="2134680"/>
                </a:lnTo>
                <a:lnTo>
                  <a:pt x="247098" y="2131941"/>
                </a:lnTo>
                <a:lnTo>
                  <a:pt x="240813" y="2130206"/>
                </a:lnTo>
                <a:close/>
                <a:moveTo>
                  <a:pt x="5930060" y="2087317"/>
                </a:moveTo>
                <a:cubicBezTo>
                  <a:pt x="5928032" y="2087910"/>
                  <a:pt x="5922618" y="2089494"/>
                  <a:pt x="5911794" y="2092663"/>
                </a:cubicBezTo>
                <a:cubicBezTo>
                  <a:pt x="5911794" y="2092663"/>
                  <a:pt x="5909147" y="2092737"/>
                  <a:pt x="5905837" y="2092829"/>
                </a:cubicBezTo>
                <a:lnTo>
                  <a:pt x="5901076" y="2092963"/>
                </a:lnTo>
                <a:lnTo>
                  <a:pt x="5911794" y="2092663"/>
                </a:lnTo>
                <a:cubicBezTo>
                  <a:pt x="5911794" y="2092663"/>
                  <a:pt x="5936149" y="2085537"/>
                  <a:pt x="5930060" y="2087317"/>
                </a:cubicBezTo>
                <a:close/>
                <a:moveTo>
                  <a:pt x="325130" y="2029417"/>
                </a:moveTo>
                <a:cubicBezTo>
                  <a:pt x="328066" y="2029797"/>
                  <a:pt x="348971" y="2063945"/>
                  <a:pt x="336462" y="2056131"/>
                </a:cubicBezTo>
                <a:cubicBezTo>
                  <a:pt x="326756" y="2052805"/>
                  <a:pt x="333300" y="2046370"/>
                  <a:pt x="330083" y="2043098"/>
                </a:cubicBezTo>
                <a:cubicBezTo>
                  <a:pt x="325167" y="2032915"/>
                  <a:pt x="324150" y="2029290"/>
                  <a:pt x="325130" y="2029417"/>
                </a:cubicBezTo>
                <a:close/>
                <a:moveTo>
                  <a:pt x="5441951" y="2008051"/>
                </a:moveTo>
                <a:cubicBezTo>
                  <a:pt x="5461185" y="2021168"/>
                  <a:pt x="5464403" y="2032915"/>
                  <a:pt x="5460376" y="2033153"/>
                </a:cubicBezTo>
                <a:cubicBezTo>
                  <a:pt x="5459033" y="2033233"/>
                  <a:pt x="5456885" y="2032033"/>
                  <a:pt x="5454257" y="2029180"/>
                </a:cubicBezTo>
                <a:cubicBezTo>
                  <a:pt x="5450752" y="2025374"/>
                  <a:pt x="5446393" y="2018628"/>
                  <a:pt x="5441951" y="2008051"/>
                </a:cubicBezTo>
                <a:close/>
                <a:moveTo>
                  <a:pt x="134508" y="1998549"/>
                </a:moveTo>
                <a:cubicBezTo>
                  <a:pt x="134508" y="1998549"/>
                  <a:pt x="134353" y="2008809"/>
                  <a:pt x="138427" y="2010923"/>
                </a:cubicBezTo>
                <a:cubicBezTo>
                  <a:pt x="141651" y="2012596"/>
                  <a:pt x="143405" y="2012537"/>
                  <a:pt x="144126" y="2011537"/>
                </a:cubicBezTo>
                <a:cubicBezTo>
                  <a:pt x="144847" y="2010538"/>
                  <a:pt x="144534" y="2008598"/>
                  <a:pt x="143624" y="2006511"/>
                </a:cubicBezTo>
                <a:cubicBezTo>
                  <a:pt x="141806" y="2002336"/>
                  <a:pt x="137601" y="1997569"/>
                  <a:pt x="134508" y="1998549"/>
                </a:cubicBezTo>
                <a:close/>
                <a:moveTo>
                  <a:pt x="5138721" y="1997930"/>
                </a:moveTo>
                <a:lnTo>
                  <a:pt x="5138293" y="1998799"/>
                </a:lnTo>
                <a:lnTo>
                  <a:pt x="5171783" y="2045803"/>
                </a:lnTo>
                <a:lnTo>
                  <a:pt x="5161742" y="2048169"/>
                </a:lnTo>
                <a:lnTo>
                  <a:pt x="5155420" y="2047877"/>
                </a:lnTo>
                <a:lnTo>
                  <a:pt x="5137576" y="2024729"/>
                </a:lnTo>
                <a:lnTo>
                  <a:pt x="5138802" y="2029998"/>
                </a:lnTo>
                <a:cubicBezTo>
                  <a:pt x="5140100" y="2031983"/>
                  <a:pt x="5144451" y="2037264"/>
                  <a:pt x="5149649" y="2043508"/>
                </a:cubicBezTo>
                <a:lnTo>
                  <a:pt x="5161329" y="2057649"/>
                </a:lnTo>
                <a:lnTo>
                  <a:pt x="5170305" y="2064210"/>
                </a:lnTo>
                <a:lnTo>
                  <a:pt x="5206212" y="2075673"/>
                </a:lnTo>
                <a:lnTo>
                  <a:pt x="5179605" y="2044483"/>
                </a:lnTo>
                <a:cubicBezTo>
                  <a:pt x="5159673" y="2021152"/>
                  <a:pt x="5140462" y="1998852"/>
                  <a:pt x="5138721" y="1997930"/>
                </a:cubicBezTo>
                <a:close/>
                <a:moveTo>
                  <a:pt x="5611655" y="1955039"/>
                </a:moveTo>
                <a:lnTo>
                  <a:pt x="5618874" y="1959117"/>
                </a:lnTo>
                <a:lnTo>
                  <a:pt x="5635535" y="1967005"/>
                </a:lnTo>
                <a:lnTo>
                  <a:pt x="5659815" y="1996607"/>
                </a:lnTo>
                <a:lnTo>
                  <a:pt x="5683927" y="2028642"/>
                </a:lnTo>
                <a:lnTo>
                  <a:pt x="5673744" y="2023111"/>
                </a:lnTo>
                <a:lnTo>
                  <a:pt x="5665496" y="2017842"/>
                </a:lnTo>
                <a:close/>
                <a:moveTo>
                  <a:pt x="5157776" y="1939713"/>
                </a:moveTo>
                <a:lnTo>
                  <a:pt x="5179508" y="1964480"/>
                </a:lnTo>
                <a:cubicBezTo>
                  <a:pt x="5192989" y="1978223"/>
                  <a:pt x="5205718" y="1990164"/>
                  <a:pt x="5216707" y="2001181"/>
                </a:cubicBezTo>
                <a:cubicBezTo>
                  <a:pt x="5236035" y="2027872"/>
                  <a:pt x="5279181" y="2061993"/>
                  <a:pt x="5290069" y="2088536"/>
                </a:cubicBezTo>
                <a:cubicBezTo>
                  <a:pt x="5291776" y="2094633"/>
                  <a:pt x="5287932" y="2103848"/>
                  <a:pt x="5291413" y="2105694"/>
                </a:cubicBezTo>
                <a:lnTo>
                  <a:pt x="5301862" y="2118403"/>
                </a:lnTo>
                <a:lnTo>
                  <a:pt x="5355853" y="2154559"/>
                </a:lnTo>
                <a:lnTo>
                  <a:pt x="5402304" y="2195859"/>
                </a:lnTo>
                <a:lnTo>
                  <a:pt x="5399670" y="2192610"/>
                </a:lnTo>
                <a:cubicBezTo>
                  <a:pt x="5339344" y="2120279"/>
                  <a:pt x="5277515" y="2049857"/>
                  <a:pt x="5211007" y="1982581"/>
                </a:cubicBezTo>
                <a:cubicBezTo>
                  <a:pt x="5207824" y="1979597"/>
                  <a:pt x="5202337" y="1973009"/>
                  <a:pt x="5195669" y="1964849"/>
                </a:cubicBezTo>
                <a:lnTo>
                  <a:pt x="5192738" y="1961298"/>
                </a:lnTo>
                <a:lnTo>
                  <a:pt x="5190658" y="1959950"/>
                </a:lnTo>
                <a:cubicBezTo>
                  <a:pt x="5176708" y="1950817"/>
                  <a:pt x="5165275" y="1943478"/>
                  <a:pt x="5158939" y="1940372"/>
                </a:cubicBezTo>
                <a:close/>
                <a:moveTo>
                  <a:pt x="249704" y="1937369"/>
                </a:moveTo>
                <a:lnTo>
                  <a:pt x="261398" y="1941374"/>
                </a:lnTo>
                <a:lnTo>
                  <a:pt x="269342" y="1954183"/>
                </a:lnTo>
                <a:cubicBezTo>
                  <a:pt x="275449" y="1964283"/>
                  <a:pt x="278780" y="1970192"/>
                  <a:pt x="277172" y="1968557"/>
                </a:cubicBezTo>
                <a:cubicBezTo>
                  <a:pt x="271777" y="1966889"/>
                  <a:pt x="263480" y="1956813"/>
                  <a:pt x="254394" y="1944162"/>
                </a:cubicBezTo>
                <a:close/>
                <a:moveTo>
                  <a:pt x="5275749" y="1914765"/>
                </a:moveTo>
                <a:cubicBezTo>
                  <a:pt x="5276429" y="1915125"/>
                  <a:pt x="5278242" y="1916086"/>
                  <a:pt x="5281868" y="1918008"/>
                </a:cubicBezTo>
                <a:cubicBezTo>
                  <a:pt x="5281868" y="1918008"/>
                  <a:pt x="5273709" y="1913683"/>
                  <a:pt x="5275749" y="1914765"/>
                </a:cubicBezTo>
                <a:close/>
                <a:moveTo>
                  <a:pt x="6373438" y="1910723"/>
                </a:moveTo>
                <a:lnTo>
                  <a:pt x="6390113" y="1929645"/>
                </a:lnTo>
                <a:lnTo>
                  <a:pt x="6391711" y="1931382"/>
                </a:lnTo>
                <a:lnTo>
                  <a:pt x="6389276" y="1931269"/>
                </a:lnTo>
                <a:close/>
                <a:moveTo>
                  <a:pt x="5873970" y="1905401"/>
                </a:moveTo>
                <a:cubicBezTo>
                  <a:pt x="5873970" y="1905401"/>
                  <a:pt x="5875772" y="1914732"/>
                  <a:pt x="5875321" y="1912399"/>
                </a:cubicBezTo>
                <a:cubicBezTo>
                  <a:pt x="5875171" y="1911622"/>
                  <a:pt x="5874771" y="1909549"/>
                  <a:pt x="5873970" y="1905401"/>
                </a:cubicBezTo>
                <a:close/>
                <a:moveTo>
                  <a:pt x="5134096" y="1903732"/>
                </a:moveTo>
                <a:lnTo>
                  <a:pt x="5135101" y="1911654"/>
                </a:lnTo>
                <a:lnTo>
                  <a:pt x="5142902" y="1916534"/>
                </a:lnTo>
                <a:lnTo>
                  <a:pt x="5163508" y="1927237"/>
                </a:lnTo>
                <a:lnTo>
                  <a:pt x="5150471" y="1913250"/>
                </a:lnTo>
                <a:cubicBezTo>
                  <a:pt x="5143572" y="1906915"/>
                  <a:pt x="5137739" y="1903066"/>
                  <a:pt x="5134096" y="1903732"/>
                </a:cubicBezTo>
                <a:close/>
                <a:moveTo>
                  <a:pt x="371294" y="1902829"/>
                </a:moveTo>
                <a:cubicBezTo>
                  <a:pt x="361050" y="1898955"/>
                  <a:pt x="360996" y="1905445"/>
                  <a:pt x="377674" y="1915862"/>
                </a:cubicBezTo>
                <a:cubicBezTo>
                  <a:pt x="380221" y="1918452"/>
                  <a:pt x="381296" y="1919137"/>
                  <a:pt x="381427" y="1918656"/>
                </a:cubicBezTo>
                <a:cubicBezTo>
                  <a:pt x="381558" y="1918176"/>
                  <a:pt x="380744" y="1916529"/>
                  <a:pt x="379512" y="1914457"/>
                </a:cubicBezTo>
                <a:cubicBezTo>
                  <a:pt x="377044" y="1910313"/>
                  <a:pt x="372902" y="1904464"/>
                  <a:pt x="371294" y="1902829"/>
                </a:cubicBezTo>
                <a:close/>
                <a:moveTo>
                  <a:pt x="5854596" y="1893303"/>
                </a:moveTo>
                <a:lnTo>
                  <a:pt x="5873970" y="1905401"/>
                </a:lnTo>
                <a:lnTo>
                  <a:pt x="5857836" y="1896673"/>
                </a:lnTo>
                <a:close/>
                <a:moveTo>
                  <a:pt x="5589436" y="1844038"/>
                </a:moveTo>
                <a:cubicBezTo>
                  <a:pt x="5592695" y="1844607"/>
                  <a:pt x="5600441" y="1841932"/>
                  <a:pt x="5599074" y="1849752"/>
                </a:cubicBezTo>
                <a:cubicBezTo>
                  <a:pt x="5595543" y="1849134"/>
                  <a:pt x="5592962" y="1848683"/>
                  <a:pt x="5591351" y="1847898"/>
                </a:cubicBezTo>
                <a:cubicBezTo>
                  <a:pt x="5589738" y="1847113"/>
                  <a:pt x="5589095" y="1845993"/>
                  <a:pt x="5589436" y="1844038"/>
                </a:cubicBezTo>
                <a:close/>
                <a:moveTo>
                  <a:pt x="5579799" y="1838323"/>
                </a:moveTo>
                <a:cubicBezTo>
                  <a:pt x="5583059" y="1838893"/>
                  <a:pt x="5590804" y="1836218"/>
                  <a:pt x="5589436" y="1844038"/>
                </a:cubicBezTo>
                <a:cubicBezTo>
                  <a:pt x="5585906" y="1843420"/>
                  <a:pt x="5583325" y="1842969"/>
                  <a:pt x="5581712" y="1842185"/>
                </a:cubicBezTo>
                <a:cubicBezTo>
                  <a:pt x="5580101" y="1841399"/>
                  <a:pt x="5579456" y="1840278"/>
                  <a:pt x="5579799" y="1838323"/>
                </a:cubicBezTo>
                <a:close/>
                <a:moveTo>
                  <a:pt x="5555346" y="1821288"/>
                </a:moveTo>
                <a:cubicBezTo>
                  <a:pt x="5565124" y="1822997"/>
                  <a:pt x="5574647" y="1829363"/>
                  <a:pt x="5579799" y="1838323"/>
                </a:cubicBezTo>
                <a:cubicBezTo>
                  <a:pt x="5573350" y="1835181"/>
                  <a:pt x="5568497" y="1833324"/>
                  <a:pt x="5564626" y="1831054"/>
                </a:cubicBezTo>
                <a:cubicBezTo>
                  <a:pt x="5560753" y="1828783"/>
                  <a:pt x="5557866" y="1826096"/>
                  <a:pt x="5555346" y="1821288"/>
                </a:cubicBezTo>
                <a:close/>
                <a:moveTo>
                  <a:pt x="5617713" y="1815043"/>
                </a:moveTo>
                <a:lnTo>
                  <a:pt x="5615118" y="1815619"/>
                </a:lnTo>
                <a:cubicBezTo>
                  <a:pt x="5614947" y="1816597"/>
                  <a:pt x="5617926" y="1819174"/>
                  <a:pt x="5622639" y="1822579"/>
                </a:cubicBezTo>
                <a:lnTo>
                  <a:pt x="5633468" y="1829782"/>
                </a:lnTo>
                <a:lnTo>
                  <a:pt x="5627957" y="1820482"/>
                </a:lnTo>
                <a:lnTo>
                  <a:pt x="5619868" y="1817004"/>
                </a:lnTo>
                <a:close/>
                <a:moveTo>
                  <a:pt x="298360" y="1792634"/>
                </a:moveTo>
                <a:cubicBezTo>
                  <a:pt x="298328" y="1793572"/>
                  <a:pt x="298239" y="1796072"/>
                  <a:pt x="298061" y="1801073"/>
                </a:cubicBezTo>
                <a:cubicBezTo>
                  <a:pt x="291998" y="1814543"/>
                  <a:pt x="311411" y="1821197"/>
                  <a:pt x="315164" y="1825013"/>
                </a:cubicBezTo>
                <a:cubicBezTo>
                  <a:pt x="318272" y="1841266"/>
                  <a:pt x="334895" y="1858171"/>
                  <a:pt x="348300" y="1871805"/>
                </a:cubicBezTo>
                <a:cubicBezTo>
                  <a:pt x="349061" y="1877761"/>
                  <a:pt x="349442" y="1880740"/>
                  <a:pt x="349584" y="1881856"/>
                </a:cubicBezTo>
                <a:cubicBezTo>
                  <a:pt x="350012" y="1885207"/>
                  <a:pt x="348300" y="1871805"/>
                  <a:pt x="348300" y="1871805"/>
                </a:cubicBezTo>
                <a:cubicBezTo>
                  <a:pt x="341385" y="1858226"/>
                  <a:pt x="331788" y="1841920"/>
                  <a:pt x="315164" y="1825013"/>
                </a:cubicBezTo>
                <a:cubicBezTo>
                  <a:pt x="322254" y="1818043"/>
                  <a:pt x="301759" y="1811380"/>
                  <a:pt x="298061" y="1801073"/>
                </a:cubicBezTo>
                <a:cubicBezTo>
                  <a:pt x="298061" y="1801073"/>
                  <a:pt x="298461" y="1789821"/>
                  <a:pt x="298360" y="1792634"/>
                </a:cubicBezTo>
                <a:close/>
                <a:moveTo>
                  <a:pt x="5205229" y="1788330"/>
                </a:moveTo>
                <a:lnTo>
                  <a:pt x="5205979" y="1789779"/>
                </a:lnTo>
                <a:lnTo>
                  <a:pt x="5208183" y="1792372"/>
                </a:lnTo>
                <a:close/>
                <a:moveTo>
                  <a:pt x="5933434" y="1786821"/>
                </a:moveTo>
                <a:lnTo>
                  <a:pt x="5946854" y="1800595"/>
                </a:lnTo>
                <a:lnTo>
                  <a:pt x="5952931" y="1815434"/>
                </a:lnTo>
                <a:cubicBezTo>
                  <a:pt x="5942827" y="1800647"/>
                  <a:pt x="5933630" y="1788397"/>
                  <a:pt x="5933434" y="1786821"/>
                </a:cubicBezTo>
                <a:close/>
                <a:moveTo>
                  <a:pt x="5446227" y="1781348"/>
                </a:moveTo>
                <a:lnTo>
                  <a:pt x="5487163" y="1810711"/>
                </a:lnTo>
                <a:lnTo>
                  <a:pt x="5519355" y="1830141"/>
                </a:lnTo>
                <a:lnTo>
                  <a:pt x="5584484" y="1904761"/>
                </a:lnTo>
                <a:lnTo>
                  <a:pt x="5594116" y="1916504"/>
                </a:lnTo>
                <a:lnTo>
                  <a:pt x="5585739" y="1911686"/>
                </a:lnTo>
                <a:cubicBezTo>
                  <a:pt x="5573179" y="1904285"/>
                  <a:pt x="5566253" y="1900473"/>
                  <a:pt x="5563097" y="1899206"/>
                </a:cubicBezTo>
                <a:lnTo>
                  <a:pt x="5563091" y="1900371"/>
                </a:lnTo>
                <a:lnTo>
                  <a:pt x="5531008" y="1864622"/>
                </a:lnTo>
                <a:cubicBezTo>
                  <a:pt x="5507515" y="1840702"/>
                  <a:pt x="5483790" y="1818607"/>
                  <a:pt x="5459624" y="1797575"/>
                </a:cubicBezTo>
                <a:close/>
                <a:moveTo>
                  <a:pt x="0" y="1776193"/>
                </a:moveTo>
                <a:lnTo>
                  <a:pt x="10476" y="1784252"/>
                </a:lnTo>
                <a:cubicBezTo>
                  <a:pt x="30211" y="1802679"/>
                  <a:pt x="28538" y="1805903"/>
                  <a:pt x="18345" y="1801261"/>
                </a:cubicBezTo>
                <a:lnTo>
                  <a:pt x="0" y="1790338"/>
                </a:lnTo>
                <a:close/>
                <a:moveTo>
                  <a:pt x="271606" y="1769752"/>
                </a:moveTo>
                <a:cubicBezTo>
                  <a:pt x="269335" y="1768516"/>
                  <a:pt x="279625" y="1774687"/>
                  <a:pt x="282038" y="1777140"/>
                </a:cubicBezTo>
                <a:cubicBezTo>
                  <a:pt x="282038" y="1777140"/>
                  <a:pt x="282038" y="1777140"/>
                  <a:pt x="278821" y="1773869"/>
                </a:cubicBezTo>
                <a:cubicBezTo>
                  <a:pt x="274516" y="1771399"/>
                  <a:pt x="272364" y="1770164"/>
                  <a:pt x="271606" y="1769752"/>
                </a:cubicBezTo>
                <a:close/>
                <a:moveTo>
                  <a:pt x="4598" y="1765692"/>
                </a:moveTo>
                <a:cubicBezTo>
                  <a:pt x="6633" y="1766748"/>
                  <a:pt x="12385" y="1771025"/>
                  <a:pt x="16016" y="1774200"/>
                </a:cubicBezTo>
                <a:cubicBezTo>
                  <a:pt x="17830" y="1775788"/>
                  <a:pt x="19114" y="1777101"/>
                  <a:pt x="19139" y="1777599"/>
                </a:cubicBezTo>
                <a:cubicBezTo>
                  <a:pt x="19163" y="1778097"/>
                  <a:pt x="17928" y="1777779"/>
                  <a:pt x="14704" y="1776106"/>
                </a:cubicBezTo>
                <a:lnTo>
                  <a:pt x="0" y="1769641"/>
                </a:lnTo>
                <a:lnTo>
                  <a:pt x="0" y="1768093"/>
                </a:lnTo>
                <a:close/>
                <a:moveTo>
                  <a:pt x="5798665" y="1763313"/>
                </a:moveTo>
                <a:lnTo>
                  <a:pt x="5866152" y="1834906"/>
                </a:lnTo>
                <a:lnTo>
                  <a:pt x="5882276" y="1859960"/>
                </a:lnTo>
                <a:lnTo>
                  <a:pt x="5909177" y="1899847"/>
                </a:lnTo>
                <a:lnTo>
                  <a:pt x="5911304" y="1906011"/>
                </a:lnTo>
                <a:lnTo>
                  <a:pt x="5930471" y="1931417"/>
                </a:lnTo>
                <a:lnTo>
                  <a:pt x="5959845" y="1974972"/>
                </a:lnTo>
                <a:cubicBezTo>
                  <a:pt x="5984836" y="2011890"/>
                  <a:pt x="6007834" y="2046861"/>
                  <a:pt x="6025461" y="2078297"/>
                </a:cubicBezTo>
                <a:cubicBezTo>
                  <a:pt x="5966453" y="2005840"/>
                  <a:pt x="5903573" y="1918592"/>
                  <a:pt x="5840137" y="1825932"/>
                </a:cubicBezTo>
                <a:close/>
                <a:moveTo>
                  <a:pt x="6253006" y="1754500"/>
                </a:moveTo>
                <a:lnTo>
                  <a:pt x="6288114" y="1784811"/>
                </a:lnTo>
                <a:cubicBezTo>
                  <a:pt x="6302240" y="1798019"/>
                  <a:pt x="6315658" y="1812563"/>
                  <a:pt x="6326083" y="1829248"/>
                </a:cubicBezTo>
                <a:cubicBezTo>
                  <a:pt x="6326083" y="1829248"/>
                  <a:pt x="6324415" y="1832404"/>
                  <a:pt x="6323091" y="1836670"/>
                </a:cubicBezTo>
                <a:lnTo>
                  <a:pt x="6322558" y="1844723"/>
                </a:lnTo>
                <a:close/>
                <a:moveTo>
                  <a:pt x="5436713" y="1747477"/>
                </a:moveTo>
                <a:lnTo>
                  <a:pt x="5454493" y="1758698"/>
                </a:lnTo>
                <a:lnTo>
                  <a:pt x="5444853" y="1753509"/>
                </a:lnTo>
                <a:lnTo>
                  <a:pt x="5440051" y="1750950"/>
                </a:lnTo>
                <a:close/>
                <a:moveTo>
                  <a:pt x="5427691" y="1743017"/>
                </a:moveTo>
                <a:cubicBezTo>
                  <a:pt x="5427691" y="1743017"/>
                  <a:pt x="5428372" y="1749938"/>
                  <a:pt x="5428202" y="1748208"/>
                </a:cubicBezTo>
                <a:cubicBezTo>
                  <a:pt x="5428146" y="1747630"/>
                  <a:pt x="5427995" y="1746092"/>
                  <a:pt x="5427691" y="1743017"/>
                </a:cubicBezTo>
                <a:close/>
                <a:moveTo>
                  <a:pt x="5412333" y="1731603"/>
                </a:moveTo>
                <a:cubicBezTo>
                  <a:pt x="5412333" y="1731603"/>
                  <a:pt x="5412951" y="1738888"/>
                  <a:pt x="5412796" y="1737065"/>
                </a:cubicBezTo>
                <a:cubicBezTo>
                  <a:pt x="5412744" y="1736459"/>
                  <a:pt x="5412608" y="1734839"/>
                  <a:pt x="5412333" y="1731603"/>
                </a:cubicBezTo>
                <a:close/>
                <a:moveTo>
                  <a:pt x="0" y="1731136"/>
                </a:moveTo>
                <a:lnTo>
                  <a:pt x="2605" y="1733570"/>
                </a:lnTo>
                <a:lnTo>
                  <a:pt x="0" y="1736005"/>
                </a:lnTo>
                <a:close/>
                <a:moveTo>
                  <a:pt x="5460584" y="1719405"/>
                </a:moveTo>
                <a:cubicBezTo>
                  <a:pt x="5458776" y="1718649"/>
                  <a:pt x="5456828" y="1718770"/>
                  <a:pt x="5454860" y="1720439"/>
                </a:cubicBezTo>
                <a:cubicBezTo>
                  <a:pt x="5450800" y="1724434"/>
                  <a:pt x="5490726" y="1752232"/>
                  <a:pt x="5469533" y="1735768"/>
                </a:cubicBezTo>
                <a:cubicBezTo>
                  <a:pt x="5522494" y="1776255"/>
                  <a:pt x="5589057" y="1814589"/>
                  <a:pt x="5646926" y="1855367"/>
                </a:cubicBezTo>
                <a:lnTo>
                  <a:pt x="5650947" y="1858469"/>
                </a:lnTo>
                <a:lnTo>
                  <a:pt x="5643664" y="1846982"/>
                </a:lnTo>
                <a:lnTo>
                  <a:pt x="5638914" y="1838970"/>
                </a:lnTo>
                <a:lnTo>
                  <a:pt x="5601771" y="1816307"/>
                </a:lnTo>
                <a:cubicBezTo>
                  <a:pt x="5559029" y="1789023"/>
                  <a:pt x="5515573" y="1760605"/>
                  <a:pt x="5470217" y="1731857"/>
                </a:cubicBezTo>
                <a:cubicBezTo>
                  <a:pt x="5470217" y="1731857"/>
                  <a:pt x="5466013" y="1721678"/>
                  <a:pt x="5460584" y="1719405"/>
                </a:cubicBezTo>
                <a:close/>
                <a:moveTo>
                  <a:pt x="323133" y="1713527"/>
                </a:moveTo>
                <a:cubicBezTo>
                  <a:pt x="321328" y="1713646"/>
                  <a:pt x="322539" y="1718548"/>
                  <a:pt x="328941" y="1731025"/>
                </a:cubicBezTo>
                <a:cubicBezTo>
                  <a:pt x="342346" y="1744658"/>
                  <a:pt x="342238" y="1757638"/>
                  <a:pt x="358914" y="1768055"/>
                </a:cubicBezTo>
                <a:cubicBezTo>
                  <a:pt x="361408" y="1768955"/>
                  <a:pt x="362352" y="1768160"/>
                  <a:pt x="362153" y="1766192"/>
                </a:cubicBezTo>
                <a:cubicBezTo>
                  <a:pt x="361111" y="1755855"/>
                  <a:pt x="328547" y="1713170"/>
                  <a:pt x="323133" y="1713527"/>
                </a:cubicBezTo>
                <a:close/>
                <a:moveTo>
                  <a:pt x="5517439" y="1708274"/>
                </a:moveTo>
                <a:lnTo>
                  <a:pt x="5551486" y="1732279"/>
                </a:lnTo>
                <a:lnTo>
                  <a:pt x="5592739" y="1761073"/>
                </a:lnTo>
                <a:lnTo>
                  <a:pt x="5590563" y="1757402"/>
                </a:lnTo>
                <a:lnTo>
                  <a:pt x="5589239" y="1756059"/>
                </a:lnTo>
                <a:lnTo>
                  <a:pt x="5579166" y="1743321"/>
                </a:lnTo>
                <a:close/>
                <a:moveTo>
                  <a:pt x="5346929" y="1707092"/>
                </a:moveTo>
                <a:lnTo>
                  <a:pt x="5403476" y="1749450"/>
                </a:lnTo>
                <a:lnTo>
                  <a:pt x="5404993" y="1752377"/>
                </a:lnTo>
                <a:cubicBezTo>
                  <a:pt x="5406914" y="1756870"/>
                  <a:pt x="5407480" y="1759549"/>
                  <a:pt x="5405739" y="1758627"/>
                </a:cubicBezTo>
                <a:cubicBezTo>
                  <a:pt x="5385724" y="1748018"/>
                  <a:pt x="5368589" y="1730932"/>
                  <a:pt x="5352007" y="1712729"/>
                </a:cubicBezTo>
                <a:close/>
                <a:moveTo>
                  <a:pt x="5381246" y="1696495"/>
                </a:moveTo>
                <a:lnTo>
                  <a:pt x="5380167" y="1697183"/>
                </a:lnTo>
                <a:cubicBezTo>
                  <a:pt x="5382034" y="1700910"/>
                  <a:pt x="5394020" y="1709805"/>
                  <a:pt x="5394020" y="1709805"/>
                </a:cubicBezTo>
                <a:lnTo>
                  <a:pt x="5395249" y="1706260"/>
                </a:lnTo>
                <a:lnTo>
                  <a:pt x="5391968" y="1705157"/>
                </a:lnTo>
                <a:close/>
                <a:moveTo>
                  <a:pt x="5282458" y="1691539"/>
                </a:moveTo>
                <a:cubicBezTo>
                  <a:pt x="5282533" y="1691000"/>
                  <a:pt x="5282515" y="1691136"/>
                  <a:pt x="5282443" y="1691640"/>
                </a:cubicBezTo>
                <a:lnTo>
                  <a:pt x="5282357" y="1692255"/>
                </a:lnTo>
                <a:lnTo>
                  <a:pt x="5282119" y="1693960"/>
                </a:lnTo>
                <a:cubicBezTo>
                  <a:pt x="5281857" y="1695845"/>
                  <a:pt x="5281555" y="1697999"/>
                  <a:pt x="5281555" y="1697999"/>
                </a:cubicBezTo>
                <a:lnTo>
                  <a:pt x="5282357" y="1692255"/>
                </a:lnTo>
                <a:close/>
                <a:moveTo>
                  <a:pt x="5456062" y="1665211"/>
                </a:moveTo>
                <a:lnTo>
                  <a:pt x="5455839" y="1665244"/>
                </a:lnTo>
                <a:lnTo>
                  <a:pt x="5457004" y="1666053"/>
                </a:lnTo>
                <a:close/>
                <a:moveTo>
                  <a:pt x="5429012" y="1661398"/>
                </a:moveTo>
                <a:lnTo>
                  <a:pt x="5442501" y="1679286"/>
                </a:lnTo>
                <a:lnTo>
                  <a:pt x="5454424" y="1691192"/>
                </a:lnTo>
                <a:lnTo>
                  <a:pt x="5552741" y="1756946"/>
                </a:lnTo>
                <a:lnTo>
                  <a:pt x="5613826" y="1796648"/>
                </a:lnTo>
                <a:lnTo>
                  <a:pt x="5606550" y="1784372"/>
                </a:lnTo>
                <a:lnTo>
                  <a:pt x="5549264" y="1750132"/>
                </a:lnTo>
                <a:lnTo>
                  <a:pt x="5532944" y="1731759"/>
                </a:lnTo>
                <a:lnTo>
                  <a:pt x="5519998" y="1720693"/>
                </a:lnTo>
                <a:lnTo>
                  <a:pt x="5470467" y="1687994"/>
                </a:lnTo>
                <a:close/>
                <a:moveTo>
                  <a:pt x="5913213" y="1657999"/>
                </a:moveTo>
                <a:cubicBezTo>
                  <a:pt x="5913472" y="1655945"/>
                  <a:pt x="5912436" y="1664160"/>
                  <a:pt x="5912436" y="1664160"/>
                </a:cubicBezTo>
                <a:cubicBezTo>
                  <a:pt x="5912896" y="1660509"/>
                  <a:pt x="5913127" y="1658683"/>
                  <a:pt x="5913213" y="1657999"/>
                </a:cubicBezTo>
                <a:close/>
                <a:moveTo>
                  <a:pt x="5418091" y="1656688"/>
                </a:moveTo>
                <a:lnTo>
                  <a:pt x="5418052" y="1656707"/>
                </a:lnTo>
                <a:lnTo>
                  <a:pt x="5424274" y="1664173"/>
                </a:lnTo>
                <a:lnTo>
                  <a:pt x="5422755" y="1670342"/>
                </a:lnTo>
                <a:lnTo>
                  <a:pt x="5435055" y="1678272"/>
                </a:lnTo>
                <a:lnTo>
                  <a:pt x="5428837" y="1667268"/>
                </a:lnTo>
                <a:cubicBezTo>
                  <a:pt x="5426604" y="1661339"/>
                  <a:pt x="5429917" y="1662911"/>
                  <a:pt x="5427449" y="1661735"/>
                </a:cubicBezTo>
                <a:close/>
                <a:moveTo>
                  <a:pt x="5893587" y="1648977"/>
                </a:moveTo>
                <a:cubicBezTo>
                  <a:pt x="5894267" y="1649336"/>
                  <a:pt x="5896081" y="1650297"/>
                  <a:pt x="5899706" y="1652219"/>
                </a:cubicBezTo>
                <a:cubicBezTo>
                  <a:pt x="5899706" y="1652219"/>
                  <a:pt x="5891548" y="1647897"/>
                  <a:pt x="5893587" y="1648977"/>
                </a:cubicBezTo>
                <a:close/>
                <a:moveTo>
                  <a:pt x="5997134" y="1646100"/>
                </a:moveTo>
                <a:cubicBezTo>
                  <a:pt x="6020756" y="1664606"/>
                  <a:pt x="6025896" y="1678571"/>
                  <a:pt x="6022563" y="1680926"/>
                </a:cubicBezTo>
                <a:cubicBezTo>
                  <a:pt x="6019229" y="1683282"/>
                  <a:pt x="6007418" y="1674031"/>
                  <a:pt x="5997134" y="1646100"/>
                </a:cubicBezTo>
                <a:close/>
                <a:moveTo>
                  <a:pt x="5175273" y="1636917"/>
                </a:moveTo>
                <a:cubicBezTo>
                  <a:pt x="5175453" y="1636485"/>
                  <a:pt x="5175333" y="1636774"/>
                  <a:pt x="5175093" y="1637349"/>
                </a:cubicBezTo>
                <a:lnTo>
                  <a:pt x="5174868" y="1637889"/>
                </a:lnTo>
                <a:lnTo>
                  <a:pt x="5174183" y="1639527"/>
                </a:lnTo>
                <a:lnTo>
                  <a:pt x="5174184" y="1639527"/>
                </a:lnTo>
                <a:lnTo>
                  <a:pt x="5174192" y="1639509"/>
                </a:lnTo>
                <a:lnTo>
                  <a:pt x="5174868" y="1637889"/>
                </a:lnTo>
                <a:close/>
                <a:moveTo>
                  <a:pt x="5480049" y="1630735"/>
                </a:moveTo>
                <a:cubicBezTo>
                  <a:pt x="5480404" y="1631554"/>
                  <a:pt x="5481353" y="1633732"/>
                  <a:pt x="5483250" y="1638095"/>
                </a:cubicBezTo>
                <a:cubicBezTo>
                  <a:pt x="5483250" y="1638095"/>
                  <a:pt x="5478982" y="1628283"/>
                  <a:pt x="5480049" y="1630735"/>
                </a:cubicBezTo>
                <a:close/>
                <a:moveTo>
                  <a:pt x="5492151" y="1618202"/>
                </a:moveTo>
                <a:lnTo>
                  <a:pt x="5494254" y="1622186"/>
                </a:lnTo>
                <a:lnTo>
                  <a:pt x="5512612" y="1633472"/>
                </a:lnTo>
                <a:lnTo>
                  <a:pt x="5508544" y="1627080"/>
                </a:lnTo>
                <a:lnTo>
                  <a:pt x="5501584" y="1623628"/>
                </a:lnTo>
                <a:close/>
                <a:moveTo>
                  <a:pt x="286440" y="1616887"/>
                </a:moveTo>
                <a:cubicBezTo>
                  <a:pt x="287296" y="1619397"/>
                  <a:pt x="289830" y="1623608"/>
                  <a:pt x="293046" y="1626880"/>
                </a:cubicBezTo>
                <a:cubicBezTo>
                  <a:pt x="299536" y="1626935"/>
                  <a:pt x="296920" y="1616638"/>
                  <a:pt x="289884" y="1617119"/>
                </a:cubicBezTo>
                <a:cubicBezTo>
                  <a:pt x="286399" y="1613574"/>
                  <a:pt x="285581" y="1614378"/>
                  <a:pt x="286440" y="1616887"/>
                </a:cubicBezTo>
                <a:close/>
                <a:moveTo>
                  <a:pt x="6691148" y="1613750"/>
                </a:moveTo>
                <a:lnTo>
                  <a:pt x="6693300" y="1616102"/>
                </a:lnTo>
                <a:lnTo>
                  <a:pt x="6692977" y="1615808"/>
                </a:lnTo>
                <a:close/>
                <a:moveTo>
                  <a:pt x="6686824" y="1609022"/>
                </a:moveTo>
                <a:cubicBezTo>
                  <a:pt x="6686039" y="1608132"/>
                  <a:pt x="6686504" y="1608591"/>
                  <a:pt x="6687852" y="1610041"/>
                </a:cubicBezTo>
                <a:lnTo>
                  <a:pt x="6691148" y="1613750"/>
                </a:lnTo>
                <a:close/>
                <a:moveTo>
                  <a:pt x="0" y="1608886"/>
                </a:moveTo>
                <a:lnTo>
                  <a:pt x="35633" y="1634636"/>
                </a:lnTo>
                <a:lnTo>
                  <a:pt x="50331" y="1646955"/>
                </a:lnTo>
                <a:lnTo>
                  <a:pt x="64987" y="1650325"/>
                </a:lnTo>
                <a:lnTo>
                  <a:pt x="73479" y="1662515"/>
                </a:lnTo>
                <a:lnTo>
                  <a:pt x="66922" y="1660861"/>
                </a:lnTo>
                <a:lnTo>
                  <a:pt x="94425" y="1683914"/>
                </a:lnTo>
                <a:cubicBezTo>
                  <a:pt x="120786" y="1705347"/>
                  <a:pt x="116184" y="1704251"/>
                  <a:pt x="100504" y="1694823"/>
                </a:cubicBezTo>
                <a:lnTo>
                  <a:pt x="92403" y="1689682"/>
                </a:lnTo>
                <a:lnTo>
                  <a:pt x="197670" y="1840788"/>
                </a:lnTo>
                <a:cubicBezTo>
                  <a:pt x="204345" y="1850851"/>
                  <a:pt x="225829" y="1884429"/>
                  <a:pt x="244840" y="1914673"/>
                </a:cubicBezTo>
                <a:lnTo>
                  <a:pt x="255757" y="1932278"/>
                </a:lnTo>
                <a:lnTo>
                  <a:pt x="245860" y="1931804"/>
                </a:lnTo>
                <a:lnTo>
                  <a:pt x="226878" y="1904312"/>
                </a:lnTo>
                <a:cubicBezTo>
                  <a:pt x="210309" y="1880918"/>
                  <a:pt x="196960" y="1860794"/>
                  <a:pt x="184154" y="1840134"/>
                </a:cubicBezTo>
                <a:lnTo>
                  <a:pt x="66638" y="1675993"/>
                </a:lnTo>
                <a:lnTo>
                  <a:pt x="72257" y="1676898"/>
                </a:lnTo>
                <a:lnTo>
                  <a:pt x="71163" y="1676204"/>
                </a:lnTo>
                <a:cubicBezTo>
                  <a:pt x="60269" y="1669098"/>
                  <a:pt x="49092" y="1661682"/>
                  <a:pt x="40116" y="1655732"/>
                </a:cubicBezTo>
                <a:lnTo>
                  <a:pt x="0" y="1624413"/>
                </a:lnTo>
                <a:close/>
                <a:moveTo>
                  <a:pt x="5414786" y="1607666"/>
                </a:moveTo>
                <a:lnTo>
                  <a:pt x="5413645" y="1608694"/>
                </a:lnTo>
                <a:lnTo>
                  <a:pt x="5417766" y="1611043"/>
                </a:lnTo>
                <a:lnTo>
                  <a:pt x="5420288" y="1612533"/>
                </a:lnTo>
                <a:close/>
                <a:moveTo>
                  <a:pt x="5876657" y="1604233"/>
                </a:moveTo>
                <a:lnTo>
                  <a:pt x="5875595" y="1611147"/>
                </a:lnTo>
                <a:lnTo>
                  <a:pt x="5875454" y="1612068"/>
                </a:lnTo>
                <a:lnTo>
                  <a:pt x="5881702" y="1616416"/>
                </a:lnTo>
                <a:lnTo>
                  <a:pt x="5902332" y="1630211"/>
                </a:lnTo>
                <a:lnTo>
                  <a:pt x="5880196" y="1606981"/>
                </a:lnTo>
                <a:close/>
                <a:moveTo>
                  <a:pt x="5423369" y="1600005"/>
                </a:moveTo>
                <a:lnTo>
                  <a:pt x="5430069" y="1604731"/>
                </a:lnTo>
                <a:lnTo>
                  <a:pt x="5434589" y="1611620"/>
                </a:lnTo>
                <a:lnTo>
                  <a:pt x="5438373" y="1623215"/>
                </a:lnTo>
                <a:lnTo>
                  <a:pt x="5510807" y="1665979"/>
                </a:lnTo>
                <a:lnTo>
                  <a:pt x="5495703" y="1650993"/>
                </a:lnTo>
                <a:lnTo>
                  <a:pt x="5539035" y="1681481"/>
                </a:lnTo>
                <a:lnTo>
                  <a:pt x="5540661" y="1683605"/>
                </a:lnTo>
                <a:lnTo>
                  <a:pt x="5546847" y="1687257"/>
                </a:lnTo>
                <a:lnTo>
                  <a:pt x="5543227" y="1681570"/>
                </a:lnTo>
                <a:lnTo>
                  <a:pt x="5539887" y="1680587"/>
                </a:lnTo>
                <a:cubicBezTo>
                  <a:pt x="5536607" y="1678361"/>
                  <a:pt x="5533566" y="1675373"/>
                  <a:pt x="5533052" y="1673583"/>
                </a:cubicBezTo>
                <a:cubicBezTo>
                  <a:pt x="5532710" y="1672390"/>
                  <a:pt x="5533490" y="1671728"/>
                  <a:pt x="5536069" y="1672179"/>
                </a:cubicBezTo>
                <a:lnTo>
                  <a:pt x="5538172" y="1673626"/>
                </a:lnTo>
                <a:lnTo>
                  <a:pt x="5527823" y="1657368"/>
                </a:lnTo>
                <a:lnTo>
                  <a:pt x="5514849" y="1649802"/>
                </a:lnTo>
                <a:lnTo>
                  <a:pt x="5518384" y="1654481"/>
                </a:lnTo>
                <a:lnTo>
                  <a:pt x="5510247" y="1648650"/>
                </a:lnTo>
                <a:lnTo>
                  <a:pt x="5488740" y="1634577"/>
                </a:lnTo>
                <a:lnTo>
                  <a:pt x="5469852" y="1623563"/>
                </a:lnTo>
                <a:lnTo>
                  <a:pt x="5439746" y="1606479"/>
                </a:lnTo>
                <a:lnTo>
                  <a:pt x="5458140" y="1621617"/>
                </a:lnTo>
                <a:close/>
                <a:moveTo>
                  <a:pt x="5202534" y="1594738"/>
                </a:moveTo>
                <a:cubicBezTo>
                  <a:pt x="5199496" y="1593358"/>
                  <a:pt x="5192929" y="1600898"/>
                  <a:pt x="5203627" y="1599748"/>
                </a:cubicBezTo>
                <a:lnTo>
                  <a:pt x="5230541" y="1619908"/>
                </a:lnTo>
                <a:lnTo>
                  <a:pt x="5261737" y="1643277"/>
                </a:lnTo>
                <a:lnTo>
                  <a:pt x="5251071" y="1626853"/>
                </a:lnTo>
                <a:lnTo>
                  <a:pt x="5203627" y="1599748"/>
                </a:lnTo>
                <a:cubicBezTo>
                  <a:pt x="5204168" y="1596651"/>
                  <a:pt x="5203548" y="1595199"/>
                  <a:pt x="5202534" y="1594738"/>
                </a:cubicBezTo>
                <a:close/>
                <a:moveTo>
                  <a:pt x="6660702" y="1586321"/>
                </a:moveTo>
                <a:lnTo>
                  <a:pt x="6692977" y="1615808"/>
                </a:lnTo>
                <a:lnTo>
                  <a:pt x="6703593" y="1627753"/>
                </a:lnTo>
                <a:lnTo>
                  <a:pt x="6716794" y="1644350"/>
                </a:lnTo>
                <a:lnTo>
                  <a:pt x="6717218" y="1661855"/>
                </a:lnTo>
                <a:lnTo>
                  <a:pt x="6713755" y="1659394"/>
                </a:lnTo>
                <a:lnTo>
                  <a:pt x="6707371" y="1652338"/>
                </a:lnTo>
                <a:close/>
                <a:moveTo>
                  <a:pt x="5991304" y="1585404"/>
                </a:moveTo>
                <a:lnTo>
                  <a:pt x="6008656" y="1600599"/>
                </a:lnTo>
                <a:lnTo>
                  <a:pt x="6014437" y="1607723"/>
                </a:lnTo>
                <a:lnTo>
                  <a:pt x="6009995" y="1607120"/>
                </a:lnTo>
                <a:cubicBezTo>
                  <a:pt x="6005710" y="1603693"/>
                  <a:pt x="6000603" y="1597664"/>
                  <a:pt x="5994805" y="1590123"/>
                </a:cubicBezTo>
                <a:close/>
                <a:moveTo>
                  <a:pt x="6115270" y="1582938"/>
                </a:moveTo>
                <a:cubicBezTo>
                  <a:pt x="6112106" y="1581440"/>
                  <a:pt x="6124764" y="1587431"/>
                  <a:pt x="6124764" y="1587431"/>
                </a:cubicBezTo>
                <a:cubicBezTo>
                  <a:pt x="6119138" y="1584769"/>
                  <a:pt x="6116325" y="1583436"/>
                  <a:pt x="6115270" y="1582938"/>
                </a:cubicBezTo>
                <a:close/>
                <a:moveTo>
                  <a:pt x="267505" y="1582392"/>
                </a:moveTo>
                <a:cubicBezTo>
                  <a:pt x="266095" y="1582287"/>
                  <a:pt x="265326" y="1583278"/>
                  <a:pt x="265478" y="1585206"/>
                </a:cubicBezTo>
                <a:cubicBezTo>
                  <a:pt x="265784" y="1589063"/>
                  <a:pt x="269776" y="1596669"/>
                  <a:pt x="279697" y="1606758"/>
                </a:cubicBezTo>
                <a:cubicBezTo>
                  <a:pt x="282394" y="1607592"/>
                  <a:pt x="283752" y="1606724"/>
                  <a:pt x="284174" y="1604953"/>
                </a:cubicBezTo>
                <a:cubicBezTo>
                  <a:pt x="285435" y="1599639"/>
                  <a:pt x="278248" y="1586193"/>
                  <a:pt x="273380" y="1586152"/>
                </a:cubicBezTo>
                <a:cubicBezTo>
                  <a:pt x="270967" y="1583698"/>
                  <a:pt x="268916" y="1582498"/>
                  <a:pt x="267505" y="1582392"/>
                </a:cubicBezTo>
                <a:close/>
                <a:moveTo>
                  <a:pt x="5386100" y="1581067"/>
                </a:moveTo>
                <a:lnTo>
                  <a:pt x="5378140" y="1581833"/>
                </a:lnTo>
                <a:lnTo>
                  <a:pt x="5384351" y="1588581"/>
                </a:lnTo>
                <a:lnTo>
                  <a:pt x="5390224" y="1595343"/>
                </a:lnTo>
                <a:lnTo>
                  <a:pt x="5407091" y="1604958"/>
                </a:lnTo>
                <a:lnTo>
                  <a:pt x="5405265" y="1602834"/>
                </a:lnTo>
                <a:close/>
                <a:moveTo>
                  <a:pt x="5158121" y="1562240"/>
                </a:moveTo>
                <a:lnTo>
                  <a:pt x="5156956" y="1563634"/>
                </a:lnTo>
                <a:lnTo>
                  <a:pt x="5158205" y="1564456"/>
                </a:lnTo>
                <a:close/>
                <a:moveTo>
                  <a:pt x="2" y="1560268"/>
                </a:moveTo>
                <a:lnTo>
                  <a:pt x="39746" y="1615292"/>
                </a:lnTo>
                <a:lnTo>
                  <a:pt x="41384" y="1616575"/>
                </a:lnTo>
                <a:cubicBezTo>
                  <a:pt x="45335" y="1620040"/>
                  <a:pt x="51430" y="1625625"/>
                  <a:pt x="61297" y="1634839"/>
                </a:cubicBezTo>
                <a:cubicBezTo>
                  <a:pt x="89054" y="1654413"/>
                  <a:pt x="120050" y="1686008"/>
                  <a:pt x="61143" y="1645099"/>
                </a:cubicBezTo>
                <a:lnTo>
                  <a:pt x="52133" y="1638059"/>
                </a:lnTo>
                <a:lnTo>
                  <a:pt x="38019" y="1636020"/>
                </a:lnTo>
                <a:lnTo>
                  <a:pt x="23408" y="1615612"/>
                </a:lnTo>
                <a:lnTo>
                  <a:pt x="0" y="1597320"/>
                </a:lnTo>
                <a:lnTo>
                  <a:pt x="0" y="1587470"/>
                </a:lnTo>
                <a:lnTo>
                  <a:pt x="6934" y="1592601"/>
                </a:lnTo>
                <a:lnTo>
                  <a:pt x="2" y="1582920"/>
                </a:lnTo>
                <a:close/>
                <a:moveTo>
                  <a:pt x="5989712" y="1559069"/>
                </a:moveTo>
                <a:cubicBezTo>
                  <a:pt x="5990499" y="1559440"/>
                  <a:pt x="5996327" y="1565898"/>
                  <a:pt x="6003400" y="1573226"/>
                </a:cubicBezTo>
                <a:lnTo>
                  <a:pt x="5995467" y="1567239"/>
                </a:lnTo>
                <a:lnTo>
                  <a:pt x="5992784" y="1563723"/>
                </a:lnTo>
                <a:cubicBezTo>
                  <a:pt x="5990184" y="1560216"/>
                  <a:pt x="5989318" y="1558882"/>
                  <a:pt x="5989712" y="1559069"/>
                </a:cubicBezTo>
                <a:close/>
                <a:moveTo>
                  <a:pt x="5449801" y="1556756"/>
                </a:moveTo>
                <a:lnTo>
                  <a:pt x="5455923" y="1567660"/>
                </a:lnTo>
                <a:lnTo>
                  <a:pt x="5469820" y="1586140"/>
                </a:lnTo>
                <a:lnTo>
                  <a:pt x="5484897" y="1597880"/>
                </a:lnTo>
                <a:lnTo>
                  <a:pt x="5453890" y="1559663"/>
                </a:lnTo>
                <a:close/>
                <a:moveTo>
                  <a:pt x="5098818" y="1529021"/>
                </a:moveTo>
                <a:lnTo>
                  <a:pt x="5099202" y="1529502"/>
                </a:lnTo>
                <a:lnTo>
                  <a:pt x="5105588" y="1533691"/>
                </a:lnTo>
                <a:close/>
                <a:moveTo>
                  <a:pt x="6093179" y="1527251"/>
                </a:moveTo>
                <a:lnTo>
                  <a:pt x="6092242" y="1530035"/>
                </a:lnTo>
                <a:lnTo>
                  <a:pt x="6094893" y="1538635"/>
                </a:lnTo>
                <a:lnTo>
                  <a:pt x="6095724" y="1539170"/>
                </a:lnTo>
                <a:lnTo>
                  <a:pt x="6104304" y="1544233"/>
                </a:lnTo>
                <a:close/>
                <a:moveTo>
                  <a:pt x="243455" y="1509794"/>
                </a:moveTo>
                <a:lnTo>
                  <a:pt x="256592" y="1510940"/>
                </a:lnTo>
                <a:lnTo>
                  <a:pt x="262338" y="1510055"/>
                </a:lnTo>
                <a:lnTo>
                  <a:pt x="326972" y="1604385"/>
                </a:lnTo>
                <a:lnTo>
                  <a:pt x="382582" y="1687031"/>
                </a:lnTo>
                <a:lnTo>
                  <a:pt x="365142" y="1683990"/>
                </a:lnTo>
                <a:lnTo>
                  <a:pt x="361225" y="1678802"/>
                </a:lnTo>
                <a:cubicBezTo>
                  <a:pt x="347187" y="1660058"/>
                  <a:pt x="332552" y="1640059"/>
                  <a:pt x="316924" y="1617348"/>
                </a:cubicBezTo>
                <a:cubicBezTo>
                  <a:pt x="305319" y="1598726"/>
                  <a:pt x="291867" y="1578636"/>
                  <a:pt x="277383" y="1557716"/>
                </a:cubicBezTo>
                <a:close/>
                <a:moveTo>
                  <a:pt x="5074767" y="1507078"/>
                </a:moveTo>
                <a:lnTo>
                  <a:pt x="5077377" y="1511291"/>
                </a:lnTo>
                <a:lnTo>
                  <a:pt x="5100077" y="1526224"/>
                </a:lnTo>
                <a:lnTo>
                  <a:pt x="5117251" y="1537518"/>
                </a:lnTo>
                <a:lnTo>
                  <a:pt x="5108220" y="1528667"/>
                </a:lnTo>
                <a:lnTo>
                  <a:pt x="5086127" y="1512852"/>
                </a:lnTo>
                <a:close/>
                <a:moveTo>
                  <a:pt x="114807" y="1487920"/>
                </a:moveTo>
                <a:lnTo>
                  <a:pt x="130079" y="1490349"/>
                </a:lnTo>
                <a:lnTo>
                  <a:pt x="171822" y="1498988"/>
                </a:lnTo>
                <a:lnTo>
                  <a:pt x="235979" y="1596113"/>
                </a:lnTo>
                <a:cubicBezTo>
                  <a:pt x="249384" y="1609746"/>
                  <a:pt x="299251" y="1660465"/>
                  <a:pt x="292708" y="1666899"/>
                </a:cubicBezTo>
                <a:cubicBezTo>
                  <a:pt x="309559" y="1656767"/>
                  <a:pt x="236863" y="1555556"/>
                  <a:pt x="243234" y="1569672"/>
                </a:cubicBezTo>
                <a:lnTo>
                  <a:pt x="197663" y="1503774"/>
                </a:lnTo>
                <a:lnTo>
                  <a:pt x="218575" y="1507626"/>
                </a:lnTo>
                <a:lnTo>
                  <a:pt x="231744" y="1508774"/>
                </a:lnTo>
                <a:lnTo>
                  <a:pt x="293276" y="1599841"/>
                </a:lnTo>
                <a:cubicBezTo>
                  <a:pt x="303303" y="1613310"/>
                  <a:pt x="314762" y="1629125"/>
                  <a:pt x="326981" y="1646273"/>
                </a:cubicBezTo>
                <a:lnTo>
                  <a:pt x="351855" y="1681672"/>
                </a:lnTo>
                <a:lnTo>
                  <a:pt x="341129" y="1679802"/>
                </a:lnTo>
                <a:lnTo>
                  <a:pt x="242262" y="1665521"/>
                </a:lnTo>
                <a:lnTo>
                  <a:pt x="231001" y="1648887"/>
                </a:lnTo>
                <a:close/>
                <a:moveTo>
                  <a:pt x="77318" y="1483828"/>
                </a:moveTo>
                <a:lnTo>
                  <a:pt x="99952" y="1485558"/>
                </a:lnTo>
                <a:lnTo>
                  <a:pt x="102306" y="1485932"/>
                </a:lnTo>
                <a:lnTo>
                  <a:pt x="160097" y="1567500"/>
                </a:lnTo>
                <a:lnTo>
                  <a:pt x="227405" y="1663375"/>
                </a:lnTo>
                <a:lnTo>
                  <a:pt x="205794" y="1660254"/>
                </a:lnTo>
                <a:lnTo>
                  <a:pt x="205699" y="1659133"/>
                </a:lnTo>
                <a:cubicBezTo>
                  <a:pt x="199319" y="1646101"/>
                  <a:pt x="172989" y="1625867"/>
                  <a:pt x="159158" y="1598709"/>
                </a:cubicBezTo>
                <a:close/>
                <a:moveTo>
                  <a:pt x="34851" y="1480582"/>
                </a:moveTo>
                <a:lnTo>
                  <a:pt x="50510" y="1481779"/>
                </a:lnTo>
                <a:lnTo>
                  <a:pt x="120702" y="1581415"/>
                </a:lnTo>
                <a:lnTo>
                  <a:pt x="171185" y="1655255"/>
                </a:lnTo>
                <a:lnTo>
                  <a:pt x="158373" y="1653403"/>
                </a:lnTo>
                <a:lnTo>
                  <a:pt x="106384" y="1579673"/>
                </a:lnTo>
                <a:close/>
                <a:moveTo>
                  <a:pt x="2" y="1410834"/>
                </a:moveTo>
                <a:lnTo>
                  <a:pt x="6513" y="1419324"/>
                </a:lnTo>
                <a:lnTo>
                  <a:pt x="35980" y="1461152"/>
                </a:lnTo>
                <a:lnTo>
                  <a:pt x="18051" y="1457310"/>
                </a:lnTo>
                <a:lnTo>
                  <a:pt x="2" y="1432308"/>
                </a:lnTo>
                <a:close/>
                <a:moveTo>
                  <a:pt x="2" y="1350990"/>
                </a:moveTo>
                <a:lnTo>
                  <a:pt x="76724" y="1449823"/>
                </a:lnTo>
                <a:lnTo>
                  <a:pt x="93167" y="1473031"/>
                </a:lnTo>
                <a:lnTo>
                  <a:pt x="65542" y="1467300"/>
                </a:lnTo>
                <a:lnTo>
                  <a:pt x="30080" y="1417520"/>
                </a:lnTo>
                <a:lnTo>
                  <a:pt x="1" y="1376446"/>
                </a:lnTo>
                <a:close/>
                <a:moveTo>
                  <a:pt x="132049" y="1344278"/>
                </a:moveTo>
                <a:cubicBezTo>
                  <a:pt x="136352" y="1342057"/>
                  <a:pt x="173812" y="1385066"/>
                  <a:pt x="181412" y="1397705"/>
                </a:cubicBezTo>
                <a:cubicBezTo>
                  <a:pt x="207883" y="1433082"/>
                  <a:pt x="232907" y="1467874"/>
                  <a:pt x="256995" y="1502260"/>
                </a:cubicBezTo>
                <a:lnTo>
                  <a:pt x="257233" y="1502607"/>
                </a:lnTo>
                <a:lnTo>
                  <a:pt x="256936" y="1502513"/>
                </a:lnTo>
                <a:cubicBezTo>
                  <a:pt x="251862" y="1501252"/>
                  <a:pt x="245665" y="1499935"/>
                  <a:pt x="238926" y="1498614"/>
                </a:cubicBezTo>
                <a:lnTo>
                  <a:pt x="235050" y="1497924"/>
                </a:lnTo>
                <a:lnTo>
                  <a:pt x="231646" y="1493115"/>
                </a:lnTo>
                <a:cubicBezTo>
                  <a:pt x="200176" y="1449243"/>
                  <a:pt x="167832" y="1404622"/>
                  <a:pt x="141132" y="1364375"/>
                </a:cubicBezTo>
                <a:cubicBezTo>
                  <a:pt x="132865" y="1350783"/>
                  <a:pt x="130615" y="1345018"/>
                  <a:pt x="132049" y="1344278"/>
                </a:cubicBezTo>
                <a:close/>
                <a:moveTo>
                  <a:pt x="5987771" y="1279249"/>
                </a:moveTo>
                <a:lnTo>
                  <a:pt x="5987267" y="1282287"/>
                </a:lnTo>
                <a:cubicBezTo>
                  <a:pt x="5987055" y="1283571"/>
                  <a:pt x="5986948" y="1284212"/>
                  <a:pt x="5987107" y="1283250"/>
                </a:cubicBezTo>
                <a:close/>
                <a:moveTo>
                  <a:pt x="5988546" y="1274581"/>
                </a:moveTo>
                <a:cubicBezTo>
                  <a:pt x="5988546" y="1274581"/>
                  <a:pt x="5988333" y="1275866"/>
                  <a:pt x="5988067" y="1277471"/>
                </a:cubicBezTo>
                <a:lnTo>
                  <a:pt x="5987771" y="1279249"/>
                </a:lnTo>
                <a:close/>
                <a:moveTo>
                  <a:pt x="5992660" y="1266803"/>
                </a:moveTo>
                <a:cubicBezTo>
                  <a:pt x="5992204" y="1267667"/>
                  <a:pt x="5990984" y="1269973"/>
                  <a:pt x="5988546" y="1274581"/>
                </a:cubicBezTo>
                <a:cubicBezTo>
                  <a:pt x="5988546" y="1274581"/>
                  <a:pt x="5994030" y="1264210"/>
                  <a:pt x="5992660" y="1266803"/>
                </a:cubicBezTo>
                <a:close/>
                <a:moveTo>
                  <a:pt x="2" y="1262743"/>
                </a:moveTo>
                <a:lnTo>
                  <a:pt x="64484" y="1346420"/>
                </a:lnTo>
                <a:cubicBezTo>
                  <a:pt x="97402" y="1386991"/>
                  <a:pt x="127182" y="1430915"/>
                  <a:pt x="155279" y="1473945"/>
                </a:cubicBezTo>
                <a:lnTo>
                  <a:pt x="162508" y="1484889"/>
                </a:lnTo>
                <a:lnTo>
                  <a:pt x="128126" y="1479370"/>
                </a:lnTo>
                <a:lnTo>
                  <a:pt x="105716" y="1475327"/>
                </a:lnTo>
                <a:lnTo>
                  <a:pt x="90611" y="1454403"/>
                </a:lnTo>
                <a:lnTo>
                  <a:pt x="8172" y="1344044"/>
                </a:lnTo>
                <a:lnTo>
                  <a:pt x="16827" y="1347151"/>
                </a:lnTo>
                <a:lnTo>
                  <a:pt x="24739" y="1344128"/>
                </a:lnTo>
                <a:cubicBezTo>
                  <a:pt x="26199" y="1342598"/>
                  <a:pt x="25890" y="1340771"/>
                  <a:pt x="21687" y="1338731"/>
                </a:cubicBezTo>
                <a:lnTo>
                  <a:pt x="141" y="1333292"/>
                </a:lnTo>
                <a:lnTo>
                  <a:pt x="3" y="1333107"/>
                </a:lnTo>
                <a:close/>
                <a:moveTo>
                  <a:pt x="5964247" y="1250922"/>
                </a:moveTo>
                <a:lnTo>
                  <a:pt x="5963479" y="1255140"/>
                </a:lnTo>
                <a:cubicBezTo>
                  <a:pt x="5963294" y="1256149"/>
                  <a:pt x="5963416" y="1255476"/>
                  <a:pt x="5963662" y="1254131"/>
                </a:cubicBezTo>
                <a:close/>
                <a:moveTo>
                  <a:pt x="5965133" y="1246063"/>
                </a:moveTo>
                <a:lnTo>
                  <a:pt x="5964247" y="1250922"/>
                </a:lnTo>
                <a:lnTo>
                  <a:pt x="5964581" y="1249088"/>
                </a:lnTo>
                <a:cubicBezTo>
                  <a:pt x="5964887" y="1247407"/>
                  <a:pt x="5965133" y="1246063"/>
                  <a:pt x="5965133" y="1246063"/>
                </a:cubicBezTo>
                <a:close/>
                <a:moveTo>
                  <a:pt x="5926359" y="1201972"/>
                </a:moveTo>
                <a:cubicBezTo>
                  <a:pt x="5950619" y="1214798"/>
                  <a:pt x="5965467" y="1231338"/>
                  <a:pt x="5965133" y="1246063"/>
                </a:cubicBezTo>
                <a:cubicBezTo>
                  <a:pt x="5946694" y="1236316"/>
                  <a:pt x="5932305" y="1221258"/>
                  <a:pt x="5926359" y="1201972"/>
                </a:cubicBezTo>
                <a:close/>
                <a:moveTo>
                  <a:pt x="2" y="1200942"/>
                </a:moveTo>
                <a:lnTo>
                  <a:pt x="67669" y="1289658"/>
                </a:lnTo>
                <a:cubicBezTo>
                  <a:pt x="117751" y="1347140"/>
                  <a:pt x="158526" y="1401974"/>
                  <a:pt x="194593" y="1453793"/>
                </a:cubicBezTo>
                <a:lnTo>
                  <a:pt x="222953" y="1495765"/>
                </a:lnTo>
                <a:lnTo>
                  <a:pt x="196646" y="1491074"/>
                </a:lnTo>
                <a:lnTo>
                  <a:pt x="186788" y="1489357"/>
                </a:lnTo>
                <a:lnTo>
                  <a:pt x="149612" y="1440635"/>
                </a:lnTo>
                <a:cubicBezTo>
                  <a:pt x="118113" y="1400145"/>
                  <a:pt x="85743" y="1358768"/>
                  <a:pt x="50762" y="1306281"/>
                </a:cubicBezTo>
                <a:cubicBezTo>
                  <a:pt x="41176" y="1288894"/>
                  <a:pt x="34905" y="1262882"/>
                  <a:pt x="21500" y="1249247"/>
                </a:cubicBezTo>
                <a:lnTo>
                  <a:pt x="3" y="1216571"/>
                </a:lnTo>
                <a:close/>
                <a:moveTo>
                  <a:pt x="6393204" y="1164421"/>
                </a:moveTo>
                <a:cubicBezTo>
                  <a:pt x="6389280" y="1164209"/>
                  <a:pt x="6387476" y="1166592"/>
                  <a:pt x="6387257" y="1170202"/>
                </a:cubicBezTo>
                <a:cubicBezTo>
                  <a:pt x="6386596" y="1181028"/>
                  <a:pt x="6400188" y="1202879"/>
                  <a:pt x="6413539" y="1198763"/>
                </a:cubicBezTo>
                <a:cubicBezTo>
                  <a:pt x="6413539" y="1198763"/>
                  <a:pt x="6404850" y="1170577"/>
                  <a:pt x="6393204" y="1164421"/>
                </a:cubicBezTo>
                <a:close/>
                <a:moveTo>
                  <a:pt x="6252577" y="949434"/>
                </a:moveTo>
                <a:lnTo>
                  <a:pt x="6255075" y="952308"/>
                </a:lnTo>
                <a:lnTo>
                  <a:pt x="6256719" y="951536"/>
                </a:lnTo>
                <a:cubicBezTo>
                  <a:pt x="6258288" y="949862"/>
                  <a:pt x="6256527" y="949784"/>
                  <a:pt x="6253955" y="949732"/>
                </a:cubicBezTo>
                <a:close/>
                <a:moveTo>
                  <a:pt x="6129564" y="865664"/>
                </a:moveTo>
                <a:lnTo>
                  <a:pt x="6125164" y="867825"/>
                </a:lnTo>
                <a:cubicBezTo>
                  <a:pt x="6124348" y="869697"/>
                  <a:pt x="6123055" y="871485"/>
                  <a:pt x="6116266" y="870298"/>
                </a:cubicBezTo>
                <a:lnTo>
                  <a:pt x="6112495" y="867835"/>
                </a:lnTo>
                <a:lnTo>
                  <a:pt x="6186296" y="925213"/>
                </a:lnTo>
                <a:lnTo>
                  <a:pt x="6169761" y="903729"/>
                </a:lnTo>
                <a:close/>
                <a:moveTo>
                  <a:pt x="6146960" y="724296"/>
                </a:moveTo>
                <a:lnTo>
                  <a:pt x="6155482" y="728972"/>
                </a:lnTo>
                <a:cubicBezTo>
                  <a:pt x="6164238" y="733674"/>
                  <a:pt x="6170090" y="736741"/>
                  <a:pt x="6170090" y="736741"/>
                </a:cubicBezTo>
                <a:lnTo>
                  <a:pt x="6183685" y="745121"/>
                </a:lnTo>
                <a:lnTo>
                  <a:pt x="6189974" y="754267"/>
                </a:lnTo>
                <a:cubicBezTo>
                  <a:pt x="6194533" y="760282"/>
                  <a:pt x="6197699" y="763559"/>
                  <a:pt x="6198332" y="762152"/>
                </a:cubicBezTo>
                <a:lnTo>
                  <a:pt x="6195893" y="762544"/>
                </a:lnTo>
                <a:lnTo>
                  <a:pt x="6189357" y="759332"/>
                </a:lnTo>
                <a:lnTo>
                  <a:pt x="6169783" y="749706"/>
                </a:lnTo>
                <a:close/>
                <a:moveTo>
                  <a:pt x="6306937" y="712325"/>
                </a:moveTo>
                <a:lnTo>
                  <a:pt x="6329247" y="723744"/>
                </a:lnTo>
                <a:cubicBezTo>
                  <a:pt x="6335167" y="727687"/>
                  <a:pt x="6340054" y="731726"/>
                  <a:pt x="6343431" y="735860"/>
                </a:cubicBezTo>
                <a:lnTo>
                  <a:pt x="6345416" y="740786"/>
                </a:lnTo>
                <a:lnTo>
                  <a:pt x="6344504" y="740568"/>
                </a:lnTo>
                <a:cubicBezTo>
                  <a:pt x="6341761" y="739239"/>
                  <a:pt x="6338336" y="737130"/>
                  <a:pt x="6334439" y="734450"/>
                </a:cubicBezTo>
                <a:close/>
                <a:moveTo>
                  <a:pt x="6149303" y="703966"/>
                </a:moveTo>
                <a:cubicBezTo>
                  <a:pt x="6149770" y="709414"/>
                  <a:pt x="6150005" y="712138"/>
                  <a:pt x="6150092" y="713160"/>
                </a:cubicBezTo>
                <a:cubicBezTo>
                  <a:pt x="6150354" y="716223"/>
                  <a:pt x="6149303" y="703966"/>
                  <a:pt x="6149303" y="703966"/>
                </a:cubicBezTo>
                <a:close/>
                <a:moveTo>
                  <a:pt x="1795432" y="625674"/>
                </a:moveTo>
                <a:lnTo>
                  <a:pt x="1793757" y="626377"/>
                </a:lnTo>
                <a:cubicBezTo>
                  <a:pt x="1792121" y="627985"/>
                  <a:pt x="1793878" y="628136"/>
                  <a:pt x="1796446" y="628292"/>
                </a:cubicBezTo>
                <a:lnTo>
                  <a:pt x="1797811" y="628647"/>
                </a:lnTo>
                <a:close/>
                <a:moveTo>
                  <a:pt x="6169493" y="427791"/>
                </a:moveTo>
                <a:lnTo>
                  <a:pt x="6168856" y="430635"/>
                </a:lnTo>
                <a:cubicBezTo>
                  <a:pt x="6168571" y="431907"/>
                  <a:pt x="6168429" y="432543"/>
                  <a:pt x="6168641" y="431589"/>
                </a:cubicBezTo>
                <a:close/>
                <a:moveTo>
                  <a:pt x="6170565" y="423002"/>
                </a:moveTo>
                <a:lnTo>
                  <a:pt x="6169493" y="427791"/>
                </a:lnTo>
                <a:lnTo>
                  <a:pt x="6169923" y="425865"/>
                </a:lnTo>
                <a:cubicBezTo>
                  <a:pt x="6170280" y="424275"/>
                  <a:pt x="6170565" y="423002"/>
                  <a:pt x="6170565" y="423002"/>
                </a:cubicBezTo>
                <a:close/>
                <a:moveTo>
                  <a:pt x="1647145" y="372964"/>
                </a:moveTo>
                <a:cubicBezTo>
                  <a:pt x="1647145" y="372964"/>
                  <a:pt x="1654679" y="401481"/>
                  <a:pt x="1666064" y="408107"/>
                </a:cubicBezTo>
                <a:cubicBezTo>
                  <a:pt x="1669976" y="408477"/>
                  <a:pt x="1671875" y="406170"/>
                  <a:pt x="1672242" y="402573"/>
                </a:cubicBezTo>
                <a:cubicBezTo>
                  <a:pt x="1673342" y="391783"/>
                  <a:pt x="1660652" y="369395"/>
                  <a:pt x="1647145" y="372964"/>
                </a:cubicBezTo>
                <a:close/>
                <a:moveTo>
                  <a:pt x="2097106" y="343982"/>
                </a:moveTo>
                <a:cubicBezTo>
                  <a:pt x="2115133" y="354472"/>
                  <a:pt x="2128896" y="370103"/>
                  <a:pt x="2134052" y="389615"/>
                </a:cubicBezTo>
                <a:cubicBezTo>
                  <a:pt x="2110334" y="375812"/>
                  <a:pt x="2096174" y="358679"/>
                  <a:pt x="2097106" y="343982"/>
                </a:cubicBezTo>
                <a:close/>
                <a:moveTo>
                  <a:pt x="2098161" y="339295"/>
                </a:moveTo>
                <a:lnTo>
                  <a:pt x="2097782" y="340981"/>
                </a:lnTo>
                <a:cubicBezTo>
                  <a:pt x="2097406" y="342648"/>
                  <a:pt x="2097106" y="343982"/>
                  <a:pt x="2097106" y="343982"/>
                </a:cubicBezTo>
                <a:close/>
                <a:moveTo>
                  <a:pt x="2099130" y="334980"/>
                </a:moveTo>
                <a:cubicBezTo>
                  <a:pt x="2099356" y="333979"/>
                  <a:pt x="2099205" y="334646"/>
                  <a:pt x="2098906" y="335980"/>
                </a:cubicBezTo>
                <a:lnTo>
                  <a:pt x="2098161" y="339295"/>
                </a:lnTo>
                <a:close/>
                <a:moveTo>
                  <a:pt x="5736097" y="334936"/>
                </a:moveTo>
                <a:lnTo>
                  <a:pt x="5744985" y="345840"/>
                </a:lnTo>
                <a:lnTo>
                  <a:pt x="5754613" y="352273"/>
                </a:lnTo>
                <a:lnTo>
                  <a:pt x="5739055" y="337507"/>
                </a:lnTo>
                <a:close/>
                <a:moveTo>
                  <a:pt x="2074875" y="314532"/>
                </a:moveTo>
                <a:cubicBezTo>
                  <a:pt x="2072251" y="319038"/>
                  <a:pt x="2070939" y="321292"/>
                  <a:pt x="2070449" y="322136"/>
                </a:cubicBezTo>
                <a:cubicBezTo>
                  <a:pt x="2068973" y="324671"/>
                  <a:pt x="2074875" y="314532"/>
                  <a:pt x="2074875" y="314532"/>
                </a:cubicBezTo>
                <a:close/>
                <a:moveTo>
                  <a:pt x="2076665" y="305930"/>
                </a:moveTo>
                <a:cubicBezTo>
                  <a:pt x="2077263" y="303063"/>
                  <a:pt x="2074875" y="314532"/>
                  <a:pt x="2074875" y="314532"/>
                </a:cubicBezTo>
                <a:cubicBezTo>
                  <a:pt x="2075936" y="309436"/>
                  <a:pt x="2076467" y="306886"/>
                  <a:pt x="2076665" y="305930"/>
                </a:cubicBezTo>
                <a:close/>
                <a:moveTo>
                  <a:pt x="1921198" y="269664"/>
                </a:moveTo>
                <a:lnTo>
                  <a:pt x="1924865" y="275492"/>
                </a:lnTo>
                <a:cubicBezTo>
                  <a:pt x="1922019" y="273835"/>
                  <a:pt x="1920596" y="273007"/>
                  <a:pt x="1920298" y="271881"/>
                </a:cubicBezTo>
                <a:close/>
                <a:moveTo>
                  <a:pt x="5778460" y="263759"/>
                </a:moveTo>
                <a:cubicBezTo>
                  <a:pt x="5772751" y="263206"/>
                  <a:pt x="5769387" y="264436"/>
                  <a:pt x="5769265" y="268008"/>
                </a:cubicBezTo>
                <a:cubicBezTo>
                  <a:pt x="5769044" y="269308"/>
                  <a:pt x="5770602" y="271439"/>
                  <a:pt x="5773533" y="274198"/>
                </a:cubicBezTo>
                <a:cubicBezTo>
                  <a:pt x="5794042" y="293516"/>
                  <a:pt x="5881806" y="343677"/>
                  <a:pt x="5897794" y="355746"/>
                </a:cubicBezTo>
                <a:cubicBezTo>
                  <a:pt x="5929115" y="374867"/>
                  <a:pt x="5961621" y="394915"/>
                  <a:pt x="5994641" y="415413"/>
                </a:cubicBezTo>
                <a:lnTo>
                  <a:pt x="6068942" y="461780"/>
                </a:lnTo>
                <a:lnTo>
                  <a:pt x="6025711" y="427570"/>
                </a:lnTo>
                <a:lnTo>
                  <a:pt x="5941138" y="375332"/>
                </a:lnTo>
                <a:cubicBezTo>
                  <a:pt x="5902798" y="349964"/>
                  <a:pt x="5865300" y="323277"/>
                  <a:pt x="5829077" y="295078"/>
                </a:cubicBezTo>
                <a:cubicBezTo>
                  <a:pt x="5824261" y="288022"/>
                  <a:pt x="5810118" y="280277"/>
                  <a:pt x="5795139" y="272392"/>
                </a:cubicBezTo>
                <a:cubicBezTo>
                  <a:pt x="5859908" y="307265"/>
                  <a:pt x="5899526" y="327568"/>
                  <a:pt x="5921138" y="337787"/>
                </a:cubicBezTo>
                <a:lnTo>
                  <a:pt x="5921411" y="337908"/>
                </a:lnTo>
                <a:lnTo>
                  <a:pt x="5898731" y="318154"/>
                </a:lnTo>
                <a:lnTo>
                  <a:pt x="5869107" y="301689"/>
                </a:lnTo>
                <a:cubicBezTo>
                  <a:pt x="5833846" y="283109"/>
                  <a:pt x="5795590" y="265416"/>
                  <a:pt x="5778460" y="263759"/>
                </a:cubicBezTo>
                <a:close/>
                <a:moveTo>
                  <a:pt x="1915034" y="259872"/>
                </a:moveTo>
                <a:lnTo>
                  <a:pt x="1922486" y="266486"/>
                </a:lnTo>
                <a:lnTo>
                  <a:pt x="1921198" y="269664"/>
                </a:lnTo>
                <a:close/>
                <a:moveTo>
                  <a:pt x="5678615" y="178842"/>
                </a:moveTo>
                <a:lnTo>
                  <a:pt x="5678345" y="193985"/>
                </a:lnTo>
                <a:lnTo>
                  <a:pt x="5678151" y="194566"/>
                </a:lnTo>
                <a:lnTo>
                  <a:pt x="5706143" y="215643"/>
                </a:lnTo>
                <a:cubicBezTo>
                  <a:pt x="5719062" y="225075"/>
                  <a:pt x="5731283" y="233717"/>
                  <a:pt x="5742050" y="241113"/>
                </a:cubicBezTo>
                <a:cubicBezTo>
                  <a:pt x="5747434" y="244811"/>
                  <a:pt x="5751657" y="247448"/>
                  <a:pt x="5754875" y="249202"/>
                </a:cubicBezTo>
                <a:cubicBezTo>
                  <a:pt x="5766144" y="255339"/>
                  <a:pt x="5765133" y="250653"/>
                  <a:pt x="5758684" y="242721"/>
                </a:cubicBezTo>
                <a:cubicBezTo>
                  <a:pt x="5752235" y="234788"/>
                  <a:pt x="5740346" y="223610"/>
                  <a:pt x="5729860" y="216764"/>
                </a:cubicBezTo>
                <a:close/>
                <a:moveTo>
                  <a:pt x="5550261" y="32040"/>
                </a:moveTo>
                <a:lnTo>
                  <a:pt x="5551678" y="34584"/>
                </a:lnTo>
                <a:cubicBezTo>
                  <a:pt x="5554856" y="39780"/>
                  <a:pt x="5558883" y="45969"/>
                  <a:pt x="5563849" y="53260"/>
                </a:cubicBezTo>
                <a:cubicBezTo>
                  <a:pt x="5568908" y="58025"/>
                  <a:pt x="5577819" y="67082"/>
                  <a:pt x="5588537" y="78230"/>
                </a:cubicBezTo>
                <a:lnTo>
                  <a:pt x="5598283" y="88519"/>
                </a:lnTo>
                <a:lnTo>
                  <a:pt x="5771596" y="223833"/>
                </a:lnTo>
                <a:lnTo>
                  <a:pt x="5837546" y="268068"/>
                </a:lnTo>
                <a:lnTo>
                  <a:pt x="5813962" y="249079"/>
                </a:lnTo>
                <a:cubicBezTo>
                  <a:pt x="5790514" y="237983"/>
                  <a:pt x="5760345" y="207702"/>
                  <a:pt x="5721888" y="168829"/>
                </a:cubicBezTo>
                <a:lnTo>
                  <a:pt x="5711681" y="158607"/>
                </a:lnTo>
                <a:lnTo>
                  <a:pt x="5627899" y="95894"/>
                </a:lnTo>
                <a:close/>
                <a:moveTo>
                  <a:pt x="5668374" y="18137"/>
                </a:moveTo>
                <a:cubicBezTo>
                  <a:pt x="5668374" y="18137"/>
                  <a:pt x="5669563" y="29791"/>
                  <a:pt x="5669266" y="26878"/>
                </a:cubicBezTo>
                <a:cubicBezTo>
                  <a:pt x="5669167" y="25908"/>
                  <a:pt x="5668902" y="23317"/>
                  <a:pt x="5668374" y="18137"/>
                </a:cubicBezTo>
                <a:close/>
                <a:moveTo>
                  <a:pt x="5670297" y="9551"/>
                </a:moveTo>
                <a:cubicBezTo>
                  <a:pt x="5670083" y="10504"/>
                  <a:pt x="5669514" y="13050"/>
                  <a:pt x="5668374" y="18137"/>
                </a:cubicBezTo>
                <a:cubicBezTo>
                  <a:pt x="5668374" y="18137"/>
                  <a:pt x="5670937" y="6689"/>
                  <a:pt x="5670297" y="9551"/>
                </a:cubicBezTo>
                <a:close/>
                <a:moveTo>
                  <a:pt x="5794000" y="1"/>
                </a:moveTo>
                <a:lnTo>
                  <a:pt x="5820331" y="29036"/>
                </a:lnTo>
                <a:cubicBezTo>
                  <a:pt x="5866457" y="80304"/>
                  <a:pt x="5897008" y="116892"/>
                  <a:pt x="5832949" y="62074"/>
                </a:cubicBezTo>
                <a:cubicBezTo>
                  <a:pt x="5815210" y="44196"/>
                  <a:pt x="5798006" y="27656"/>
                  <a:pt x="5781022" y="12210"/>
                </a:cubicBezTo>
                <a:lnTo>
                  <a:pt x="5766756" y="1"/>
                </a:lnTo>
                <a:close/>
                <a:moveTo>
                  <a:pt x="2422202" y="0"/>
                </a:moveTo>
                <a:lnTo>
                  <a:pt x="5587705" y="1"/>
                </a:lnTo>
                <a:lnTo>
                  <a:pt x="5696262" y="79499"/>
                </a:lnTo>
                <a:cubicBezTo>
                  <a:pt x="5809238" y="167777"/>
                  <a:pt x="5943938" y="219297"/>
                  <a:pt x="6055476" y="314001"/>
                </a:cubicBezTo>
                <a:cubicBezTo>
                  <a:pt x="6031830" y="302806"/>
                  <a:pt x="6002435" y="283361"/>
                  <a:pt x="6005513" y="292697"/>
                </a:cubicBezTo>
                <a:lnTo>
                  <a:pt x="6013955" y="303883"/>
                </a:lnTo>
                <a:lnTo>
                  <a:pt x="5941438" y="257468"/>
                </a:lnTo>
                <a:cubicBezTo>
                  <a:pt x="5898263" y="228802"/>
                  <a:pt x="5856578" y="199901"/>
                  <a:pt x="5817470" y="170991"/>
                </a:cubicBezTo>
                <a:lnTo>
                  <a:pt x="5741545" y="113715"/>
                </a:lnTo>
                <a:lnTo>
                  <a:pt x="5741546" y="116812"/>
                </a:lnTo>
                <a:lnTo>
                  <a:pt x="5755030" y="141587"/>
                </a:lnTo>
                <a:lnTo>
                  <a:pt x="5755578" y="142009"/>
                </a:lnTo>
                <a:cubicBezTo>
                  <a:pt x="5778960" y="159452"/>
                  <a:pt x="5803345" y="177066"/>
                  <a:pt x="5829657" y="195340"/>
                </a:cubicBezTo>
                <a:cubicBezTo>
                  <a:pt x="5922017" y="260906"/>
                  <a:pt x="6009304" y="317143"/>
                  <a:pt x="6096932" y="371988"/>
                </a:cubicBezTo>
                <a:lnTo>
                  <a:pt x="6153905" y="407373"/>
                </a:lnTo>
                <a:lnTo>
                  <a:pt x="6170565" y="423002"/>
                </a:lnTo>
                <a:cubicBezTo>
                  <a:pt x="6080246" y="389291"/>
                  <a:pt x="6051594" y="361505"/>
                  <a:pt x="5976882" y="323410"/>
                </a:cubicBezTo>
                <a:cubicBezTo>
                  <a:pt x="5902919" y="280704"/>
                  <a:pt x="5928453" y="299494"/>
                  <a:pt x="5954609" y="325385"/>
                </a:cubicBezTo>
                <a:lnTo>
                  <a:pt x="5967498" y="340282"/>
                </a:lnTo>
                <a:lnTo>
                  <a:pt x="5923560" y="310607"/>
                </a:lnTo>
                <a:lnTo>
                  <a:pt x="5957812" y="342022"/>
                </a:lnTo>
                <a:lnTo>
                  <a:pt x="5956149" y="340882"/>
                </a:lnTo>
                <a:cubicBezTo>
                  <a:pt x="5952493" y="339396"/>
                  <a:pt x="5950066" y="340188"/>
                  <a:pt x="5950534" y="345636"/>
                </a:cubicBezTo>
                <a:cubicBezTo>
                  <a:pt x="5952406" y="367428"/>
                  <a:pt x="6017382" y="388719"/>
                  <a:pt x="6041284" y="407568"/>
                </a:cubicBezTo>
                <a:lnTo>
                  <a:pt x="6057436" y="415292"/>
                </a:lnTo>
                <a:lnTo>
                  <a:pt x="6139346" y="469232"/>
                </a:lnTo>
                <a:lnTo>
                  <a:pt x="6138967" y="472455"/>
                </a:lnTo>
                <a:cubicBezTo>
                  <a:pt x="6138812" y="476920"/>
                  <a:pt x="6139280" y="482368"/>
                  <a:pt x="6141775" y="486301"/>
                </a:cubicBezTo>
                <a:cubicBezTo>
                  <a:pt x="6144897" y="488688"/>
                  <a:pt x="6152129" y="493751"/>
                  <a:pt x="6161518" y="500177"/>
                </a:cubicBezTo>
                <a:lnTo>
                  <a:pt x="6173133" y="508011"/>
                </a:lnTo>
                <a:lnTo>
                  <a:pt x="6065984" y="451730"/>
                </a:lnTo>
                <a:lnTo>
                  <a:pt x="6081697" y="469740"/>
                </a:lnTo>
                <a:lnTo>
                  <a:pt x="6094574" y="477776"/>
                </a:lnTo>
                <a:lnTo>
                  <a:pt x="6263889" y="584259"/>
                </a:lnTo>
                <a:lnTo>
                  <a:pt x="6262859" y="583996"/>
                </a:lnTo>
                <a:cubicBezTo>
                  <a:pt x="6235182" y="572486"/>
                  <a:pt x="6168124" y="531288"/>
                  <a:pt x="6148268" y="522626"/>
                </a:cubicBezTo>
                <a:cubicBezTo>
                  <a:pt x="6120551" y="505736"/>
                  <a:pt x="6096257" y="489895"/>
                  <a:pt x="6075544" y="477525"/>
                </a:cubicBezTo>
                <a:lnTo>
                  <a:pt x="6048858" y="464889"/>
                </a:lnTo>
                <a:lnTo>
                  <a:pt x="5909983" y="380097"/>
                </a:lnTo>
                <a:cubicBezTo>
                  <a:pt x="5906737" y="368846"/>
                  <a:pt x="5895884" y="367009"/>
                  <a:pt x="5885871" y="365314"/>
                </a:cubicBezTo>
                <a:cubicBezTo>
                  <a:pt x="5892215" y="388676"/>
                  <a:pt x="5817801" y="326149"/>
                  <a:pt x="5793835" y="310502"/>
                </a:cubicBezTo>
                <a:lnTo>
                  <a:pt x="5758779" y="285394"/>
                </a:lnTo>
                <a:lnTo>
                  <a:pt x="5780639" y="302857"/>
                </a:lnTo>
                <a:cubicBezTo>
                  <a:pt x="5792750" y="318072"/>
                  <a:pt x="5817308" y="336807"/>
                  <a:pt x="5838382" y="355277"/>
                </a:cubicBezTo>
                <a:lnTo>
                  <a:pt x="5844110" y="361009"/>
                </a:lnTo>
                <a:lnTo>
                  <a:pt x="5839540" y="358601"/>
                </a:lnTo>
                <a:cubicBezTo>
                  <a:pt x="5818988" y="348183"/>
                  <a:pt x="5797342" y="337785"/>
                  <a:pt x="5773515" y="327390"/>
                </a:cubicBezTo>
                <a:cubicBezTo>
                  <a:pt x="5751290" y="301044"/>
                  <a:pt x="5735047" y="295722"/>
                  <a:pt x="5732480" y="299647"/>
                </a:cubicBezTo>
                <a:cubicBezTo>
                  <a:pt x="5731198" y="301609"/>
                  <a:pt x="5733335" y="305885"/>
                  <a:pt x="5739852" y="311000"/>
                </a:cubicBezTo>
                <a:cubicBezTo>
                  <a:pt x="5746372" y="316114"/>
                  <a:pt x="5757271" y="322068"/>
                  <a:pt x="5773515" y="327390"/>
                </a:cubicBezTo>
                <a:cubicBezTo>
                  <a:pt x="5843915" y="384768"/>
                  <a:pt x="5921377" y="415603"/>
                  <a:pt x="5999640" y="467991"/>
                </a:cubicBezTo>
                <a:cubicBezTo>
                  <a:pt x="6037231" y="491027"/>
                  <a:pt x="6081853" y="507762"/>
                  <a:pt x="6102640" y="540538"/>
                </a:cubicBezTo>
                <a:lnTo>
                  <a:pt x="6104974" y="551031"/>
                </a:lnTo>
                <a:lnTo>
                  <a:pt x="6018213" y="499603"/>
                </a:lnTo>
                <a:lnTo>
                  <a:pt x="5874692" y="407211"/>
                </a:lnTo>
                <a:lnTo>
                  <a:pt x="5872320" y="412117"/>
                </a:lnTo>
                <a:cubicBezTo>
                  <a:pt x="5868047" y="413966"/>
                  <a:pt x="5860202" y="404623"/>
                  <a:pt x="5853498" y="395820"/>
                </a:cubicBezTo>
                <a:lnTo>
                  <a:pt x="5849957" y="391290"/>
                </a:lnTo>
                <a:lnTo>
                  <a:pt x="5842617" y="386564"/>
                </a:lnTo>
                <a:lnTo>
                  <a:pt x="5843965" y="391306"/>
                </a:lnTo>
                <a:lnTo>
                  <a:pt x="5860653" y="423139"/>
                </a:lnTo>
                <a:lnTo>
                  <a:pt x="5913072" y="458169"/>
                </a:lnTo>
                <a:lnTo>
                  <a:pt x="6217159" y="644316"/>
                </a:lnTo>
                <a:lnTo>
                  <a:pt x="6216558" y="645339"/>
                </a:lnTo>
                <a:cubicBezTo>
                  <a:pt x="6212959" y="653250"/>
                  <a:pt x="6211100" y="661552"/>
                  <a:pt x="6214851" y="662392"/>
                </a:cubicBezTo>
                <a:cubicBezTo>
                  <a:pt x="6216926" y="668199"/>
                  <a:pt x="6226382" y="674323"/>
                  <a:pt x="6239382" y="680782"/>
                </a:cubicBezTo>
                <a:lnTo>
                  <a:pt x="6251806" y="686318"/>
                </a:lnTo>
                <a:lnTo>
                  <a:pt x="6247349" y="693624"/>
                </a:lnTo>
                <a:lnTo>
                  <a:pt x="6243401" y="693916"/>
                </a:lnTo>
                <a:lnTo>
                  <a:pt x="6235718" y="690106"/>
                </a:lnTo>
                <a:lnTo>
                  <a:pt x="6232542" y="686190"/>
                </a:lnTo>
                <a:lnTo>
                  <a:pt x="6233409" y="688961"/>
                </a:lnTo>
                <a:lnTo>
                  <a:pt x="6229577" y="687060"/>
                </a:lnTo>
                <a:cubicBezTo>
                  <a:pt x="6164601" y="665768"/>
                  <a:pt x="6107729" y="638418"/>
                  <a:pt x="6040644" y="596406"/>
                </a:cubicBezTo>
                <a:cubicBezTo>
                  <a:pt x="5952219" y="550462"/>
                  <a:pt x="6063595" y="623899"/>
                  <a:pt x="6124203" y="666202"/>
                </a:cubicBezTo>
                <a:lnTo>
                  <a:pt x="6142405" y="679250"/>
                </a:lnTo>
                <a:lnTo>
                  <a:pt x="6149409" y="691261"/>
                </a:lnTo>
                <a:lnTo>
                  <a:pt x="6104291" y="684936"/>
                </a:lnTo>
                <a:lnTo>
                  <a:pt x="6080718" y="665672"/>
                </a:lnTo>
                <a:cubicBezTo>
                  <a:pt x="6076144" y="662192"/>
                  <a:pt x="6072008" y="659249"/>
                  <a:pt x="6068666" y="657202"/>
                </a:cubicBezTo>
                <a:lnTo>
                  <a:pt x="6061953" y="654362"/>
                </a:lnTo>
                <a:lnTo>
                  <a:pt x="6063250" y="655674"/>
                </a:lnTo>
                <a:lnTo>
                  <a:pt x="6104921" y="711368"/>
                </a:lnTo>
                <a:lnTo>
                  <a:pt x="6129189" y="736254"/>
                </a:lnTo>
                <a:lnTo>
                  <a:pt x="6169602" y="779667"/>
                </a:lnTo>
                <a:lnTo>
                  <a:pt x="6158375" y="776134"/>
                </a:lnTo>
                <a:lnTo>
                  <a:pt x="6146497" y="770542"/>
                </a:lnTo>
                <a:lnTo>
                  <a:pt x="6228371" y="890417"/>
                </a:lnTo>
                <a:lnTo>
                  <a:pt x="6300538" y="985609"/>
                </a:lnTo>
                <a:lnTo>
                  <a:pt x="6274226" y="974237"/>
                </a:lnTo>
                <a:lnTo>
                  <a:pt x="6274103" y="974189"/>
                </a:lnTo>
                <a:lnTo>
                  <a:pt x="6275098" y="975333"/>
                </a:lnTo>
                <a:lnTo>
                  <a:pt x="6404927" y="1123301"/>
                </a:lnTo>
                <a:lnTo>
                  <a:pt x="6429235" y="1155365"/>
                </a:lnTo>
                <a:lnTo>
                  <a:pt x="6559021" y="1345062"/>
                </a:lnTo>
                <a:lnTo>
                  <a:pt x="6524199" y="1307395"/>
                </a:lnTo>
                <a:cubicBezTo>
                  <a:pt x="6494562" y="1274500"/>
                  <a:pt x="6464383" y="1241162"/>
                  <a:pt x="6431977" y="1208510"/>
                </a:cubicBezTo>
                <a:cubicBezTo>
                  <a:pt x="6404973" y="1186786"/>
                  <a:pt x="6452827" y="1241883"/>
                  <a:pt x="6466703" y="1257911"/>
                </a:cubicBezTo>
                <a:cubicBezTo>
                  <a:pt x="6514557" y="1313010"/>
                  <a:pt x="6558823" y="1374901"/>
                  <a:pt x="6609242" y="1425147"/>
                </a:cubicBezTo>
                <a:lnTo>
                  <a:pt x="6623444" y="1439436"/>
                </a:lnTo>
                <a:lnTo>
                  <a:pt x="6657861" y="1490616"/>
                </a:lnTo>
                <a:lnTo>
                  <a:pt x="6673500" y="1516014"/>
                </a:lnTo>
                <a:lnTo>
                  <a:pt x="6668784" y="1511570"/>
                </a:lnTo>
                <a:cubicBezTo>
                  <a:pt x="6652683" y="1496227"/>
                  <a:pt x="6639835" y="1483538"/>
                  <a:pt x="6635066" y="1477292"/>
                </a:cubicBezTo>
                <a:cubicBezTo>
                  <a:pt x="6623422" y="1471134"/>
                  <a:pt x="6599160" y="1458310"/>
                  <a:pt x="6593337" y="1455232"/>
                </a:cubicBezTo>
                <a:cubicBezTo>
                  <a:pt x="6578949" y="1440175"/>
                  <a:pt x="6575233" y="1430761"/>
                  <a:pt x="6567178" y="1417810"/>
                </a:cubicBezTo>
                <a:cubicBezTo>
                  <a:pt x="6564268" y="1416272"/>
                  <a:pt x="6557304" y="1414765"/>
                  <a:pt x="6549214" y="1411572"/>
                </a:cubicBezTo>
                <a:lnTo>
                  <a:pt x="6526624" y="1396655"/>
                </a:lnTo>
                <a:lnTo>
                  <a:pt x="6496258" y="1353700"/>
                </a:lnTo>
                <a:cubicBezTo>
                  <a:pt x="6423435" y="1250487"/>
                  <a:pt x="6351217" y="1148002"/>
                  <a:pt x="6280263" y="1047365"/>
                </a:cubicBezTo>
                <a:cubicBezTo>
                  <a:pt x="6261775" y="1026860"/>
                  <a:pt x="6244480" y="1002593"/>
                  <a:pt x="6226641" y="977631"/>
                </a:cubicBezTo>
                <a:lnTo>
                  <a:pt x="6197358" y="939584"/>
                </a:lnTo>
                <a:lnTo>
                  <a:pt x="6197324" y="939555"/>
                </a:lnTo>
                <a:lnTo>
                  <a:pt x="6133575" y="889806"/>
                </a:lnTo>
                <a:lnTo>
                  <a:pt x="6100156" y="863725"/>
                </a:lnTo>
                <a:lnTo>
                  <a:pt x="6080791" y="849281"/>
                </a:lnTo>
                <a:lnTo>
                  <a:pt x="6079413" y="857434"/>
                </a:lnTo>
                <a:lnTo>
                  <a:pt x="6082139" y="865729"/>
                </a:lnTo>
                <a:lnTo>
                  <a:pt x="6128052" y="896538"/>
                </a:lnTo>
                <a:cubicBezTo>
                  <a:pt x="6143060" y="907556"/>
                  <a:pt x="6158305" y="919623"/>
                  <a:pt x="6178196" y="935526"/>
                </a:cubicBezTo>
                <a:cubicBezTo>
                  <a:pt x="6198706" y="955901"/>
                  <a:pt x="6179406" y="947826"/>
                  <a:pt x="6157555" y="931917"/>
                </a:cubicBezTo>
                <a:cubicBezTo>
                  <a:pt x="6148461" y="926298"/>
                  <a:pt x="6149258" y="921737"/>
                  <a:pt x="6129842" y="914311"/>
                </a:cubicBezTo>
                <a:lnTo>
                  <a:pt x="6119241" y="911699"/>
                </a:lnTo>
                <a:lnTo>
                  <a:pt x="6137476" y="933912"/>
                </a:lnTo>
                <a:cubicBezTo>
                  <a:pt x="6154710" y="947802"/>
                  <a:pt x="6173986" y="955901"/>
                  <a:pt x="6187758" y="971783"/>
                </a:cubicBezTo>
                <a:cubicBezTo>
                  <a:pt x="6228792" y="1009610"/>
                  <a:pt x="6266049" y="1074210"/>
                  <a:pt x="6307899" y="1130780"/>
                </a:cubicBezTo>
                <a:cubicBezTo>
                  <a:pt x="6344050" y="1176802"/>
                  <a:pt x="6380334" y="1225054"/>
                  <a:pt x="6415639" y="1273773"/>
                </a:cubicBezTo>
                <a:lnTo>
                  <a:pt x="6432337" y="1297674"/>
                </a:lnTo>
                <a:lnTo>
                  <a:pt x="6426629" y="1296249"/>
                </a:lnTo>
                <a:cubicBezTo>
                  <a:pt x="6422969" y="1301298"/>
                  <a:pt x="6462662" y="1349521"/>
                  <a:pt x="6474182" y="1361200"/>
                </a:cubicBezTo>
                <a:lnTo>
                  <a:pt x="6487718" y="1376941"/>
                </a:lnTo>
                <a:lnTo>
                  <a:pt x="6517504" y="1419576"/>
                </a:lnTo>
                <a:lnTo>
                  <a:pt x="6527472" y="1434459"/>
                </a:lnTo>
                <a:lnTo>
                  <a:pt x="6527485" y="1435940"/>
                </a:lnTo>
                <a:cubicBezTo>
                  <a:pt x="6527231" y="1441705"/>
                  <a:pt x="6527706" y="1447853"/>
                  <a:pt x="6531988" y="1453844"/>
                </a:cubicBezTo>
                <a:cubicBezTo>
                  <a:pt x="6536546" y="1464012"/>
                  <a:pt x="6545755" y="1476098"/>
                  <a:pt x="6557793" y="1489291"/>
                </a:cubicBezTo>
                <a:lnTo>
                  <a:pt x="6568052" y="1499386"/>
                </a:lnTo>
                <a:lnTo>
                  <a:pt x="6569989" y="1503486"/>
                </a:lnTo>
                <a:lnTo>
                  <a:pt x="6496636" y="1427680"/>
                </a:lnTo>
                <a:lnTo>
                  <a:pt x="6342913" y="1212655"/>
                </a:lnTo>
                <a:cubicBezTo>
                  <a:pt x="6317307" y="1182813"/>
                  <a:pt x="6293174" y="1139743"/>
                  <a:pt x="6261098" y="1111599"/>
                </a:cubicBezTo>
                <a:cubicBezTo>
                  <a:pt x="6249881" y="1103672"/>
                  <a:pt x="6243958" y="1101334"/>
                  <a:pt x="6241820" y="1102836"/>
                </a:cubicBezTo>
                <a:lnTo>
                  <a:pt x="6244614" y="1114452"/>
                </a:lnTo>
                <a:lnTo>
                  <a:pt x="6271575" y="1155657"/>
                </a:lnTo>
                <a:lnTo>
                  <a:pt x="6273988" y="1159396"/>
                </a:lnTo>
                <a:lnTo>
                  <a:pt x="6284044" y="1172761"/>
                </a:lnTo>
                <a:cubicBezTo>
                  <a:pt x="6304225" y="1204519"/>
                  <a:pt x="6325963" y="1235621"/>
                  <a:pt x="6347967" y="1267271"/>
                </a:cubicBezTo>
                <a:lnTo>
                  <a:pt x="6399952" y="1344860"/>
                </a:lnTo>
                <a:lnTo>
                  <a:pt x="6380899" y="1322750"/>
                </a:lnTo>
                <a:cubicBezTo>
                  <a:pt x="6372518" y="1313353"/>
                  <a:pt x="6364440" y="1306909"/>
                  <a:pt x="6350770" y="1303408"/>
                </a:cubicBezTo>
                <a:lnTo>
                  <a:pt x="6348647" y="1303545"/>
                </a:lnTo>
                <a:lnTo>
                  <a:pt x="6340341" y="1292549"/>
                </a:lnTo>
                <a:cubicBezTo>
                  <a:pt x="6332761" y="1282226"/>
                  <a:pt x="6326066" y="1272899"/>
                  <a:pt x="6321695" y="1266824"/>
                </a:cubicBezTo>
                <a:lnTo>
                  <a:pt x="6227243" y="1144518"/>
                </a:lnTo>
                <a:lnTo>
                  <a:pt x="6231706" y="1161536"/>
                </a:lnTo>
                <a:cubicBezTo>
                  <a:pt x="6233766" y="1169395"/>
                  <a:pt x="6235642" y="1176558"/>
                  <a:pt x="6236370" y="1179332"/>
                </a:cubicBezTo>
                <a:cubicBezTo>
                  <a:pt x="6246278" y="1194517"/>
                  <a:pt x="6253521" y="1199534"/>
                  <a:pt x="6262899" y="1208930"/>
                </a:cubicBezTo>
                <a:cubicBezTo>
                  <a:pt x="6264354" y="1214478"/>
                  <a:pt x="6262487" y="1233738"/>
                  <a:pt x="6273562" y="1249606"/>
                </a:cubicBezTo>
                <a:cubicBezTo>
                  <a:pt x="6278517" y="1257198"/>
                  <a:pt x="6289376" y="1269417"/>
                  <a:pt x="6300841" y="1283947"/>
                </a:cubicBezTo>
                <a:lnTo>
                  <a:pt x="6318627" y="1311684"/>
                </a:lnTo>
                <a:lnTo>
                  <a:pt x="6316379" y="1312642"/>
                </a:lnTo>
                <a:cubicBezTo>
                  <a:pt x="6313531" y="1313368"/>
                  <a:pt x="6310771" y="1313305"/>
                  <a:pt x="6307859" y="1311767"/>
                </a:cubicBezTo>
                <a:lnTo>
                  <a:pt x="6292087" y="1298515"/>
                </a:lnTo>
                <a:lnTo>
                  <a:pt x="6269125" y="1267069"/>
                </a:lnTo>
                <a:cubicBezTo>
                  <a:pt x="6262574" y="1256683"/>
                  <a:pt x="6257197" y="1247473"/>
                  <a:pt x="6252848" y="1242191"/>
                </a:cubicBezTo>
                <a:cubicBezTo>
                  <a:pt x="6249348" y="1240144"/>
                  <a:pt x="6244593" y="1239909"/>
                  <a:pt x="6239657" y="1238981"/>
                </a:cubicBezTo>
                <a:lnTo>
                  <a:pt x="6235208" y="1236684"/>
                </a:lnTo>
                <a:lnTo>
                  <a:pt x="6213288" y="1209912"/>
                </a:lnTo>
                <a:cubicBezTo>
                  <a:pt x="6202860" y="1197123"/>
                  <a:pt x="6193480" y="1185802"/>
                  <a:pt x="6186171" y="1177902"/>
                </a:cubicBezTo>
                <a:lnTo>
                  <a:pt x="6183647" y="1175138"/>
                </a:lnTo>
                <a:lnTo>
                  <a:pt x="6173254" y="1158088"/>
                </a:lnTo>
                <a:lnTo>
                  <a:pt x="6120026" y="1063009"/>
                </a:lnTo>
                <a:lnTo>
                  <a:pt x="6121407" y="1064968"/>
                </a:lnTo>
                <a:lnTo>
                  <a:pt x="6124559" y="1069572"/>
                </a:lnTo>
                <a:cubicBezTo>
                  <a:pt x="6125157" y="1070414"/>
                  <a:pt x="6124860" y="1069929"/>
                  <a:pt x="6123898" y="1068499"/>
                </a:cubicBezTo>
                <a:lnTo>
                  <a:pt x="6121407" y="1064968"/>
                </a:lnTo>
                <a:lnTo>
                  <a:pt x="6119841" y="1062677"/>
                </a:lnTo>
                <a:lnTo>
                  <a:pt x="6120026" y="1063009"/>
                </a:lnTo>
                <a:lnTo>
                  <a:pt x="6112008" y="1051639"/>
                </a:lnTo>
                <a:cubicBezTo>
                  <a:pt x="6101236" y="1036928"/>
                  <a:pt x="6087246" y="1019356"/>
                  <a:pt x="6084858" y="1023440"/>
                </a:cubicBezTo>
                <a:cubicBezTo>
                  <a:pt x="6075217" y="1031893"/>
                  <a:pt x="6125899" y="1085786"/>
                  <a:pt x="6125899" y="1085786"/>
                </a:cubicBezTo>
                <a:lnTo>
                  <a:pt x="6177748" y="1168679"/>
                </a:lnTo>
                <a:lnTo>
                  <a:pt x="6057056" y="1036532"/>
                </a:lnTo>
                <a:lnTo>
                  <a:pt x="6053997" y="1036959"/>
                </a:lnTo>
                <a:lnTo>
                  <a:pt x="6043749" y="1039079"/>
                </a:lnTo>
                <a:lnTo>
                  <a:pt x="6121885" y="1130103"/>
                </a:lnTo>
                <a:cubicBezTo>
                  <a:pt x="6156913" y="1170273"/>
                  <a:pt x="6192403" y="1210958"/>
                  <a:pt x="6228612" y="1252895"/>
                </a:cubicBezTo>
                <a:lnTo>
                  <a:pt x="6240865" y="1267277"/>
                </a:lnTo>
                <a:lnTo>
                  <a:pt x="6252175" y="1284848"/>
                </a:lnTo>
                <a:cubicBezTo>
                  <a:pt x="6262324" y="1300959"/>
                  <a:pt x="6268383" y="1324067"/>
                  <a:pt x="6281440" y="1351271"/>
                </a:cubicBezTo>
                <a:cubicBezTo>
                  <a:pt x="6301497" y="1382566"/>
                  <a:pt x="6316424" y="1390508"/>
                  <a:pt x="6316934" y="1415073"/>
                </a:cubicBezTo>
                <a:cubicBezTo>
                  <a:pt x="6316003" y="1424702"/>
                  <a:pt x="6311375" y="1430608"/>
                  <a:pt x="6307346" y="1435493"/>
                </a:cubicBezTo>
                <a:lnTo>
                  <a:pt x="6305922" y="1438879"/>
                </a:lnTo>
                <a:lnTo>
                  <a:pt x="6265970" y="1405099"/>
                </a:lnTo>
                <a:cubicBezTo>
                  <a:pt x="6263060" y="1403560"/>
                  <a:pt x="6256224" y="1401808"/>
                  <a:pt x="6249389" y="1400058"/>
                </a:cubicBezTo>
                <a:lnTo>
                  <a:pt x="6238854" y="1396855"/>
                </a:lnTo>
                <a:lnTo>
                  <a:pt x="6236673" y="1393723"/>
                </a:lnTo>
                <a:cubicBezTo>
                  <a:pt x="6223491" y="1375415"/>
                  <a:pt x="6202705" y="1347705"/>
                  <a:pt x="6180445" y="1316494"/>
                </a:cubicBezTo>
                <a:cubicBezTo>
                  <a:pt x="6170295" y="1300384"/>
                  <a:pt x="6089665" y="1181235"/>
                  <a:pt x="6126615" y="1250580"/>
                </a:cubicBezTo>
                <a:cubicBezTo>
                  <a:pt x="6161428" y="1315550"/>
                  <a:pt x="6100083" y="1220983"/>
                  <a:pt x="6091630" y="1211343"/>
                </a:cubicBezTo>
                <a:cubicBezTo>
                  <a:pt x="6088009" y="1208835"/>
                  <a:pt x="6079330" y="1204937"/>
                  <a:pt x="6071045" y="1202541"/>
                </a:cubicBezTo>
                <a:lnTo>
                  <a:pt x="6068032" y="1201984"/>
                </a:lnTo>
                <a:lnTo>
                  <a:pt x="6068793" y="1203132"/>
                </a:lnTo>
                <a:lnTo>
                  <a:pt x="6063365" y="1201823"/>
                </a:lnTo>
                <a:lnTo>
                  <a:pt x="6060872" y="1200679"/>
                </a:lnTo>
                <a:lnTo>
                  <a:pt x="6060858" y="1200664"/>
                </a:lnTo>
                <a:lnTo>
                  <a:pt x="6059595" y="1200432"/>
                </a:lnTo>
                <a:cubicBezTo>
                  <a:pt x="6056329" y="1200346"/>
                  <a:pt x="6053844" y="1200998"/>
                  <a:pt x="6052821" y="1202747"/>
                </a:cubicBezTo>
                <a:cubicBezTo>
                  <a:pt x="6054276" y="1208292"/>
                  <a:pt x="6143602" y="1338007"/>
                  <a:pt x="6153752" y="1354114"/>
                </a:cubicBezTo>
                <a:cubicBezTo>
                  <a:pt x="6176719" y="1396504"/>
                  <a:pt x="6199399" y="1434025"/>
                  <a:pt x="6213909" y="1466775"/>
                </a:cubicBezTo>
                <a:cubicBezTo>
                  <a:pt x="6214637" y="1469548"/>
                  <a:pt x="6214765" y="1475690"/>
                  <a:pt x="6214893" y="1481831"/>
                </a:cubicBezTo>
                <a:lnTo>
                  <a:pt x="6215069" y="1484520"/>
                </a:lnTo>
                <a:lnTo>
                  <a:pt x="6083783" y="1343397"/>
                </a:lnTo>
                <a:lnTo>
                  <a:pt x="5834835" y="1060382"/>
                </a:lnTo>
                <a:lnTo>
                  <a:pt x="5826389" y="1058310"/>
                </a:lnTo>
                <a:lnTo>
                  <a:pt x="5818407" y="1065390"/>
                </a:lnTo>
                <a:lnTo>
                  <a:pt x="5848608" y="1100959"/>
                </a:lnTo>
                <a:cubicBezTo>
                  <a:pt x="5876228" y="1133563"/>
                  <a:pt x="5902855" y="1166576"/>
                  <a:pt x="5926359" y="1201972"/>
                </a:cubicBezTo>
                <a:cubicBezTo>
                  <a:pt x="5898666" y="1178020"/>
                  <a:pt x="5873578" y="1152962"/>
                  <a:pt x="5849799" y="1127333"/>
                </a:cubicBezTo>
                <a:lnTo>
                  <a:pt x="5798980" y="1069599"/>
                </a:lnTo>
                <a:lnTo>
                  <a:pt x="5793704" y="1080211"/>
                </a:lnTo>
                <a:lnTo>
                  <a:pt x="5792376" y="1087356"/>
                </a:lnTo>
                <a:lnTo>
                  <a:pt x="5817768" y="1118492"/>
                </a:lnTo>
                <a:cubicBezTo>
                  <a:pt x="5878971" y="1191202"/>
                  <a:pt x="5940177" y="1263911"/>
                  <a:pt x="5999315" y="1341116"/>
                </a:cubicBezTo>
                <a:cubicBezTo>
                  <a:pt x="6020761" y="1369837"/>
                  <a:pt x="6044120" y="1396699"/>
                  <a:pt x="6068390" y="1422722"/>
                </a:cubicBezTo>
                <a:lnTo>
                  <a:pt x="6133286" y="1489397"/>
                </a:lnTo>
                <a:lnTo>
                  <a:pt x="6230061" y="1633451"/>
                </a:lnTo>
                <a:lnTo>
                  <a:pt x="6321793" y="1762102"/>
                </a:lnTo>
                <a:lnTo>
                  <a:pt x="6317183" y="1758484"/>
                </a:lnTo>
                <a:cubicBezTo>
                  <a:pt x="6275533" y="1722438"/>
                  <a:pt x="6252458" y="1692545"/>
                  <a:pt x="6205910" y="1650243"/>
                </a:cubicBezTo>
                <a:cubicBezTo>
                  <a:pt x="6125739" y="1569371"/>
                  <a:pt x="6187470" y="1640497"/>
                  <a:pt x="6198905" y="1677582"/>
                </a:cubicBezTo>
                <a:cubicBezTo>
                  <a:pt x="6207596" y="1705769"/>
                  <a:pt x="6178569" y="1643240"/>
                  <a:pt x="6174644" y="1664758"/>
                </a:cubicBezTo>
                <a:cubicBezTo>
                  <a:pt x="6172682" y="1675517"/>
                  <a:pt x="6185973" y="1690303"/>
                  <a:pt x="6202017" y="1705459"/>
                </a:cubicBezTo>
                <a:lnTo>
                  <a:pt x="6211534" y="1714196"/>
                </a:lnTo>
                <a:lnTo>
                  <a:pt x="6214181" y="1717599"/>
                </a:lnTo>
                <a:cubicBezTo>
                  <a:pt x="6230633" y="1738639"/>
                  <a:pt x="6245082" y="1757525"/>
                  <a:pt x="6254560" y="1772026"/>
                </a:cubicBezTo>
                <a:lnTo>
                  <a:pt x="6353284" y="1920230"/>
                </a:lnTo>
                <a:lnTo>
                  <a:pt x="6352577" y="1919542"/>
                </a:lnTo>
                <a:cubicBezTo>
                  <a:pt x="6338290" y="1905393"/>
                  <a:pt x="6325620" y="1892951"/>
                  <a:pt x="6318870" y="1887521"/>
                </a:cubicBezTo>
                <a:cubicBezTo>
                  <a:pt x="6285421" y="1852144"/>
                  <a:pt x="6258781" y="1821066"/>
                  <a:pt x="6237316" y="1802327"/>
                </a:cubicBezTo>
                <a:lnTo>
                  <a:pt x="6222227" y="1791407"/>
                </a:lnTo>
                <a:lnTo>
                  <a:pt x="6143299" y="1681108"/>
                </a:lnTo>
                <a:lnTo>
                  <a:pt x="6017085" y="1509605"/>
                </a:lnTo>
                <a:lnTo>
                  <a:pt x="6017246" y="1510620"/>
                </a:lnTo>
                <a:cubicBezTo>
                  <a:pt x="6013461" y="1510163"/>
                  <a:pt x="5987859" y="1480214"/>
                  <a:pt x="5969627" y="1469556"/>
                </a:cubicBezTo>
                <a:cubicBezTo>
                  <a:pt x="5947459" y="1456597"/>
                  <a:pt x="5994704" y="1493609"/>
                  <a:pt x="5975685" y="1492667"/>
                </a:cubicBezTo>
                <a:cubicBezTo>
                  <a:pt x="5956667" y="1491724"/>
                  <a:pt x="5936098" y="1435866"/>
                  <a:pt x="5918945" y="1415664"/>
                </a:cubicBezTo>
                <a:lnTo>
                  <a:pt x="5910539" y="1399604"/>
                </a:lnTo>
                <a:lnTo>
                  <a:pt x="5910392" y="1399457"/>
                </a:lnTo>
                <a:lnTo>
                  <a:pt x="5797559" y="1295471"/>
                </a:lnTo>
                <a:lnTo>
                  <a:pt x="5807459" y="1311793"/>
                </a:lnTo>
                <a:cubicBezTo>
                  <a:pt x="5811019" y="1317810"/>
                  <a:pt x="5813844" y="1322812"/>
                  <a:pt x="5815475" y="1326213"/>
                </a:cubicBezTo>
                <a:lnTo>
                  <a:pt x="5822529" y="1336717"/>
                </a:lnTo>
                <a:lnTo>
                  <a:pt x="5847237" y="1359090"/>
                </a:lnTo>
                <a:cubicBezTo>
                  <a:pt x="5863307" y="1374435"/>
                  <a:pt x="5876951" y="1389373"/>
                  <a:pt x="5883615" y="1402766"/>
                </a:cubicBezTo>
                <a:cubicBezTo>
                  <a:pt x="5885048" y="1406857"/>
                  <a:pt x="5884393" y="1411951"/>
                  <a:pt x="5884053" y="1416341"/>
                </a:cubicBezTo>
                <a:lnTo>
                  <a:pt x="5884773" y="1419221"/>
                </a:lnTo>
                <a:lnTo>
                  <a:pt x="5897622" y="1436463"/>
                </a:lnTo>
                <a:lnTo>
                  <a:pt x="5890512" y="1429996"/>
                </a:lnTo>
                <a:lnTo>
                  <a:pt x="5899044" y="1438904"/>
                </a:lnTo>
                <a:lnTo>
                  <a:pt x="5897622" y="1436463"/>
                </a:lnTo>
                <a:cubicBezTo>
                  <a:pt x="5907238" y="1443021"/>
                  <a:pt x="5912851" y="1449237"/>
                  <a:pt x="5915557" y="1453844"/>
                </a:cubicBezTo>
                <a:lnTo>
                  <a:pt x="5915655" y="1455402"/>
                </a:lnTo>
                <a:lnTo>
                  <a:pt x="5935503" y="1474252"/>
                </a:lnTo>
                <a:cubicBezTo>
                  <a:pt x="5955540" y="1493406"/>
                  <a:pt x="5975262" y="1513263"/>
                  <a:pt x="5982712" y="1527029"/>
                </a:cubicBezTo>
                <a:cubicBezTo>
                  <a:pt x="5991456" y="1539132"/>
                  <a:pt x="5983854" y="1556011"/>
                  <a:pt x="5983854" y="1556011"/>
                </a:cubicBezTo>
                <a:cubicBezTo>
                  <a:pt x="5983854" y="1556011"/>
                  <a:pt x="5985815" y="1558931"/>
                  <a:pt x="5989239" y="1562542"/>
                </a:cubicBezTo>
                <a:lnTo>
                  <a:pt x="5995467" y="1567239"/>
                </a:lnTo>
                <a:lnTo>
                  <a:pt x="6002461" y="1576417"/>
                </a:lnTo>
                <a:lnTo>
                  <a:pt x="6001858" y="1578469"/>
                </a:lnTo>
                <a:cubicBezTo>
                  <a:pt x="6002216" y="1579491"/>
                  <a:pt x="6003567" y="1580129"/>
                  <a:pt x="6006266" y="1581409"/>
                </a:cubicBezTo>
                <a:lnTo>
                  <a:pt x="6002461" y="1576417"/>
                </a:lnTo>
                <a:lnTo>
                  <a:pt x="6003400" y="1573226"/>
                </a:lnTo>
                <a:cubicBezTo>
                  <a:pt x="6009133" y="1589593"/>
                  <a:pt x="6020266" y="1608514"/>
                  <a:pt x="6020266" y="1608514"/>
                </a:cubicBezTo>
                <a:lnTo>
                  <a:pt x="6017461" y="1608133"/>
                </a:lnTo>
                <a:lnTo>
                  <a:pt x="6008656" y="1600599"/>
                </a:lnTo>
                <a:cubicBezTo>
                  <a:pt x="5994142" y="1569336"/>
                  <a:pt x="5979870" y="1559929"/>
                  <a:pt x="5976361" y="1563040"/>
                </a:cubicBezTo>
                <a:lnTo>
                  <a:pt x="5977612" y="1566948"/>
                </a:lnTo>
                <a:lnTo>
                  <a:pt x="5975465" y="1564053"/>
                </a:lnTo>
                <a:cubicBezTo>
                  <a:pt x="5968412" y="1554577"/>
                  <a:pt x="5960798" y="1544678"/>
                  <a:pt x="5952749" y="1535442"/>
                </a:cubicBezTo>
                <a:lnTo>
                  <a:pt x="5919437" y="1505428"/>
                </a:lnTo>
                <a:lnTo>
                  <a:pt x="5938776" y="1538896"/>
                </a:lnTo>
                <a:cubicBezTo>
                  <a:pt x="5958219" y="1572081"/>
                  <a:pt x="5977547" y="1605295"/>
                  <a:pt x="5997134" y="1646100"/>
                </a:cubicBezTo>
                <a:cubicBezTo>
                  <a:pt x="5971067" y="1616380"/>
                  <a:pt x="5950715" y="1584914"/>
                  <a:pt x="5930877" y="1552574"/>
                </a:cubicBezTo>
                <a:lnTo>
                  <a:pt x="5896729" y="1499192"/>
                </a:lnTo>
                <a:lnTo>
                  <a:pt x="5888109" y="1497046"/>
                </a:lnTo>
                <a:cubicBezTo>
                  <a:pt x="5872723" y="1486352"/>
                  <a:pt x="5856503" y="1473271"/>
                  <a:pt x="5839249" y="1458846"/>
                </a:cubicBezTo>
                <a:lnTo>
                  <a:pt x="5813655" y="1437347"/>
                </a:lnTo>
                <a:lnTo>
                  <a:pt x="5835222" y="1481022"/>
                </a:lnTo>
                <a:cubicBezTo>
                  <a:pt x="5852627" y="1516551"/>
                  <a:pt x="5867983" y="1549876"/>
                  <a:pt x="5878961" y="1581216"/>
                </a:cubicBezTo>
                <a:lnTo>
                  <a:pt x="5878847" y="1583325"/>
                </a:lnTo>
                <a:lnTo>
                  <a:pt x="5928468" y="1637507"/>
                </a:lnTo>
                <a:cubicBezTo>
                  <a:pt x="5963034" y="1674753"/>
                  <a:pt x="5996898" y="1710868"/>
                  <a:pt x="6030320" y="1746524"/>
                </a:cubicBezTo>
                <a:lnTo>
                  <a:pt x="6044155" y="1761518"/>
                </a:lnTo>
                <a:lnTo>
                  <a:pt x="6022546" y="1753185"/>
                </a:lnTo>
                <a:lnTo>
                  <a:pt x="6014799" y="1750884"/>
                </a:lnTo>
                <a:lnTo>
                  <a:pt x="5970097" y="1705366"/>
                </a:lnTo>
                <a:lnTo>
                  <a:pt x="5960727" y="1695075"/>
                </a:lnTo>
                <a:lnTo>
                  <a:pt x="5958421" y="1696317"/>
                </a:lnTo>
                <a:cubicBezTo>
                  <a:pt x="5958593" y="1695339"/>
                  <a:pt x="5960724" y="1696761"/>
                  <a:pt x="5963953" y="1699604"/>
                </a:cubicBezTo>
                <a:lnTo>
                  <a:pt x="5973508" y="1708906"/>
                </a:lnTo>
                <a:lnTo>
                  <a:pt x="5999165" y="1743164"/>
                </a:lnTo>
                <a:lnTo>
                  <a:pt x="5986404" y="1734789"/>
                </a:lnTo>
                <a:cubicBezTo>
                  <a:pt x="5987201" y="1730227"/>
                  <a:pt x="5987885" y="1726319"/>
                  <a:pt x="5979344" y="1733555"/>
                </a:cubicBezTo>
                <a:cubicBezTo>
                  <a:pt x="5979344" y="1733555"/>
                  <a:pt x="5982603" y="1734124"/>
                  <a:pt x="5986404" y="1734789"/>
                </a:cubicBezTo>
                <a:lnTo>
                  <a:pt x="5980343" y="1743554"/>
                </a:lnTo>
                <a:lnTo>
                  <a:pt x="5949965" y="1711748"/>
                </a:lnTo>
                <a:cubicBezTo>
                  <a:pt x="5946267" y="1698537"/>
                  <a:pt x="5937598" y="1688749"/>
                  <a:pt x="5926577" y="1682906"/>
                </a:cubicBezTo>
                <a:cubicBezTo>
                  <a:pt x="5926577" y="1682906"/>
                  <a:pt x="5928712" y="1667595"/>
                  <a:pt x="5926577" y="1682906"/>
                </a:cubicBezTo>
                <a:cubicBezTo>
                  <a:pt x="5926508" y="1693257"/>
                  <a:pt x="5935461" y="1704061"/>
                  <a:pt x="5949965" y="1711748"/>
                </a:cubicBezTo>
                <a:lnTo>
                  <a:pt x="5976209" y="1748973"/>
                </a:lnTo>
                <a:lnTo>
                  <a:pt x="5955365" y="1737422"/>
                </a:lnTo>
                <a:lnTo>
                  <a:pt x="5946193" y="1733033"/>
                </a:lnTo>
                <a:lnTo>
                  <a:pt x="5872919" y="1642695"/>
                </a:lnTo>
                <a:lnTo>
                  <a:pt x="5887582" y="1677068"/>
                </a:lnTo>
                <a:cubicBezTo>
                  <a:pt x="5934782" y="1759930"/>
                  <a:pt x="6051052" y="1832953"/>
                  <a:pt x="6014341" y="1853497"/>
                </a:cubicBezTo>
                <a:cubicBezTo>
                  <a:pt x="6014341" y="1853497"/>
                  <a:pt x="5982963" y="1829060"/>
                  <a:pt x="5952931" y="1815434"/>
                </a:cubicBezTo>
                <a:lnTo>
                  <a:pt x="5960076" y="1814169"/>
                </a:lnTo>
                <a:lnTo>
                  <a:pt x="5967948" y="1822248"/>
                </a:lnTo>
                <a:cubicBezTo>
                  <a:pt x="5967276" y="1816841"/>
                  <a:pt x="5966940" y="1814138"/>
                  <a:pt x="5965062" y="1813284"/>
                </a:cubicBezTo>
                <a:lnTo>
                  <a:pt x="5960076" y="1814169"/>
                </a:lnTo>
                <a:lnTo>
                  <a:pt x="5946854" y="1800595"/>
                </a:lnTo>
                <a:lnTo>
                  <a:pt x="5941065" y="1786457"/>
                </a:lnTo>
                <a:cubicBezTo>
                  <a:pt x="5936042" y="1779288"/>
                  <a:pt x="5931381" y="1775049"/>
                  <a:pt x="5931381" y="1775049"/>
                </a:cubicBezTo>
                <a:cubicBezTo>
                  <a:pt x="5931381" y="1775049"/>
                  <a:pt x="5890362" y="1787047"/>
                  <a:pt x="5871497" y="1768286"/>
                </a:cubicBezTo>
                <a:cubicBezTo>
                  <a:pt x="5836535" y="1743497"/>
                  <a:pt x="5793365" y="1663330"/>
                  <a:pt x="5760067" y="1609164"/>
                </a:cubicBezTo>
                <a:lnTo>
                  <a:pt x="5745524" y="1586497"/>
                </a:lnTo>
                <a:lnTo>
                  <a:pt x="5717175" y="1561043"/>
                </a:lnTo>
                <a:lnTo>
                  <a:pt x="5712866" y="1560699"/>
                </a:lnTo>
                <a:lnTo>
                  <a:pt x="5711781" y="1560682"/>
                </a:lnTo>
                <a:lnTo>
                  <a:pt x="5719043" y="1568416"/>
                </a:lnTo>
                <a:cubicBezTo>
                  <a:pt x="5740441" y="1592622"/>
                  <a:pt x="5766187" y="1625925"/>
                  <a:pt x="5728133" y="1597676"/>
                </a:cubicBezTo>
                <a:lnTo>
                  <a:pt x="5719883" y="1589780"/>
                </a:lnTo>
                <a:lnTo>
                  <a:pt x="5731366" y="1605966"/>
                </a:lnTo>
                <a:cubicBezTo>
                  <a:pt x="5734637" y="1610605"/>
                  <a:pt x="5737071" y="1614119"/>
                  <a:pt x="5738339" y="1616133"/>
                </a:cubicBezTo>
                <a:lnTo>
                  <a:pt x="5768233" y="1671840"/>
                </a:lnTo>
                <a:lnTo>
                  <a:pt x="5637391" y="1512877"/>
                </a:lnTo>
                <a:lnTo>
                  <a:pt x="5633214" y="1507886"/>
                </a:lnTo>
                <a:lnTo>
                  <a:pt x="5631565" y="1506893"/>
                </a:lnTo>
                <a:lnTo>
                  <a:pt x="5618742" y="1503141"/>
                </a:lnTo>
                <a:lnTo>
                  <a:pt x="5619034" y="1503860"/>
                </a:lnTo>
                <a:lnTo>
                  <a:pt x="5636288" y="1524727"/>
                </a:lnTo>
                <a:cubicBezTo>
                  <a:pt x="5643287" y="1532967"/>
                  <a:pt x="5649246" y="1539804"/>
                  <a:pt x="5651558" y="1542328"/>
                </a:cubicBezTo>
                <a:lnTo>
                  <a:pt x="5656041" y="1547967"/>
                </a:lnTo>
                <a:lnTo>
                  <a:pt x="5652750" y="1543000"/>
                </a:lnTo>
                <a:lnTo>
                  <a:pt x="5694456" y="1594492"/>
                </a:lnTo>
                <a:lnTo>
                  <a:pt x="5795537" y="1722721"/>
                </a:lnTo>
                <a:lnTo>
                  <a:pt x="5797540" y="1726454"/>
                </a:lnTo>
                <a:lnTo>
                  <a:pt x="5828689" y="1765347"/>
                </a:lnTo>
                <a:lnTo>
                  <a:pt x="5739397" y="1673071"/>
                </a:lnTo>
                <a:lnTo>
                  <a:pt x="5737648" y="1671183"/>
                </a:lnTo>
                <a:lnTo>
                  <a:pt x="5733563" y="1665017"/>
                </a:lnTo>
                <a:lnTo>
                  <a:pt x="5724165" y="1656638"/>
                </a:lnTo>
                <a:lnTo>
                  <a:pt x="5701830" y="1632542"/>
                </a:lnTo>
                <a:lnTo>
                  <a:pt x="5695491" y="1628547"/>
                </a:lnTo>
                <a:lnTo>
                  <a:pt x="5672095" y="1600462"/>
                </a:lnTo>
                <a:lnTo>
                  <a:pt x="5631072" y="1556204"/>
                </a:lnTo>
                <a:cubicBezTo>
                  <a:pt x="5596325" y="1518589"/>
                  <a:pt x="5563233" y="1483712"/>
                  <a:pt x="5532687" y="1455767"/>
                </a:cubicBezTo>
                <a:cubicBezTo>
                  <a:pt x="5565483" y="1498249"/>
                  <a:pt x="5602161" y="1542783"/>
                  <a:pt x="5641518" y="1588598"/>
                </a:cubicBezTo>
                <a:lnTo>
                  <a:pt x="5705607" y="1660694"/>
                </a:lnTo>
                <a:lnTo>
                  <a:pt x="5697339" y="1663533"/>
                </a:lnTo>
                <a:lnTo>
                  <a:pt x="5690418" y="1658951"/>
                </a:lnTo>
                <a:lnTo>
                  <a:pt x="5806836" y="1838543"/>
                </a:lnTo>
                <a:lnTo>
                  <a:pt x="5813526" y="1842792"/>
                </a:lnTo>
                <a:cubicBezTo>
                  <a:pt x="5828553" y="1852915"/>
                  <a:pt x="5841594" y="1863369"/>
                  <a:pt x="5833642" y="1864696"/>
                </a:cubicBezTo>
                <a:lnTo>
                  <a:pt x="5818587" y="1856674"/>
                </a:lnTo>
                <a:lnTo>
                  <a:pt x="5854165" y="1911556"/>
                </a:lnTo>
                <a:lnTo>
                  <a:pt x="6028467" y="2159328"/>
                </a:lnTo>
                <a:lnTo>
                  <a:pt x="6014300" y="2148188"/>
                </a:lnTo>
                <a:cubicBezTo>
                  <a:pt x="6009269" y="2144822"/>
                  <a:pt x="6005985" y="2143513"/>
                  <a:pt x="6005151" y="2145090"/>
                </a:cubicBezTo>
                <a:cubicBezTo>
                  <a:pt x="5993171" y="2153658"/>
                  <a:pt x="6090934" y="2259974"/>
                  <a:pt x="6034692" y="2206648"/>
                </a:cubicBezTo>
                <a:lnTo>
                  <a:pt x="6016611" y="2191791"/>
                </a:lnTo>
                <a:lnTo>
                  <a:pt x="6071267" y="2278905"/>
                </a:lnTo>
                <a:cubicBezTo>
                  <a:pt x="6099479" y="2331561"/>
                  <a:pt x="6068336" y="2288739"/>
                  <a:pt x="6040018" y="2249615"/>
                </a:cubicBezTo>
                <a:lnTo>
                  <a:pt x="5997754" y="2194411"/>
                </a:lnTo>
                <a:lnTo>
                  <a:pt x="5996011" y="2186588"/>
                </a:lnTo>
                <a:cubicBezTo>
                  <a:pt x="5989751" y="2168284"/>
                  <a:pt x="5980223" y="2154555"/>
                  <a:pt x="5968191" y="2146811"/>
                </a:cubicBezTo>
                <a:lnTo>
                  <a:pt x="5957195" y="2142956"/>
                </a:lnTo>
                <a:lnTo>
                  <a:pt x="5936774" y="2126173"/>
                </a:lnTo>
                <a:lnTo>
                  <a:pt x="5900967" y="2092965"/>
                </a:lnTo>
                <a:lnTo>
                  <a:pt x="5834397" y="2031230"/>
                </a:lnTo>
                <a:cubicBezTo>
                  <a:pt x="5814183" y="2013094"/>
                  <a:pt x="5760383" y="1938710"/>
                  <a:pt x="5727554" y="1913907"/>
                </a:cubicBezTo>
                <a:cubicBezTo>
                  <a:pt x="5682111" y="1882433"/>
                  <a:pt x="5771818" y="1975798"/>
                  <a:pt x="5780385" y="1987777"/>
                </a:cubicBezTo>
                <a:cubicBezTo>
                  <a:pt x="5864270" y="2078064"/>
                  <a:pt x="5869759" y="2095866"/>
                  <a:pt x="5961699" y="2199103"/>
                </a:cubicBezTo>
                <a:cubicBezTo>
                  <a:pt x="5985626" y="2226653"/>
                  <a:pt x="6006294" y="2246272"/>
                  <a:pt x="6024400" y="2270744"/>
                </a:cubicBezTo>
                <a:cubicBezTo>
                  <a:pt x="6061870" y="2329042"/>
                  <a:pt x="5975876" y="2245092"/>
                  <a:pt x="5954694" y="2226443"/>
                </a:cubicBezTo>
                <a:cubicBezTo>
                  <a:pt x="5925457" y="2194846"/>
                  <a:pt x="5901863" y="2152572"/>
                  <a:pt x="5886807" y="2166963"/>
                </a:cubicBezTo>
                <a:cubicBezTo>
                  <a:pt x="5888346" y="2164051"/>
                  <a:pt x="5900098" y="2181750"/>
                  <a:pt x="5912814" y="2202907"/>
                </a:cubicBezTo>
                <a:lnTo>
                  <a:pt x="5924318" y="2222767"/>
                </a:lnTo>
                <a:lnTo>
                  <a:pt x="5791844" y="2058647"/>
                </a:lnTo>
                <a:cubicBezTo>
                  <a:pt x="5762962" y="2025775"/>
                  <a:pt x="5736952" y="1991276"/>
                  <a:pt x="5712643" y="1955787"/>
                </a:cubicBezTo>
                <a:lnTo>
                  <a:pt x="5661107" y="1874495"/>
                </a:lnTo>
                <a:lnTo>
                  <a:pt x="5639583" y="1862302"/>
                </a:lnTo>
                <a:cubicBezTo>
                  <a:pt x="5576462" y="1822586"/>
                  <a:pt x="5509289" y="1770924"/>
                  <a:pt x="5445631" y="1731589"/>
                </a:cubicBezTo>
                <a:cubicBezTo>
                  <a:pt x="5442715" y="1729064"/>
                  <a:pt x="5433378" y="1723233"/>
                  <a:pt x="5424584" y="1719094"/>
                </a:cubicBezTo>
                <a:lnTo>
                  <a:pt x="5421400" y="1717940"/>
                </a:lnTo>
                <a:lnTo>
                  <a:pt x="5422296" y="1718934"/>
                </a:lnTo>
                <a:lnTo>
                  <a:pt x="5426327" y="1723552"/>
                </a:lnTo>
                <a:lnTo>
                  <a:pt x="5414472" y="1715429"/>
                </a:lnTo>
                <a:lnTo>
                  <a:pt x="5412674" y="1714777"/>
                </a:lnTo>
                <a:cubicBezTo>
                  <a:pt x="5409420" y="1714176"/>
                  <a:pt x="5407173" y="1714623"/>
                  <a:pt x="5406802" y="1716741"/>
                </a:cubicBezTo>
                <a:lnTo>
                  <a:pt x="5443467" y="1743971"/>
                </a:lnTo>
                <a:cubicBezTo>
                  <a:pt x="5481359" y="1767386"/>
                  <a:pt x="5521399" y="1794534"/>
                  <a:pt x="5555346" y="1821288"/>
                </a:cubicBezTo>
                <a:cubicBezTo>
                  <a:pt x="5523776" y="1803344"/>
                  <a:pt x="5490980" y="1781996"/>
                  <a:pt x="5457133" y="1759457"/>
                </a:cubicBezTo>
                <a:lnTo>
                  <a:pt x="5381786" y="1709729"/>
                </a:lnTo>
                <a:lnTo>
                  <a:pt x="5387340" y="1714472"/>
                </a:lnTo>
                <a:lnTo>
                  <a:pt x="5370895" y="1705217"/>
                </a:lnTo>
                <a:lnTo>
                  <a:pt x="5372436" y="1707703"/>
                </a:lnTo>
                <a:lnTo>
                  <a:pt x="5373739" y="1715467"/>
                </a:lnTo>
                <a:lnTo>
                  <a:pt x="5366559" y="1711490"/>
                </a:lnTo>
                <a:lnTo>
                  <a:pt x="5329939" y="1688480"/>
                </a:lnTo>
                <a:lnTo>
                  <a:pt x="5316142" y="1676429"/>
                </a:lnTo>
                <a:lnTo>
                  <a:pt x="5316137" y="1676501"/>
                </a:lnTo>
                <a:cubicBezTo>
                  <a:pt x="5314446" y="1678407"/>
                  <a:pt x="5311091" y="1679623"/>
                  <a:pt x="5305511" y="1679854"/>
                </a:cubicBezTo>
                <a:lnTo>
                  <a:pt x="5293736" y="1676842"/>
                </a:lnTo>
                <a:lnTo>
                  <a:pt x="5294204" y="1677871"/>
                </a:lnTo>
                <a:lnTo>
                  <a:pt x="5291981" y="1676392"/>
                </a:lnTo>
                <a:lnTo>
                  <a:pt x="5289527" y="1675764"/>
                </a:lnTo>
                <a:cubicBezTo>
                  <a:pt x="5284436" y="1672924"/>
                  <a:pt x="5279569" y="1668723"/>
                  <a:pt x="5274881" y="1663514"/>
                </a:cubicBezTo>
                <a:lnTo>
                  <a:pt x="5272547" y="1659920"/>
                </a:lnTo>
                <a:lnTo>
                  <a:pt x="5266705" y="1654424"/>
                </a:lnTo>
                <a:cubicBezTo>
                  <a:pt x="5252605" y="1640891"/>
                  <a:pt x="5236910" y="1625865"/>
                  <a:pt x="5229658" y="1622022"/>
                </a:cubicBezTo>
                <a:cubicBezTo>
                  <a:pt x="5242024" y="1645020"/>
                  <a:pt x="5254821" y="1646612"/>
                  <a:pt x="5274446" y="1672590"/>
                </a:cubicBezTo>
                <a:cubicBezTo>
                  <a:pt x="5274446" y="1672590"/>
                  <a:pt x="5321006" y="1718910"/>
                  <a:pt x="5319230" y="1723161"/>
                </a:cubicBezTo>
                <a:lnTo>
                  <a:pt x="5274527" y="1704660"/>
                </a:lnTo>
                <a:cubicBezTo>
                  <a:pt x="5272753" y="1708911"/>
                  <a:pt x="5386840" y="1844685"/>
                  <a:pt x="5328131" y="1786734"/>
                </a:cubicBezTo>
                <a:cubicBezTo>
                  <a:pt x="5295778" y="1748813"/>
                  <a:pt x="5267134" y="1722379"/>
                  <a:pt x="5232940" y="1699062"/>
                </a:cubicBezTo>
                <a:cubicBezTo>
                  <a:pt x="5215127" y="1685725"/>
                  <a:pt x="5206674" y="1668099"/>
                  <a:pt x="5191567" y="1653763"/>
                </a:cubicBezTo>
                <a:lnTo>
                  <a:pt x="5175731" y="1642308"/>
                </a:lnTo>
                <a:lnTo>
                  <a:pt x="5173970" y="1641649"/>
                </a:lnTo>
                <a:lnTo>
                  <a:pt x="5176612" y="1648658"/>
                </a:lnTo>
                <a:lnTo>
                  <a:pt x="5177637" y="1650124"/>
                </a:lnTo>
                <a:cubicBezTo>
                  <a:pt x="5182143" y="1655547"/>
                  <a:pt x="5188613" y="1662898"/>
                  <a:pt x="5196160" y="1671313"/>
                </a:cubicBezTo>
                <a:lnTo>
                  <a:pt x="5215650" y="1692816"/>
                </a:lnTo>
                <a:lnTo>
                  <a:pt x="5226380" y="1702103"/>
                </a:lnTo>
                <a:cubicBezTo>
                  <a:pt x="5232898" y="1708290"/>
                  <a:pt x="5237430" y="1713773"/>
                  <a:pt x="5237764" y="1718064"/>
                </a:cubicBezTo>
                <a:cubicBezTo>
                  <a:pt x="5241826" y="1720216"/>
                  <a:pt x="5228597" y="1740037"/>
                  <a:pt x="5225118" y="1738191"/>
                </a:cubicBezTo>
                <a:cubicBezTo>
                  <a:pt x="5241260" y="1762327"/>
                  <a:pt x="5268560" y="1771605"/>
                  <a:pt x="5281222" y="1793895"/>
                </a:cubicBezTo>
                <a:cubicBezTo>
                  <a:pt x="5286115" y="1802546"/>
                  <a:pt x="5284340" y="1806799"/>
                  <a:pt x="5284271" y="1817150"/>
                </a:cubicBezTo>
                <a:cubicBezTo>
                  <a:pt x="5291383" y="1842557"/>
                  <a:pt x="5314553" y="1860034"/>
                  <a:pt x="5332754" y="1880931"/>
                </a:cubicBezTo>
                <a:cubicBezTo>
                  <a:pt x="5370000" y="1927505"/>
                  <a:pt x="5409961" y="1959071"/>
                  <a:pt x="5441951" y="2008051"/>
                </a:cubicBezTo>
                <a:cubicBezTo>
                  <a:pt x="5393322" y="1966697"/>
                  <a:pt x="5364744" y="1929912"/>
                  <a:pt x="5316410" y="1887847"/>
                </a:cubicBezTo>
                <a:cubicBezTo>
                  <a:pt x="5301908" y="1880160"/>
                  <a:pt x="5282283" y="1854180"/>
                  <a:pt x="5255414" y="1823492"/>
                </a:cubicBezTo>
                <a:cubicBezTo>
                  <a:pt x="5251362" y="1820046"/>
                  <a:pt x="5243737" y="1812002"/>
                  <a:pt x="5235138" y="1802846"/>
                </a:cubicBezTo>
                <a:lnTo>
                  <a:pt x="5216823" y="1783694"/>
                </a:lnTo>
                <a:lnTo>
                  <a:pt x="5251020" y="1833603"/>
                </a:lnTo>
                <a:lnTo>
                  <a:pt x="5250051" y="1836110"/>
                </a:lnTo>
                <a:lnTo>
                  <a:pt x="5247618" y="1841362"/>
                </a:lnTo>
                <a:lnTo>
                  <a:pt x="5253791" y="1849462"/>
                </a:lnTo>
                <a:cubicBezTo>
                  <a:pt x="5254643" y="1852512"/>
                  <a:pt x="5254109" y="1856340"/>
                  <a:pt x="5253361" y="1859405"/>
                </a:cubicBezTo>
                <a:lnTo>
                  <a:pt x="5252105" y="1863352"/>
                </a:lnTo>
                <a:lnTo>
                  <a:pt x="5267378" y="1877290"/>
                </a:lnTo>
                <a:lnTo>
                  <a:pt x="5274945" y="1884517"/>
                </a:lnTo>
                <a:lnTo>
                  <a:pt x="5275801" y="1888381"/>
                </a:lnTo>
                <a:lnTo>
                  <a:pt x="5274253" y="1893508"/>
                </a:lnTo>
                <a:lnTo>
                  <a:pt x="5274565" y="1893906"/>
                </a:lnTo>
                <a:cubicBezTo>
                  <a:pt x="5283061" y="1902411"/>
                  <a:pt x="5291962" y="1909942"/>
                  <a:pt x="5299919" y="1917190"/>
                </a:cubicBezTo>
                <a:cubicBezTo>
                  <a:pt x="5310872" y="1933382"/>
                  <a:pt x="5345068" y="1956700"/>
                  <a:pt x="5342931" y="1972012"/>
                </a:cubicBezTo>
                <a:cubicBezTo>
                  <a:pt x="5340793" y="1987323"/>
                  <a:pt x="5323023" y="1945014"/>
                  <a:pt x="5328427" y="1964325"/>
                </a:cubicBezTo>
                <a:cubicBezTo>
                  <a:pt x="5335538" y="1989732"/>
                  <a:pt x="5372782" y="2036304"/>
                  <a:pt x="5324516" y="1983889"/>
                </a:cubicBezTo>
                <a:cubicBezTo>
                  <a:pt x="5305859" y="1965778"/>
                  <a:pt x="5293442" y="1950973"/>
                  <a:pt x="5279820" y="1936288"/>
                </a:cubicBezTo>
                <a:lnTo>
                  <a:pt x="5275757" y="1932213"/>
                </a:lnTo>
                <a:lnTo>
                  <a:pt x="5298255" y="1982653"/>
                </a:lnTo>
                <a:lnTo>
                  <a:pt x="5233620" y="1900524"/>
                </a:lnTo>
                <a:lnTo>
                  <a:pt x="5235426" y="1904040"/>
                </a:lnTo>
                <a:cubicBezTo>
                  <a:pt x="5246810" y="1921874"/>
                  <a:pt x="5268027" y="1947642"/>
                  <a:pt x="5282959" y="1966177"/>
                </a:cubicBezTo>
                <a:lnTo>
                  <a:pt x="5285430" y="1969372"/>
                </a:lnTo>
                <a:lnTo>
                  <a:pt x="5231426" y="1937052"/>
                </a:lnTo>
                <a:lnTo>
                  <a:pt x="5298312" y="1986884"/>
                </a:lnTo>
                <a:lnTo>
                  <a:pt x="5303536" y="2001332"/>
                </a:lnTo>
                <a:cubicBezTo>
                  <a:pt x="5303928" y="2008193"/>
                  <a:pt x="5289906" y="1990861"/>
                  <a:pt x="5277969" y="1979991"/>
                </a:cubicBezTo>
                <a:lnTo>
                  <a:pt x="5293684" y="2001585"/>
                </a:lnTo>
                <a:lnTo>
                  <a:pt x="5303618" y="2007625"/>
                </a:lnTo>
                <a:lnTo>
                  <a:pt x="5308886" y="2012609"/>
                </a:lnTo>
                <a:lnTo>
                  <a:pt x="5298255" y="1982653"/>
                </a:lnTo>
                <a:cubicBezTo>
                  <a:pt x="5347150" y="2015042"/>
                  <a:pt x="5354036" y="2041972"/>
                  <a:pt x="5345258" y="2047343"/>
                </a:cubicBezTo>
                <a:cubicBezTo>
                  <a:pt x="5340868" y="2050027"/>
                  <a:pt x="5332560" y="2047322"/>
                  <a:pt x="5323629" y="2037212"/>
                </a:cubicBezTo>
                <a:lnTo>
                  <a:pt x="5312220" y="2019427"/>
                </a:lnTo>
                <a:lnTo>
                  <a:pt x="5314426" y="2024666"/>
                </a:lnTo>
                <a:lnTo>
                  <a:pt x="5310303" y="2024422"/>
                </a:lnTo>
                <a:lnTo>
                  <a:pt x="5318664" y="2035911"/>
                </a:lnTo>
                <a:cubicBezTo>
                  <a:pt x="5361874" y="2088350"/>
                  <a:pt x="5410867" y="2132656"/>
                  <a:pt x="5449790" y="2189639"/>
                </a:cubicBezTo>
                <a:lnTo>
                  <a:pt x="5459148" y="2202135"/>
                </a:lnTo>
                <a:lnTo>
                  <a:pt x="5458343" y="2201712"/>
                </a:lnTo>
                <a:cubicBezTo>
                  <a:pt x="5445989" y="2195522"/>
                  <a:pt x="5409467" y="2164287"/>
                  <a:pt x="5390050" y="2156864"/>
                </a:cubicBezTo>
                <a:cubicBezTo>
                  <a:pt x="5363573" y="2148205"/>
                  <a:pt x="5420197" y="2182953"/>
                  <a:pt x="5426031" y="2188004"/>
                </a:cubicBezTo>
                <a:cubicBezTo>
                  <a:pt x="5439372" y="2196548"/>
                  <a:pt x="5449700" y="2203516"/>
                  <a:pt x="5458612" y="2209786"/>
                </a:cubicBezTo>
                <a:lnTo>
                  <a:pt x="5472452" y="2219899"/>
                </a:lnTo>
                <a:lnTo>
                  <a:pt x="5506782" y="2265734"/>
                </a:lnTo>
                <a:lnTo>
                  <a:pt x="5502750" y="2267905"/>
                </a:lnTo>
                <a:cubicBezTo>
                  <a:pt x="5502922" y="2266927"/>
                  <a:pt x="5505052" y="2268348"/>
                  <a:pt x="5508281" y="2271191"/>
                </a:cubicBezTo>
                <a:lnTo>
                  <a:pt x="5517838" y="2280496"/>
                </a:lnTo>
                <a:lnTo>
                  <a:pt x="5543495" y="2314753"/>
                </a:lnTo>
                <a:lnTo>
                  <a:pt x="5530733" y="2306377"/>
                </a:lnTo>
                <a:cubicBezTo>
                  <a:pt x="5531531" y="2301817"/>
                  <a:pt x="5532214" y="2297906"/>
                  <a:pt x="5523674" y="2305143"/>
                </a:cubicBezTo>
                <a:cubicBezTo>
                  <a:pt x="5523674" y="2305143"/>
                  <a:pt x="5526932" y="2305714"/>
                  <a:pt x="5530733" y="2306377"/>
                </a:cubicBezTo>
                <a:lnTo>
                  <a:pt x="5525679" y="2313689"/>
                </a:lnTo>
                <a:lnTo>
                  <a:pt x="5564647" y="2351471"/>
                </a:lnTo>
                <a:cubicBezTo>
                  <a:pt x="5732206" y="2490694"/>
                  <a:pt x="5901246" y="2647720"/>
                  <a:pt x="6051076" y="2799795"/>
                </a:cubicBezTo>
                <a:cubicBezTo>
                  <a:pt x="6088725" y="2838051"/>
                  <a:pt x="6125169" y="2870163"/>
                  <a:pt x="6152477" y="2903376"/>
                </a:cubicBezTo>
                <a:lnTo>
                  <a:pt x="6178847" y="2944418"/>
                </a:lnTo>
                <a:lnTo>
                  <a:pt x="6160419" y="2925952"/>
                </a:lnTo>
                <a:cubicBezTo>
                  <a:pt x="6146487" y="2911320"/>
                  <a:pt x="6135083" y="2897485"/>
                  <a:pt x="6138221" y="2894137"/>
                </a:cubicBezTo>
                <a:cubicBezTo>
                  <a:pt x="6121796" y="2904948"/>
                  <a:pt x="6198557" y="3003111"/>
                  <a:pt x="6191615" y="2989266"/>
                </a:cubicBezTo>
                <a:lnTo>
                  <a:pt x="6194314" y="2992847"/>
                </a:lnTo>
                <a:lnTo>
                  <a:pt x="6199074" y="3013556"/>
                </a:lnTo>
                <a:lnTo>
                  <a:pt x="6199115" y="3013778"/>
                </a:lnTo>
                <a:lnTo>
                  <a:pt x="6197321" y="3012114"/>
                </a:lnTo>
                <a:lnTo>
                  <a:pt x="6132757" y="2951506"/>
                </a:lnTo>
                <a:lnTo>
                  <a:pt x="6104817" y="2916142"/>
                </a:lnTo>
                <a:cubicBezTo>
                  <a:pt x="6066097" y="2866235"/>
                  <a:pt x="6020074" y="2804618"/>
                  <a:pt x="5986095" y="2757829"/>
                </a:cubicBezTo>
                <a:cubicBezTo>
                  <a:pt x="5957984" y="2725190"/>
                  <a:pt x="5902324" y="2660435"/>
                  <a:pt x="5941455" y="2715984"/>
                </a:cubicBezTo>
                <a:cubicBezTo>
                  <a:pt x="5986367" y="2787175"/>
                  <a:pt x="6024902" y="2830569"/>
                  <a:pt x="6069274" y="2885037"/>
                </a:cubicBezTo>
                <a:lnTo>
                  <a:pt x="6089774" y="2911161"/>
                </a:lnTo>
                <a:lnTo>
                  <a:pt x="6033180" y="2858037"/>
                </a:lnTo>
                <a:lnTo>
                  <a:pt x="5962974" y="2762364"/>
                </a:lnTo>
                <a:cubicBezTo>
                  <a:pt x="5917357" y="2707024"/>
                  <a:pt x="5938632" y="2745837"/>
                  <a:pt x="5960045" y="2772199"/>
                </a:cubicBezTo>
                <a:cubicBezTo>
                  <a:pt x="5988051" y="2818368"/>
                  <a:pt x="5973681" y="2792321"/>
                  <a:pt x="5991190" y="2815021"/>
                </a:cubicBezTo>
                <a:lnTo>
                  <a:pt x="6001426" y="2828230"/>
                </a:lnTo>
                <a:lnTo>
                  <a:pt x="5919902" y="2751706"/>
                </a:lnTo>
                <a:cubicBezTo>
                  <a:pt x="5827881" y="2665171"/>
                  <a:pt x="5736599" y="2579227"/>
                  <a:pt x="5646926" y="2494842"/>
                </a:cubicBezTo>
                <a:cubicBezTo>
                  <a:pt x="5602484" y="2462072"/>
                  <a:pt x="5559702" y="2413598"/>
                  <a:pt x="5509891" y="2376251"/>
                </a:cubicBezTo>
                <a:lnTo>
                  <a:pt x="5462884" y="2347010"/>
                </a:lnTo>
                <a:lnTo>
                  <a:pt x="5459007" y="2350007"/>
                </a:lnTo>
                <a:cubicBezTo>
                  <a:pt x="5458581" y="2352006"/>
                  <a:pt x="5457674" y="2354018"/>
                  <a:pt x="5450783" y="2354215"/>
                </a:cubicBezTo>
                <a:cubicBezTo>
                  <a:pt x="5445765" y="2352372"/>
                  <a:pt x="5436277" y="2348507"/>
                  <a:pt x="5425465" y="2344184"/>
                </a:cubicBezTo>
                <a:lnTo>
                  <a:pt x="5413389" y="2339542"/>
                </a:lnTo>
                <a:lnTo>
                  <a:pt x="5411813" y="2340540"/>
                </a:lnTo>
                <a:cubicBezTo>
                  <a:pt x="5410803" y="2342703"/>
                  <a:pt x="5410960" y="2345565"/>
                  <a:pt x="5412100" y="2348992"/>
                </a:cubicBezTo>
                <a:lnTo>
                  <a:pt x="5416434" y="2356572"/>
                </a:lnTo>
                <a:lnTo>
                  <a:pt x="5467588" y="2377560"/>
                </a:lnTo>
                <a:cubicBezTo>
                  <a:pt x="5484499" y="2385350"/>
                  <a:pt x="5501850" y="2394120"/>
                  <a:pt x="5524525" y="2405715"/>
                </a:cubicBezTo>
                <a:cubicBezTo>
                  <a:pt x="5548699" y="2421569"/>
                  <a:pt x="5528173" y="2417523"/>
                  <a:pt x="5503578" y="2406314"/>
                </a:cubicBezTo>
                <a:cubicBezTo>
                  <a:pt x="5493543" y="2402629"/>
                  <a:pt x="5493412" y="2398001"/>
                  <a:pt x="5472903" y="2394616"/>
                </a:cubicBezTo>
                <a:lnTo>
                  <a:pt x="5461991" y="2394178"/>
                </a:lnTo>
                <a:lnTo>
                  <a:pt x="5484308" y="2412289"/>
                </a:lnTo>
                <a:cubicBezTo>
                  <a:pt x="5503973" y="2422446"/>
                  <a:pt x="5524481" y="2426518"/>
                  <a:pt x="5541155" y="2439321"/>
                </a:cubicBezTo>
                <a:cubicBezTo>
                  <a:pt x="5588934" y="2468163"/>
                  <a:pt x="5638376" y="2523991"/>
                  <a:pt x="5690708" y="2571031"/>
                </a:cubicBezTo>
                <a:cubicBezTo>
                  <a:pt x="5779982" y="2646729"/>
                  <a:pt x="5871562" y="2731054"/>
                  <a:pt x="5953914" y="2811991"/>
                </a:cubicBezTo>
                <a:cubicBezTo>
                  <a:pt x="5995309" y="2852707"/>
                  <a:pt x="6032249" y="2881363"/>
                  <a:pt x="6041076" y="2922464"/>
                </a:cubicBezTo>
                <a:lnTo>
                  <a:pt x="6041116" y="2922573"/>
                </a:lnTo>
                <a:lnTo>
                  <a:pt x="6040143" y="2921678"/>
                </a:lnTo>
                <a:cubicBezTo>
                  <a:pt x="5939644" y="2828587"/>
                  <a:pt x="5838775" y="2734746"/>
                  <a:pt x="5741412" y="2644234"/>
                </a:cubicBezTo>
                <a:cubicBezTo>
                  <a:pt x="5710349" y="2620126"/>
                  <a:pt x="5678079" y="2582764"/>
                  <a:pt x="5641014" y="2561613"/>
                </a:cubicBezTo>
                <a:cubicBezTo>
                  <a:pt x="5628439" y="2556093"/>
                  <a:pt x="5622166" y="2554990"/>
                  <a:pt x="5620372" y="2556890"/>
                </a:cubicBezTo>
                <a:lnTo>
                  <a:pt x="5625437" y="2567710"/>
                </a:lnTo>
                <a:lnTo>
                  <a:pt x="5660104" y="2602681"/>
                </a:lnTo>
                <a:lnTo>
                  <a:pt x="5663216" y="2605859"/>
                </a:lnTo>
                <a:lnTo>
                  <a:pt x="5675746" y="2616941"/>
                </a:lnTo>
                <a:cubicBezTo>
                  <a:pt x="5728011" y="2671084"/>
                  <a:pt x="5785853" y="2721413"/>
                  <a:pt x="5841088" y="2779419"/>
                </a:cubicBezTo>
                <a:cubicBezTo>
                  <a:pt x="5850208" y="2791436"/>
                  <a:pt x="5843076" y="2786696"/>
                  <a:pt x="5831962" y="2777391"/>
                </a:cubicBezTo>
                <a:lnTo>
                  <a:pt x="5814511" y="2762121"/>
                </a:lnTo>
                <a:lnTo>
                  <a:pt x="5818726" y="2770056"/>
                </a:lnTo>
                <a:cubicBezTo>
                  <a:pt x="5822339" y="2785691"/>
                  <a:pt x="5753471" y="2721860"/>
                  <a:pt x="5731475" y="2701556"/>
                </a:cubicBezTo>
                <a:lnTo>
                  <a:pt x="5614440" y="2600646"/>
                </a:lnTo>
                <a:lnTo>
                  <a:pt x="5622220" y="2616427"/>
                </a:lnTo>
                <a:cubicBezTo>
                  <a:pt x="5625813" y="2623713"/>
                  <a:pt x="5629086" y="2630356"/>
                  <a:pt x="5630355" y="2632925"/>
                </a:cubicBezTo>
                <a:cubicBezTo>
                  <a:pt x="5643105" y="2645819"/>
                  <a:pt x="5651205" y="2649283"/>
                  <a:pt x="5662275" y="2656612"/>
                </a:cubicBezTo>
                <a:cubicBezTo>
                  <a:pt x="5664811" y="2661755"/>
                  <a:pt x="5666840" y="2680998"/>
                  <a:pt x="5680868" y="2694326"/>
                </a:cubicBezTo>
                <a:cubicBezTo>
                  <a:pt x="5693617" y="2707218"/>
                  <a:pt x="5733217" y="2733511"/>
                  <a:pt x="5754417" y="2763548"/>
                </a:cubicBezTo>
                <a:cubicBezTo>
                  <a:pt x="5790901" y="2811618"/>
                  <a:pt x="5722424" y="2752681"/>
                  <a:pt x="5709253" y="2738933"/>
                </a:cubicBezTo>
                <a:cubicBezTo>
                  <a:pt x="5687544" y="2722998"/>
                  <a:pt x="5669725" y="2699819"/>
                  <a:pt x="5659089" y="2691212"/>
                </a:cubicBezTo>
                <a:cubicBezTo>
                  <a:pt x="5651410" y="2688603"/>
                  <a:pt x="5640268" y="2694097"/>
                  <a:pt x="5630054" y="2686349"/>
                </a:cubicBezTo>
                <a:cubicBezTo>
                  <a:pt x="5612578" y="2677917"/>
                  <a:pt x="5588892" y="2653101"/>
                  <a:pt x="5564262" y="2624756"/>
                </a:cubicBezTo>
                <a:lnTo>
                  <a:pt x="5493070" y="2542265"/>
                </a:lnTo>
                <a:lnTo>
                  <a:pt x="5494814" y="2543908"/>
                </a:lnTo>
                <a:lnTo>
                  <a:pt x="5498823" y="2547787"/>
                </a:lnTo>
                <a:cubicBezTo>
                  <a:pt x="5499578" y="2548492"/>
                  <a:pt x="5499191" y="2548077"/>
                  <a:pt x="5497961" y="2546869"/>
                </a:cubicBezTo>
                <a:lnTo>
                  <a:pt x="5494814" y="2543908"/>
                </a:lnTo>
                <a:lnTo>
                  <a:pt x="5492821" y="2541977"/>
                </a:lnTo>
                <a:lnTo>
                  <a:pt x="5493070" y="2542265"/>
                </a:lnTo>
                <a:lnTo>
                  <a:pt x="5482936" y="2532732"/>
                </a:lnTo>
                <a:cubicBezTo>
                  <a:pt x="5469436" y="2520478"/>
                  <a:pt x="5452208" y="2506063"/>
                  <a:pt x="5450687" y="2510542"/>
                </a:cubicBezTo>
                <a:cubicBezTo>
                  <a:pt x="5442934" y="2520755"/>
                  <a:pt x="5503385" y="2563405"/>
                  <a:pt x="5503385" y="2563405"/>
                </a:cubicBezTo>
                <a:cubicBezTo>
                  <a:pt x="5561577" y="2627412"/>
                  <a:pt x="5611738" y="2675133"/>
                  <a:pt x="5666973" y="2733140"/>
                </a:cubicBezTo>
                <a:cubicBezTo>
                  <a:pt x="5680144" y="2746890"/>
                  <a:pt x="5690710" y="2768317"/>
                  <a:pt x="5708950" y="2792354"/>
                </a:cubicBezTo>
                <a:cubicBezTo>
                  <a:pt x="5734872" y="2818996"/>
                  <a:pt x="5751086" y="2823788"/>
                  <a:pt x="5756506" y="2847754"/>
                </a:cubicBezTo>
                <a:cubicBezTo>
                  <a:pt x="5758536" y="2866997"/>
                  <a:pt x="5743106" y="2874602"/>
                  <a:pt x="5748177" y="2884889"/>
                </a:cubicBezTo>
                <a:cubicBezTo>
                  <a:pt x="5761275" y="2911458"/>
                  <a:pt x="5834898" y="2967860"/>
                  <a:pt x="5861675" y="2994080"/>
                </a:cubicBezTo>
                <a:lnTo>
                  <a:pt x="5981521" y="3109920"/>
                </a:lnTo>
                <a:lnTo>
                  <a:pt x="5981073" y="3112569"/>
                </a:lnTo>
                <a:lnTo>
                  <a:pt x="5978976" y="3121436"/>
                </a:lnTo>
                <a:lnTo>
                  <a:pt x="5901688" y="3051199"/>
                </a:lnTo>
                <a:cubicBezTo>
                  <a:pt x="5833500" y="2988257"/>
                  <a:pt x="5763559" y="2923651"/>
                  <a:pt x="5686799" y="2855481"/>
                </a:cubicBezTo>
                <a:cubicBezTo>
                  <a:pt x="5674049" y="2842589"/>
                  <a:pt x="5640450" y="2813338"/>
                  <a:pt x="5603037" y="2778511"/>
                </a:cubicBezTo>
                <a:cubicBezTo>
                  <a:pt x="5589865" y="2764761"/>
                  <a:pt x="5487004" y="2664177"/>
                  <a:pt x="5537094" y="2724716"/>
                </a:cubicBezTo>
                <a:cubicBezTo>
                  <a:pt x="5584216" y="2781395"/>
                  <a:pt x="5505174" y="2701033"/>
                  <a:pt x="5494960" y="2693282"/>
                </a:cubicBezTo>
                <a:cubicBezTo>
                  <a:pt x="5490909" y="2691550"/>
                  <a:pt x="5481625" y="2689467"/>
                  <a:pt x="5473028" y="2688779"/>
                </a:cubicBezTo>
                <a:lnTo>
                  <a:pt x="5469966" y="2688838"/>
                </a:lnTo>
                <a:lnTo>
                  <a:pt x="5470940" y="2689812"/>
                </a:lnTo>
                <a:lnTo>
                  <a:pt x="5465359" y="2689615"/>
                </a:lnTo>
                <a:lnTo>
                  <a:pt x="5462689" y="2688994"/>
                </a:lnTo>
                <a:lnTo>
                  <a:pt x="5462672" y="2688983"/>
                </a:lnTo>
                <a:lnTo>
                  <a:pt x="5461388" y="2689007"/>
                </a:lnTo>
                <a:cubicBezTo>
                  <a:pt x="5458171" y="2689578"/>
                  <a:pt x="5455867" y="2690713"/>
                  <a:pt x="5455216" y="2692632"/>
                </a:cubicBezTo>
                <a:cubicBezTo>
                  <a:pt x="5457752" y="2697774"/>
                  <a:pt x="5571250" y="2806966"/>
                  <a:pt x="5584421" y="2820716"/>
                </a:cubicBezTo>
                <a:cubicBezTo>
                  <a:pt x="5615413" y="2857646"/>
                  <a:pt x="5645148" y="2889865"/>
                  <a:pt x="5665925" y="2919045"/>
                </a:cubicBezTo>
                <a:cubicBezTo>
                  <a:pt x="5668460" y="2924187"/>
                  <a:pt x="5671346" y="2943009"/>
                  <a:pt x="5673882" y="2948152"/>
                </a:cubicBezTo>
                <a:cubicBezTo>
                  <a:pt x="5702688" y="2993614"/>
                  <a:pt x="5787101" y="3030842"/>
                  <a:pt x="5773351" y="3044014"/>
                </a:cubicBezTo>
                <a:cubicBezTo>
                  <a:pt x="5773351" y="3044014"/>
                  <a:pt x="5755457" y="3033657"/>
                  <a:pt x="5740102" y="3028443"/>
                </a:cubicBezTo>
                <a:lnTo>
                  <a:pt x="5742939" y="3027514"/>
                </a:lnTo>
                <a:lnTo>
                  <a:pt x="5747782" y="3031050"/>
                </a:lnTo>
                <a:cubicBezTo>
                  <a:pt x="5746513" y="3028479"/>
                  <a:pt x="5745880" y="3027193"/>
                  <a:pt x="5744919" y="3026866"/>
                </a:cubicBezTo>
                <a:lnTo>
                  <a:pt x="5742939" y="3027514"/>
                </a:lnTo>
                <a:lnTo>
                  <a:pt x="5734807" y="3021574"/>
                </a:lnTo>
                <a:lnTo>
                  <a:pt x="5729760" y="3015031"/>
                </a:lnTo>
                <a:cubicBezTo>
                  <a:pt x="5726307" y="3011804"/>
                  <a:pt x="5723538" y="3009972"/>
                  <a:pt x="5723538" y="3009972"/>
                </a:cubicBezTo>
                <a:cubicBezTo>
                  <a:pt x="5723538" y="3009972"/>
                  <a:pt x="5708110" y="3017578"/>
                  <a:pt x="5696616" y="3009393"/>
                </a:cubicBezTo>
                <a:cubicBezTo>
                  <a:pt x="5670621" y="2995573"/>
                  <a:pt x="5620533" y="2935030"/>
                  <a:pt x="5599681" y="2918672"/>
                </a:cubicBezTo>
                <a:lnTo>
                  <a:pt x="5592132" y="2916879"/>
                </a:lnTo>
                <a:lnTo>
                  <a:pt x="5593886" y="2924310"/>
                </a:lnTo>
                <a:cubicBezTo>
                  <a:pt x="5592970" y="2934427"/>
                  <a:pt x="5589919" y="2943260"/>
                  <a:pt x="5585969" y="2951144"/>
                </a:cubicBezTo>
                <a:lnTo>
                  <a:pt x="5585658" y="2951641"/>
                </a:lnTo>
                <a:lnTo>
                  <a:pt x="5715135" y="3079108"/>
                </a:lnTo>
                <a:lnTo>
                  <a:pt x="5955295" y="3302714"/>
                </a:lnTo>
                <a:lnTo>
                  <a:pt x="5956892" y="3310116"/>
                </a:lnTo>
                <a:lnTo>
                  <a:pt x="5950534" y="3316888"/>
                </a:lnTo>
                <a:lnTo>
                  <a:pt x="5920324" y="3289730"/>
                </a:lnTo>
                <a:cubicBezTo>
                  <a:pt x="5892630" y="3264894"/>
                  <a:pt x="5864559" y="3240908"/>
                  <a:pt x="5834334" y="3219583"/>
                </a:cubicBezTo>
                <a:cubicBezTo>
                  <a:pt x="5823769" y="3198155"/>
                  <a:pt x="5809741" y="3184829"/>
                  <a:pt x="5796919" y="3184756"/>
                </a:cubicBezTo>
                <a:cubicBezTo>
                  <a:pt x="5778099" y="3187641"/>
                  <a:pt x="5796919" y="3184756"/>
                  <a:pt x="5796919" y="3184756"/>
                </a:cubicBezTo>
                <a:cubicBezTo>
                  <a:pt x="5804947" y="3201042"/>
                  <a:pt x="5817697" y="3213933"/>
                  <a:pt x="5834334" y="3219583"/>
                </a:cubicBezTo>
                <a:cubicBezTo>
                  <a:pt x="5854496" y="3244272"/>
                  <a:pt x="5875685" y="3266722"/>
                  <a:pt x="5897401" y="3288045"/>
                </a:cubicBezTo>
                <a:lnTo>
                  <a:pt x="5946393" y="3333691"/>
                </a:lnTo>
                <a:lnTo>
                  <a:pt x="5937030" y="3338021"/>
                </a:lnTo>
                <a:lnTo>
                  <a:pt x="5930778" y="3339000"/>
                </a:lnTo>
                <a:lnTo>
                  <a:pt x="5904308" y="3316136"/>
                </a:lnTo>
                <a:cubicBezTo>
                  <a:pt x="5842539" y="3261086"/>
                  <a:pt x="5780773" y="3206035"/>
                  <a:pt x="5715040" y="3152670"/>
                </a:cubicBezTo>
                <a:cubicBezTo>
                  <a:pt x="5666110" y="3113931"/>
                  <a:pt x="5623839" y="3068712"/>
                  <a:pt x="5580925" y="3023811"/>
                </a:cubicBezTo>
                <a:lnTo>
                  <a:pt x="5559754" y="3002478"/>
                </a:lnTo>
                <a:lnTo>
                  <a:pt x="5559395" y="3005394"/>
                </a:lnTo>
                <a:cubicBezTo>
                  <a:pt x="5577385" y="3058734"/>
                  <a:pt x="5718135" y="3160728"/>
                  <a:pt x="5766893" y="3209967"/>
                </a:cubicBezTo>
                <a:lnTo>
                  <a:pt x="5985768" y="3427137"/>
                </a:lnTo>
                <a:lnTo>
                  <a:pt x="5983638" y="3432889"/>
                </a:lnTo>
                <a:lnTo>
                  <a:pt x="5975160" y="3452273"/>
                </a:lnTo>
                <a:lnTo>
                  <a:pt x="5832101" y="3321731"/>
                </a:lnTo>
                <a:cubicBezTo>
                  <a:pt x="5769202" y="3263108"/>
                  <a:pt x="5705499" y="3203707"/>
                  <a:pt x="5639677" y="3143176"/>
                </a:cubicBezTo>
                <a:lnTo>
                  <a:pt x="5481668" y="3000430"/>
                </a:lnTo>
                <a:lnTo>
                  <a:pt x="5482029" y="3001392"/>
                </a:lnTo>
                <a:cubicBezTo>
                  <a:pt x="5478230" y="3001704"/>
                  <a:pt x="5447146" y="2977489"/>
                  <a:pt x="5427151" y="2970700"/>
                </a:cubicBezTo>
                <a:cubicBezTo>
                  <a:pt x="5402837" y="2962445"/>
                  <a:pt x="5456536" y="2989244"/>
                  <a:pt x="5437714" y="2992129"/>
                </a:cubicBezTo>
                <a:cubicBezTo>
                  <a:pt x="5418894" y="2995014"/>
                  <a:pt x="5387552" y="2944409"/>
                  <a:pt x="5366701" y="2928051"/>
                </a:cubicBezTo>
                <a:cubicBezTo>
                  <a:pt x="5347601" y="2904437"/>
                  <a:pt x="5326824" y="2875258"/>
                  <a:pt x="5298296" y="2856295"/>
                </a:cubicBezTo>
                <a:cubicBezTo>
                  <a:pt x="5298296" y="2856295"/>
                  <a:pt x="5287155" y="2861789"/>
                  <a:pt x="5279476" y="2859179"/>
                </a:cubicBezTo>
                <a:cubicBezTo>
                  <a:pt x="5268840" y="2850572"/>
                  <a:pt x="5208462" y="2795102"/>
                  <a:pt x="5195290" y="2781351"/>
                </a:cubicBezTo>
                <a:cubicBezTo>
                  <a:pt x="5115670" y="2727909"/>
                  <a:pt x="5229167" y="2837102"/>
                  <a:pt x="5247411" y="2861137"/>
                </a:cubicBezTo>
                <a:lnTo>
                  <a:pt x="5291395" y="2904460"/>
                </a:lnTo>
                <a:lnTo>
                  <a:pt x="5318363" y="2924485"/>
                </a:lnTo>
                <a:cubicBezTo>
                  <a:pt x="5329129" y="2933076"/>
                  <a:pt x="5339688" y="2942305"/>
                  <a:pt x="5349976" y="2952700"/>
                </a:cubicBezTo>
                <a:lnTo>
                  <a:pt x="5320006" y="2934885"/>
                </a:lnTo>
                <a:lnTo>
                  <a:pt x="5331523" y="2951786"/>
                </a:lnTo>
                <a:cubicBezTo>
                  <a:pt x="5387106" y="3023471"/>
                  <a:pt x="5434734" y="3066048"/>
                  <a:pt x="5489463" y="3138158"/>
                </a:cubicBezTo>
                <a:cubicBezTo>
                  <a:pt x="5426476" y="3090364"/>
                  <a:pt x="5384500" y="3031149"/>
                  <a:pt x="5324123" y="2975679"/>
                </a:cubicBezTo>
                <a:cubicBezTo>
                  <a:pt x="5296921" y="2948599"/>
                  <a:pt x="5273609" y="2914278"/>
                  <a:pt x="5241616" y="2903414"/>
                </a:cubicBezTo>
                <a:cubicBezTo>
                  <a:pt x="5228793" y="2903342"/>
                  <a:pt x="5223652" y="2905880"/>
                  <a:pt x="5212580" y="2898550"/>
                </a:cubicBezTo>
                <a:cubicBezTo>
                  <a:pt x="5191184" y="2884329"/>
                  <a:pt x="5178270" y="2858132"/>
                  <a:pt x="5160045" y="2835753"/>
                </a:cubicBezTo>
                <a:lnTo>
                  <a:pt x="5144803" y="2820498"/>
                </a:lnTo>
                <a:lnTo>
                  <a:pt x="5139182" y="2816151"/>
                </a:lnTo>
                <a:lnTo>
                  <a:pt x="5137269" y="2821093"/>
                </a:lnTo>
                <a:lnTo>
                  <a:pt x="5135394" y="2822907"/>
                </a:lnTo>
                <a:lnTo>
                  <a:pt x="5136485" y="2824005"/>
                </a:lnTo>
                <a:cubicBezTo>
                  <a:pt x="5176602" y="2864324"/>
                  <a:pt x="5211317" y="2899195"/>
                  <a:pt x="5220177" y="2908958"/>
                </a:cubicBezTo>
                <a:lnTo>
                  <a:pt x="5224178" y="2914111"/>
                </a:lnTo>
                <a:lnTo>
                  <a:pt x="5238999" y="2925591"/>
                </a:lnTo>
                <a:cubicBezTo>
                  <a:pt x="5242932" y="2929475"/>
                  <a:pt x="5245499" y="2933368"/>
                  <a:pt x="5245742" y="2937225"/>
                </a:cubicBezTo>
                <a:lnTo>
                  <a:pt x="5243694" y="2939237"/>
                </a:lnTo>
                <a:lnTo>
                  <a:pt x="5297767" y="3008854"/>
                </a:lnTo>
                <a:cubicBezTo>
                  <a:pt x="5321933" y="3040177"/>
                  <a:pt x="5343655" y="3069752"/>
                  <a:pt x="5360688" y="3098257"/>
                </a:cubicBezTo>
                <a:lnTo>
                  <a:pt x="5361075" y="3100864"/>
                </a:lnTo>
                <a:lnTo>
                  <a:pt x="5394027" y="3129038"/>
                </a:lnTo>
                <a:lnTo>
                  <a:pt x="5405700" y="3139406"/>
                </a:lnTo>
                <a:lnTo>
                  <a:pt x="5404826" y="3139154"/>
                </a:lnTo>
                <a:cubicBezTo>
                  <a:pt x="5398154" y="3137358"/>
                  <a:pt x="5384308" y="3130639"/>
                  <a:pt x="5369567" y="3123945"/>
                </a:cubicBezTo>
                <a:lnTo>
                  <a:pt x="5363035" y="3121153"/>
                </a:lnTo>
                <a:lnTo>
                  <a:pt x="5363385" y="3128254"/>
                </a:lnTo>
                <a:lnTo>
                  <a:pt x="5363431" y="3129188"/>
                </a:lnTo>
                <a:lnTo>
                  <a:pt x="5370423" y="3132195"/>
                </a:lnTo>
                <a:cubicBezTo>
                  <a:pt x="5385205" y="3137895"/>
                  <a:pt x="5396720" y="3142653"/>
                  <a:pt x="5406704" y="3147011"/>
                </a:cubicBezTo>
                <a:lnTo>
                  <a:pt x="5422293" y="3154145"/>
                </a:lnTo>
                <a:lnTo>
                  <a:pt x="5465106" y="3192174"/>
                </a:lnTo>
                <a:lnTo>
                  <a:pt x="5461593" y="3195110"/>
                </a:lnTo>
                <a:cubicBezTo>
                  <a:pt x="5461564" y="3194118"/>
                  <a:pt x="5463936" y="3195083"/>
                  <a:pt x="5467670" y="3197221"/>
                </a:cubicBezTo>
                <a:lnTo>
                  <a:pt x="5478895" y="3204423"/>
                </a:lnTo>
                <a:lnTo>
                  <a:pt x="5510895" y="3232848"/>
                </a:lnTo>
                <a:lnTo>
                  <a:pt x="5496713" y="3227198"/>
                </a:lnTo>
                <a:cubicBezTo>
                  <a:pt x="5496581" y="3222568"/>
                  <a:pt x="5496468" y="3218601"/>
                  <a:pt x="5489549" y="3227402"/>
                </a:cubicBezTo>
                <a:cubicBezTo>
                  <a:pt x="5489549" y="3227402"/>
                  <a:pt x="5492856" y="3227307"/>
                  <a:pt x="5496713" y="3227198"/>
                </a:cubicBezTo>
                <a:lnTo>
                  <a:pt x="5492531" y="3236999"/>
                </a:lnTo>
                <a:lnTo>
                  <a:pt x="5456397" y="3211921"/>
                </a:lnTo>
                <a:cubicBezTo>
                  <a:pt x="5450128" y="3199719"/>
                  <a:pt x="5439676" y="3191864"/>
                  <a:pt x="5427706" y="3188351"/>
                </a:cubicBezTo>
                <a:cubicBezTo>
                  <a:pt x="5426733" y="3172920"/>
                  <a:pt x="5427706" y="3188351"/>
                  <a:pt x="5427706" y="3188351"/>
                </a:cubicBezTo>
                <a:cubicBezTo>
                  <a:pt x="5429714" y="3198504"/>
                  <a:pt x="5440648" y="3207296"/>
                  <a:pt x="5456397" y="3211921"/>
                </a:cubicBezTo>
                <a:lnTo>
                  <a:pt x="5489568" y="3243137"/>
                </a:lnTo>
                <a:lnTo>
                  <a:pt x="5466831" y="3235993"/>
                </a:lnTo>
                <a:lnTo>
                  <a:pt x="5456966" y="3233530"/>
                </a:lnTo>
                <a:lnTo>
                  <a:pt x="5367083" y="3159700"/>
                </a:lnTo>
                <a:lnTo>
                  <a:pt x="5388332" y="3190439"/>
                </a:lnTo>
                <a:cubicBezTo>
                  <a:pt x="5451174" y="3262167"/>
                  <a:pt x="5579714" y="3310423"/>
                  <a:pt x="5547862" y="3337904"/>
                </a:cubicBezTo>
                <a:cubicBezTo>
                  <a:pt x="5547862" y="3337904"/>
                  <a:pt x="5512225" y="3320247"/>
                  <a:pt x="5480072" y="3312912"/>
                </a:cubicBezTo>
                <a:lnTo>
                  <a:pt x="5486820" y="3310241"/>
                </a:lnTo>
                <a:lnTo>
                  <a:pt x="5496151" y="3316580"/>
                </a:lnTo>
                <a:cubicBezTo>
                  <a:pt x="5494409" y="3311417"/>
                  <a:pt x="5493538" y="3308837"/>
                  <a:pt x="5491527" y="3308378"/>
                </a:cubicBezTo>
                <a:lnTo>
                  <a:pt x="5486820" y="3310241"/>
                </a:lnTo>
                <a:lnTo>
                  <a:pt x="5471147" y="3299592"/>
                </a:lnTo>
                <a:lnTo>
                  <a:pt x="5462642" y="3286899"/>
                </a:lnTo>
                <a:cubicBezTo>
                  <a:pt x="5456286" y="3280881"/>
                  <a:pt x="5450870" y="3277661"/>
                  <a:pt x="5450870" y="3277661"/>
                </a:cubicBezTo>
                <a:cubicBezTo>
                  <a:pt x="5450870" y="3277661"/>
                  <a:pt x="5413084" y="3297635"/>
                  <a:pt x="5390847" y="3283031"/>
                </a:cubicBezTo>
                <a:cubicBezTo>
                  <a:pt x="5351626" y="3265746"/>
                  <a:pt x="5293274" y="3195851"/>
                  <a:pt x="5249802" y="3149454"/>
                </a:cubicBezTo>
                <a:lnTo>
                  <a:pt x="5231013" y="3130159"/>
                </a:lnTo>
                <a:lnTo>
                  <a:pt x="5198140" y="3110901"/>
                </a:lnTo>
                <a:lnTo>
                  <a:pt x="5193848" y="3111427"/>
                </a:lnTo>
                <a:lnTo>
                  <a:pt x="5180798" y="3113887"/>
                </a:lnTo>
                <a:lnTo>
                  <a:pt x="5205903" y="3137908"/>
                </a:lnTo>
                <a:cubicBezTo>
                  <a:pt x="5217555" y="3148812"/>
                  <a:pt x="5226617" y="3157197"/>
                  <a:pt x="5229909" y="3160633"/>
                </a:cubicBezTo>
                <a:lnTo>
                  <a:pt x="5270355" y="3209225"/>
                </a:lnTo>
                <a:lnTo>
                  <a:pt x="5110324" y="3079689"/>
                </a:lnTo>
                <a:lnTo>
                  <a:pt x="5098931" y="3070623"/>
                </a:lnTo>
                <a:lnTo>
                  <a:pt x="5096449" y="3069789"/>
                </a:lnTo>
                <a:cubicBezTo>
                  <a:pt x="5093976" y="3068505"/>
                  <a:pt x="5090116" y="3066264"/>
                  <a:pt x="5084543" y="3062832"/>
                </a:cubicBezTo>
                <a:cubicBezTo>
                  <a:pt x="5078593" y="3059193"/>
                  <a:pt x="5074671" y="3057006"/>
                  <a:pt x="5072383" y="3055983"/>
                </a:cubicBezTo>
                <a:lnTo>
                  <a:pt x="5070572" y="3056084"/>
                </a:lnTo>
                <a:lnTo>
                  <a:pt x="5087557" y="3070055"/>
                </a:lnTo>
                <a:lnTo>
                  <a:pt x="5090533" y="3074534"/>
                </a:lnTo>
                <a:lnTo>
                  <a:pt x="5111617" y="3091522"/>
                </a:lnTo>
                <a:cubicBezTo>
                  <a:pt x="5120124" y="3098193"/>
                  <a:pt x="5127333" y="3103697"/>
                  <a:pt x="5130105" y="3105708"/>
                </a:cubicBezTo>
                <a:lnTo>
                  <a:pt x="5135624" y="3110335"/>
                </a:lnTo>
                <a:lnTo>
                  <a:pt x="5131406" y="3106127"/>
                </a:lnTo>
                <a:lnTo>
                  <a:pt x="5182580" y="3148220"/>
                </a:lnTo>
                <a:lnTo>
                  <a:pt x="5307296" y="3253604"/>
                </a:lnTo>
                <a:lnTo>
                  <a:pt x="5310008" y="3256861"/>
                </a:lnTo>
                <a:lnTo>
                  <a:pt x="5355622" y="3294803"/>
                </a:lnTo>
                <a:lnTo>
                  <a:pt x="5366404" y="3303888"/>
                </a:lnTo>
                <a:lnTo>
                  <a:pt x="5351567" y="3300851"/>
                </a:lnTo>
                <a:lnTo>
                  <a:pt x="5419768" y="3370688"/>
                </a:lnTo>
                <a:lnTo>
                  <a:pt x="5454114" y="3404378"/>
                </a:lnTo>
                <a:lnTo>
                  <a:pt x="5457432" y="3409991"/>
                </a:lnTo>
                <a:lnTo>
                  <a:pt x="5481298" y="3431043"/>
                </a:lnTo>
                <a:lnTo>
                  <a:pt x="5518802" y="3467833"/>
                </a:lnTo>
                <a:cubicBezTo>
                  <a:pt x="5550682" y="3498995"/>
                  <a:pt x="5580219" y="3528652"/>
                  <a:pt x="5603785" y="3555920"/>
                </a:cubicBezTo>
                <a:cubicBezTo>
                  <a:pt x="5531461" y="3496750"/>
                  <a:pt x="5452379" y="3423866"/>
                  <a:pt x="5371667" y="3345789"/>
                </a:cubicBezTo>
                <a:lnTo>
                  <a:pt x="5235022" y="3209484"/>
                </a:lnTo>
                <a:lnTo>
                  <a:pt x="5222457" y="3202182"/>
                </a:lnTo>
                <a:cubicBezTo>
                  <a:pt x="5214898" y="3199960"/>
                  <a:pt x="5212236" y="3213527"/>
                  <a:pt x="5199235" y="3215285"/>
                </a:cubicBezTo>
                <a:lnTo>
                  <a:pt x="5191535" y="3212185"/>
                </a:lnTo>
                <a:lnTo>
                  <a:pt x="5402562" y="3426870"/>
                </a:lnTo>
                <a:lnTo>
                  <a:pt x="5844809" y="3843911"/>
                </a:lnTo>
                <a:lnTo>
                  <a:pt x="5845222" y="3859272"/>
                </a:lnTo>
                <a:lnTo>
                  <a:pt x="5828098" y="3875242"/>
                </a:lnTo>
                <a:lnTo>
                  <a:pt x="5772056" y="3824849"/>
                </a:lnTo>
                <a:cubicBezTo>
                  <a:pt x="5720655" y="3778776"/>
                  <a:pt x="5668042" y="3734610"/>
                  <a:pt x="5609477" y="3696634"/>
                </a:cubicBezTo>
                <a:cubicBezTo>
                  <a:pt x="5594968" y="3653615"/>
                  <a:pt x="5569250" y="3628688"/>
                  <a:pt x="5540578" y="3631679"/>
                </a:cubicBezTo>
                <a:lnTo>
                  <a:pt x="5526856" y="3635081"/>
                </a:lnTo>
                <a:lnTo>
                  <a:pt x="5522284" y="3636216"/>
                </a:lnTo>
                <a:cubicBezTo>
                  <a:pt x="5520249" y="3636720"/>
                  <a:pt x="5521605" y="3636384"/>
                  <a:pt x="5524315" y="3635712"/>
                </a:cubicBezTo>
                <a:lnTo>
                  <a:pt x="5526856" y="3635081"/>
                </a:lnTo>
                <a:lnTo>
                  <a:pt x="5534479" y="3633191"/>
                </a:lnTo>
                <a:cubicBezTo>
                  <a:pt x="5537867" y="3632351"/>
                  <a:pt x="5540578" y="3631679"/>
                  <a:pt x="5540578" y="3631679"/>
                </a:cubicBezTo>
                <a:cubicBezTo>
                  <a:pt x="5551600" y="3664372"/>
                  <a:pt x="5574642" y="3688688"/>
                  <a:pt x="5609477" y="3696634"/>
                </a:cubicBezTo>
                <a:cubicBezTo>
                  <a:pt x="5644081" y="3744234"/>
                  <a:pt x="5681937" y="3786822"/>
                  <a:pt x="5721459" y="3826881"/>
                </a:cubicBezTo>
                <a:lnTo>
                  <a:pt x="5811660" y="3912023"/>
                </a:lnTo>
                <a:lnTo>
                  <a:pt x="5788849" y="3923534"/>
                </a:lnTo>
                <a:lnTo>
                  <a:pt x="5774438" y="3927151"/>
                </a:lnTo>
                <a:lnTo>
                  <a:pt x="5724933" y="3884982"/>
                </a:lnTo>
                <a:cubicBezTo>
                  <a:pt x="5610142" y="3782955"/>
                  <a:pt x="5495350" y="3680928"/>
                  <a:pt x="5370968" y="3583463"/>
                </a:cubicBezTo>
                <a:cubicBezTo>
                  <a:pt x="5336087" y="3557041"/>
                  <a:pt x="5303692" y="3528451"/>
                  <a:pt x="5272768" y="3498551"/>
                </a:cubicBezTo>
                <a:lnTo>
                  <a:pt x="5205993" y="3429230"/>
                </a:lnTo>
                <a:lnTo>
                  <a:pt x="5182462" y="3421594"/>
                </a:lnTo>
                <a:cubicBezTo>
                  <a:pt x="5112666" y="3395327"/>
                  <a:pt x="5036507" y="3358168"/>
                  <a:pt x="4966258" y="3332380"/>
                </a:cubicBezTo>
                <a:cubicBezTo>
                  <a:pt x="4962896" y="3330490"/>
                  <a:pt x="4952581" y="3326648"/>
                  <a:pt x="4943136" y="3324354"/>
                </a:cubicBezTo>
                <a:lnTo>
                  <a:pt x="4939785" y="3323861"/>
                </a:lnTo>
                <a:lnTo>
                  <a:pt x="4940864" y="3324656"/>
                </a:lnTo>
                <a:lnTo>
                  <a:pt x="4945737" y="3328372"/>
                </a:lnTo>
                <a:lnTo>
                  <a:pt x="4932495" y="3322789"/>
                </a:lnTo>
                <a:lnTo>
                  <a:pt x="4930602" y="3322509"/>
                </a:lnTo>
                <a:cubicBezTo>
                  <a:pt x="4927294" y="3322573"/>
                  <a:pt x="4925182" y="3323461"/>
                  <a:pt x="4925243" y="3325610"/>
                </a:cubicBezTo>
                <a:lnTo>
                  <a:pt x="4966620" y="3344944"/>
                </a:lnTo>
                <a:cubicBezTo>
                  <a:pt x="5008433" y="3360294"/>
                  <a:pt x="5053099" y="3378873"/>
                  <a:pt x="5091719" y="3398284"/>
                </a:cubicBezTo>
                <a:cubicBezTo>
                  <a:pt x="5057194" y="3387028"/>
                  <a:pt x="5020785" y="3372682"/>
                  <a:pt x="4983111" y="3357378"/>
                </a:cubicBezTo>
                <a:lnTo>
                  <a:pt x="4899330" y="3323752"/>
                </a:lnTo>
                <a:lnTo>
                  <a:pt x="4905721" y="3327287"/>
                </a:lnTo>
                <a:cubicBezTo>
                  <a:pt x="4887664" y="3322839"/>
                  <a:pt x="4870465" y="3317044"/>
                  <a:pt x="4853694" y="3310563"/>
                </a:cubicBezTo>
                <a:lnTo>
                  <a:pt x="4827810" y="3299660"/>
                </a:lnTo>
                <a:lnTo>
                  <a:pt x="4828356" y="3304347"/>
                </a:lnTo>
                <a:cubicBezTo>
                  <a:pt x="4827080" y="3306554"/>
                  <a:pt x="4824036" y="3308415"/>
                  <a:pt x="4818615" y="3309760"/>
                </a:cubicBezTo>
                <a:lnTo>
                  <a:pt x="4806477" y="3309167"/>
                </a:lnTo>
                <a:lnTo>
                  <a:pt x="4807140" y="3310082"/>
                </a:lnTo>
                <a:lnTo>
                  <a:pt x="4804668" y="3309078"/>
                </a:lnTo>
                <a:lnTo>
                  <a:pt x="4802136" y="3308955"/>
                </a:lnTo>
                <a:cubicBezTo>
                  <a:pt x="4796581" y="3307190"/>
                  <a:pt x="4790970" y="3304052"/>
                  <a:pt x="4785334" y="3299887"/>
                </a:cubicBezTo>
                <a:lnTo>
                  <a:pt x="4782328" y="3296832"/>
                </a:lnTo>
                <a:lnTo>
                  <a:pt x="4775502" y="3292618"/>
                </a:lnTo>
                <a:cubicBezTo>
                  <a:pt x="4758977" y="3282182"/>
                  <a:pt x="4740592" y="3270608"/>
                  <a:pt x="4732717" y="3268293"/>
                </a:cubicBezTo>
                <a:cubicBezTo>
                  <a:pt x="4749439" y="3288349"/>
                  <a:pt x="4762295" y="3287343"/>
                  <a:pt x="4786726" y="3308867"/>
                </a:cubicBezTo>
                <a:cubicBezTo>
                  <a:pt x="4786726" y="3308867"/>
                  <a:pt x="4841620" y="3344920"/>
                  <a:pt x="4840732" y="3349441"/>
                </a:cubicBezTo>
                <a:lnTo>
                  <a:pt x="4793230" y="3340268"/>
                </a:lnTo>
                <a:cubicBezTo>
                  <a:pt x="4792341" y="3344790"/>
                  <a:pt x="4931313" y="3454958"/>
                  <a:pt x="4862186" y="3409943"/>
                </a:cubicBezTo>
                <a:cubicBezTo>
                  <a:pt x="4822892" y="3379271"/>
                  <a:pt x="4789536" y="3359110"/>
                  <a:pt x="4751363" y="3343115"/>
                </a:cubicBezTo>
                <a:cubicBezTo>
                  <a:pt x="4724531" y="3330450"/>
                  <a:pt x="4712476" y="3306982"/>
                  <a:pt x="4681608" y="3297913"/>
                </a:cubicBezTo>
                <a:cubicBezTo>
                  <a:pt x="4681608" y="3297913"/>
                  <a:pt x="4681726" y="3297302"/>
                  <a:pt x="4681877" y="3296536"/>
                </a:cubicBezTo>
                <a:lnTo>
                  <a:pt x="4682214" y="3294813"/>
                </a:lnTo>
                <a:lnTo>
                  <a:pt x="4682417" y="3293780"/>
                </a:lnTo>
                <a:cubicBezTo>
                  <a:pt x="4682507" y="3293321"/>
                  <a:pt x="4682447" y="3293627"/>
                  <a:pt x="4682326" y="3294240"/>
                </a:cubicBezTo>
                <a:lnTo>
                  <a:pt x="4682214" y="3294813"/>
                </a:lnTo>
                <a:lnTo>
                  <a:pt x="4681608" y="3297913"/>
                </a:lnTo>
                <a:cubicBezTo>
                  <a:pt x="4680807" y="3322388"/>
                  <a:pt x="4755143" y="3344224"/>
                  <a:pt x="4759896" y="3360765"/>
                </a:cubicBezTo>
                <a:cubicBezTo>
                  <a:pt x="4764307" y="3362061"/>
                  <a:pt x="4755317" y="3384128"/>
                  <a:pt x="4751537" y="3383019"/>
                </a:cubicBezTo>
                <a:cubicBezTo>
                  <a:pt x="4772187" y="3403431"/>
                  <a:pt x="4800792" y="3407052"/>
                  <a:pt x="4817662" y="3426355"/>
                </a:cubicBezTo>
                <a:cubicBezTo>
                  <a:pt x="4824188" y="3433851"/>
                  <a:pt x="4823302" y="3438372"/>
                  <a:pt x="4825307" y="3448527"/>
                </a:cubicBezTo>
                <a:cubicBezTo>
                  <a:pt x="4837365" y="3471995"/>
                  <a:pt x="4863567" y="3484475"/>
                  <a:pt x="4885585" y="3501306"/>
                </a:cubicBezTo>
                <a:cubicBezTo>
                  <a:pt x="4931402" y="3539475"/>
                  <a:pt x="4976877" y="3562397"/>
                  <a:pt x="5018029" y="3603976"/>
                </a:cubicBezTo>
                <a:cubicBezTo>
                  <a:pt x="4962102" y="3573200"/>
                  <a:pt x="4926735" y="3542886"/>
                  <a:pt x="4870956" y="3511354"/>
                </a:cubicBezTo>
                <a:cubicBezTo>
                  <a:pt x="4855207" y="3506728"/>
                  <a:pt x="4830777" y="3485204"/>
                  <a:pt x="4798306" y="3460521"/>
                </a:cubicBezTo>
                <a:cubicBezTo>
                  <a:pt x="4793645" y="3457957"/>
                  <a:pt x="4784564" y="3451604"/>
                  <a:pt x="4774305" y="3444355"/>
                </a:cubicBezTo>
                <a:lnTo>
                  <a:pt x="4752524" y="3429260"/>
                </a:lnTo>
                <a:lnTo>
                  <a:pt x="4796025" y="3471308"/>
                </a:lnTo>
                <a:lnTo>
                  <a:pt x="4795580" y="3473959"/>
                </a:lnTo>
                <a:lnTo>
                  <a:pt x="4794247" y="3479591"/>
                </a:lnTo>
                <a:lnTo>
                  <a:pt x="4801917" y="3486290"/>
                </a:lnTo>
                <a:cubicBezTo>
                  <a:pt x="4804809" y="3491923"/>
                  <a:pt x="4802890" y="3501721"/>
                  <a:pt x="4802890" y="3501721"/>
                </a:cubicBezTo>
                <a:cubicBezTo>
                  <a:pt x="4819758" y="3521023"/>
                  <a:pt x="4842181" y="3532393"/>
                  <a:pt x="4860676" y="3543406"/>
                </a:cubicBezTo>
                <a:cubicBezTo>
                  <a:pt x="4874652" y="3557076"/>
                  <a:pt x="4912825" y="3573072"/>
                  <a:pt x="4913797" y="3588502"/>
                </a:cubicBezTo>
                <a:cubicBezTo>
                  <a:pt x="4914770" y="3603931"/>
                  <a:pt x="4888885" y="3566040"/>
                  <a:pt x="4898049" y="3583876"/>
                </a:cubicBezTo>
                <a:cubicBezTo>
                  <a:pt x="4910105" y="3607343"/>
                  <a:pt x="4955923" y="3645511"/>
                  <a:pt x="4898136" y="3603825"/>
                </a:cubicBezTo>
                <a:cubicBezTo>
                  <a:pt x="4876228" y="3589819"/>
                  <a:pt x="4861096" y="3577802"/>
                  <a:pt x="4844810" y="3566144"/>
                </a:cubicBezTo>
                <a:lnTo>
                  <a:pt x="4840013" y="3562963"/>
                </a:lnTo>
                <a:lnTo>
                  <a:pt x="4872159" y="3607876"/>
                </a:lnTo>
                <a:lnTo>
                  <a:pt x="4792383" y="3540357"/>
                </a:lnTo>
                <a:lnTo>
                  <a:pt x="4794857" y="3543440"/>
                </a:lnTo>
                <a:cubicBezTo>
                  <a:pt x="4809582" y="3558634"/>
                  <a:pt x="4835530" y="3579629"/>
                  <a:pt x="4853872" y="3594798"/>
                </a:cubicBezTo>
                <a:lnTo>
                  <a:pt x="4856933" y="3597432"/>
                </a:lnTo>
                <a:lnTo>
                  <a:pt x="4797550" y="3576585"/>
                </a:lnTo>
                <a:lnTo>
                  <a:pt x="4873062" y="3612010"/>
                </a:lnTo>
                <a:lnTo>
                  <a:pt x="4881074" y="3625118"/>
                </a:lnTo>
                <a:cubicBezTo>
                  <a:pt x="4882832" y="3631762"/>
                  <a:pt x="4865623" y="3617589"/>
                  <a:pt x="4851751" y="3609332"/>
                </a:cubicBezTo>
                <a:cubicBezTo>
                  <a:pt x="4916928" y="3677896"/>
                  <a:pt x="4996018" y="3716271"/>
                  <a:pt x="5062083" y="3780315"/>
                </a:cubicBezTo>
                <a:lnTo>
                  <a:pt x="5073753" y="3790682"/>
                </a:lnTo>
                <a:lnTo>
                  <a:pt x="5072880" y="3790430"/>
                </a:lnTo>
                <a:cubicBezTo>
                  <a:pt x="5059537" y="3786838"/>
                  <a:pt x="5017498" y="3763554"/>
                  <a:pt x="4996988" y="3760170"/>
                </a:cubicBezTo>
                <a:cubicBezTo>
                  <a:pt x="4969313" y="3756989"/>
                  <a:pt x="5031751" y="3779693"/>
                  <a:pt x="5038478" y="3783472"/>
                </a:cubicBezTo>
                <a:cubicBezTo>
                  <a:pt x="5053260" y="3789172"/>
                  <a:pt x="5064775" y="3793929"/>
                  <a:pt x="5074761" y="3798287"/>
                </a:cubicBezTo>
                <a:lnTo>
                  <a:pt x="5090346" y="3805421"/>
                </a:lnTo>
                <a:lnTo>
                  <a:pt x="5133161" y="3843450"/>
                </a:lnTo>
                <a:lnTo>
                  <a:pt x="5129648" y="3846385"/>
                </a:lnTo>
                <a:cubicBezTo>
                  <a:pt x="5129618" y="3845394"/>
                  <a:pt x="5131990" y="3846360"/>
                  <a:pt x="5135723" y="3848497"/>
                </a:cubicBezTo>
                <a:lnTo>
                  <a:pt x="5146949" y="3855699"/>
                </a:lnTo>
                <a:lnTo>
                  <a:pt x="5178949" y="3884121"/>
                </a:lnTo>
                <a:lnTo>
                  <a:pt x="5164768" y="3878473"/>
                </a:lnTo>
                <a:cubicBezTo>
                  <a:pt x="5164635" y="3873844"/>
                  <a:pt x="5164523" y="3869876"/>
                  <a:pt x="5157606" y="3878677"/>
                </a:cubicBezTo>
                <a:cubicBezTo>
                  <a:pt x="5157606" y="3878677"/>
                  <a:pt x="5160911" y="3878584"/>
                  <a:pt x="5164768" y="3878473"/>
                </a:cubicBezTo>
                <a:lnTo>
                  <a:pt x="5160586" y="3888275"/>
                </a:lnTo>
                <a:lnTo>
                  <a:pt x="5124451" y="3863198"/>
                </a:lnTo>
                <a:cubicBezTo>
                  <a:pt x="5118183" y="3850994"/>
                  <a:pt x="5107730" y="3843142"/>
                  <a:pt x="5095761" y="3839625"/>
                </a:cubicBezTo>
                <a:cubicBezTo>
                  <a:pt x="5095761" y="3839625"/>
                  <a:pt x="5094787" y="3824195"/>
                  <a:pt x="5095761" y="3839625"/>
                </a:cubicBezTo>
                <a:cubicBezTo>
                  <a:pt x="5097769" y="3849781"/>
                  <a:pt x="5108703" y="3858572"/>
                  <a:pt x="5124451" y="3863198"/>
                </a:cubicBezTo>
                <a:lnTo>
                  <a:pt x="5157621" y="3894413"/>
                </a:lnTo>
                <a:lnTo>
                  <a:pt x="5134887" y="3887269"/>
                </a:lnTo>
                <a:lnTo>
                  <a:pt x="5125020" y="3884807"/>
                </a:lnTo>
                <a:lnTo>
                  <a:pt x="5013572" y="3793264"/>
                </a:lnTo>
                <a:cubicBezTo>
                  <a:pt x="4939982" y="3734482"/>
                  <a:pt x="4865299" y="3677872"/>
                  <a:pt x="4786663" y="3625282"/>
                </a:cubicBezTo>
                <a:cubicBezTo>
                  <a:pt x="4771802" y="3616132"/>
                  <a:pt x="4709261" y="3557908"/>
                  <a:pt x="4695519" y="3563435"/>
                </a:cubicBezTo>
                <a:cubicBezTo>
                  <a:pt x="4694485" y="3568710"/>
                  <a:pt x="4701789" y="3575640"/>
                  <a:pt x="4701789" y="3575640"/>
                </a:cubicBezTo>
                <a:cubicBezTo>
                  <a:pt x="4736523" y="3605770"/>
                  <a:pt x="4770029" y="3625177"/>
                  <a:pt x="4795976" y="3642364"/>
                </a:cubicBezTo>
                <a:cubicBezTo>
                  <a:pt x="4820257" y="3664641"/>
                  <a:pt x="4869364" y="3689428"/>
                  <a:pt x="4885346" y="3713252"/>
                </a:cubicBezTo>
                <a:cubicBezTo>
                  <a:pt x="4888241" y="3718886"/>
                  <a:pt x="4886320" y="3728682"/>
                  <a:pt x="4890100" y="3729793"/>
                </a:cubicBezTo>
                <a:cubicBezTo>
                  <a:pt x="4904077" y="3743464"/>
                  <a:pt x="4951667" y="3772587"/>
                  <a:pt x="4964757" y="3790781"/>
                </a:cubicBezTo>
                <a:cubicBezTo>
                  <a:pt x="4971913" y="3798462"/>
                  <a:pt x="4969254" y="3812028"/>
                  <a:pt x="4969254" y="3812028"/>
                </a:cubicBezTo>
                <a:cubicBezTo>
                  <a:pt x="4969254" y="3812028"/>
                  <a:pt x="4970885" y="3813901"/>
                  <a:pt x="4973540" y="3816076"/>
                </a:cubicBezTo>
                <a:lnTo>
                  <a:pt x="4978127" y="3818649"/>
                </a:lnTo>
                <a:lnTo>
                  <a:pt x="4983785" y="3824424"/>
                </a:lnTo>
                <a:lnTo>
                  <a:pt x="4983666" y="3826026"/>
                </a:lnTo>
                <a:cubicBezTo>
                  <a:pt x="4984028" y="3826729"/>
                  <a:pt x="4984973" y="3827007"/>
                  <a:pt x="4986861" y="3827562"/>
                </a:cubicBezTo>
                <a:lnTo>
                  <a:pt x="4983785" y="3824424"/>
                </a:lnTo>
                <a:lnTo>
                  <a:pt x="4983969" y="3821930"/>
                </a:lnTo>
                <a:cubicBezTo>
                  <a:pt x="4989756" y="3833193"/>
                  <a:pt x="4999322" y="3845570"/>
                  <a:pt x="4999322" y="3845570"/>
                </a:cubicBezTo>
                <a:cubicBezTo>
                  <a:pt x="4992735" y="3858778"/>
                  <a:pt x="4955278" y="3798356"/>
                  <a:pt x="4920885" y="3783472"/>
                </a:cubicBezTo>
                <a:cubicBezTo>
                  <a:pt x="4917105" y="3782360"/>
                  <a:pt x="4904248" y="3783366"/>
                  <a:pt x="4900470" y="3782256"/>
                </a:cubicBezTo>
                <a:cubicBezTo>
                  <a:pt x="4878047" y="3770888"/>
                  <a:pt x="4852250" y="3752947"/>
                  <a:pt x="4823153" y="3734834"/>
                </a:cubicBezTo>
                <a:cubicBezTo>
                  <a:pt x="4812069" y="3726796"/>
                  <a:pt x="4722698" y="3655908"/>
                  <a:pt x="4718917" y="3654797"/>
                </a:cubicBezTo>
                <a:lnTo>
                  <a:pt x="4718673" y="3655736"/>
                </a:lnTo>
                <a:lnTo>
                  <a:pt x="4760899" y="3695079"/>
                </a:lnTo>
                <a:lnTo>
                  <a:pt x="4751535" y="3699408"/>
                </a:lnTo>
                <a:lnTo>
                  <a:pt x="4745284" y="3700387"/>
                </a:lnTo>
                <a:lnTo>
                  <a:pt x="4723164" y="3681285"/>
                </a:lnTo>
                <a:lnTo>
                  <a:pt x="4725422" y="3686199"/>
                </a:lnTo>
                <a:cubicBezTo>
                  <a:pt x="4732096" y="3692942"/>
                  <a:pt x="4797186" y="3741553"/>
                  <a:pt x="4752597" y="3714108"/>
                </a:cubicBezTo>
                <a:cubicBezTo>
                  <a:pt x="4705007" y="3684983"/>
                  <a:pt x="4787076" y="3748946"/>
                  <a:pt x="4798159" y="3756984"/>
                </a:cubicBezTo>
                <a:cubicBezTo>
                  <a:pt x="4826851" y="3780556"/>
                  <a:pt x="4851280" y="3802079"/>
                  <a:pt x="4861733" y="3809934"/>
                </a:cubicBezTo>
                <a:cubicBezTo>
                  <a:pt x="4918433" y="3858870"/>
                  <a:pt x="4971737" y="3903023"/>
                  <a:pt x="5023676" y="3946079"/>
                </a:cubicBezTo>
                <a:lnTo>
                  <a:pt x="5034458" y="3955162"/>
                </a:lnTo>
                <a:lnTo>
                  <a:pt x="5019581" y="3952120"/>
                </a:lnTo>
                <a:lnTo>
                  <a:pt x="5014337" y="3951537"/>
                </a:lnTo>
                <a:lnTo>
                  <a:pt x="4979884" y="3924345"/>
                </a:lnTo>
                <a:cubicBezTo>
                  <a:pt x="4958495" y="3907702"/>
                  <a:pt x="4910040" y="3859193"/>
                  <a:pt x="4890512" y="3853458"/>
                </a:cubicBezTo>
                <a:cubicBezTo>
                  <a:pt x="4882951" y="3851236"/>
                  <a:pt x="4880293" y="3864803"/>
                  <a:pt x="4867289" y="3866562"/>
                </a:cubicBezTo>
                <a:cubicBezTo>
                  <a:pt x="4850653" y="3866457"/>
                  <a:pt x="4845014" y="3854438"/>
                  <a:pt x="4823478" y="3838548"/>
                </a:cubicBezTo>
                <a:cubicBezTo>
                  <a:pt x="4804835" y="3828289"/>
                  <a:pt x="4789086" y="3823663"/>
                  <a:pt x="4778004" y="3815624"/>
                </a:cubicBezTo>
                <a:cubicBezTo>
                  <a:pt x="4731299" y="3781978"/>
                  <a:pt x="4692154" y="3750552"/>
                  <a:pt x="4641040" y="3715610"/>
                </a:cubicBezTo>
                <a:cubicBezTo>
                  <a:pt x="4641040" y="3715610"/>
                  <a:pt x="4603668" y="3675142"/>
                  <a:pt x="4598115" y="3683076"/>
                </a:cubicBezTo>
                <a:cubicBezTo>
                  <a:pt x="4595394" y="3685065"/>
                  <a:pt x="4607534" y="3696203"/>
                  <a:pt x="4617681" y="3704764"/>
                </a:cubicBezTo>
                <a:lnTo>
                  <a:pt x="4625518" y="3711131"/>
                </a:lnTo>
                <a:lnTo>
                  <a:pt x="4625290" y="3710984"/>
                </a:lnTo>
                <a:lnTo>
                  <a:pt x="4626839" y="3712203"/>
                </a:lnTo>
                <a:lnTo>
                  <a:pt x="4629303" y="3714204"/>
                </a:lnTo>
                <a:cubicBezTo>
                  <a:pt x="4630288" y="3714966"/>
                  <a:pt x="4630622" y="3715202"/>
                  <a:pt x="4630041" y="3714726"/>
                </a:cubicBezTo>
                <a:lnTo>
                  <a:pt x="4626839" y="3712203"/>
                </a:lnTo>
                <a:lnTo>
                  <a:pt x="4625518" y="3711131"/>
                </a:lnTo>
                <a:lnTo>
                  <a:pt x="4690813" y="3753147"/>
                </a:lnTo>
                <a:cubicBezTo>
                  <a:pt x="4713274" y="3767716"/>
                  <a:pt x="4733263" y="3782156"/>
                  <a:pt x="4741495" y="3794538"/>
                </a:cubicBezTo>
                <a:cubicBezTo>
                  <a:pt x="4748169" y="3801280"/>
                  <a:pt x="4746248" y="3811079"/>
                  <a:pt x="4749141" y="3816709"/>
                </a:cubicBezTo>
                <a:cubicBezTo>
                  <a:pt x="4756445" y="3823637"/>
                  <a:pt x="4774458" y="3833713"/>
                  <a:pt x="4788287" y="3848136"/>
                </a:cubicBezTo>
                <a:cubicBezTo>
                  <a:pt x="4799370" y="3856174"/>
                  <a:pt x="4848710" y="3900161"/>
                  <a:pt x="4811426" y="3879643"/>
                </a:cubicBezTo>
                <a:cubicBezTo>
                  <a:pt x="4788372" y="3868088"/>
                  <a:pt x="4764977" y="3841288"/>
                  <a:pt x="4754524" y="3833436"/>
                </a:cubicBezTo>
                <a:cubicBezTo>
                  <a:pt x="4743589" y="3824645"/>
                  <a:pt x="4730585" y="3826403"/>
                  <a:pt x="4726805" y="3825294"/>
                </a:cubicBezTo>
                <a:cubicBezTo>
                  <a:pt x="4720279" y="3817798"/>
                  <a:pt x="4716756" y="3811980"/>
                  <a:pt x="4706303" y="3804127"/>
                </a:cubicBezTo>
                <a:cubicBezTo>
                  <a:pt x="4702524" y="3803015"/>
                  <a:pt x="4686777" y="3798388"/>
                  <a:pt x="4679215" y="3796169"/>
                </a:cubicBezTo>
                <a:cubicBezTo>
                  <a:pt x="4671912" y="3789242"/>
                  <a:pt x="4642333" y="3770190"/>
                  <a:pt x="4617018" y="3753188"/>
                </a:cubicBezTo>
                <a:cubicBezTo>
                  <a:pt x="4591703" y="3736187"/>
                  <a:pt x="4529506" y="3693208"/>
                  <a:pt x="4572173" y="3730450"/>
                </a:cubicBezTo>
                <a:cubicBezTo>
                  <a:pt x="4610431" y="3766398"/>
                  <a:pt x="4662580" y="3796065"/>
                  <a:pt x="4701726" y="3827490"/>
                </a:cubicBezTo>
                <a:cubicBezTo>
                  <a:pt x="4719850" y="3840388"/>
                  <a:pt x="4737531" y="3855545"/>
                  <a:pt x="4755122" y="3871173"/>
                </a:cubicBezTo>
                <a:lnTo>
                  <a:pt x="4768239" y="3882717"/>
                </a:lnTo>
                <a:lnTo>
                  <a:pt x="4764891" y="3881307"/>
                </a:lnTo>
                <a:lnTo>
                  <a:pt x="4737081" y="3869702"/>
                </a:lnTo>
                <a:lnTo>
                  <a:pt x="4702697" y="3842922"/>
                </a:lnTo>
                <a:cubicBezTo>
                  <a:pt x="4678415" y="3820641"/>
                  <a:pt x="4638639" y="3789032"/>
                  <a:pt x="4660894" y="3825060"/>
                </a:cubicBezTo>
                <a:lnTo>
                  <a:pt x="4682319" y="3846498"/>
                </a:lnTo>
                <a:lnTo>
                  <a:pt x="4621694" y="3819631"/>
                </a:lnTo>
                <a:cubicBezTo>
                  <a:pt x="4571052" y="3797005"/>
                  <a:pt x="4519085" y="3773837"/>
                  <a:pt x="4470542" y="3754708"/>
                </a:cubicBezTo>
                <a:cubicBezTo>
                  <a:pt x="4418691" y="3735673"/>
                  <a:pt x="4481355" y="3766313"/>
                  <a:pt x="4498690" y="3774419"/>
                </a:cubicBezTo>
                <a:cubicBezTo>
                  <a:pt x="4560687" y="3801105"/>
                  <a:pt x="4620061" y="3832500"/>
                  <a:pt x="4675445" y="3859376"/>
                </a:cubicBezTo>
                <a:cubicBezTo>
                  <a:pt x="4720795" y="3882568"/>
                  <a:pt x="4669078" y="3868161"/>
                  <a:pt x="4647885" y="3860164"/>
                </a:cubicBezTo>
                <a:cubicBezTo>
                  <a:pt x="4558080" y="3825670"/>
                  <a:pt x="4475327" y="3787002"/>
                  <a:pt x="4378129" y="3744778"/>
                </a:cubicBezTo>
                <a:cubicBezTo>
                  <a:pt x="4350210" y="3733000"/>
                  <a:pt x="4399355" y="3773290"/>
                  <a:pt x="4399224" y="3768661"/>
                </a:cubicBezTo>
                <a:cubicBezTo>
                  <a:pt x="4476160" y="3816098"/>
                  <a:pt x="4544850" y="3826047"/>
                  <a:pt x="4624541" y="3873407"/>
                </a:cubicBezTo>
                <a:cubicBezTo>
                  <a:pt x="4534850" y="3842880"/>
                  <a:pt x="4444820" y="3800451"/>
                  <a:pt x="4350928" y="3758129"/>
                </a:cubicBezTo>
                <a:cubicBezTo>
                  <a:pt x="4347620" y="3758223"/>
                  <a:pt x="4316033" y="3733978"/>
                  <a:pt x="4316392" y="3746542"/>
                </a:cubicBezTo>
                <a:cubicBezTo>
                  <a:pt x="4316506" y="3750510"/>
                  <a:pt x="4344541" y="3766253"/>
                  <a:pt x="4333840" y="3758617"/>
                </a:cubicBezTo>
                <a:cubicBezTo>
                  <a:pt x="4368601" y="3778141"/>
                  <a:pt x="4424310" y="3797064"/>
                  <a:pt x="4458634" y="3820571"/>
                </a:cubicBezTo>
                <a:cubicBezTo>
                  <a:pt x="4472641" y="3828112"/>
                  <a:pt x="4480167" y="3840473"/>
                  <a:pt x="4490202" y="3844157"/>
                </a:cubicBezTo>
                <a:cubicBezTo>
                  <a:pt x="4524963" y="3863679"/>
                  <a:pt x="4566549" y="3871094"/>
                  <a:pt x="4601425" y="3894586"/>
                </a:cubicBezTo>
                <a:cubicBezTo>
                  <a:pt x="4573619" y="3886776"/>
                  <a:pt x="4559612" y="3879236"/>
                  <a:pt x="4535682" y="3871976"/>
                </a:cubicBezTo>
                <a:cubicBezTo>
                  <a:pt x="4542410" y="3875756"/>
                  <a:pt x="4480167" y="3840473"/>
                  <a:pt x="4473113" y="3844645"/>
                </a:cubicBezTo>
                <a:cubicBezTo>
                  <a:pt x="4470052" y="3853337"/>
                  <a:pt x="4553112" y="3883392"/>
                  <a:pt x="4559839" y="3887172"/>
                </a:cubicBezTo>
                <a:cubicBezTo>
                  <a:pt x="4646335" y="3921759"/>
                  <a:pt x="4694992" y="3944856"/>
                  <a:pt x="4784910" y="3983321"/>
                </a:cubicBezTo>
                <a:cubicBezTo>
                  <a:pt x="4784910" y="3983321"/>
                  <a:pt x="4833225" y="3994512"/>
                  <a:pt x="4826970" y="4007267"/>
                </a:cubicBezTo>
                <a:cubicBezTo>
                  <a:pt x="4819920" y="4011439"/>
                  <a:pt x="4753816" y="3976267"/>
                  <a:pt x="4750508" y="3976363"/>
                </a:cubicBezTo>
                <a:cubicBezTo>
                  <a:pt x="4681325" y="3949219"/>
                  <a:pt x="4619328" y="3922532"/>
                  <a:pt x="4546855" y="3896145"/>
                </a:cubicBezTo>
                <a:cubicBezTo>
                  <a:pt x="4594714" y="3910661"/>
                  <a:pt x="4536022" y="3883880"/>
                  <a:pt x="4532942" y="3891911"/>
                </a:cubicBezTo>
                <a:cubicBezTo>
                  <a:pt x="4529994" y="3904572"/>
                  <a:pt x="4619687" y="3935098"/>
                  <a:pt x="4626415" y="3938875"/>
                </a:cubicBezTo>
                <a:cubicBezTo>
                  <a:pt x="4702306" y="3969136"/>
                  <a:pt x="4782188" y="4003915"/>
                  <a:pt x="4874752" y="4038331"/>
                </a:cubicBezTo>
                <a:cubicBezTo>
                  <a:pt x="4874752" y="4038331"/>
                  <a:pt x="4923292" y="4057459"/>
                  <a:pt x="4913484" y="4061712"/>
                </a:cubicBezTo>
                <a:lnTo>
                  <a:pt x="4900184" y="4057018"/>
                </a:lnTo>
                <a:lnTo>
                  <a:pt x="4883573" y="4045204"/>
                </a:lnTo>
                <a:cubicBezTo>
                  <a:pt x="4876940" y="4040814"/>
                  <a:pt x="4871472" y="4037688"/>
                  <a:pt x="4868655" y="4037197"/>
                </a:cubicBezTo>
                <a:lnTo>
                  <a:pt x="4869573" y="4044578"/>
                </a:lnTo>
                <a:lnTo>
                  <a:pt x="4864943" y="4042582"/>
                </a:lnTo>
                <a:cubicBezTo>
                  <a:pt x="4871557" y="4042392"/>
                  <a:pt x="4816838" y="4019469"/>
                  <a:pt x="4817197" y="4032035"/>
                </a:cubicBezTo>
                <a:cubicBezTo>
                  <a:pt x="4817311" y="4036002"/>
                  <a:pt x="4871916" y="4054958"/>
                  <a:pt x="4882503" y="4058625"/>
                </a:cubicBezTo>
                <a:lnTo>
                  <a:pt x="4886548" y="4060409"/>
                </a:lnTo>
                <a:lnTo>
                  <a:pt x="4887016" y="4060836"/>
                </a:lnTo>
                <a:lnTo>
                  <a:pt x="4898564" y="4069399"/>
                </a:lnTo>
                <a:lnTo>
                  <a:pt x="4804259" y="4035383"/>
                </a:lnTo>
                <a:cubicBezTo>
                  <a:pt x="4756916" y="4017212"/>
                  <a:pt x="4708650" y="3998075"/>
                  <a:pt x="4658456" y="3978994"/>
                </a:cubicBezTo>
                <a:cubicBezTo>
                  <a:pt x="4658456" y="3978994"/>
                  <a:pt x="4647509" y="3962761"/>
                  <a:pt x="4641120" y="3970885"/>
                </a:cubicBezTo>
                <a:cubicBezTo>
                  <a:pt x="4637945" y="3975610"/>
                  <a:pt x="4682630" y="3994848"/>
                  <a:pt x="4658568" y="3982962"/>
                </a:cubicBezTo>
                <a:cubicBezTo>
                  <a:pt x="4738564" y="4021709"/>
                  <a:pt x="4841488" y="4051856"/>
                  <a:pt x="4917738" y="4094681"/>
                </a:cubicBezTo>
                <a:cubicBezTo>
                  <a:pt x="4832150" y="4072641"/>
                  <a:pt x="4727977" y="4018039"/>
                  <a:pt x="4634313" y="3983655"/>
                </a:cubicBezTo>
                <a:cubicBezTo>
                  <a:pt x="4627586" y="3979878"/>
                  <a:pt x="4593052" y="3968290"/>
                  <a:pt x="4593297" y="3976886"/>
                </a:cubicBezTo>
                <a:lnTo>
                  <a:pt x="4634674" y="3996220"/>
                </a:lnTo>
                <a:cubicBezTo>
                  <a:pt x="4676488" y="4011570"/>
                  <a:pt x="4721153" y="4030149"/>
                  <a:pt x="4759774" y="4049561"/>
                </a:cubicBezTo>
                <a:cubicBezTo>
                  <a:pt x="4725248" y="4038305"/>
                  <a:pt x="4688840" y="4023957"/>
                  <a:pt x="4651167" y="4008653"/>
                </a:cubicBezTo>
                <a:cubicBezTo>
                  <a:pt x="4613490" y="3993351"/>
                  <a:pt x="4574547" y="3977092"/>
                  <a:pt x="4534948" y="3962009"/>
                </a:cubicBezTo>
                <a:cubicBezTo>
                  <a:pt x="4498370" y="3946510"/>
                  <a:pt x="4461874" y="3929020"/>
                  <a:pt x="4425876" y="3912099"/>
                </a:cubicBezTo>
                <a:lnTo>
                  <a:pt x="4425209" y="3911806"/>
                </a:lnTo>
                <a:lnTo>
                  <a:pt x="4433745" y="3923238"/>
                </a:lnTo>
                <a:cubicBezTo>
                  <a:pt x="4488977" y="3989841"/>
                  <a:pt x="4549370" y="4055236"/>
                  <a:pt x="4616930" y="4119885"/>
                </a:cubicBezTo>
                <a:lnTo>
                  <a:pt x="4679442" y="4183169"/>
                </a:lnTo>
                <a:lnTo>
                  <a:pt x="4684481" y="4194305"/>
                </a:lnTo>
                <a:lnTo>
                  <a:pt x="4728926" y="4233257"/>
                </a:lnTo>
                <a:lnTo>
                  <a:pt x="4797188" y="4302365"/>
                </a:lnTo>
                <a:cubicBezTo>
                  <a:pt x="4855259" y="4360879"/>
                  <a:pt x="4908733" y="4416755"/>
                  <a:pt x="4949855" y="4469019"/>
                </a:cubicBezTo>
                <a:cubicBezTo>
                  <a:pt x="4813191" y="4360811"/>
                  <a:pt x="4667245" y="4225073"/>
                  <a:pt x="4519868" y="4078685"/>
                </a:cubicBezTo>
                <a:lnTo>
                  <a:pt x="4310217" y="3861538"/>
                </a:lnTo>
                <a:lnTo>
                  <a:pt x="4265232" y="3842573"/>
                </a:lnTo>
                <a:lnTo>
                  <a:pt x="4288945" y="3874264"/>
                </a:lnTo>
                <a:cubicBezTo>
                  <a:pt x="4324931" y="3926324"/>
                  <a:pt x="4360273" y="3983051"/>
                  <a:pt x="4399091" y="4035535"/>
                </a:cubicBezTo>
                <a:cubicBezTo>
                  <a:pt x="4535366" y="4205499"/>
                  <a:pt x="4669530" y="4393202"/>
                  <a:pt x="4785860" y="4572207"/>
                </a:cubicBezTo>
                <a:cubicBezTo>
                  <a:pt x="4844308" y="4662252"/>
                  <a:pt x="4902949" y="4727248"/>
                  <a:pt x="4888042" y="4811280"/>
                </a:cubicBezTo>
                <a:lnTo>
                  <a:pt x="4888038" y="4811507"/>
                </a:lnTo>
                <a:lnTo>
                  <a:pt x="4886614" y="4809514"/>
                </a:lnTo>
                <a:cubicBezTo>
                  <a:pt x="4739850" y="4602424"/>
                  <a:pt x="4592891" y="4393756"/>
                  <a:pt x="4450983" y="4192482"/>
                </a:cubicBezTo>
                <a:cubicBezTo>
                  <a:pt x="4414007" y="4151473"/>
                  <a:pt x="4381801" y="4095413"/>
                  <a:pt x="4340480" y="4048846"/>
                </a:cubicBezTo>
                <a:lnTo>
                  <a:pt x="4300283" y="4010780"/>
                </a:lnTo>
                <a:lnTo>
                  <a:pt x="4295885" y="4012943"/>
                </a:lnTo>
                <a:cubicBezTo>
                  <a:pt x="4295068" y="4014816"/>
                  <a:pt x="4293775" y="4016602"/>
                  <a:pt x="4286986" y="4015418"/>
                </a:cubicBezTo>
                <a:cubicBezTo>
                  <a:pt x="4282437" y="4012606"/>
                  <a:pt x="4273917" y="4006919"/>
                  <a:pt x="4264190" y="4000518"/>
                </a:cubicBezTo>
                <a:lnTo>
                  <a:pt x="4253287" y="3993553"/>
                </a:lnTo>
                <a:lnTo>
                  <a:pt x="4251544" y="3994214"/>
                </a:lnTo>
                <a:cubicBezTo>
                  <a:pt x="4250119" y="3996129"/>
                  <a:pt x="4249700" y="3998965"/>
                  <a:pt x="4250133" y="4002552"/>
                </a:cubicBezTo>
                <a:lnTo>
                  <a:pt x="4252860" y="4010846"/>
                </a:lnTo>
                <a:lnTo>
                  <a:pt x="4298773" y="4041657"/>
                </a:lnTo>
                <a:cubicBezTo>
                  <a:pt x="4313780" y="4052673"/>
                  <a:pt x="4329024" y="4064741"/>
                  <a:pt x="4348916" y="4080643"/>
                </a:cubicBezTo>
                <a:cubicBezTo>
                  <a:pt x="4369425" y="4101019"/>
                  <a:pt x="4350125" y="4092943"/>
                  <a:pt x="4328274" y="4077036"/>
                </a:cubicBezTo>
                <a:cubicBezTo>
                  <a:pt x="4319182" y="4071415"/>
                  <a:pt x="4319978" y="4066853"/>
                  <a:pt x="4300563" y="4059429"/>
                </a:cubicBezTo>
                <a:lnTo>
                  <a:pt x="4289961" y="4056815"/>
                </a:lnTo>
                <a:lnTo>
                  <a:pt x="4308197" y="4079029"/>
                </a:lnTo>
                <a:cubicBezTo>
                  <a:pt x="4325429" y="4092918"/>
                  <a:pt x="4344706" y="4101017"/>
                  <a:pt x="4358479" y="4116900"/>
                </a:cubicBezTo>
                <a:cubicBezTo>
                  <a:pt x="4399511" y="4154728"/>
                  <a:pt x="4436769" y="4219327"/>
                  <a:pt x="4478618" y="4275897"/>
                </a:cubicBezTo>
                <a:cubicBezTo>
                  <a:pt x="4550920" y="4367941"/>
                  <a:pt x="4623754" y="4468902"/>
                  <a:pt x="4688225" y="4564694"/>
                </a:cubicBezTo>
                <a:cubicBezTo>
                  <a:pt x="4720625" y="4612877"/>
                  <a:pt x="4751077" y="4648351"/>
                  <a:pt x="4751492" y="4690387"/>
                </a:cubicBezTo>
                <a:lnTo>
                  <a:pt x="4751510" y="4690501"/>
                </a:lnTo>
                <a:lnTo>
                  <a:pt x="4750736" y="4689429"/>
                </a:lnTo>
                <a:cubicBezTo>
                  <a:pt x="4670920" y="4578095"/>
                  <a:pt x="4590892" y="4465951"/>
                  <a:pt x="4513633" y="4357771"/>
                </a:cubicBezTo>
                <a:cubicBezTo>
                  <a:pt x="4488028" y="4327931"/>
                  <a:pt x="4463894" y="4284861"/>
                  <a:pt x="4431818" y="4256715"/>
                </a:cubicBezTo>
                <a:cubicBezTo>
                  <a:pt x="4420602" y="4248789"/>
                  <a:pt x="4414679" y="4246452"/>
                  <a:pt x="4412540" y="4247954"/>
                </a:cubicBezTo>
                <a:lnTo>
                  <a:pt x="4415334" y="4259570"/>
                </a:lnTo>
                <a:lnTo>
                  <a:pt x="4442294" y="4300776"/>
                </a:lnTo>
                <a:lnTo>
                  <a:pt x="4444708" y="4304512"/>
                </a:lnTo>
                <a:lnTo>
                  <a:pt x="4454766" y="4317879"/>
                </a:lnTo>
                <a:cubicBezTo>
                  <a:pt x="4495124" y="4381394"/>
                  <a:pt x="4541713" y="4442287"/>
                  <a:pt x="4584209" y="4510182"/>
                </a:cubicBezTo>
                <a:cubicBezTo>
                  <a:pt x="4590739" y="4523782"/>
                  <a:pt x="4584700" y="4517710"/>
                  <a:pt x="4575676" y="4506368"/>
                </a:cubicBezTo>
                <a:lnTo>
                  <a:pt x="4561635" y="4487912"/>
                </a:lnTo>
                <a:lnTo>
                  <a:pt x="4564176" y="4496530"/>
                </a:lnTo>
                <a:cubicBezTo>
                  <a:pt x="4564584" y="4512573"/>
                  <a:pt x="4509898" y="4436241"/>
                  <a:pt x="4492415" y="4411941"/>
                </a:cubicBezTo>
                <a:lnTo>
                  <a:pt x="4397963" y="4289634"/>
                </a:lnTo>
                <a:lnTo>
                  <a:pt x="4402426" y="4306653"/>
                </a:lnTo>
                <a:cubicBezTo>
                  <a:pt x="4404485" y="4314513"/>
                  <a:pt x="4406362" y="4321676"/>
                  <a:pt x="4407090" y="4324449"/>
                </a:cubicBezTo>
                <a:cubicBezTo>
                  <a:pt x="4416998" y="4339634"/>
                  <a:pt x="4424243" y="4344651"/>
                  <a:pt x="4433621" y="4354047"/>
                </a:cubicBezTo>
                <a:cubicBezTo>
                  <a:pt x="4435074" y="4359594"/>
                  <a:pt x="4433206" y="4378854"/>
                  <a:pt x="4444282" y="4394723"/>
                </a:cubicBezTo>
                <a:cubicBezTo>
                  <a:pt x="4454190" y="4409906"/>
                  <a:pt x="4487719" y="4443599"/>
                  <a:pt x="4502475" y="4477272"/>
                </a:cubicBezTo>
                <a:cubicBezTo>
                  <a:pt x="4528592" y="4531675"/>
                  <a:pt x="4473307" y="4460219"/>
                  <a:pt x="4463156" y="4444110"/>
                </a:cubicBezTo>
                <a:cubicBezTo>
                  <a:pt x="4445079" y="4424150"/>
                  <a:pt x="4432264" y="4397872"/>
                  <a:pt x="4423568" y="4387309"/>
                </a:cubicBezTo>
                <a:cubicBezTo>
                  <a:pt x="4416567" y="4383215"/>
                  <a:pt x="4404550" y="4386366"/>
                  <a:pt x="4396095" y="4376729"/>
                </a:cubicBezTo>
                <a:cubicBezTo>
                  <a:pt x="4380662" y="4364965"/>
                  <a:pt x="4362426" y="4335909"/>
                  <a:pt x="4343975" y="4303205"/>
                </a:cubicBezTo>
                <a:lnTo>
                  <a:pt x="4290747" y="4208126"/>
                </a:lnTo>
                <a:lnTo>
                  <a:pt x="4292127" y="4210084"/>
                </a:lnTo>
                <a:lnTo>
                  <a:pt x="4295279" y="4214689"/>
                </a:lnTo>
                <a:cubicBezTo>
                  <a:pt x="4295877" y="4215531"/>
                  <a:pt x="4295580" y="4215045"/>
                  <a:pt x="4294618" y="4213615"/>
                </a:cubicBezTo>
                <a:lnTo>
                  <a:pt x="4292127" y="4210084"/>
                </a:lnTo>
                <a:lnTo>
                  <a:pt x="4290561" y="4207794"/>
                </a:lnTo>
                <a:lnTo>
                  <a:pt x="4290747" y="4208126"/>
                </a:lnTo>
                <a:lnTo>
                  <a:pt x="4282728" y="4196756"/>
                </a:lnTo>
                <a:cubicBezTo>
                  <a:pt x="4271956" y="4182046"/>
                  <a:pt x="4257965" y="4164474"/>
                  <a:pt x="4255578" y="4168557"/>
                </a:cubicBezTo>
                <a:cubicBezTo>
                  <a:pt x="4245936" y="4177010"/>
                  <a:pt x="4296619" y="4230904"/>
                  <a:pt x="4296619" y="4230904"/>
                </a:cubicBezTo>
                <a:cubicBezTo>
                  <a:pt x="4340810" y="4305269"/>
                  <a:pt x="4380398" y="4362071"/>
                  <a:pt x="4422894" y="4429965"/>
                </a:cubicBezTo>
                <a:cubicBezTo>
                  <a:pt x="4433044" y="4446076"/>
                  <a:pt x="4439102" y="4469186"/>
                  <a:pt x="4452160" y="4496388"/>
                </a:cubicBezTo>
                <a:cubicBezTo>
                  <a:pt x="4472218" y="4527684"/>
                  <a:pt x="4487144" y="4535625"/>
                  <a:pt x="4487654" y="4560191"/>
                </a:cubicBezTo>
                <a:cubicBezTo>
                  <a:pt x="4485789" y="4579450"/>
                  <a:pt x="4469149" y="4583810"/>
                  <a:pt x="4472055" y="4594905"/>
                </a:cubicBezTo>
                <a:cubicBezTo>
                  <a:pt x="4479567" y="4623560"/>
                  <a:pt x="4540400" y="4693566"/>
                  <a:pt x="4561382" y="4724616"/>
                </a:cubicBezTo>
                <a:lnTo>
                  <a:pt x="4655597" y="4862114"/>
                </a:lnTo>
                <a:lnTo>
                  <a:pt x="4654629" y="4864621"/>
                </a:lnTo>
                <a:lnTo>
                  <a:pt x="4650796" y="4872887"/>
                </a:lnTo>
                <a:lnTo>
                  <a:pt x="4589144" y="4788594"/>
                </a:lnTo>
                <a:cubicBezTo>
                  <a:pt x="4534943" y="4713270"/>
                  <a:pt x="4479362" y="4635963"/>
                  <a:pt x="4417812" y="4553798"/>
                </a:cubicBezTo>
                <a:cubicBezTo>
                  <a:pt x="4407904" y="4538615"/>
                  <a:pt x="4380844" y="4503226"/>
                  <a:pt x="4351165" y="4461611"/>
                </a:cubicBezTo>
                <a:cubicBezTo>
                  <a:pt x="4341014" y="4445503"/>
                  <a:pt x="4260385" y="4326351"/>
                  <a:pt x="4297334" y="4395698"/>
                </a:cubicBezTo>
                <a:cubicBezTo>
                  <a:pt x="4332148" y="4460667"/>
                  <a:pt x="4270803" y="4366101"/>
                  <a:pt x="4262350" y="4356461"/>
                </a:cubicBezTo>
                <a:cubicBezTo>
                  <a:pt x="4258728" y="4353954"/>
                  <a:pt x="4250051" y="4350054"/>
                  <a:pt x="4241764" y="4347657"/>
                </a:cubicBezTo>
                <a:lnTo>
                  <a:pt x="4238751" y="4347102"/>
                </a:lnTo>
                <a:lnTo>
                  <a:pt x="4239511" y="4348250"/>
                </a:lnTo>
                <a:lnTo>
                  <a:pt x="4234084" y="4346939"/>
                </a:lnTo>
                <a:lnTo>
                  <a:pt x="4231592" y="4345796"/>
                </a:lnTo>
                <a:lnTo>
                  <a:pt x="4231578" y="4345782"/>
                </a:lnTo>
                <a:lnTo>
                  <a:pt x="4230314" y="4345548"/>
                </a:lnTo>
                <a:cubicBezTo>
                  <a:pt x="4227049" y="4345463"/>
                  <a:pt x="4224565" y="4346115"/>
                  <a:pt x="4223542" y="4347864"/>
                </a:cubicBezTo>
                <a:cubicBezTo>
                  <a:pt x="4224996" y="4353410"/>
                  <a:pt x="4314322" y="4483124"/>
                  <a:pt x="4324472" y="4499232"/>
                </a:cubicBezTo>
                <a:cubicBezTo>
                  <a:pt x="4347439" y="4541620"/>
                  <a:pt x="4370118" y="4579144"/>
                  <a:pt x="4384629" y="4611893"/>
                </a:cubicBezTo>
                <a:cubicBezTo>
                  <a:pt x="4386084" y="4617439"/>
                  <a:pt x="4385142" y="4636458"/>
                  <a:pt x="4386596" y="4642002"/>
                </a:cubicBezTo>
                <a:lnTo>
                  <a:pt x="4387684" y="4643815"/>
                </a:lnTo>
                <a:lnTo>
                  <a:pt x="4385887" y="4641889"/>
                </a:lnTo>
                <a:cubicBezTo>
                  <a:pt x="4376156" y="4632702"/>
                  <a:pt x="4366375" y="4624682"/>
                  <a:pt x="4356098" y="4618241"/>
                </a:cubicBezTo>
                <a:lnTo>
                  <a:pt x="4324142" y="4604430"/>
                </a:lnTo>
                <a:lnTo>
                  <a:pt x="4319802" y="4598260"/>
                </a:lnTo>
                <a:lnTo>
                  <a:pt x="4312766" y="4594991"/>
                </a:lnTo>
                <a:lnTo>
                  <a:pt x="4312995" y="4602621"/>
                </a:lnTo>
                <a:cubicBezTo>
                  <a:pt x="4310071" y="4612349"/>
                  <a:pt x="4305314" y="4620394"/>
                  <a:pt x="4299865" y="4627327"/>
                </a:cubicBezTo>
                <a:lnTo>
                  <a:pt x="4299460" y="4627750"/>
                </a:lnTo>
                <a:lnTo>
                  <a:pt x="4400781" y="4778568"/>
                </a:lnTo>
                <a:lnTo>
                  <a:pt x="4579196" y="5028791"/>
                </a:lnTo>
                <a:lnTo>
                  <a:pt x="4573569" y="5025076"/>
                </a:lnTo>
                <a:cubicBezTo>
                  <a:pt x="4559181" y="5010020"/>
                  <a:pt x="4530277" y="4963696"/>
                  <a:pt x="4496478" y="4938379"/>
                </a:cubicBezTo>
                <a:lnTo>
                  <a:pt x="4485100" y="4930138"/>
                </a:lnTo>
                <a:lnTo>
                  <a:pt x="4477021" y="4911590"/>
                </a:lnTo>
                <a:cubicBezTo>
                  <a:pt x="4471926" y="4904404"/>
                  <a:pt x="4466021" y="4899777"/>
                  <a:pt x="4459746" y="4898457"/>
                </a:cubicBezTo>
                <a:cubicBezTo>
                  <a:pt x="4459746" y="4898457"/>
                  <a:pt x="4440728" y="4897516"/>
                  <a:pt x="4459746" y="4898457"/>
                </a:cubicBezTo>
                <a:cubicBezTo>
                  <a:pt x="4462048" y="4907240"/>
                  <a:pt x="4465675" y="4915426"/>
                  <a:pt x="4470625" y="4922527"/>
                </a:cubicBezTo>
                <a:lnTo>
                  <a:pt x="4476817" y="4928305"/>
                </a:lnTo>
                <a:lnTo>
                  <a:pt x="4483863" y="4942574"/>
                </a:lnTo>
                <a:cubicBezTo>
                  <a:pt x="4489628" y="4950899"/>
                  <a:pt x="4497560" y="4961068"/>
                  <a:pt x="4505012" y="4970130"/>
                </a:cubicBezTo>
                <a:lnTo>
                  <a:pt x="4513229" y="4979537"/>
                </a:lnTo>
                <a:lnTo>
                  <a:pt x="4537503" y="5019781"/>
                </a:lnTo>
                <a:lnTo>
                  <a:pt x="4576359" y="5074314"/>
                </a:lnTo>
                <a:lnTo>
                  <a:pt x="4566318" y="5076681"/>
                </a:lnTo>
                <a:lnTo>
                  <a:pt x="4564175" y="5076581"/>
                </a:lnTo>
                <a:lnTo>
                  <a:pt x="4544364" y="5056109"/>
                </a:lnTo>
                <a:lnTo>
                  <a:pt x="4538643" y="5048687"/>
                </a:lnTo>
                <a:cubicBezTo>
                  <a:pt x="4489153" y="4982379"/>
                  <a:pt x="4439666" y="4916073"/>
                  <a:pt x="4385954" y="4850622"/>
                </a:cubicBezTo>
                <a:cubicBezTo>
                  <a:pt x="4345773" y="4802867"/>
                  <a:pt x="4313418" y="4750098"/>
                  <a:pt x="4280369" y="4697512"/>
                </a:cubicBezTo>
                <a:lnTo>
                  <a:pt x="4263899" y="4672368"/>
                </a:lnTo>
                <a:lnTo>
                  <a:pt x="4262962" y="4675153"/>
                </a:lnTo>
                <a:cubicBezTo>
                  <a:pt x="4269903" y="4731018"/>
                  <a:pt x="4387371" y="4859135"/>
                  <a:pt x="4425280" y="4917144"/>
                </a:cubicBezTo>
                <a:lnTo>
                  <a:pt x="4484500" y="5006044"/>
                </a:lnTo>
                <a:lnTo>
                  <a:pt x="4461926" y="4989647"/>
                </a:lnTo>
                <a:cubicBezTo>
                  <a:pt x="4432176" y="4959020"/>
                  <a:pt x="4427200" y="4940248"/>
                  <a:pt x="4399862" y="4933245"/>
                </a:cubicBezTo>
                <a:lnTo>
                  <a:pt x="4391008" y="4933816"/>
                </a:lnTo>
                <a:lnTo>
                  <a:pt x="4314019" y="4826225"/>
                </a:lnTo>
                <a:lnTo>
                  <a:pt x="4187805" y="4654722"/>
                </a:lnTo>
                <a:lnTo>
                  <a:pt x="4187965" y="4655738"/>
                </a:lnTo>
                <a:cubicBezTo>
                  <a:pt x="4184180" y="4655281"/>
                  <a:pt x="4158579" y="4625331"/>
                  <a:pt x="4140348" y="4614675"/>
                </a:cubicBezTo>
                <a:cubicBezTo>
                  <a:pt x="4118180" y="4601716"/>
                  <a:pt x="4165424" y="4638728"/>
                  <a:pt x="4146405" y="4637784"/>
                </a:cubicBezTo>
                <a:cubicBezTo>
                  <a:pt x="4127387" y="4636841"/>
                  <a:pt x="4106818" y="4580985"/>
                  <a:pt x="4089665" y="4560783"/>
                </a:cubicBezTo>
                <a:cubicBezTo>
                  <a:pt x="4075683" y="4533821"/>
                  <a:pt x="4061172" y="4501071"/>
                  <a:pt x="4037021" y="4476779"/>
                </a:cubicBezTo>
                <a:cubicBezTo>
                  <a:pt x="4037021" y="4476779"/>
                  <a:pt x="4025003" y="4479928"/>
                  <a:pt x="4018002" y="4475835"/>
                </a:cubicBezTo>
                <a:cubicBezTo>
                  <a:pt x="4009306" y="4465272"/>
                  <a:pt x="3961263" y="4398831"/>
                  <a:pt x="3951112" y="4382721"/>
                </a:cubicBezTo>
                <a:cubicBezTo>
                  <a:pt x="3883810" y="4314414"/>
                  <a:pt x="3973137" y="4444128"/>
                  <a:pt x="3986195" y="4471330"/>
                </a:cubicBezTo>
                <a:lnTo>
                  <a:pt x="4020610" y="4522586"/>
                </a:lnTo>
                <a:lnTo>
                  <a:pt x="4043022" y="4547605"/>
                </a:lnTo>
                <a:cubicBezTo>
                  <a:pt x="4051848" y="4558180"/>
                  <a:pt x="4060344" y="4569336"/>
                  <a:pt x="4068341" y="4581581"/>
                </a:cubicBezTo>
                <a:lnTo>
                  <a:pt x="4042548" y="4558126"/>
                </a:lnTo>
                <a:lnTo>
                  <a:pt x="4050446" y="4576991"/>
                </a:lnTo>
                <a:cubicBezTo>
                  <a:pt x="4060471" y="4597332"/>
                  <a:pt x="4070372" y="4615791"/>
                  <a:pt x="4080199" y="4633313"/>
                </a:cubicBezTo>
                <a:lnTo>
                  <a:pt x="4099925" y="4667450"/>
                </a:lnTo>
                <a:lnTo>
                  <a:pt x="4092840" y="4668916"/>
                </a:lnTo>
                <a:lnTo>
                  <a:pt x="4116954" y="4697008"/>
                </a:lnTo>
                <a:lnTo>
                  <a:pt x="4138621" y="4734759"/>
                </a:lnTo>
                <a:cubicBezTo>
                  <a:pt x="4148333" y="4752311"/>
                  <a:pt x="4158060" y="4770816"/>
                  <a:pt x="4167855" y="4791218"/>
                </a:cubicBezTo>
                <a:cubicBezTo>
                  <a:pt x="4115718" y="4731778"/>
                  <a:pt x="4086452" y="4665357"/>
                  <a:pt x="4038409" y="4598916"/>
                </a:cubicBezTo>
                <a:cubicBezTo>
                  <a:pt x="4017184" y="4566938"/>
                  <a:pt x="4001218" y="4528642"/>
                  <a:pt x="3972049" y="4511589"/>
                </a:cubicBezTo>
                <a:cubicBezTo>
                  <a:pt x="3959502" y="4508950"/>
                  <a:pt x="3953955" y="4510405"/>
                  <a:pt x="3944578" y="4501009"/>
                </a:cubicBezTo>
                <a:cubicBezTo>
                  <a:pt x="3926463" y="4482789"/>
                  <a:pt x="3919059" y="4454537"/>
                  <a:pt x="3905685" y="4428961"/>
                </a:cubicBezTo>
                <a:lnTo>
                  <a:pt x="3893808" y="4410963"/>
                </a:lnTo>
                <a:lnTo>
                  <a:pt x="3889171" y="4405577"/>
                </a:lnTo>
                <a:lnTo>
                  <a:pt x="3886307" y="4410036"/>
                </a:lnTo>
                <a:lnTo>
                  <a:pt x="3884107" y="4411438"/>
                </a:lnTo>
                <a:lnTo>
                  <a:pt x="3884955" y="4412732"/>
                </a:lnTo>
                <a:cubicBezTo>
                  <a:pt x="3916184" y="4460270"/>
                  <a:pt x="3943210" y="4501386"/>
                  <a:pt x="3949936" y="4512726"/>
                </a:cubicBezTo>
                <a:lnTo>
                  <a:pt x="3952824" y="4518577"/>
                </a:lnTo>
                <a:lnTo>
                  <a:pt x="3965042" y="4532793"/>
                </a:lnTo>
                <a:cubicBezTo>
                  <a:pt x="3968119" y="4537385"/>
                  <a:pt x="3969855" y="4541714"/>
                  <a:pt x="3969321" y="4545543"/>
                </a:cubicBezTo>
                <a:lnTo>
                  <a:pt x="3966911" y="4547103"/>
                </a:lnTo>
                <a:lnTo>
                  <a:pt x="4005944" y="4626139"/>
                </a:lnTo>
                <a:cubicBezTo>
                  <a:pt x="4023346" y="4661669"/>
                  <a:pt x="4038703" y="4694994"/>
                  <a:pt x="4049681" y="4726333"/>
                </a:cubicBezTo>
                <a:lnTo>
                  <a:pt x="4049537" y="4728964"/>
                </a:lnTo>
                <a:lnTo>
                  <a:pt x="4076179" y="4763170"/>
                </a:lnTo>
                <a:lnTo>
                  <a:pt x="4085539" y="4775665"/>
                </a:lnTo>
                <a:lnTo>
                  <a:pt x="4084734" y="4775243"/>
                </a:lnTo>
                <a:cubicBezTo>
                  <a:pt x="4078556" y="4772148"/>
                  <a:pt x="4066337" y="4762791"/>
                  <a:pt x="4053235" y="4753281"/>
                </a:cubicBezTo>
                <a:lnTo>
                  <a:pt x="4047393" y="4749236"/>
                </a:lnTo>
                <a:lnTo>
                  <a:pt x="4046314" y="4756264"/>
                </a:lnTo>
                <a:lnTo>
                  <a:pt x="4046173" y="4757188"/>
                </a:lnTo>
                <a:lnTo>
                  <a:pt x="4052422" y="4761533"/>
                </a:lnTo>
                <a:cubicBezTo>
                  <a:pt x="4065763" y="4770078"/>
                  <a:pt x="4076091" y="4777049"/>
                  <a:pt x="4085001" y="4783317"/>
                </a:cubicBezTo>
                <a:lnTo>
                  <a:pt x="4098843" y="4793430"/>
                </a:lnTo>
                <a:lnTo>
                  <a:pt x="4133172" y="4839263"/>
                </a:lnTo>
                <a:lnTo>
                  <a:pt x="4129141" y="4841435"/>
                </a:lnTo>
                <a:cubicBezTo>
                  <a:pt x="4129312" y="4840458"/>
                  <a:pt x="4131443" y="4841879"/>
                  <a:pt x="4134673" y="4844721"/>
                </a:cubicBezTo>
                <a:lnTo>
                  <a:pt x="4144227" y="4854025"/>
                </a:lnTo>
                <a:lnTo>
                  <a:pt x="4169885" y="4888283"/>
                </a:lnTo>
                <a:lnTo>
                  <a:pt x="4157122" y="4879907"/>
                </a:lnTo>
                <a:cubicBezTo>
                  <a:pt x="4157920" y="4875346"/>
                  <a:pt x="4158605" y="4871436"/>
                  <a:pt x="4150064" y="4878673"/>
                </a:cubicBezTo>
                <a:cubicBezTo>
                  <a:pt x="4150064" y="4878673"/>
                  <a:pt x="4153323" y="4879241"/>
                  <a:pt x="4157122" y="4879907"/>
                </a:cubicBezTo>
                <a:lnTo>
                  <a:pt x="4151063" y="4888671"/>
                </a:lnTo>
                <a:lnTo>
                  <a:pt x="4120684" y="4856867"/>
                </a:lnTo>
                <a:cubicBezTo>
                  <a:pt x="4116986" y="4843655"/>
                  <a:pt x="4108318" y="4833866"/>
                  <a:pt x="4097296" y="4828023"/>
                </a:cubicBezTo>
                <a:cubicBezTo>
                  <a:pt x="4099432" y="4812712"/>
                  <a:pt x="4097296" y="4828023"/>
                  <a:pt x="4097296" y="4828023"/>
                </a:cubicBezTo>
                <a:cubicBezTo>
                  <a:pt x="4097229" y="4838375"/>
                  <a:pt x="4106179" y="4849179"/>
                  <a:pt x="4120684" y="4856867"/>
                </a:cubicBezTo>
                <a:lnTo>
                  <a:pt x="4146929" y="4894090"/>
                </a:lnTo>
                <a:lnTo>
                  <a:pt x="4126084" y="4882540"/>
                </a:lnTo>
                <a:lnTo>
                  <a:pt x="4116912" y="4878152"/>
                </a:lnTo>
                <a:lnTo>
                  <a:pt x="4043640" y="4787814"/>
                </a:lnTo>
                <a:lnTo>
                  <a:pt x="4058301" y="4822185"/>
                </a:lnTo>
                <a:cubicBezTo>
                  <a:pt x="4105501" y="4905047"/>
                  <a:pt x="4221771" y="4978071"/>
                  <a:pt x="4185061" y="4998617"/>
                </a:cubicBezTo>
                <a:cubicBezTo>
                  <a:pt x="4185061" y="4998617"/>
                  <a:pt x="4153683" y="4974178"/>
                  <a:pt x="4123650" y="4960552"/>
                </a:cubicBezTo>
                <a:lnTo>
                  <a:pt x="4130796" y="4959286"/>
                </a:lnTo>
                <a:lnTo>
                  <a:pt x="4138667" y="4967366"/>
                </a:lnTo>
                <a:cubicBezTo>
                  <a:pt x="4137996" y="4961960"/>
                  <a:pt x="4137659" y="4959255"/>
                  <a:pt x="4135782" y="4958403"/>
                </a:cubicBezTo>
                <a:lnTo>
                  <a:pt x="4130796" y="4959286"/>
                </a:lnTo>
                <a:lnTo>
                  <a:pt x="4117574" y="4945714"/>
                </a:lnTo>
                <a:lnTo>
                  <a:pt x="4111785" y="4931575"/>
                </a:lnTo>
                <a:cubicBezTo>
                  <a:pt x="4106762" y="4924405"/>
                  <a:pt x="4102100" y="4920166"/>
                  <a:pt x="4102100" y="4920166"/>
                </a:cubicBezTo>
                <a:cubicBezTo>
                  <a:pt x="4102100" y="4920166"/>
                  <a:pt x="4099537" y="4920915"/>
                  <a:pt x="4095397" y="4921748"/>
                </a:cubicBezTo>
                <a:lnTo>
                  <a:pt x="4088375" y="4922649"/>
                </a:lnTo>
                <a:lnTo>
                  <a:pt x="3883926" y="4690220"/>
                </a:lnTo>
                <a:lnTo>
                  <a:pt x="3875481" y="4688145"/>
                </a:lnTo>
                <a:lnTo>
                  <a:pt x="3867499" y="4695227"/>
                </a:lnTo>
                <a:lnTo>
                  <a:pt x="3876398" y="4705708"/>
                </a:lnTo>
                <a:lnTo>
                  <a:pt x="3870306" y="4705615"/>
                </a:lnTo>
                <a:lnTo>
                  <a:pt x="3890092" y="4734178"/>
                </a:lnTo>
                <a:cubicBezTo>
                  <a:pt x="3899322" y="4747193"/>
                  <a:pt x="3906521" y="4757223"/>
                  <a:pt x="3909059" y="4761250"/>
                </a:cubicBezTo>
                <a:lnTo>
                  <a:pt x="3915623" y="4773484"/>
                </a:lnTo>
                <a:lnTo>
                  <a:pt x="3898891" y="4757170"/>
                </a:lnTo>
                <a:lnTo>
                  <a:pt x="3848070" y="4699437"/>
                </a:lnTo>
                <a:lnTo>
                  <a:pt x="3845869" y="4703867"/>
                </a:lnTo>
                <a:lnTo>
                  <a:pt x="3808111" y="4657994"/>
                </a:lnTo>
                <a:lnTo>
                  <a:pt x="3798764" y="4646830"/>
                </a:lnTo>
                <a:lnTo>
                  <a:pt x="3796501" y="4645516"/>
                </a:lnTo>
                <a:cubicBezTo>
                  <a:pt x="3794334" y="4643762"/>
                  <a:pt x="3791001" y="4640793"/>
                  <a:pt x="3786229" y="4636314"/>
                </a:cubicBezTo>
                <a:cubicBezTo>
                  <a:pt x="3781129" y="4631557"/>
                  <a:pt x="3777724" y="4628630"/>
                  <a:pt x="3775687" y="4627169"/>
                </a:cubicBezTo>
                <a:lnTo>
                  <a:pt x="3773893" y="4626904"/>
                </a:lnTo>
                <a:lnTo>
                  <a:pt x="3787735" y="4643994"/>
                </a:lnTo>
                <a:lnTo>
                  <a:pt x="3789752" y="4648979"/>
                </a:lnTo>
                <a:lnTo>
                  <a:pt x="3807007" y="4669846"/>
                </a:lnTo>
                <a:cubicBezTo>
                  <a:pt x="3814006" y="4678086"/>
                  <a:pt x="3819965" y="4684923"/>
                  <a:pt x="3822278" y="4687447"/>
                </a:cubicBezTo>
                <a:lnTo>
                  <a:pt x="3826760" y="4693085"/>
                </a:lnTo>
                <a:lnTo>
                  <a:pt x="3823470" y="4688118"/>
                </a:lnTo>
                <a:lnTo>
                  <a:pt x="3842504" y="4711619"/>
                </a:lnTo>
                <a:lnTo>
                  <a:pt x="3841467" y="4717193"/>
                </a:lnTo>
                <a:lnTo>
                  <a:pt x="3866859" y="4748329"/>
                </a:lnTo>
                <a:lnTo>
                  <a:pt x="4012389" y="4926788"/>
                </a:lnTo>
                <a:lnTo>
                  <a:pt x="4014093" y="4928941"/>
                </a:lnTo>
                <a:lnTo>
                  <a:pt x="4000165" y="4922994"/>
                </a:lnTo>
                <a:lnTo>
                  <a:pt x="4052995" y="5005077"/>
                </a:lnTo>
                <a:lnTo>
                  <a:pt x="4079896" y="5044965"/>
                </a:lnTo>
                <a:lnTo>
                  <a:pt x="4082024" y="5051130"/>
                </a:lnTo>
                <a:lnTo>
                  <a:pt x="4101190" y="5076534"/>
                </a:lnTo>
                <a:lnTo>
                  <a:pt x="4130565" y="5120090"/>
                </a:lnTo>
                <a:cubicBezTo>
                  <a:pt x="4155555" y="5157007"/>
                  <a:pt x="4178554" y="5191978"/>
                  <a:pt x="4196181" y="5223417"/>
                </a:cubicBezTo>
                <a:cubicBezTo>
                  <a:pt x="4137173" y="5150957"/>
                  <a:pt x="4074293" y="5063710"/>
                  <a:pt x="4010857" y="4971050"/>
                </a:cubicBezTo>
                <a:lnTo>
                  <a:pt x="3904282" y="4810135"/>
                </a:lnTo>
                <a:lnTo>
                  <a:pt x="3893435" y="4800464"/>
                </a:lnTo>
                <a:cubicBezTo>
                  <a:pt x="3886474" y="4796775"/>
                  <a:pt x="3881150" y="4809532"/>
                  <a:pt x="3868059" y="4808651"/>
                </a:cubicBezTo>
                <a:lnTo>
                  <a:pt x="3861136" y="4804071"/>
                </a:lnTo>
                <a:lnTo>
                  <a:pt x="4024884" y="5056673"/>
                </a:lnTo>
                <a:lnTo>
                  <a:pt x="4294675" y="5440183"/>
                </a:lnTo>
                <a:lnTo>
                  <a:pt x="4286407" y="5432165"/>
                </a:lnTo>
                <a:cubicBezTo>
                  <a:pt x="4279254" y="5425919"/>
                  <a:pt x="4272673" y="5421042"/>
                  <a:pt x="4266608" y="5417836"/>
                </a:cubicBezTo>
                <a:cubicBezTo>
                  <a:pt x="4246482" y="5401299"/>
                  <a:pt x="4228429" y="5385391"/>
                  <a:pt x="4211404" y="5369814"/>
                </a:cubicBezTo>
                <a:lnTo>
                  <a:pt x="4163215" y="5324568"/>
                </a:lnTo>
                <a:lnTo>
                  <a:pt x="4154986" y="5307859"/>
                </a:lnTo>
                <a:cubicBezTo>
                  <a:pt x="4150318" y="5301170"/>
                  <a:pt x="4144927" y="5295801"/>
                  <a:pt x="4138910" y="5291928"/>
                </a:cubicBezTo>
                <a:lnTo>
                  <a:pt x="4121844" y="5285946"/>
                </a:lnTo>
                <a:lnTo>
                  <a:pt x="4113239" y="5277915"/>
                </a:lnTo>
                <a:lnTo>
                  <a:pt x="4066842" y="5238220"/>
                </a:lnTo>
                <a:lnTo>
                  <a:pt x="4071795" y="5238080"/>
                </a:lnTo>
                <a:lnTo>
                  <a:pt x="4076557" y="5237947"/>
                </a:lnTo>
                <a:cubicBezTo>
                  <a:pt x="4079867" y="5237855"/>
                  <a:pt x="4082513" y="5237781"/>
                  <a:pt x="4082513" y="5237781"/>
                </a:cubicBezTo>
                <a:cubicBezTo>
                  <a:pt x="4082513" y="5237781"/>
                  <a:pt x="4106869" y="5230653"/>
                  <a:pt x="4100780" y="5232435"/>
                </a:cubicBezTo>
                <a:cubicBezTo>
                  <a:pt x="4098752" y="5233029"/>
                  <a:pt x="4093338" y="5234611"/>
                  <a:pt x="4082513" y="5237781"/>
                </a:cubicBezTo>
                <a:lnTo>
                  <a:pt x="4071795" y="5238080"/>
                </a:lnTo>
                <a:lnTo>
                  <a:pt x="4066840" y="5238218"/>
                </a:lnTo>
                <a:lnTo>
                  <a:pt x="4057746" y="5230439"/>
                </a:lnTo>
                <a:cubicBezTo>
                  <a:pt x="4043233" y="5199172"/>
                  <a:pt x="4028961" y="5189766"/>
                  <a:pt x="4025452" y="5192877"/>
                </a:cubicBezTo>
                <a:cubicBezTo>
                  <a:pt x="4021944" y="5195991"/>
                  <a:pt x="4029201" y="5211624"/>
                  <a:pt x="4057746" y="5230439"/>
                </a:cubicBezTo>
                <a:cubicBezTo>
                  <a:pt x="4070954" y="5248905"/>
                  <a:pt x="4085024" y="5265888"/>
                  <a:pt x="4099664" y="5282087"/>
                </a:cubicBezTo>
                <a:lnTo>
                  <a:pt x="4103096" y="5285640"/>
                </a:lnTo>
                <a:lnTo>
                  <a:pt x="4102339" y="5285671"/>
                </a:lnTo>
                <a:cubicBezTo>
                  <a:pt x="4099548" y="5285786"/>
                  <a:pt x="4098155" y="5285845"/>
                  <a:pt x="4100247" y="5285759"/>
                </a:cubicBezTo>
                <a:lnTo>
                  <a:pt x="4103097" y="5285640"/>
                </a:lnTo>
                <a:lnTo>
                  <a:pt x="4129024" y="5312484"/>
                </a:lnTo>
                <a:lnTo>
                  <a:pt x="4135718" y="5331000"/>
                </a:lnTo>
                <a:cubicBezTo>
                  <a:pt x="4144743" y="5344235"/>
                  <a:pt x="4157303" y="5355035"/>
                  <a:pt x="4173571" y="5362416"/>
                </a:cubicBezTo>
                <a:cubicBezTo>
                  <a:pt x="4197939" y="5415984"/>
                  <a:pt x="4226499" y="5465291"/>
                  <a:pt x="4257196" y="5512455"/>
                </a:cubicBezTo>
                <a:lnTo>
                  <a:pt x="4328515" y="5613939"/>
                </a:lnTo>
                <a:lnTo>
                  <a:pt x="4305886" y="5620098"/>
                </a:lnTo>
                <a:lnTo>
                  <a:pt x="4244722" y="5560234"/>
                </a:lnTo>
                <a:lnTo>
                  <a:pt x="4235491" y="5552271"/>
                </a:lnTo>
                <a:lnTo>
                  <a:pt x="4109630" y="5385964"/>
                </a:lnTo>
                <a:cubicBezTo>
                  <a:pt x="4062326" y="5324806"/>
                  <a:pt x="4013735" y="5263967"/>
                  <a:pt x="3962566" y="5203765"/>
                </a:cubicBezTo>
                <a:cubicBezTo>
                  <a:pt x="3933683" y="5170893"/>
                  <a:pt x="3907671" y="5136394"/>
                  <a:pt x="3883363" y="5100904"/>
                </a:cubicBezTo>
                <a:lnTo>
                  <a:pt x="3831826" y="5019612"/>
                </a:lnTo>
                <a:lnTo>
                  <a:pt x="3810302" y="5007419"/>
                </a:lnTo>
                <a:cubicBezTo>
                  <a:pt x="3747182" y="4967705"/>
                  <a:pt x="3680010" y="4916043"/>
                  <a:pt x="3616352" y="4876707"/>
                </a:cubicBezTo>
                <a:cubicBezTo>
                  <a:pt x="3613433" y="4874182"/>
                  <a:pt x="3604097" y="4868352"/>
                  <a:pt x="3595304" y="4864213"/>
                </a:cubicBezTo>
                <a:lnTo>
                  <a:pt x="3592119" y="4863059"/>
                </a:lnTo>
                <a:lnTo>
                  <a:pt x="3593017" y="4864053"/>
                </a:lnTo>
                <a:lnTo>
                  <a:pt x="3597047" y="4868670"/>
                </a:lnTo>
                <a:lnTo>
                  <a:pt x="3585192" y="4860547"/>
                </a:lnTo>
                <a:lnTo>
                  <a:pt x="3583394" y="4859895"/>
                </a:lnTo>
                <a:cubicBezTo>
                  <a:pt x="3580139" y="4859294"/>
                  <a:pt x="3577892" y="4859742"/>
                  <a:pt x="3577522" y="4861859"/>
                </a:cubicBezTo>
                <a:lnTo>
                  <a:pt x="3614187" y="4889088"/>
                </a:lnTo>
                <a:cubicBezTo>
                  <a:pt x="3652079" y="4912504"/>
                  <a:pt x="3692118" y="4939652"/>
                  <a:pt x="3726066" y="4966406"/>
                </a:cubicBezTo>
                <a:cubicBezTo>
                  <a:pt x="3694496" y="4948462"/>
                  <a:pt x="3661700" y="4927114"/>
                  <a:pt x="3627854" y="4904574"/>
                </a:cubicBezTo>
                <a:lnTo>
                  <a:pt x="3552505" y="4854848"/>
                </a:lnTo>
                <a:lnTo>
                  <a:pt x="3558058" y="4859590"/>
                </a:lnTo>
                <a:cubicBezTo>
                  <a:pt x="3541260" y="4851616"/>
                  <a:pt x="3525569" y="4842493"/>
                  <a:pt x="3510437" y="4832785"/>
                </a:cubicBezTo>
                <a:lnTo>
                  <a:pt x="3487262" y="4816919"/>
                </a:lnTo>
                <a:lnTo>
                  <a:pt x="3486856" y="4821620"/>
                </a:lnTo>
                <a:cubicBezTo>
                  <a:pt x="3485165" y="4823526"/>
                  <a:pt x="3481810" y="4824741"/>
                  <a:pt x="3476230" y="4824973"/>
                </a:cubicBezTo>
                <a:lnTo>
                  <a:pt x="3464457" y="4821961"/>
                </a:lnTo>
                <a:lnTo>
                  <a:pt x="3464923" y="4822989"/>
                </a:lnTo>
                <a:lnTo>
                  <a:pt x="3462700" y="4821509"/>
                </a:lnTo>
                <a:lnTo>
                  <a:pt x="3460246" y="4820883"/>
                </a:lnTo>
                <a:cubicBezTo>
                  <a:pt x="3455155" y="4818042"/>
                  <a:pt x="3450288" y="4813841"/>
                  <a:pt x="3445601" y="4808631"/>
                </a:cubicBezTo>
                <a:lnTo>
                  <a:pt x="3443267" y="4805038"/>
                </a:lnTo>
                <a:lnTo>
                  <a:pt x="3437425" y="4799542"/>
                </a:lnTo>
                <a:cubicBezTo>
                  <a:pt x="3423323" y="4786009"/>
                  <a:pt x="3407630" y="4770984"/>
                  <a:pt x="3400378" y="4767140"/>
                </a:cubicBezTo>
                <a:cubicBezTo>
                  <a:pt x="3412744" y="4790139"/>
                  <a:pt x="3425541" y="4791729"/>
                  <a:pt x="3445165" y="4817710"/>
                </a:cubicBezTo>
                <a:cubicBezTo>
                  <a:pt x="3445165" y="4817710"/>
                  <a:pt x="3491725" y="4864027"/>
                  <a:pt x="3489951" y="4868280"/>
                </a:cubicBezTo>
                <a:lnTo>
                  <a:pt x="3445248" y="4849778"/>
                </a:lnTo>
                <a:cubicBezTo>
                  <a:pt x="3443473" y="4854030"/>
                  <a:pt x="3557559" y="4989802"/>
                  <a:pt x="3498851" y="4931852"/>
                </a:cubicBezTo>
                <a:cubicBezTo>
                  <a:pt x="3466497" y="4893932"/>
                  <a:pt x="3437854" y="4867497"/>
                  <a:pt x="3403661" y="4844179"/>
                </a:cubicBezTo>
                <a:cubicBezTo>
                  <a:pt x="3379908" y="4826398"/>
                  <a:pt x="3372798" y="4800989"/>
                  <a:pt x="3344371" y="4785922"/>
                </a:cubicBezTo>
                <a:cubicBezTo>
                  <a:pt x="3344371" y="4785922"/>
                  <a:pt x="3344611" y="4785347"/>
                  <a:pt x="3344911" y="4784626"/>
                </a:cubicBezTo>
                <a:lnTo>
                  <a:pt x="3345587" y="4783007"/>
                </a:lnTo>
                <a:lnTo>
                  <a:pt x="3345813" y="4782467"/>
                </a:lnTo>
                <a:cubicBezTo>
                  <a:pt x="3346053" y="4781891"/>
                  <a:pt x="3346174" y="4781603"/>
                  <a:pt x="3345993" y="4782036"/>
                </a:cubicBezTo>
                <a:lnTo>
                  <a:pt x="3345587" y="4783007"/>
                </a:lnTo>
                <a:lnTo>
                  <a:pt x="3344371" y="4785922"/>
                </a:lnTo>
                <a:cubicBezTo>
                  <a:pt x="3338685" y="4809741"/>
                  <a:pt x="3407142" y="4846024"/>
                  <a:pt x="3408484" y="4863181"/>
                </a:cubicBezTo>
                <a:cubicBezTo>
                  <a:pt x="3412546" y="4865335"/>
                  <a:pt x="3399317" y="4885155"/>
                  <a:pt x="3395837" y="4883310"/>
                </a:cubicBezTo>
                <a:cubicBezTo>
                  <a:pt x="3411979" y="4907445"/>
                  <a:pt x="3439281" y="4916722"/>
                  <a:pt x="3451942" y="4939012"/>
                </a:cubicBezTo>
                <a:cubicBezTo>
                  <a:pt x="3456833" y="4947664"/>
                  <a:pt x="3455060" y="4951918"/>
                  <a:pt x="3454991" y="4962268"/>
                </a:cubicBezTo>
                <a:cubicBezTo>
                  <a:pt x="3462103" y="4987676"/>
                  <a:pt x="3485273" y="5005150"/>
                  <a:pt x="3503475" y="5026049"/>
                </a:cubicBezTo>
                <a:cubicBezTo>
                  <a:pt x="3540719" y="5072623"/>
                  <a:pt x="3580681" y="5104190"/>
                  <a:pt x="3612671" y="5153169"/>
                </a:cubicBezTo>
                <a:cubicBezTo>
                  <a:pt x="3564041" y="5111813"/>
                  <a:pt x="3535463" y="5075030"/>
                  <a:pt x="3487131" y="5032966"/>
                </a:cubicBezTo>
                <a:cubicBezTo>
                  <a:pt x="3472627" y="5025279"/>
                  <a:pt x="3453004" y="4999298"/>
                  <a:pt x="3426134" y="4968611"/>
                </a:cubicBezTo>
                <a:cubicBezTo>
                  <a:pt x="3422081" y="4965164"/>
                  <a:pt x="3414457" y="4957120"/>
                  <a:pt x="3405858" y="4947963"/>
                </a:cubicBezTo>
                <a:lnTo>
                  <a:pt x="3387542" y="4928813"/>
                </a:lnTo>
                <a:lnTo>
                  <a:pt x="3421740" y="4978720"/>
                </a:lnTo>
                <a:lnTo>
                  <a:pt x="3420772" y="4981229"/>
                </a:lnTo>
                <a:lnTo>
                  <a:pt x="3418337" y="4986480"/>
                </a:lnTo>
                <a:lnTo>
                  <a:pt x="3424510" y="4994581"/>
                </a:lnTo>
                <a:cubicBezTo>
                  <a:pt x="3426216" y="5000678"/>
                  <a:pt x="3422372" y="5009893"/>
                  <a:pt x="3422372" y="5009893"/>
                </a:cubicBezTo>
                <a:cubicBezTo>
                  <a:pt x="3435034" y="5032183"/>
                  <a:pt x="3454725" y="5047814"/>
                  <a:pt x="3470639" y="5062308"/>
                </a:cubicBezTo>
                <a:cubicBezTo>
                  <a:pt x="3481592" y="5078500"/>
                  <a:pt x="3515788" y="5101818"/>
                  <a:pt x="3513650" y="5117130"/>
                </a:cubicBezTo>
                <a:cubicBezTo>
                  <a:pt x="3511512" y="5132441"/>
                  <a:pt x="3493743" y="5090134"/>
                  <a:pt x="3499147" y="5109442"/>
                </a:cubicBezTo>
                <a:cubicBezTo>
                  <a:pt x="3506258" y="5134848"/>
                  <a:pt x="3543502" y="5181422"/>
                  <a:pt x="3495236" y="5129006"/>
                </a:cubicBezTo>
                <a:cubicBezTo>
                  <a:pt x="3476579" y="5110896"/>
                  <a:pt x="3464160" y="5096091"/>
                  <a:pt x="3450540" y="5081407"/>
                </a:cubicBezTo>
                <a:lnTo>
                  <a:pt x="3446477" y="5077331"/>
                </a:lnTo>
                <a:lnTo>
                  <a:pt x="3468976" y="5127772"/>
                </a:lnTo>
                <a:lnTo>
                  <a:pt x="3404340" y="5045641"/>
                </a:lnTo>
                <a:lnTo>
                  <a:pt x="3406145" y="5049158"/>
                </a:lnTo>
                <a:cubicBezTo>
                  <a:pt x="3417529" y="5066993"/>
                  <a:pt x="3438747" y="5092760"/>
                  <a:pt x="3453678" y="5111294"/>
                </a:cubicBezTo>
                <a:lnTo>
                  <a:pt x="3456150" y="5114490"/>
                </a:lnTo>
                <a:lnTo>
                  <a:pt x="3402147" y="5082169"/>
                </a:lnTo>
                <a:lnTo>
                  <a:pt x="3469032" y="5132003"/>
                </a:lnTo>
                <a:lnTo>
                  <a:pt x="3474256" y="5146450"/>
                </a:lnTo>
                <a:cubicBezTo>
                  <a:pt x="3474648" y="5153311"/>
                  <a:pt x="3460625" y="5135979"/>
                  <a:pt x="3448690" y="5125110"/>
                </a:cubicBezTo>
                <a:cubicBezTo>
                  <a:pt x="3498812" y="5205339"/>
                  <a:pt x="3568612" y="5258781"/>
                  <a:pt x="3620509" y="5334757"/>
                </a:cubicBezTo>
                <a:lnTo>
                  <a:pt x="3629868" y="5347252"/>
                </a:lnTo>
                <a:lnTo>
                  <a:pt x="3629063" y="5346830"/>
                </a:lnTo>
                <a:cubicBezTo>
                  <a:pt x="3616710" y="5340641"/>
                  <a:pt x="3580184" y="5309405"/>
                  <a:pt x="3560769" y="5301982"/>
                </a:cubicBezTo>
                <a:cubicBezTo>
                  <a:pt x="3534292" y="5293323"/>
                  <a:pt x="3590918" y="5328072"/>
                  <a:pt x="3596751" y="5333122"/>
                </a:cubicBezTo>
                <a:cubicBezTo>
                  <a:pt x="3610093" y="5341667"/>
                  <a:pt x="3620420" y="5348635"/>
                  <a:pt x="3629331" y="5354905"/>
                </a:cubicBezTo>
                <a:lnTo>
                  <a:pt x="3643172" y="5365016"/>
                </a:lnTo>
                <a:lnTo>
                  <a:pt x="3677502" y="5410851"/>
                </a:lnTo>
                <a:lnTo>
                  <a:pt x="3673471" y="5413023"/>
                </a:lnTo>
                <a:cubicBezTo>
                  <a:pt x="3673641" y="5412045"/>
                  <a:pt x="3675773" y="5413467"/>
                  <a:pt x="3679000" y="5416309"/>
                </a:cubicBezTo>
                <a:lnTo>
                  <a:pt x="3688557" y="5425612"/>
                </a:lnTo>
                <a:lnTo>
                  <a:pt x="3714214" y="5459870"/>
                </a:lnTo>
                <a:lnTo>
                  <a:pt x="3701452" y="5451495"/>
                </a:lnTo>
                <a:cubicBezTo>
                  <a:pt x="3702250" y="5446934"/>
                  <a:pt x="3702934" y="5443022"/>
                  <a:pt x="3694393" y="5450261"/>
                </a:cubicBezTo>
                <a:cubicBezTo>
                  <a:pt x="3694393" y="5450261"/>
                  <a:pt x="3697652" y="5450832"/>
                  <a:pt x="3701452" y="5451495"/>
                </a:cubicBezTo>
                <a:lnTo>
                  <a:pt x="3695393" y="5460260"/>
                </a:lnTo>
                <a:lnTo>
                  <a:pt x="3665013" y="5428454"/>
                </a:lnTo>
                <a:cubicBezTo>
                  <a:pt x="3661315" y="5415242"/>
                  <a:pt x="3652648" y="5405454"/>
                  <a:pt x="3641625" y="5399611"/>
                </a:cubicBezTo>
                <a:cubicBezTo>
                  <a:pt x="3643762" y="5384300"/>
                  <a:pt x="3641625" y="5399611"/>
                  <a:pt x="3641625" y="5399611"/>
                </a:cubicBezTo>
                <a:cubicBezTo>
                  <a:pt x="3641559" y="5409964"/>
                  <a:pt x="3650510" y="5420767"/>
                  <a:pt x="3665013" y="5428454"/>
                </a:cubicBezTo>
                <a:lnTo>
                  <a:pt x="3691259" y="5465679"/>
                </a:lnTo>
                <a:lnTo>
                  <a:pt x="3670415" y="5454127"/>
                </a:lnTo>
                <a:lnTo>
                  <a:pt x="3661242" y="5449739"/>
                </a:lnTo>
                <a:lnTo>
                  <a:pt x="3570389" y="5337728"/>
                </a:lnTo>
                <a:cubicBezTo>
                  <a:pt x="3510063" y="5265397"/>
                  <a:pt x="3448234" y="5194975"/>
                  <a:pt x="3381726" y="5127699"/>
                </a:cubicBezTo>
                <a:cubicBezTo>
                  <a:pt x="3368998" y="5115759"/>
                  <a:pt x="3319388" y="5046187"/>
                  <a:pt x="3304817" y="5048850"/>
                </a:cubicBezTo>
                <a:cubicBezTo>
                  <a:pt x="3302747" y="5053812"/>
                  <a:pt x="3308514" y="5062062"/>
                  <a:pt x="3308514" y="5062062"/>
                </a:cubicBezTo>
                <a:cubicBezTo>
                  <a:pt x="3336509" y="5098539"/>
                  <a:pt x="3365450" y="5124264"/>
                  <a:pt x="3387427" y="5146299"/>
                </a:cubicBezTo>
                <a:cubicBezTo>
                  <a:pt x="3406755" y="5172989"/>
                  <a:pt x="3449901" y="5207111"/>
                  <a:pt x="3460789" y="5233653"/>
                </a:cubicBezTo>
                <a:cubicBezTo>
                  <a:pt x="3462495" y="5239752"/>
                  <a:pt x="3458651" y="5248965"/>
                  <a:pt x="3462132" y="5250811"/>
                </a:cubicBezTo>
                <a:cubicBezTo>
                  <a:pt x="3473087" y="5267005"/>
                  <a:pt x="3513880" y="5305071"/>
                  <a:pt x="3523060" y="5325516"/>
                </a:cubicBezTo>
                <a:cubicBezTo>
                  <a:pt x="3528533" y="5334475"/>
                  <a:pt x="3523210" y="5347234"/>
                  <a:pt x="3523210" y="5347234"/>
                </a:cubicBezTo>
                <a:cubicBezTo>
                  <a:pt x="3523210" y="5347234"/>
                  <a:pt x="3524434" y="5349397"/>
                  <a:pt x="3526599" y="5352058"/>
                </a:cubicBezTo>
                <a:lnTo>
                  <a:pt x="3530576" y="5355499"/>
                </a:lnTo>
                <a:lnTo>
                  <a:pt x="3534963" y="5362288"/>
                </a:lnTo>
                <a:lnTo>
                  <a:pt x="3534526" y="5363835"/>
                </a:lnTo>
                <a:cubicBezTo>
                  <a:pt x="3534739" y="5364597"/>
                  <a:pt x="3535610" y="5365057"/>
                  <a:pt x="3537349" y="5365980"/>
                </a:cubicBezTo>
                <a:lnTo>
                  <a:pt x="3534963" y="5362288"/>
                </a:lnTo>
                <a:lnTo>
                  <a:pt x="3535644" y="5359883"/>
                </a:lnTo>
                <a:cubicBezTo>
                  <a:pt x="3539057" y="5372078"/>
                  <a:pt x="3545951" y="5386119"/>
                  <a:pt x="3545951" y="5386119"/>
                </a:cubicBezTo>
                <a:cubicBezTo>
                  <a:pt x="3536851" y="5397742"/>
                  <a:pt x="3512256" y="5331041"/>
                  <a:pt x="3481541" y="5309568"/>
                </a:cubicBezTo>
                <a:cubicBezTo>
                  <a:pt x="3478060" y="5307723"/>
                  <a:pt x="3465263" y="5306133"/>
                  <a:pt x="3461784" y="5304289"/>
                </a:cubicBezTo>
                <a:cubicBezTo>
                  <a:pt x="3442092" y="5288658"/>
                  <a:pt x="3420410" y="5265915"/>
                  <a:pt x="3395533" y="5242342"/>
                </a:cubicBezTo>
                <a:cubicBezTo>
                  <a:pt x="3386284" y="5232245"/>
                  <a:pt x="3312923" y="5144893"/>
                  <a:pt x="3309441" y="5143048"/>
                </a:cubicBezTo>
                <a:lnTo>
                  <a:pt x="3309013" y="5143917"/>
                </a:lnTo>
                <a:lnTo>
                  <a:pt x="3342503" y="5190921"/>
                </a:lnTo>
                <a:lnTo>
                  <a:pt x="3332461" y="5193287"/>
                </a:lnTo>
                <a:lnTo>
                  <a:pt x="3326141" y="5192994"/>
                </a:lnTo>
                <a:lnTo>
                  <a:pt x="3308296" y="5169848"/>
                </a:lnTo>
                <a:lnTo>
                  <a:pt x="3309522" y="5175115"/>
                </a:lnTo>
                <a:cubicBezTo>
                  <a:pt x="3314710" y="5183057"/>
                  <a:pt x="3368746" y="5243723"/>
                  <a:pt x="3330557" y="5207901"/>
                </a:cubicBezTo>
                <a:cubicBezTo>
                  <a:pt x="3289765" y="5169835"/>
                  <a:pt x="3357359" y="5248940"/>
                  <a:pt x="3366607" y="5259036"/>
                </a:cubicBezTo>
                <a:cubicBezTo>
                  <a:pt x="3389997" y="5287876"/>
                  <a:pt x="3409621" y="5313856"/>
                  <a:pt x="3418288" y="5323645"/>
                </a:cubicBezTo>
                <a:cubicBezTo>
                  <a:pt x="3464036" y="5382947"/>
                  <a:pt x="3507416" y="5436883"/>
                  <a:pt x="3549679" y="5489469"/>
                </a:cubicBezTo>
                <a:lnTo>
                  <a:pt x="3558423" y="5500530"/>
                </a:lnTo>
                <a:lnTo>
                  <a:pt x="3544456" y="5494567"/>
                </a:lnTo>
                <a:lnTo>
                  <a:pt x="3539435" y="5492946"/>
                </a:lnTo>
                <a:lnTo>
                  <a:pt x="3511127" y="5459405"/>
                </a:lnTo>
                <a:cubicBezTo>
                  <a:pt x="3493505" y="5438815"/>
                  <a:pt x="3455749" y="5381584"/>
                  <a:pt x="3437765" y="5372051"/>
                </a:cubicBezTo>
                <a:cubicBezTo>
                  <a:pt x="3430803" y="5368361"/>
                  <a:pt x="3425480" y="5381120"/>
                  <a:pt x="3412388" y="5380240"/>
                </a:cubicBezTo>
                <a:cubicBezTo>
                  <a:pt x="3396111" y="5376804"/>
                  <a:pt x="3392993" y="5363899"/>
                  <a:pt x="3375076" y="5344017"/>
                </a:cubicBezTo>
                <a:cubicBezTo>
                  <a:pt x="3358866" y="5330232"/>
                  <a:pt x="3344363" y="5322546"/>
                  <a:pt x="3335115" y="5312450"/>
                </a:cubicBezTo>
                <a:cubicBezTo>
                  <a:pt x="3296096" y="5270131"/>
                  <a:pt x="3264040" y="5231501"/>
                  <a:pt x="3220961" y="5187028"/>
                </a:cubicBezTo>
                <a:cubicBezTo>
                  <a:pt x="3220961" y="5187028"/>
                  <a:pt x="3192452" y="5139893"/>
                  <a:pt x="3185422" y="5146554"/>
                </a:cubicBezTo>
                <a:lnTo>
                  <a:pt x="3188327" y="5154965"/>
                </a:lnTo>
                <a:lnTo>
                  <a:pt x="3227486" y="5199636"/>
                </a:lnTo>
                <a:lnTo>
                  <a:pt x="3226889" y="5199291"/>
                </a:lnTo>
                <a:lnTo>
                  <a:pt x="3262206" y="5233774"/>
                </a:lnTo>
                <a:cubicBezTo>
                  <a:pt x="3281294" y="5252548"/>
                  <a:pt x="3297985" y="5270699"/>
                  <a:pt x="3303572" y="5284479"/>
                </a:cubicBezTo>
                <a:cubicBezTo>
                  <a:pt x="3308757" y="5292421"/>
                  <a:pt x="3304913" y="5301636"/>
                  <a:pt x="3306620" y="5307733"/>
                </a:cubicBezTo>
                <a:cubicBezTo>
                  <a:pt x="3312389" y="5315984"/>
                  <a:pt x="3328019" y="5329461"/>
                  <a:pt x="3338677" y="5346362"/>
                </a:cubicBezTo>
                <a:cubicBezTo>
                  <a:pt x="3347926" y="5356458"/>
                  <a:pt x="3387457" y="5409436"/>
                  <a:pt x="3355038" y="5381866"/>
                </a:cubicBezTo>
                <a:cubicBezTo>
                  <a:pt x="3334766" y="5365927"/>
                  <a:pt x="3317212" y="5334985"/>
                  <a:pt x="3308545" y="5325197"/>
                </a:cubicBezTo>
                <a:cubicBezTo>
                  <a:pt x="3299591" y="5314394"/>
                  <a:pt x="3286498" y="5313512"/>
                  <a:pt x="3283018" y="5311669"/>
                </a:cubicBezTo>
                <a:cubicBezTo>
                  <a:pt x="3278126" y="5303017"/>
                  <a:pt x="3275840" y="5296611"/>
                  <a:pt x="3267171" y="5286823"/>
                </a:cubicBezTo>
                <a:cubicBezTo>
                  <a:pt x="3263691" y="5284978"/>
                  <a:pt x="3249189" y="5277291"/>
                  <a:pt x="3242225" y="5273600"/>
                </a:cubicBezTo>
                <a:cubicBezTo>
                  <a:pt x="3236458" y="5265352"/>
                  <a:pt x="3211295" y="5240762"/>
                  <a:pt x="3189898" y="5219034"/>
                </a:cubicBezTo>
                <a:cubicBezTo>
                  <a:pt x="3184549" y="5213602"/>
                  <a:pt x="3177266" y="5206118"/>
                  <a:pt x="3169888" y="5198651"/>
                </a:cubicBezTo>
                <a:lnTo>
                  <a:pt x="3163565" y="5192419"/>
                </a:lnTo>
                <a:lnTo>
                  <a:pt x="3160262" y="5190789"/>
                </a:lnTo>
                <a:lnTo>
                  <a:pt x="3149285" y="5186075"/>
                </a:lnTo>
                <a:lnTo>
                  <a:pt x="3150517" y="5187775"/>
                </a:lnTo>
                <a:cubicBezTo>
                  <a:pt x="3180799" y="5230657"/>
                  <a:pt x="3225948" y="5270166"/>
                  <a:pt x="3258005" y="5308796"/>
                </a:cubicBezTo>
                <a:cubicBezTo>
                  <a:pt x="3273180" y="5325062"/>
                  <a:pt x="3287468" y="5343455"/>
                  <a:pt x="3301572" y="5362289"/>
                </a:cubicBezTo>
                <a:lnTo>
                  <a:pt x="3312110" y="5376228"/>
                </a:lnTo>
                <a:lnTo>
                  <a:pt x="3309112" y="5374174"/>
                </a:lnTo>
                <a:lnTo>
                  <a:pt x="3284191" y="5357235"/>
                </a:lnTo>
                <a:lnTo>
                  <a:pt x="3255868" y="5324109"/>
                </a:lnTo>
                <a:cubicBezTo>
                  <a:pt x="3236539" y="5297418"/>
                  <a:pt x="3203902" y="5258482"/>
                  <a:pt x="3218489" y="5298236"/>
                </a:cubicBezTo>
                <a:lnTo>
                  <a:pt x="3235186" y="5323533"/>
                </a:lnTo>
                <a:lnTo>
                  <a:pt x="3181171" y="5285066"/>
                </a:lnTo>
                <a:cubicBezTo>
                  <a:pt x="3136086" y="5252755"/>
                  <a:pt x="3089813" y="5219647"/>
                  <a:pt x="3046086" y="5191183"/>
                </a:cubicBezTo>
                <a:cubicBezTo>
                  <a:pt x="2999100" y="5162149"/>
                  <a:pt x="3054357" y="5204718"/>
                  <a:pt x="3069715" y="5216134"/>
                </a:cubicBezTo>
                <a:cubicBezTo>
                  <a:pt x="3125111" y="5254697"/>
                  <a:pt x="3176994" y="5297347"/>
                  <a:pt x="3225871" y="5334771"/>
                </a:cubicBezTo>
                <a:cubicBezTo>
                  <a:pt x="3265657" y="5366578"/>
                  <a:pt x="3217873" y="5342104"/>
                  <a:pt x="3198711" y="5330025"/>
                </a:cubicBezTo>
                <a:cubicBezTo>
                  <a:pt x="3117637" y="5278239"/>
                  <a:pt x="3044306" y="5223781"/>
                  <a:pt x="2957535" y="5162943"/>
                </a:cubicBezTo>
                <a:cubicBezTo>
                  <a:pt x="2932540" y="5145811"/>
                  <a:pt x="2972621" y="5195130"/>
                  <a:pt x="2973419" y="5190567"/>
                </a:cubicBezTo>
                <a:cubicBezTo>
                  <a:pt x="3039293" y="5252456"/>
                  <a:pt x="3104598" y="5275960"/>
                  <a:pt x="3173189" y="5338323"/>
                </a:cubicBezTo>
                <a:cubicBezTo>
                  <a:pt x="3091430" y="5290450"/>
                  <a:pt x="3011722" y="5230845"/>
                  <a:pt x="2928211" y="5170575"/>
                </a:cubicBezTo>
                <a:cubicBezTo>
                  <a:pt x="2925766" y="5170148"/>
                  <a:pt x="2910479" y="5153121"/>
                  <a:pt x="2902075" y="5149856"/>
                </a:cubicBezTo>
                <a:lnTo>
                  <a:pt x="2899119" y="5151202"/>
                </a:lnTo>
                <a:lnTo>
                  <a:pt x="2922876" y="5176628"/>
                </a:lnTo>
                <a:lnTo>
                  <a:pt x="2937187" y="5187822"/>
                </a:lnTo>
                <a:cubicBezTo>
                  <a:pt x="2965545" y="5208584"/>
                  <a:pt x="2999537" y="5230897"/>
                  <a:pt x="3021227" y="5253326"/>
                </a:cubicBezTo>
                <a:cubicBezTo>
                  <a:pt x="3033438" y="5263520"/>
                  <a:pt x="3038335" y="5277137"/>
                  <a:pt x="3047431" y="5282758"/>
                </a:cubicBezTo>
                <a:cubicBezTo>
                  <a:pt x="3077577" y="5308848"/>
                  <a:pt x="3116836" y="5324441"/>
                  <a:pt x="3146299" y="5354441"/>
                </a:cubicBezTo>
                <a:cubicBezTo>
                  <a:pt x="3120622" y="5341221"/>
                  <a:pt x="3108407" y="5331029"/>
                  <a:pt x="3086417" y="5319123"/>
                </a:cubicBezTo>
                <a:cubicBezTo>
                  <a:pt x="3092251" y="5324174"/>
                  <a:pt x="3038335" y="5277137"/>
                  <a:pt x="3030591" y="5279813"/>
                </a:cubicBezTo>
                <a:cubicBezTo>
                  <a:pt x="3025852" y="5287716"/>
                  <a:pt x="3101206" y="5333797"/>
                  <a:pt x="3107041" y="5338847"/>
                </a:cubicBezTo>
                <a:cubicBezTo>
                  <a:pt x="3184855" y="5390061"/>
                  <a:pt x="3227900" y="5422435"/>
                  <a:pt x="3308292" y="5478130"/>
                </a:cubicBezTo>
                <a:cubicBezTo>
                  <a:pt x="3308292" y="5478130"/>
                  <a:pt x="3353387" y="5498774"/>
                  <a:pt x="3344702" y="5510017"/>
                </a:cubicBezTo>
                <a:cubicBezTo>
                  <a:pt x="3336958" y="5512691"/>
                  <a:pt x="3279240" y="5464993"/>
                  <a:pt x="3275980" y="5464422"/>
                </a:cubicBezTo>
                <a:cubicBezTo>
                  <a:pt x="3213637" y="5423972"/>
                  <a:pt x="3158240" y="5385408"/>
                  <a:pt x="3092523" y="5345040"/>
                </a:cubicBezTo>
                <a:cubicBezTo>
                  <a:pt x="3136505" y="5368847"/>
                  <a:pt x="3084366" y="5330854"/>
                  <a:pt x="3079741" y="5338104"/>
                </a:cubicBezTo>
                <a:cubicBezTo>
                  <a:pt x="3074316" y="5349917"/>
                  <a:pt x="3156076" y="5397790"/>
                  <a:pt x="3161911" y="5402840"/>
                </a:cubicBezTo>
                <a:cubicBezTo>
                  <a:pt x="3230205" y="5447688"/>
                  <a:pt x="3301500" y="5497764"/>
                  <a:pt x="3385295" y="5550021"/>
                </a:cubicBezTo>
                <a:cubicBezTo>
                  <a:pt x="3385295" y="5550021"/>
                  <a:pt x="3429020" y="5578486"/>
                  <a:pt x="3418559" y="5580687"/>
                </a:cubicBezTo>
                <a:lnTo>
                  <a:pt x="3406468" y="5573425"/>
                </a:lnTo>
                <a:lnTo>
                  <a:pt x="3392560" y="5558523"/>
                </a:lnTo>
                <a:cubicBezTo>
                  <a:pt x="3386940" y="5552893"/>
                  <a:pt x="3382210" y="5548736"/>
                  <a:pt x="3379548" y="5547689"/>
                </a:cubicBezTo>
                <a:lnTo>
                  <a:pt x="3378970" y="5555105"/>
                </a:lnTo>
                <a:lnTo>
                  <a:pt x="3374832" y="5552221"/>
                </a:lnTo>
                <a:cubicBezTo>
                  <a:pt x="3381349" y="5553362"/>
                  <a:pt x="3332331" y="5519942"/>
                  <a:pt x="3330168" y="5532325"/>
                </a:cubicBezTo>
                <a:cubicBezTo>
                  <a:pt x="3329484" y="5536236"/>
                  <a:pt x="3379185" y="5565744"/>
                  <a:pt x="3388823" y="5571458"/>
                </a:cubicBezTo>
                <a:lnTo>
                  <a:pt x="3392429" y="5574016"/>
                </a:lnTo>
                <a:lnTo>
                  <a:pt x="3392801" y="5574527"/>
                </a:lnTo>
                <a:lnTo>
                  <a:pt x="3402401" y="5585230"/>
                </a:lnTo>
                <a:lnTo>
                  <a:pt x="3316820" y="5533014"/>
                </a:lnTo>
                <a:cubicBezTo>
                  <a:pt x="3274076" y="5505728"/>
                  <a:pt x="3230621" y="5477312"/>
                  <a:pt x="3185266" y="5448564"/>
                </a:cubicBezTo>
                <a:cubicBezTo>
                  <a:pt x="3185266" y="5448564"/>
                  <a:pt x="3177793" y="5430466"/>
                  <a:pt x="3169907" y="5437146"/>
                </a:cubicBezTo>
                <a:cubicBezTo>
                  <a:pt x="3165850" y="5441139"/>
                  <a:pt x="3205775" y="5468937"/>
                  <a:pt x="3184582" y="5452473"/>
                </a:cubicBezTo>
                <a:cubicBezTo>
                  <a:pt x="3255196" y="5506457"/>
                  <a:pt x="3349993" y="5556610"/>
                  <a:pt x="3416122" y="5613840"/>
                </a:cubicBezTo>
                <a:cubicBezTo>
                  <a:pt x="3336683" y="5575104"/>
                  <a:pt x="3245559" y="5500742"/>
                  <a:pt x="3160680" y="5448294"/>
                </a:cubicBezTo>
                <a:cubicBezTo>
                  <a:pt x="3154846" y="5443246"/>
                  <a:pt x="3123331" y="5424975"/>
                  <a:pt x="3121851" y="5433447"/>
                </a:cubicBezTo>
                <a:lnTo>
                  <a:pt x="3158517" y="5460677"/>
                </a:lnTo>
                <a:cubicBezTo>
                  <a:pt x="3196408" y="5484091"/>
                  <a:pt x="3236446" y="5511240"/>
                  <a:pt x="3270396" y="5537994"/>
                </a:cubicBezTo>
                <a:cubicBezTo>
                  <a:pt x="3238826" y="5520051"/>
                  <a:pt x="3206030" y="5498701"/>
                  <a:pt x="3172184" y="5476162"/>
                </a:cubicBezTo>
                <a:cubicBezTo>
                  <a:pt x="3138338" y="5453623"/>
                  <a:pt x="3103440" y="5429893"/>
                  <a:pt x="3067663" y="5407183"/>
                </a:cubicBezTo>
                <a:cubicBezTo>
                  <a:pt x="3034932" y="5384671"/>
                  <a:pt x="3002677" y="5360227"/>
                  <a:pt x="2970799" y="5336436"/>
                </a:cubicBezTo>
                <a:lnTo>
                  <a:pt x="2970204" y="5336017"/>
                </a:lnTo>
                <a:lnTo>
                  <a:pt x="2976277" y="5348926"/>
                </a:lnTo>
                <a:cubicBezTo>
                  <a:pt x="3017050" y="5425242"/>
                  <a:pt x="3063121" y="5501410"/>
                  <a:pt x="3116362" y="5578281"/>
                </a:cubicBezTo>
                <a:lnTo>
                  <a:pt x="3164931" y="5652804"/>
                </a:lnTo>
                <a:lnTo>
                  <a:pt x="3167636" y="5664723"/>
                </a:lnTo>
                <a:lnTo>
                  <a:pt x="3203379" y="5711790"/>
                </a:lnTo>
                <a:lnTo>
                  <a:pt x="3256416" y="5793168"/>
                </a:lnTo>
                <a:cubicBezTo>
                  <a:pt x="3301590" y="5862128"/>
                  <a:pt x="3342787" y="5927583"/>
                  <a:pt x="3372608" y="5987025"/>
                </a:cubicBezTo>
                <a:cubicBezTo>
                  <a:pt x="3260387" y="5853637"/>
                  <a:pt x="3144586" y="5691416"/>
                  <a:pt x="3029519" y="5518475"/>
                </a:cubicBezTo>
                <a:lnTo>
                  <a:pt x="2867613" y="5263734"/>
                </a:lnTo>
                <a:lnTo>
                  <a:pt x="2782077" y="5205137"/>
                </a:lnTo>
                <a:lnTo>
                  <a:pt x="2765264" y="5190920"/>
                </a:lnTo>
                <a:lnTo>
                  <a:pt x="2837794" y="5240970"/>
                </a:lnTo>
                <a:lnTo>
                  <a:pt x="2864691" y="5259137"/>
                </a:lnTo>
                <a:lnTo>
                  <a:pt x="2813947" y="5179298"/>
                </a:lnTo>
                <a:lnTo>
                  <a:pt x="2735776" y="5119527"/>
                </a:lnTo>
                <a:lnTo>
                  <a:pt x="2767035" y="5155468"/>
                </a:lnTo>
                <a:cubicBezTo>
                  <a:pt x="2749467" y="5142067"/>
                  <a:pt x="2731620" y="5126339"/>
                  <a:pt x="2713594" y="5109222"/>
                </a:cubicBezTo>
                <a:lnTo>
                  <a:pt x="2686815" y="5082412"/>
                </a:lnTo>
                <a:lnTo>
                  <a:pt x="2694239" y="5096185"/>
                </a:lnTo>
                <a:cubicBezTo>
                  <a:pt x="2693724" y="5097008"/>
                  <a:pt x="2692067" y="5096776"/>
                  <a:pt x="2688953" y="5095160"/>
                </a:cubicBezTo>
                <a:lnTo>
                  <a:pt x="2675470" y="5086199"/>
                </a:lnTo>
                <a:lnTo>
                  <a:pt x="2676343" y="5088951"/>
                </a:lnTo>
                <a:cubicBezTo>
                  <a:pt x="2673005" y="5087652"/>
                  <a:pt x="2670562" y="5086702"/>
                  <a:pt x="2669135" y="5085616"/>
                </a:cubicBezTo>
                <a:cubicBezTo>
                  <a:pt x="2667709" y="5084528"/>
                  <a:pt x="2667299" y="5083302"/>
                  <a:pt x="2668018" y="5081454"/>
                </a:cubicBezTo>
                <a:lnTo>
                  <a:pt x="2670348" y="5081973"/>
                </a:lnTo>
                <a:lnTo>
                  <a:pt x="2667390" y="5079477"/>
                </a:lnTo>
                <a:lnTo>
                  <a:pt x="2668018" y="5081454"/>
                </a:lnTo>
                <a:cubicBezTo>
                  <a:pt x="2664678" y="5080155"/>
                  <a:pt x="2662237" y="5079205"/>
                  <a:pt x="2660811" y="5078119"/>
                </a:cubicBezTo>
                <a:cubicBezTo>
                  <a:pt x="2659384" y="5077031"/>
                  <a:pt x="2658972" y="5075806"/>
                  <a:pt x="2659692" y="5073956"/>
                </a:cubicBezTo>
                <a:lnTo>
                  <a:pt x="2661263" y="5074304"/>
                </a:lnTo>
                <a:lnTo>
                  <a:pt x="2654789" y="5068842"/>
                </a:lnTo>
                <a:lnTo>
                  <a:pt x="2659692" y="5073956"/>
                </a:lnTo>
                <a:cubicBezTo>
                  <a:pt x="2653987" y="5069607"/>
                  <a:pt x="2649595" y="5066833"/>
                  <a:pt x="2646245" y="5063845"/>
                </a:cubicBezTo>
                <a:lnTo>
                  <a:pt x="2639132" y="5052545"/>
                </a:lnTo>
                <a:lnTo>
                  <a:pt x="2638829" y="5052217"/>
                </a:lnTo>
                <a:lnTo>
                  <a:pt x="2582160" y="4998375"/>
                </a:lnTo>
                <a:lnTo>
                  <a:pt x="2578072" y="4994970"/>
                </a:lnTo>
                <a:lnTo>
                  <a:pt x="2561837" y="4990221"/>
                </a:lnTo>
                <a:cubicBezTo>
                  <a:pt x="2557914" y="4984382"/>
                  <a:pt x="2555011" y="4979310"/>
                  <a:pt x="2551381" y="4974038"/>
                </a:cubicBezTo>
                <a:lnTo>
                  <a:pt x="2547529" y="4969516"/>
                </a:lnTo>
                <a:lnTo>
                  <a:pt x="2541996" y="4964907"/>
                </a:lnTo>
                <a:lnTo>
                  <a:pt x="2546961" y="4973345"/>
                </a:lnTo>
                <a:cubicBezTo>
                  <a:pt x="2547113" y="4975345"/>
                  <a:pt x="2545620" y="4975925"/>
                  <a:pt x="2543562" y="4975809"/>
                </a:cubicBezTo>
                <a:lnTo>
                  <a:pt x="2537202" y="4974206"/>
                </a:lnTo>
                <a:lnTo>
                  <a:pt x="2549371" y="4992020"/>
                </a:lnTo>
                <a:cubicBezTo>
                  <a:pt x="2556106" y="5001108"/>
                  <a:pt x="2564172" y="5011619"/>
                  <a:pt x="2572336" y="5022507"/>
                </a:cubicBezTo>
                <a:lnTo>
                  <a:pt x="2581525" y="5035279"/>
                </a:lnTo>
                <a:lnTo>
                  <a:pt x="2602039" y="5054047"/>
                </a:lnTo>
                <a:lnTo>
                  <a:pt x="2616978" y="5080160"/>
                </a:lnTo>
                <a:lnTo>
                  <a:pt x="2665768" y="5119032"/>
                </a:lnTo>
                <a:lnTo>
                  <a:pt x="2691141" y="5137504"/>
                </a:lnTo>
                <a:lnTo>
                  <a:pt x="2695066" y="5141675"/>
                </a:lnTo>
                <a:cubicBezTo>
                  <a:pt x="2709258" y="5155363"/>
                  <a:pt x="2725879" y="5169560"/>
                  <a:pt x="2738397" y="5181612"/>
                </a:cubicBezTo>
                <a:lnTo>
                  <a:pt x="2743385" y="5187022"/>
                </a:lnTo>
                <a:lnTo>
                  <a:pt x="2680606" y="5141375"/>
                </a:lnTo>
                <a:lnTo>
                  <a:pt x="2629053" y="5101267"/>
                </a:lnTo>
                <a:lnTo>
                  <a:pt x="2651222" y="5140019"/>
                </a:lnTo>
                <a:lnTo>
                  <a:pt x="2658356" y="5153425"/>
                </a:lnTo>
                <a:lnTo>
                  <a:pt x="2651091" y="5147055"/>
                </a:lnTo>
                <a:cubicBezTo>
                  <a:pt x="2640231" y="5137328"/>
                  <a:pt x="2634191" y="5132228"/>
                  <a:pt x="2631345" y="5130367"/>
                </a:cubicBezTo>
                <a:lnTo>
                  <a:pt x="2631109" y="5131507"/>
                </a:lnTo>
                <a:lnTo>
                  <a:pt x="2606683" y="5090148"/>
                </a:lnTo>
                <a:lnTo>
                  <a:pt x="2596648" y="5076056"/>
                </a:lnTo>
                <a:lnTo>
                  <a:pt x="2593914" y="5073929"/>
                </a:lnTo>
                <a:lnTo>
                  <a:pt x="2567733" y="5052370"/>
                </a:lnTo>
                <a:lnTo>
                  <a:pt x="2565547" y="5051058"/>
                </a:lnTo>
                <a:lnTo>
                  <a:pt x="2562863" y="5048357"/>
                </a:lnTo>
                <a:lnTo>
                  <a:pt x="2546547" y="5034921"/>
                </a:lnTo>
                <a:cubicBezTo>
                  <a:pt x="2531609" y="5022151"/>
                  <a:pt x="2517325" y="5009496"/>
                  <a:pt x="2503100" y="4996600"/>
                </a:cubicBezTo>
                <a:lnTo>
                  <a:pt x="2457019" y="4953744"/>
                </a:lnTo>
                <a:lnTo>
                  <a:pt x="2456949" y="4955255"/>
                </a:lnTo>
                <a:cubicBezTo>
                  <a:pt x="2457775" y="4958854"/>
                  <a:pt x="2459592" y="4963873"/>
                  <a:pt x="2462589" y="4970554"/>
                </a:cubicBezTo>
                <a:lnTo>
                  <a:pt x="2489186" y="5004758"/>
                </a:lnTo>
                <a:lnTo>
                  <a:pt x="2459334" y="4986046"/>
                </a:lnTo>
                <a:lnTo>
                  <a:pt x="2463991" y="4992821"/>
                </a:lnTo>
                <a:cubicBezTo>
                  <a:pt x="2468553" y="4998837"/>
                  <a:pt x="2471717" y="5002113"/>
                  <a:pt x="2472350" y="5000705"/>
                </a:cubicBezTo>
                <a:lnTo>
                  <a:pt x="2465292" y="5003179"/>
                </a:lnTo>
                <a:lnTo>
                  <a:pt x="2568979" y="5092123"/>
                </a:lnTo>
                <a:lnTo>
                  <a:pt x="2433845" y="4982608"/>
                </a:lnTo>
                <a:lnTo>
                  <a:pt x="2436508" y="4989043"/>
                </a:lnTo>
                <a:cubicBezTo>
                  <a:pt x="2437959" y="4994072"/>
                  <a:pt x="2434625" y="4990975"/>
                  <a:pt x="2423082" y="4973886"/>
                </a:cubicBezTo>
                <a:lnTo>
                  <a:pt x="2423082" y="4973885"/>
                </a:lnTo>
                <a:lnTo>
                  <a:pt x="2403229" y="4957795"/>
                </a:lnTo>
                <a:lnTo>
                  <a:pt x="2410642" y="4975104"/>
                </a:lnTo>
                <a:lnTo>
                  <a:pt x="2410716" y="4975348"/>
                </a:lnTo>
                <a:lnTo>
                  <a:pt x="2475416" y="5019504"/>
                </a:lnTo>
                <a:cubicBezTo>
                  <a:pt x="2522053" y="5052141"/>
                  <a:pt x="2492026" y="5041207"/>
                  <a:pt x="2461523" y="5026678"/>
                </a:cubicBezTo>
                <a:lnTo>
                  <a:pt x="2442802" y="5017101"/>
                </a:lnTo>
                <a:lnTo>
                  <a:pt x="2456011" y="5031531"/>
                </a:lnTo>
                <a:lnTo>
                  <a:pt x="2488514" y="5068301"/>
                </a:lnTo>
                <a:lnTo>
                  <a:pt x="2475824" y="5060300"/>
                </a:lnTo>
                <a:lnTo>
                  <a:pt x="2381612" y="5005825"/>
                </a:lnTo>
                <a:lnTo>
                  <a:pt x="2376546" y="5001980"/>
                </a:lnTo>
                <a:lnTo>
                  <a:pt x="2380151" y="5012132"/>
                </a:lnTo>
                <a:lnTo>
                  <a:pt x="2395003" y="5022819"/>
                </a:lnTo>
                <a:lnTo>
                  <a:pt x="2381256" y="5015251"/>
                </a:lnTo>
                <a:lnTo>
                  <a:pt x="2386537" y="5030126"/>
                </a:lnTo>
                <a:lnTo>
                  <a:pt x="2387986" y="5031047"/>
                </a:lnTo>
                <a:cubicBezTo>
                  <a:pt x="2408867" y="5045111"/>
                  <a:pt x="2426983" y="5059636"/>
                  <a:pt x="2415935" y="5061479"/>
                </a:cubicBezTo>
                <a:lnTo>
                  <a:pt x="2400413" y="5053206"/>
                </a:lnTo>
                <a:lnTo>
                  <a:pt x="2409094" y="5067153"/>
                </a:lnTo>
                <a:lnTo>
                  <a:pt x="2431163" y="5104270"/>
                </a:lnTo>
                <a:lnTo>
                  <a:pt x="2485148" y="5137459"/>
                </a:lnTo>
                <a:cubicBezTo>
                  <a:pt x="2521700" y="5160176"/>
                  <a:pt x="2560513" y="5184342"/>
                  <a:pt x="2607493" y="5213026"/>
                </a:cubicBezTo>
                <a:cubicBezTo>
                  <a:pt x="2607493" y="5213026"/>
                  <a:pt x="2608583" y="5213475"/>
                  <a:pt x="2610468" y="5214291"/>
                </a:cubicBezTo>
                <a:lnTo>
                  <a:pt x="2611249" y="5214641"/>
                </a:lnTo>
                <a:lnTo>
                  <a:pt x="2601145" y="5205758"/>
                </a:lnTo>
                <a:cubicBezTo>
                  <a:pt x="2572677" y="5177246"/>
                  <a:pt x="2539919" y="5136784"/>
                  <a:pt x="2525617" y="5124895"/>
                </a:cubicBezTo>
                <a:lnTo>
                  <a:pt x="2453683" y="5063033"/>
                </a:lnTo>
                <a:lnTo>
                  <a:pt x="2521228" y="5104888"/>
                </a:lnTo>
                <a:lnTo>
                  <a:pt x="2527965" y="5112408"/>
                </a:lnTo>
                <a:cubicBezTo>
                  <a:pt x="2541092" y="5126602"/>
                  <a:pt x="2556409" y="5142596"/>
                  <a:pt x="2576356" y="5162561"/>
                </a:cubicBezTo>
                <a:cubicBezTo>
                  <a:pt x="2581005" y="5168602"/>
                  <a:pt x="2609995" y="5197319"/>
                  <a:pt x="2626911" y="5216500"/>
                </a:cubicBezTo>
                <a:lnTo>
                  <a:pt x="2634254" y="5225919"/>
                </a:lnTo>
                <a:lnTo>
                  <a:pt x="2640808" y="5229256"/>
                </a:lnTo>
                <a:cubicBezTo>
                  <a:pt x="2656664" y="5238293"/>
                  <a:pt x="2670920" y="5249177"/>
                  <a:pt x="2664518" y="5256561"/>
                </a:cubicBezTo>
                <a:cubicBezTo>
                  <a:pt x="2652786" y="5259919"/>
                  <a:pt x="2562513" y="5194711"/>
                  <a:pt x="2557503" y="5193862"/>
                </a:cubicBezTo>
                <a:lnTo>
                  <a:pt x="2445656" y="5128640"/>
                </a:lnTo>
                <a:lnTo>
                  <a:pt x="2452237" y="5139710"/>
                </a:lnTo>
                <a:lnTo>
                  <a:pt x="2460905" y="5156091"/>
                </a:lnTo>
                <a:lnTo>
                  <a:pt x="2545367" y="5205957"/>
                </a:lnTo>
                <a:cubicBezTo>
                  <a:pt x="2602735" y="5239854"/>
                  <a:pt x="2663104" y="5275040"/>
                  <a:pt x="2728275" y="5311038"/>
                </a:cubicBezTo>
                <a:cubicBezTo>
                  <a:pt x="2728275" y="5311038"/>
                  <a:pt x="2796341" y="5350203"/>
                  <a:pt x="2780435" y="5352857"/>
                </a:cubicBezTo>
                <a:lnTo>
                  <a:pt x="2761640" y="5342840"/>
                </a:lnTo>
                <a:lnTo>
                  <a:pt x="2739745" y="5322579"/>
                </a:lnTo>
                <a:cubicBezTo>
                  <a:pt x="2730913" y="5314916"/>
                  <a:pt x="2723503" y="5309240"/>
                  <a:pt x="2719389" y="5307772"/>
                </a:cubicBezTo>
                <a:lnTo>
                  <a:pt x="2718814" y="5317652"/>
                </a:lnTo>
                <a:lnTo>
                  <a:pt x="2712368" y="5313693"/>
                </a:lnTo>
                <a:cubicBezTo>
                  <a:pt x="2722383" y="5315389"/>
                  <a:pt x="2646016" y="5269471"/>
                  <a:pt x="2643227" y="5285936"/>
                </a:cubicBezTo>
                <a:cubicBezTo>
                  <a:pt x="2642346" y="5291134"/>
                  <a:pt x="2719595" y="5331853"/>
                  <a:pt x="2734574" y="5339738"/>
                </a:cubicBezTo>
                <a:lnTo>
                  <a:pt x="2740195" y="5343249"/>
                </a:lnTo>
                <a:lnTo>
                  <a:pt x="2740788" y="5343942"/>
                </a:lnTo>
                <a:lnTo>
                  <a:pt x="2755918" y="5358483"/>
                </a:lnTo>
                <a:lnTo>
                  <a:pt x="2622847" y="5286492"/>
                </a:lnTo>
                <a:lnTo>
                  <a:pt x="2489997" y="5211063"/>
                </a:lnTo>
                <a:lnTo>
                  <a:pt x="2491161" y="5213264"/>
                </a:lnTo>
                <a:lnTo>
                  <a:pt x="2489365" y="5210706"/>
                </a:lnTo>
                <a:lnTo>
                  <a:pt x="2418110" y="5170248"/>
                </a:lnTo>
                <a:cubicBezTo>
                  <a:pt x="2418110" y="5170248"/>
                  <a:pt x="2417349" y="5168726"/>
                  <a:pt x="2416022" y="5166579"/>
                </a:cubicBezTo>
                <a:lnTo>
                  <a:pt x="2414501" y="5164520"/>
                </a:lnTo>
                <a:lnTo>
                  <a:pt x="2421458" y="5178071"/>
                </a:lnTo>
                <a:lnTo>
                  <a:pt x="2494662" y="5223502"/>
                </a:lnTo>
                <a:lnTo>
                  <a:pt x="2491161" y="5213264"/>
                </a:lnTo>
                <a:lnTo>
                  <a:pt x="2500866" y="5227354"/>
                </a:lnTo>
                <a:lnTo>
                  <a:pt x="2505572" y="5230274"/>
                </a:lnTo>
                <a:cubicBezTo>
                  <a:pt x="2598307" y="5284675"/>
                  <a:pt x="2700453" y="5338416"/>
                  <a:pt x="2778106" y="5397032"/>
                </a:cubicBezTo>
                <a:cubicBezTo>
                  <a:pt x="2685771" y="5356654"/>
                  <a:pt x="2582540" y="5289358"/>
                  <a:pt x="2481007" y="5227740"/>
                </a:cubicBezTo>
                <a:lnTo>
                  <a:pt x="2432441" y="5199465"/>
                </a:lnTo>
                <a:lnTo>
                  <a:pt x="2445368" y="5224643"/>
                </a:lnTo>
                <a:lnTo>
                  <a:pt x="2467095" y="5237156"/>
                </a:lnTo>
                <a:cubicBezTo>
                  <a:pt x="2496686" y="5255093"/>
                  <a:pt x="2525540" y="5273574"/>
                  <a:pt x="2552061" y="5291883"/>
                </a:cubicBezTo>
                <a:lnTo>
                  <a:pt x="2450957" y="5235532"/>
                </a:lnTo>
                <a:lnTo>
                  <a:pt x="2480925" y="5293905"/>
                </a:lnTo>
                <a:lnTo>
                  <a:pt x="2497394" y="5302722"/>
                </a:lnTo>
                <a:lnTo>
                  <a:pt x="2600134" y="5404054"/>
                </a:lnTo>
                <a:lnTo>
                  <a:pt x="2615356" y="5419985"/>
                </a:lnTo>
                <a:lnTo>
                  <a:pt x="2602345" y="5413331"/>
                </a:lnTo>
                <a:cubicBezTo>
                  <a:pt x="2582824" y="5403116"/>
                  <a:pt x="2572072" y="5397839"/>
                  <a:pt x="2567195" y="5396066"/>
                </a:cubicBezTo>
                <a:lnTo>
                  <a:pt x="2567231" y="5397620"/>
                </a:lnTo>
                <a:lnTo>
                  <a:pt x="2516665" y="5349050"/>
                </a:lnTo>
                <a:lnTo>
                  <a:pt x="2505164" y="5339664"/>
                </a:lnTo>
                <a:lnTo>
                  <a:pt x="2510602" y="5348747"/>
                </a:lnTo>
                <a:cubicBezTo>
                  <a:pt x="2543015" y="5397047"/>
                  <a:pt x="2622828" y="5488498"/>
                  <a:pt x="2642038" y="5543341"/>
                </a:cubicBezTo>
                <a:cubicBezTo>
                  <a:pt x="2666905" y="5629443"/>
                  <a:pt x="2557515" y="5452273"/>
                  <a:pt x="2541154" y="5434650"/>
                </a:cubicBezTo>
                <a:cubicBezTo>
                  <a:pt x="2500636" y="5372267"/>
                  <a:pt x="2471088" y="5331360"/>
                  <a:pt x="2443301" y="5294930"/>
                </a:cubicBezTo>
                <a:lnTo>
                  <a:pt x="2431074" y="5279196"/>
                </a:lnTo>
                <a:lnTo>
                  <a:pt x="2404678" y="5257654"/>
                </a:lnTo>
                <a:lnTo>
                  <a:pt x="2383507" y="5235638"/>
                </a:lnTo>
                <a:lnTo>
                  <a:pt x="2410423" y="5252625"/>
                </a:lnTo>
                <a:lnTo>
                  <a:pt x="2401790" y="5241515"/>
                </a:lnTo>
                <a:cubicBezTo>
                  <a:pt x="2387623" y="5223413"/>
                  <a:pt x="2372747" y="5204303"/>
                  <a:pt x="2356007" y="5182061"/>
                </a:cubicBezTo>
                <a:lnTo>
                  <a:pt x="2355289" y="5181085"/>
                </a:lnTo>
                <a:lnTo>
                  <a:pt x="2346131" y="5175745"/>
                </a:lnTo>
                <a:lnTo>
                  <a:pt x="2364802" y="5216335"/>
                </a:lnTo>
                <a:cubicBezTo>
                  <a:pt x="2396856" y="5276248"/>
                  <a:pt x="2436181" y="5329322"/>
                  <a:pt x="2463138" y="5392846"/>
                </a:cubicBezTo>
                <a:lnTo>
                  <a:pt x="2469858" y="5406940"/>
                </a:lnTo>
                <a:lnTo>
                  <a:pt x="2469150" y="5406366"/>
                </a:lnTo>
                <a:cubicBezTo>
                  <a:pt x="2458257" y="5397868"/>
                  <a:pt x="2428586" y="5360062"/>
                  <a:pt x="2411010" y="5348964"/>
                </a:cubicBezTo>
                <a:cubicBezTo>
                  <a:pt x="2386753" y="5335268"/>
                  <a:pt x="2435439" y="5380473"/>
                  <a:pt x="2440166" y="5386573"/>
                </a:cubicBezTo>
                <a:cubicBezTo>
                  <a:pt x="2451566" y="5397573"/>
                  <a:pt x="2460322" y="5406437"/>
                  <a:pt x="2467826" y="5414336"/>
                </a:cubicBezTo>
                <a:lnTo>
                  <a:pt x="2479409" y="5426972"/>
                </a:lnTo>
                <a:lnTo>
                  <a:pt x="2504053" y="5478662"/>
                </a:lnTo>
                <a:lnTo>
                  <a:pt x="2499675" y="5479999"/>
                </a:lnTo>
                <a:cubicBezTo>
                  <a:pt x="2500035" y="5479074"/>
                  <a:pt x="2501844" y="5480888"/>
                  <a:pt x="2504452" y="5484308"/>
                </a:cubicBezTo>
                <a:lnTo>
                  <a:pt x="2511990" y="5495310"/>
                </a:lnTo>
                <a:lnTo>
                  <a:pt x="2530411" y="5533943"/>
                </a:lnTo>
                <a:lnTo>
                  <a:pt x="2519546" y="5523224"/>
                </a:lnTo>
                <a:cubicBezTo>
                  <a:pt x="2521224" y="5518907"/>
                  <a:pt x="2522664" y="5515207"/>
                  <a:pt x="2512866" y="5520625"/>
                </a:cubicBezTo>
                <a:cubicBezTo>
                  <a:pt x="2512866" y="5520625"/>
                  <a:pt x="2515949" y="5521823"/>
                  <a:pt x="2519546" y="5523224"/>
                </a:cubicBezTo>
                <a:lnTo>
                  <a:pt x="2511880" y="5530625"/>
                </a:lnTo>
                <a:lnTo>
                  <a:pt x="2488348" y="5493466"/>
                </a:lnTo>
                <a:cubicBezTo>
                  <a:pt x="2487320" y="5479786"/>
                  <a:pt x="2480747" y="5468483"/>
                  <a:pt x="2471088" y="5460587"/>
                </a:cubicBezTo>
                <a:cubicBezTo>
                  <a:pt x="2468988" y="5470723"/>
                  <a:pt x="2475640" y="5483077"/>
                  <a:pt x="2488348" y="5493466"/>
                </a:cubicBezTo>
                <a:lnTo>
                  <a:pt x="2506761" y="5535127"/>
                </a:lnTo>
                <a:lnTo>
                  <a:pt x="2488596" y="5519702"/>
                </a:lnTo>
                <a:lnTo>
                  <a:pt x="2480465" y="5513594"/>
                </a:lnTo>
                <a:lnTo>
                  <a:pt x="2413413" y="5385904"/>
                </a:lnTo>
                <a:cubicBezTo>
                  <a:pt x="2390951" y="5344513"/>
                  <a:pt x="2368026" y="5303518"/>
                  <a:pt x="2344219" y="5262988"/>
                </a:cubicBezTo>
                <a:lnTo>
                  <a:pt x="2299572" y="5190991"/>
                </a:lnTo>
                <a:lnTo>
                  <a:pt x="2291398" y="5185854"/>
                </a:lnTo>
                <a:lnTo>
                  <a:pt x="2291783" y="5186695"/>
                </a:lnTo>
                <a:lnTo>
                  <a:pt x="2290368" y="5194573"/>
                </a:lnTo>
                <a:lnTo>
                  <a:pt x="2302136" y="5212950"/>
                </a:lnTo>
                <a:cubicBezTo>
                  <a:pt x="2313428" y="5230700"/>
                  <a:pt x="2323690" y="5248227"/>
                  <a:pt x="2326418" y="5262310"/>
                </a:cubicBezTo>
                <a:cubicBezTo>
                  <a:pt x="2326892" y="5268624"/>
                  <a:pt x="2321312" y="5276902"/>
                  <a:pt x="2324361" y="5279397"/>
                </a:cubicBezTo>
                <a:cubicBezTo>
                  <a:pt x="2331919" y="5297427"/>
                  <a:pt x="2364430" y="5342771"/>
                  <a:pt x="2369410" y="5364625"/>
                </a:cubicBezTo>
                <a:cubicBezTo>
                  <a:pt x="2373014" y="5374485"/>
                  <a:pt x="2365285" y="5385947"/>
                  <a:pt x="2365285" y="5385947"/>
                </a:cubicBezTo>
                <a:cubicBezTo>
                  <a:pt x="2365285" y="5385947"/>
                  <a:pt x="2366061" y="5388309"/>
                  <a:pt x="2367659" y="5391345"/>
                </a:cubicBezTo>
                <a:lnTo>
                  <a:pt x="2370882" y="5395499"/>
                </a:lnTo>
                <a:lnTo>
                  <a:pt x="2373849" y="5403019"/>
                </a:lnTo>
                <a:lnTo>
                  <a:pt x="2373116" y="5404449"/>
                </a:lnTo>
                <a:cubicBezTo>
                  <a:pt x="2373175" y="5405238"/>
                  <a:pt x="2373937" y="5405860"/>
                  <a:pt x="2375463" y="5407108"/>
                </a:cubicBezTo>
                <a:lnTo>
                  <a:pt x="2373849" y="5403019"/>
                </a:lnTo>
                <a:lnTo>
                  <a:pt x="2374989" y="5400793"/>
                </a:lnTo>
                <a:cubicBezTo>
                  <a:pt x="2375937" y="5413422"/>
                  <a:pt x="2379936" y="5428544"/>
                  <a:pt x="2379936" y="5428544"/>
                </a:cubicBezTo>
                <a:cubicBezTo>
                  <a:pt x="2368728" y="5438150"/>
                  <a:pt x="2357727" y="5367915"/>
                  <a:pt x="2331836" y="5340823"/>
                </a:cubicBezTo>
                <a:cubicBezTo>
                  <a:pt x="2328787" y="5338328"/>
                  <a:pt x="2316553" y="5334255"/>
                  <a:pt x="2313503" y="5331761"/>
                </a:cubicBezTo>
                <a:cubicBezTo>
                  <a:pt x="2297270" y="5312563"/>
                  <a:pt x="2280485" y="5286000"/>
                  <a:pt x="2260729" y="5257996"/>
                </a:cubicBezTo>
                <a:cubicBezTo>
                  <a:pt x="2253644" y="5246280"/>
                  <a:pt x="2198892" y="5146205"/>
                  <a:pt x="2195843" y="5143711"/>
                </a:cubicBezTo>
                <a:cubicBezTo>
                  <a:pt x="2190216" y="5145039"/>
                  <a:pt x="2188634" y="5168439"/>
                  <a:pt x="2189616" y="5175168"/>
                </a:cubicBezTo>
                <a:cubicBezTo>
                  <a:pt x="2193141" y="5183977"/>
                  <a:pt x="2234190" y="5254081"/>
                  <a:pt x="2203793" y="5211454"/>
                </a:cubicBezTo>
                <a:cubicBezTo>
                  <a:pt x="2187539" y="5188781"/>
                  <a:pt x="2192091" y="5200157"/>
                  <a:pt x="2201592" y="5218666"/>
                </a:cubicBezTo>
                <a:lnTo>
                  <a:pt x="2209461" y="5233314"/>
                </a:lnTo>
                <a:lnTo>
                  <a:pt x="2215963" y="5240684"/>
                </a:lnTo>
                <a:cubicBezTo>
                  <a:pt x="2227984" y="5254769"/>
                  <a:pt x="2233646" y="5262760"/>
                  <a:pt x="2225838" y="5257753"/>
                </a:cubicBezTo>
                <a:lnTo>
                  <a:pt x="2220358" y="5253379"/>
                </a:lnTo>
                <a:lnTo>
                  <a:pt x="2224629" y="5260994"/>
                </a:lnTo>
                <a:cubicBezTo>
                  <a:pt x="2226631" y="5264510"/>
                  <a:pt x="2228198" y="5267212"/>
                  <a:pt x="2229083" y="5268675"/>
                </a:cubicBezTo>
                <a:cubicBezTo>
                  <a:pt x="2246345" y="5301554"/>
                  <a:pt x="2260476" y="5330885"/>
                  <a:pt x="2267050" y="5342187"/>
                </a:cubicBezTo>
                <a:cubicBezTo>
                  <a:pt x="2283647" y="5375756"/>
                  <a:pt x="2299927" y="5407895"/>
                  <a:pt x="2315946" y="5439124"/>
                </a:cubicBezTo>
                <a:lnTo>
                  <a:pt x="2340268" y="5486146"/>
                </a:lnTo>
                <a:lnTo>
                  <a:pt x="2346360" y="5492008"/>
                </a:lnTo>
                <a:cubicBezTo>
                  <a:pt x="2360304" y="5506357"/>
                  <a:pt x="2373765" y="5521474"/>
                  <a:pt x="2386512" y="5538029"/>
                </a:cubicBezTo>
                <a:lnTo>
                  <a:pt x="2353658" y="5512030"/>
                </a:lnTo>
                <a:lnTo>
                  <a:pt x="2363268" y="5530609"/>
                </a:lnTo>
                <a:lnTo>
                  <a:pt x="2369665" y="5543174"/>
                </a:lnTo>
                <a:lnTo>
                  <a:pt x="2357144" y="5534582"/>
                </a:lnTo>
                <a:lnTo>
                  <a:pt x="2352540" y="5532004"/>
                </a:lnTo>
                <a:lnTo>
                  <a:pt x="2332048" y="5494765"/>
                </a:lnTo>
                <a:lnTo>
                  <a:pt x="2287831" y="5456486"/>
                </a:lnTo>
                <a:cubicBezTo>
                  <a:pt x="2272687" y="5443133"/>
                  <a:pt x="2257560" y="5429750"/>
                  <a:pt x="2241484" y="5416117"/>
                </a:cubicBezTo>
                <a:lnTo>
                  <a:pt x="2201097" y="5383600"/>
                </a:lnTo>
                <a:lnTo>
                  <a:pt x="2201599" y="5384740"/>
                </a:lnTo>
                <a:cubicBezTo>
                  <a:pt x="2206275" y="5396959"/>
                  <a:pt x="2206768" y="5403536"/>
                  <a:pt x="2193586" y="5386832"/>
                </a:cubicBezTo>
                <a:lnTo>
                  <a:pt x="2183940" y="5370565"/>
                </a:lnTo>
                <a:lnTo>
                  <a:pt x="2170938" y="5361930"/>
                </a:lnTo>
                <a:cubicBezTo>
                  <a:pt x="2164195" y="5356481"/>
                  <a:pt x="2156874" y="5349781"/>
                  <a:pt x="2148930" y="5342111"/>
                </a:cubicBezTo>
                <a:lnTo>
                  <a:pt x="2123890" y="5317095"/>
                </a:lnTo>
                <a:lnTo>
                  <a:pt x="2145013" y="5357126"/>
                </a:lnTo>
                <a:lnTo>
                  <a:pt x="2152606" y="5372863"/>
                </a:lnTo>
                <a:lnTo>
                  <a:pt x="2150070" y="5370260"/>
                </a:lnTo>
                <a:lnTo>
                  <a:pt x="2128966" y="5348753"/>
                </a:lnTo>
                <a:lnTo>
                  <a:pt x="2107711" y="5310701"/>
                </a:lnTo>
                <a:lnTo>
                  <a:pt x="2098851" y="5292685"/>
                </a:lnTo>
                <a:lnTo>
                  <a:pt x="2085667" y="5301442"/>
                </a:lnTo>
                <a:lnTo>
                  <a:pt x="2087545" y="5306071"/>
                </a:lnTo>
                <a:lnTo>
                  <a:pt x="2084148" y="5302452"/>
                </a:lnTo>
                <a:lnTo>
                  <a:pt x="2080343" y="5304977"/>
                </a:lnTo>
                <a:lnTo>
                  <a:pt x="2077908" y="5305408"/>
                </a:lnTo>
                <a:lnTo>
                  <a:pt x="2092090" y="5321326"/>
                </a:lnTo>
                <a:cubicBezTo>
                  <a:pt x="2094956" y="5329509"/>
                  <a:pt x="2089465" y="5341700"/>
                  <a:pt x="2089465" y="5341700"/>
                </a:cubicBezTo>
                <a:cubicBezTo>
                  <a:pt x="2109765" y="5371788"/>
                  <a:pt x="2140537" y="5393175"/>
                  <a:pt x="2165486" y="5412946"/>
                </a:cubicBezTo>
                <a:cubicBezTo>
                  <a:pt x="2182917" y="5434850"/>
                  <a:pt x="2236190" y="5466889"/>
                  <a:pt x="2233568" y="5487264"/>
                </a:cubicBezTo>
                <a:cubicBezTo>
                  <a:pt x="2230941" y="5507637"/>
                  <a:pt x="2201986" y="5450701"/>
                  <a:pt x="2211066" y="5476612"/>
                </a:cubicBezTo>
                <a:cubicBezTo>
                  <a:pt x="2223009" y="5510708"/>
                  <a:pt x="2281925" y="5573860"/>
                  <a:pt x="2205905" y="5502614"/>
                </a:cubicBezTo>
                <a:cubicBezTo>
                  <a:pt x="2147322" y="5453272"/>
                  <a:pt x="2127444" y="5422247"/>
                  <a:pt x="2054202" y="5373931"/>
                </a:cubicBezTo>
                <a:cubicBezTo>
                  <a:pt x="2061011" y="5393367"/>
                  <a:pt x="2110123" y="5444341"/>
                  <a:pt x="2141609" y="5477853"/>
                </a:cubicBezTo>
                <a:lnTo>
                  <a:pt x="2145523" y="5482185"/>
                </a:lnTo>
                <a:lnTo>
                  <a:pt x="2134257" y="5476202"/>
                </a:lnTo>
                <a:lnTo>
                  <a:pt x="2134930" y="5476720"/>
                </a:lnTo>
                <a:cubicBezTo>
                  <a:pt x="2142125" y="5482468"/>
                  <a:pt x="2153667" y="5492438"/>
                  <a:pt x="2158180" y="5500515"/>
                </a:cubicBezTo>
                <a:lnTo>
                  <a:pt x="2158182" y="5500814"/>
                </a:lnTo>
                <a:lnTo>
                  <a:pt x="2165960" y="5505904"/>
                </a:lnTo>
                <a:lnTo>
                  <a:pt x="2174558" y="5525321"/>
                </a:lnTo>
                <a:cubicBezTo>
                  <a:pt x="2175445" y="5534490"/>
                  <a:pt x="2153272" y="5510981"/>
                  <a:pt x="2134562" y="5496155"/>
                </a:cubicBezTo>
                <a:lnTo>
                  <a:pt x="2171091" y="5538982"/>
                </a:lnTo>
                <a:lnTo>
                  <a:pt x="2190185" y="5557654"/>
                </a:lnTo>
                <a:cubicBezTo>
                  <a:pt x="2190185" y="5557654"/>
                  <a:pt x="2211152" y="5578190"/>
                  <a:pt x="2217126" y="5588500"/>
                </a:cubicBezTo>
                <a:lnTo>
                  <a:pt x="2217072" y="5589372"/>
                </a:lnTo>
                <a:lnTo>
                  <a:pt x="2269401" y="5640462"/>
                </a:lnTo>
                <a:cubicBezTo>
                  <a:pt x="2316974" y="5685161"/>
                  <a:pt x="2364861" y="5729156"/>
                  <a:pt x="2406141" y="5780550"/>
                </a:cubicBezTo>
                <a:lnTo>
                  <a:pt x="2420979" y="5797476"/>
                </a:lnTo>
                <a:lnTo>
                  <a:pt x="2419730" y="5796889"/>
                </a:lnTo>
                <a:cubicBezTo>
                  <a:pt x="2400578" y="5788297"/>
                  <a:pt x="2343409" y="5745630"/>
                  <a:pt x="2313405" y="5735199"/>
                </a:cubicBezTo>
                <a:cubicBezTo>
                  <a:pt x="2272551" y="5722930"/>
                  <a:pt x="2360608" y="5770828"/>
                  <a:pt x="2369742" y="5777724"/>
                </a:cubicBezTo>
                <a:cubicBezTo>
                  <a:pt x="2390504" y="5789487"/>
                  <a:pt x="2406590" y="5799064"/>
                  <a:pt x="2420481" y="5807673"/>
                </a:cubicBezTo>
                <a:lnTo>
                  <a:pt x="2442073" y="5821540"/>
                </a:lnTo>
                <a:lnTo>
                  <a:pt x="2496501" y="5883629"/>
                </a:lnTo>
                <a:lnTo>
                  <a:pt x="2490430" y="5886418"/>
                </a:lnTo>
                <a:cubicBezTo>
                  <a:pt x="2490649" y="5885118"/>
                  <a:pt x="2493968" y="5887073"/>
                  <a:pt x="2499024" y="5890952"/>
                </a:cubicBezTo>
                <a:lnTo>
                  <a:pt x="2514028" y="5903626"/>
                </a:lnTo>
                <a:lnTo>
                  <a:pt x="2554708" y="5950031"/>
                </a:lnTo>
                <a:lnTo>
                  <a:pt x="2534839" y="5938510"/>
                </a:lnTo>
                <a:cubicBezTo>
                  <a:pt x="2535867" y="5932444"/>
                  <a:pt x="2536747" y="5927246"/>
                  <a:pt x="2523990" y="5936672"/>
                </a:cubicBezTo>
                <a:cubicBezTo>
                  <a:pt x="2523990" y="5936672"/>
                  <a:pt x="2528998" y="5937521"/>
                  <a:pt x="2534839" y="5938510"/>
                </a:cubicBezTo>
                <a:lnTo>
                  <a:pt x="2525940" y="5950042"/>
                </a:lnTo>
                <a:lnTo>
                  <a:pt x="2478144" y="5906779"/>
                </a:lnTo>
                <a:cubicBezTo>
                  <a:pt x="2471932" y="5889050"/>
                  <a:pt x="2458266" y="5875757"/>
                  <a:pt x="2441162" y="5867660"/>
                </a:cubicBezTo>
                <a:cubicBezTo>
                  <a:pt x="2441162" y="5867660"/>
                  <a:pt x="2441327" y="5866388"/>
                  <a:pt x="2441532" y="5864795"/>
                </a:cubicBezTo>
                <a:lnTo>
                  <a:pt x="2441567" y="5864520"/>
                </a:lnTo>
                <a:lnTo>
                  <a:pt x="2442269" y="5859065"/>
                </a:lnTo>
                <a:cubicBezTo>
                  <a:pt x="2442393" y="5858110"/>
                  <a:pt x="2442311" y="5858747"/>
                  <a:pt x="2442146" y="5860020"/>
                </a:cubicBezTo>
                <a:lnTo>
                  <a:pt x="2441567" y="5864520"/>
                </a:lnTo>
                <a:lnTo>
                  <a:pt x="2441162" y="5867660"/>
                </a:lnTo>
                <a:cubicBezTo>
                  <a:pt x="2441496" y="5881471"/>
                  <a:pt x="2455642" y="5896129"/>
                  <a:pt x="2478144" y="5906779"/>
                </a:cubicBezTo>
                <a:lnTo>
                  <a:pt x="2519847" y="5957163"/>
                </a:lnTo>
                <a:lnTo>
                  <a:pt x="2487484" y="5941183"/>
                </a:lnTo>
                <a:lnTo>
                  <a:pt x="2473274" y="5935079"/>
                </a:lnTo>
                <a:lnTo>
                  <a:pt x="2329620" y="5783158"/>
                </a:lnTo>
                <a:cubicBezTo>
                  <a:pt x="2234322" y="5685010"/>
                  <a:pt x="2136807" y="5589370"/>
                  <a:pt x="2032267" y="5497799"/>
                </a:cubicBezTo>
                <a:cubicBezTo>
                  <a:pt x="2017291" y="5485591"/>
                  <a:pt x="1969224" y="5429566"/>
                  <a:pt x="1936774" y="5403649"/>
                </a:cubicBezTo>
                <a:lnTo>
                  <a:pt x="1933625" y="5401483"/>
                </a:lnTo>
                <a:lnTo>
                  <a:pt x="1984474" y="5473766"/>
                </a:lnTo>
                <a:lnTo>
                  <a:pt x="2041767" y="5522774"/>
                </a:lnTo>
                <a:cubicBezTo>
                  <a:pt x="2072449" y="5558911"/>
                  <a:pt x="2139867" y="5605607"/>
                  <a:pt x="2157635" y="5641320"/>
                </a:cubicBezTo>
                <a:lnTo>
                  <a:pt x="2157670" y="5642455"/>
                </a:lnTo>
                <a:lnTo>
                  <a:pt x="1988880" y="5480029"/>
                </a:lnTo>
                <a:lnTo>
                  <a:pt x="2040810" y="5553849"/>
                </a:lnTo>
                <a:lnTo>
                  <a:pt x="2038138" y="5568981"/>
                </a:lnTo>
                <a:lnTo>
                  <a:pt x="2018163" y="5581197"/>
                </a:lnTo>
                <a:lnTo>
                  <a:pt x="1973349" y="5520600"/>
                </a:lnTo>
                <a:cubicBezTo>
                  <a:pt x="1932221" y="5465164"/>
                  <a:pt x="1889520" y="5411357"/>
                  <a:pt x="1839748" y="5362418"/>
                </a:cubicBezTo>
                <a:cubicBezTo>
                  <a:pt x="1838349" y="5351156"/>
                  <a:pt x="1836037" y="5340859"/>
                  <a:pt x="1832907" y="5331707"/>
                </a:cubicBezTo>
                <a:lnTo>
                  <a:pt x="1831250" y="5328342"/>
                </a:lnTo>
                <a:lnTo>
                  <a:pt x="1786720" y="5285493"/>
                </a:lnTo>
                <a:lnTo>
                  <a:pt x="1785256" y="5284979"/>
                </a:lnTo>
                <a:lnTo>
                  <a:pt x="1771130" y="5285564"/>
                </a:lnTo>
                <a:lnTo>
                  <a:pt x="1766423" y="5285760"/>
                </a:lnTo>
                <a:cubicBezTo>
                  <a:pt x="1764330" y="5285846"/>
                  <a:pt x="1765724" y="5285788"/>
                  <a:pt x="1768515" y="5285674"/>
                </a:cubicBezTo>
                <a:lnTo>
                  <a:pt x="1771130" y="5285564"/>
                </a:lnTo>
                <a:lnTo>
                  <a:pt x="1778978" y="5285240"/>
                </a:lnTo>
                <a:cubicBezTo>
                  <a:pt x="1782465" y="5285094"/>
                  <a:pt x="1785256" y="5284979"/>
                  <a:pt x="1785256" y="5284979"/>
                </a:cubicBezTo>
                <a:cubicBezTo>
                  <a:pt x="1789507" y="5319218"/>
                  <a:pt x="1807212" y="5347655"/>
                  <a:pt x="1839748" y="5362418"/>
                </a:cubicBezTo>
                <a:cubicBezTo>
                  <a:pt x="1864116" y="5415985"/>
                  <a:pt x="1892676" y="5465293"/>
                  <a:pt x="1923372" y="5512457"/>
                </a:cubicBezTo>
                <a:lnTo>
                  <a:pt x="1994690" y="5613941"/>
                </a:lnTo>
                <a:lnTo>
                  <a:pt x="1970035" y="5620648"/>
                </a:lnTo>
                <a:lnTo>
                  <a:pt x="1955193" y="5621305"/>
                </a:lnTo>
                <a:lnTo>
                  <a:pt x="1915139" y="5570074"/>
                </a:lnTo>
                <a:cubicBezTo>
                  <a:pt x="1823109" y="5447123"/>
                  <a:pt x="1731080" y="5324170"/>
                  <a:pt x="1628741" y="5203766"/>
                </a:cubicBezTo>
                <a:cubicBezTo>
                  <a:pt x="1599859" y="5170895"/>
                  <a:pt x="1573848" y="5136395"/>
                  <a:pt x="1549540" y="5100905"/>
                </a:cubicBezTo>
                <a:lnTo>
                  <a:pt x="1498003" y="5019614"/>
                </a:lnTo>
                <a:lnTo>
                  <a:pt x="1476478" y="5007422"/>
                </a:lnTo>
                <a:cubicBezTo>
                  <a:pt x="1413358" y="4967705"/>
                  <a:pt x="1346186" y="4916043"/>
                  <a:pt x="1282527" y="4876707"/>
                </a:cubicBezTo>
                <a:cubicBezTo>
                  <a:pt x="1279610" y="4874183"/>
                  <a:pt x="1270274" y="4868353"/>
                  <a:pt x="1261480" y="4864214"/>
                </a:cubicBezTo>
                <a:lnTo>
                  <a:pt x="1258297" y="4863061"/>
                </a:lnTo>
                <a:lnTo>
                  <a:pt x="1259193" y="4864055"/>
                </a:lnTo>
                <a:lnTo>
                  <a:pt x="1263224" y="4868671"/>
                </a:lnTo>
                <a:lnTo>
                  <a:pt x="1251368" y="4860548"/>
                </a:lnTo>
                <a:lnTo>
                  <a:pt x="1249569" y="4859896"/>
                </a:lnTo>
                <a:cubicBezTo>
                  <a:pt x="1246315" y="4859295"/>
                  <a:pt x="1244069" y="4859742"/>
                  <a:pt x="1243697" y="4861860"/>
                </a:cubicBezTo>
                <a:lnTo>
                  <a:pt x="1280362" y="4889090"/>
                </a:lnTo>
                <a:cubicBezTo>
                  <a:pt x="1318255" y="4912504"/>
                  <a:pt x="1358294" y="4939653"/>
                  <a:pt x="1392243" y="4966406"/>
                </a:cubicBezTo>
                <a:cubicBezTo>
                  <a:pt x="1360673" y="4948465"/>
                  <a:pt x="1327875" y="4927116"/>
                  <a:pt x="1294030" y="4904575"/>
                </a:cubicBezTo>
                <a:lnTo>
                  <a:pt x="1218682" y="4854849"/>
                </a:lnTo>
                <a:lnTo>
                  <a:pt x="1224235" y="4859591"/>
                </a:lnTo>
                <a:cubicBezTo>
                  <a:pt x="1207436" y="4851618"/>
                  <a:pt x="1191746" y="4842493"/>
                  <a:pt x="1176613" y="4832786"/>
                </a:cubicBezTo>
                <a:lnTo>
                  <a:pt x="1153438" y="4816920"/>
                </a:lnTo>
                <a:lnTo>
                  <a:pt x="1153032" y="4821621"/>
                </a:lnTo>
                <a:lnTo>
                  <a:pt x="1147854" y="4823254"/>
                </a:lnTo>
                <a:lnTo>
                  <a:pt x="1148430" y="4823911"/>
                </a:lnTo>
                <a:cubicBezTo>
                  <a:pt x="1172511" y="4851093"/>
                  <a:pt x="1195798" y="4877040"/>
                  <a:pt x="1216962" y="4900286"/>
                </a:cubicBezTo>
                <a:cubicBezTo>
                  <a:pt x="1257769" y="4956583"/>
                  <a:pt x="1338820" y="5068083"/>
                  <a:pt x="1262487" y="4987385"/>
                </a:cubicBezTo>
                <a:cubicBezTo>
                  <a:pt x="1228497" y="4955941"/>
                  <a:pt x="1199912" y="4926438"/>
                  <a:pt x="1174307" y="4897759"/>
                </a:cubicBezTo>
                <a:lnTo>
                  <a:pt x="1146543" y="4864313"/>
                </a:lnTo>
                <a:lnTo>
                  <a:pt x="1111424" y="4849778"/>
                </a:lnTo>
                <a:lnTo>
                  <a:pt x="1115180" y="4856147"/>
                </a:lnTo>
                <a:lnTo>
                  <a:pt x="1189940" y="4939361"/>
                </a:lnTo>
                <a:cubicBezTo>
                  <a:pt x="1260747" y="5031266"/>
                  <a:pt x="1202620" y="4985407"/>
                  <a:pt x="1168638" y="4942176"/>
                </a:cubicBezTo>
                <a:cubicBezTo>
                  <a:pt x="1101623" y="4882942"/>
                  <a:pt x="1140567" y="4913881"/>
                  <a:pt x="1110568" y="4878267"/>
                </a:cubicBezTo>
                <a:lnTo>
                  <a:pt x="1106111" y="4873000"/>
                </a:lnTo>
                <a:lnTo>
                  <a:pt x="1069836" y="4844181"/>
                </a:lnTo>
                <a:cubicBezTo>
                  <a:pt x="1046085" y="4826398"/>
                  <a:pt x="1038974" y="4800991"/>
                  <a:pt x="1010547" y="4785924"/>
                </a:cubicBezTo>
                <a:cubicBezTo>
                  <a:pt x="1010547" y="4785924"/>
                  <a:pt x="1010787" y="4785348"/>
                  <a:pt x="1011089" y="4784629"/>
                </a:cubicBezTo>
                <a:lnTo>
                  <a:pt x="1011763" y="4783008"/>
                </a:lnTo>
                <a:lnTo>
                  <a:pt x="1012169" y="4782036"/>
                </a:lnTo>
                <a:cubicBezTo>
                  <a:pt x="1012349" y="4781604"/>
                  <a:pt x="1012229" y="4781892"/>
                  <a:pt x="1011988" y="4782468"/>
                </a:cubicBezTo>
                <a:lnTo>
                  <a:pt x="1011763" y="4783008"/>
                </a:lnTo>
                <a:lnTo>
                  <a:pt x="1010547" y="4785924"/>
                </a:lnTo>
                <a:cubicBezTo>
                  <a:pt x="1004862" y="4809742"/>
                  <a:pt x="1073318" y="4846024"/>
                  <a:pt x="1074661" y="4863183"/>
                </a:cubicBezTo>
                <a:cubicBezTo>
                  <a:pt x="1078721" y="4865336"/>
                  <a:pt x="1065494" y="4885155"/>
                  <a:pt x="1062013" y="4883310"/>
                </a:cubicBezTo>
                <a:cubicBezTo>
                  <a:pt x="1078155" y="4907446"/>
                  <a:pt x="1105457" y="4916725"/>
                  <a:pt x="1118118" y="4939015"/>
                </a:cubicBezTo>
                <a:cubicBezTo>
                  <a:pt x="1123010" y="4947665"/>
                  <a:pt x="1121236" y="4951918"/>
                  <a:pt x="1121167" y="4962269"/>
                </a:cubicBezTo>
                <a:cubicBezTo>
                  <a:pt x="1128278" y="4987676"/>
                  <a:pt x="1151450" y="5005152"/>
                  <a:pt x="1169651" y="5026050"/>
                </a:cubicBezTo>
                <a:cubicBezTo>
                  <a:pt x="1206895" y="5072623"/>
                  <a:pt x="1246857" y="5104191"/>
                  <a:pt x="1278847" y="5153171"/>
                </a:cubicBezTo>
                <a:cubicBezTo>
                  <a:pt x="1230217" y="5111816"/>
                  <a:pt x="1201640" y="5075031"/>
                  <a:pt x="1153307" y="5032965"/>
                </a:cubicBezTo>
                <a:cubicBezTo>
                  <a:pt x="1138803" y="5025280"/>
                  <a:pt x="1119180" y="4999299"/>
                  <a:pt x="1092310" y="4968611"/>
                </a:cubicBezTo>
                <a:cubicBezTo>
                  <a:pt x="1088258" y="4965166"/>
                  <a:pt x="1080633" y="4957121"/>
                  <a:pt x="1072033" y="4947965"/>
                </a:cubicBezTo>
                <a:lnTo>
                  <a:pt x="1053719" y="4928813"/>
                </a:lnTo>
                <a:lnTo>
                  <a:pt x="1087915" y="4978722"/>
                </a:lnTo>
                <a:lnTo>
                  <a:pt x="1086947" y="4981231"/>
                </a:lnTo>
                <a:lnTo>
                  <a:pt x="1084513" y="4986481"/>
                </a:lnTo>
                <a:lnTo>
                  <a:pt x="1090686" y="4994581"/>
                </a:lnTo>
                <a:cubicBezTo>
                  <a:pt x="1092392" y="5000680"/>
                  <a:pt x="1088549" y="5009895"/>
                  <a:pt x="1088549" y="5009895"/>
                </a:cubicBezTo>
                <a:cubicBezTo>
                  <a:pt x="1101210" y="5032185"/>
                  <a:pt x="1120901" y="5047815"/>
                  <a:pt x="1136815" y="5062309"/>
                </a:cubicBezTo>
                <a:cubicBezTo>
                  <a:pt x="1147770" y="5078501"/>
                  <a:pt x="1181964" y="5101819"/>
                  <a:pt x="1179826" y="5117131"/>
                </a:cubicBezTo>
                <a:cubicBezTo>
                  <a:pt x="1177689" y="5132443"/>
                  <a:pt x="1159918" y="5090135"/>
                  <a:pt x="1165323" y="5109444"/>
                </a:cubicBezTo>
                <a:cubicBezTo>
                  <a:pt x="1172435" y="5134850"/>
                  <a:pt x="1209678" y="5181423"/>
                  <a:pt x="1161412" y="5129010"/>
                </a:cubicBezTo>
                <a:cubicBezTo>
                  <a:pt x="1142755" y="5110897"/>
                  <a:pt x="1130336" y="5096092"/>
                  <a:pt x="1116715" y="5081408"/>
                </a:cubicBezTo>
                <a:lnTo>
                  <a:pt x="1112653" y="5077332"/>
                </a:lnTo>
                <a:lnTo>
                  <a:pt x="1135152" y="5127772"/>
                </a:lnTo>
                <a:lnTo>
                  <a:pt x="1070515" y="5045643"/>
                </a:lnTo>
                <a:lnTo>
                  <a:pt x="1072322" y="5049159"/>
                </a:lnTo>
                <a:cubicBezTo>
                  <a:pt x="1083705" y="5066994"/>
                  <a:pt x="1104922" y="5092761"/>
                  <a:pt x="1119855" y="5111296"/>
                </a:cubicBezTo>
                <a:lnTo>
                  <a:pt x="1122326" y="5114491"/>
                </a:lnTo>
                <a:lnTo>
                  <a:pt x="1068323" y="5082171"/>
                </a:lnTo>
                <a:lnTo>
                  <a:pt x="1135208" y="5132004"/>
                </a:lnTo>
                <a:lnTo>
                  <a:pt x="1140432" y="5146451"/>
                </a:lnTo>
                <a:cubicBezTo>
                  <a:pt x="1140824" y="5153313"/>
                  <a:pt x="1126802" y="5135981"/>
                  <a:pt x="1114866" y="5125110"/>
                </a:cubicBezTo>
                <a:cubicBezTo>
                  <a:pt x="1164988" y="5205340"/>
                  <a:pt x="1234787" y="5258782"/>
                  <a:pt x="1286686" y="5334758"/>
                </a:cubicBezTo>
                <a:lnTo>
                  <a:pt x="1296044" y="5347253"/>
                </a:lnTo>
                <a:lnTo>
                  <a:pt x="1295239" y="5346831"/>
                </a:lnTo>
                <a:cubicBezTo>
                  <a:pt x="1282886" y="5340643"/>
                  <a:pt x="1246363" y="5309406"/>
                  <a:pt x="1226946" y="5301983"/>
                </a:cubicBezTo>
                <a:cubicBezTo>
                  <a:pt x="1200469" y="5293325"/>
                  <a:pt x="1257094" y="5328074"/>
                  <a:pt x="1262927" y="5333124"/>
                </a:cubicBezTo>
                <a:cubicBezTo>
                  <a:pt x="1276268" y="5341668"/>
                  <a:pt x="1286596" y="5348636"/>
                  <a:pt x="1295507" y="5354905"/>
                </a:cubicBezTo>
                <a:lnTo>
                  <a:pt x="1309348" y="5365018"/>
                </a:lnTo>
                <a:lnTo>
                  <a:pt x="1343678" y="5410853"/>
                </a:lnTo>
                <a:lnTo>
                  <a:pt x="1339647" y="5413024"/>
                </a:lnTo>
                <a:cubicBezTo>
                  <a:pt x="1339818" y="5412047"/>
                  <a:pt x="1341948" y="5413468"/>
                  <a:pt x="1345177" y="5416311"/>
                </a:cubicBezTo>
                <a:lnTo>
                  <a:pt x="1354733" y="5425614"/>
                </a:lnTo>
                <a:lnTo>
                  <a:pt x="1380390" y="5459871"/>
                </a:lnTo>
                <a:lnTo>
                  <a:pt x="1367628" y="5451497"/>
                </a:lnTo>
                <a:cubicBezTo>
                  <a:pt x="1368427" y="5446934"/>
                  <a:pt x="1369110" y="5443025"/>
                  <a:pt x="1360569" y="5450262"/>
                </a:cubicBezTo>
                <a:cubicBezTo>
                  <a:pt x="1360569" y="5450262"/>
                  <a:pt x="1363828" y="5450832"/>
                  <a:pt x="1367628" y="5451497"/>
                </a:cubicBezTo>
                <a:lnTo>
                  <a:pt x="1361569" y="5460262"/>
                </a:lnTo>
                <a:lnTo>
                  <a:pt x="1331189" y="5428455"/>
                </a:lnTo>
                <a:cubicBezTo>
                  <a:pt x="1327491" y="5415243"/>
                  <a:pt x="1318824" y="5405456"/>
                  <a:pt x="1307801" y="5399612"/>
                </a:cubicBezTo>
                <a:cubicBezTo>
                  <a:pt x="1307801" y="5399612"/>
                  <a:pt x="1309938" y="5384301"/>
                  <a:pt x="1307801" y="5399612"/>
                </a:cubicBezTo>
                <a:cubicBezTo>
                  <a:pt x="1307734" y="5409964"/>
                  <a:pt x="1316686" y="5420769"/>
                  <a:pt x="1331189" y="5428455"/>
                </a:cubicBezTo>
                <a:lnTo>
                  <a:pt x="1357434" y="5465682"/>
                </a:lnTo>
                <a:lnTo>
                  <a:pt x="1336591" y="5454130"/>
                </a:lnTo>
                <a:lnTo>
                  <a:pt x="1327418" y="5449741"/>
                </a:lnTo>
                <a:lnTo>
                  <a:pt x="1236565" y="5337730"/>
                </a:lnTo>
                <a:cubicBezTo>
                  <a:pt x="1176241" y="5265398"/>
                  <a:pt x="1114410" y="5194977"/>
                  <a:pt x="1047903" y="5127701"/>
                </a:cubicBezTo>
                <a:cubicBezTo>
                  <a:pt x="1035175" y="5115759"/>
                  <a:pt x="985563" y="5046189"/>
                  <a:pt x="970993" y="5048852"/>
                </a:cubicBezTo>
                <a:cubicBezTo>
                  <a:pt x="968922" y="5053813"/>
                  <a:pt x="974691" y="5062064"/>
                  <a:pt x="974691" y="5062064"/>
                </a:cubicBezTo>
                <a:cubicBezTo>
                  <a:pt x="1002686" y="5098541"/>
                  <a:pt x="1031626" y="5124266"/>
                  <a:pt x="1053603" y="5146301"/>
                </a:cubicBezTo>
                <a:cubicBezTo>
                  <a:pt x="1072930" y="5172991"/>
                  <a:pt x="1116078" y="5207112"/>
                  <a:pt x="1126965" y="5233655"/>
                </a:cubicBezTo>
                <a:cubicBezTo>
                  <a:pt x="1128672" y="5239754"/>
                  <a:pt x="1124827" y="5248967"/>
                  <a:pt x="1128308" y="5250812"/>
                </a:cubicBezTo>
                <a:cubicBezTo>
                  <a:pt x="1139263" y="5267005"/>
                  <a:pt x="1180056" y="5305072"/>
                  <a:pt x="1189236" y="5325519"/>
                </a:cubicBezTo>
                <a:cubicBezTo>
                  <a:pt x="1194709" y="5334476"/>
                  <a:pt x="1189385" y="5347234"/>
                  <a:pt x="1189385" y="5347234"/>
                </a:cubicBezTo>
                <a:cubicBezTo>
                  <a:pt x="1189385" y="5347234"/>
                  <a:pt x="1190609" y="5349399"/>
                  <a:pt x="1192775" y="5352061"/>
                </a:cubicBezTo>
                <a:lnTo>
                  <a:pt x="1196754" y="5355501"/>
                </a:lnTo>
                <a:lnTo>
                  <a:pt x="1201140" y="5362290"/>
                </a:lnTo>
                <a:lnTo>
                  <a:pt x="1200703" y="5363836"/>
                </a:lnTo>
                <a:cubicBezTo>
                  <a:pt x="1200915" y="5364599"/>
                  <a:pt x="1201786" y="5365059"/>
                  <a:pt x="1203526" y="5365981"/>
                </a:cubicBezTo>
                <a:lnTo>
                  <a:pt x="1201140" y="5362290"/>
                </a:lnTo>
                <a:lnTo>
                  <a:pt x="1201820" y="5359884"/>
                </a:lnTo>
                <a:cubicBezTo>
                  <a:pt x="1205233" y="5372079"/>
                  <a:pt x="1212127" y="5386120"/>
                  <a:pt x="1212127" y="5386120"/>
                </a:cubicBezTo>
                <a:cubicBezTo>
                  <a:pt x="1203027" y="5397742"/>
                  <a:pt x="1178432" y="5331042"/>
                  <a:pt x="1147716" y="5309568"/>
                </a:cubicBezTo>
                <a:cubicBezTo>
                  <a:pt x="1144237" y="5307723"/>
                  <a:pt x="1131440" y="5306135"/>
                  <a:pt x="1127960" y="5304290"/>
                </a:cubicBezTo>
                <a:cubicBezTo>
                  <a:pt x="1108268" y="5288659"/>
                  <a:pt x="1086587" y="5265915"/>
                  <a:pt x="1061710" y="5242343"/>
                </a:cubicBezTo>
                <a:cubicBezTo>
                  <a:pt x="1052460" y="5232247"/>
                  <a:pt x="979098" y="5144895"/>
                  <a:pt x="975617" y="5143050"/>
                </a:cubicBezTo>
                <a:lnTo>
                  <a:pt x="975189" y="5143918"/>
                </a:lnTo>
                <a:lnTo>
                  <a:pt x="1008679" y="5190923"/>
                </a:lnTo>
                <a:lnTo>
                  <a:pt x="998637" y="5193288"/>
                </a:lnTo>
                <a:lnTo>
                  <a:pt x="992317" y="5192996"/>
                </a:lnTo>
                <a:lnTo>
                  <a:pt x="974472" y="5169849"/>
                </a:lnTo>
                <a:lnTo>
                  <a:pt x="975699" y="5175117"/>
                </a:lnTo>
                <a:cubicBezTo>
                  <a:pt x="980887" y="5183059"/>
                  <a:pt x="1034922" y="5243723"/>
                  <a:pt x="996734" y="5207903"/>
                </a:cubicBezTo>
                <a:cubicBezTo>
                  <a:pt x="955942" y="5169837"/>
                  <a:pt x="1023536" y="5248943"/>
                  <a:pt x="1032782" y="5259036"/>
                </a:cubicBezTo>
                <a:cubicBezTo>
                  <a:pt x="1056173" y="5287879"/>
                  <a:pt x="1075796" y="5313858"/>
                  <a:pt x="1084464" y="5323647"/>
                </a:cubicBezTo>
                <a:cubicBezTo>
                  <a:pt x="1130212" y="5382949"/>
                  <a:pt x="1173593" y="5436884"/>
                  <a:pt x="1215855" y="5489471"/>
                </a:cubicBezTo>
                <a:lnTo>
                  <a:pt x="1224599" y="5500531"/>
                </a:lnTo>
                <a:lnTo>
                  <a:pt x="1210633" y="5494568"/>
                </a:lnTo>
                <a:lnTo>
                  <a:pt x="1205612" y="5492946"/>
                </a:lnTo>
                <a:lnTo>
                  <a:pt x="1177303" y="5459407"/>
                </a:lnTo>
                <a:cubicBezTo>
                  <a:pt x="1159683" y="5438817"/>
                  <a:pt x="1121925" y="5381584"/>
                  <a:pt x="1103941" y="5372054"/>
                </a:cubicBezTo>
                <a:cubicBezTo>
                  <a:pt x="1096979" y="5368363"/>
                  <a:pt x="1091656" y="5381121"/>
                  <a:pt x="1078565" y="5380241"/>
                </a:cubicBezTo>
                <a:cubicBezTo>
                  <a:pt x="1062286" y="5376805"/>
                  <a:pt x="1059169" y="5363901"/>
                  <a:pt x="1041253" y="5344018"/>
                </a:cubicBezTo>
                <a:cubicBezTo>
                  <a:pt x="1025042" y="5330234"/>
                  <a:pt x="1010539" y="5322547"/>
                  <a:pt x="1001291" y="5312452"/>
                </a:cubicBezTo>
                <a:cubicBezTo>
                  <a:pt x="962272" y="5270133"/>
                  <a:pt x="930217" y="5231503"/>
                  <a:pt x="887137" y="5187030"/>
                </a:cubicBezTo>
                <a:cubicBezTo>
                  <a:pt x="887137" y="5187030"/>
                  <a:pt x="858628" y="5139895"/>
                  <a:pt x="851599" y="5146556"/>
                </a:cubicBezTo>
                <a:cubicBezTo>
                  <a:pt x="848534" y="5147960"/>
                  <a:pt x="858197" y="5161304"/>
                  <a:pt x="866424" y="5171724"/>
                </a:cubicBezTo>
                <a:lnTo>
                  <a:pt x="872827" y="5179532"/>
                </a:lnTo>
                <a:lnTo>
                  <a:pt x="872633" y="5179342"/>
                </a:lnTo>
                <a:lnTo>
                  <a:pt x="873905" y="5180847"/>
                </a:lnTo>
                <a:lnTo>
                  <a:pt x="875918" y="5183302"/>
                </a:lnTo>
                <a:cubicBezTo>
                  <a:pt x="876731" y="5184247"/>
                  <a:pt x="877011" y="5184543"/>
                  <a:pt x="876537" y="5183960"/>
                </a:cubicBezTo>
                <a:lnTo>
                  <a:pt x="873905" y="5180847"/>
                </a:lnTo>
                <a:lnTo>
                  <a:pt x="872827" y="5179532"/>
                </a:lnTo>
                <a:lnTo>
                  <a:pt x="928382" y="5233776"/>
                </a:lnTo>
                <a:cubicBezTo>
                  <a:pt x="947470" y="5252549"/>
                  <a:pt x="964160" y="5270700"/>
                  <a:pt x="969747" y="5284480"/>
                </a:cubicBezTo>
                <a:cubicBezTo>
                  <a:pt x="974934" y="5292423"/>
                  <a:pt x="971090" y="5301637"/>
                  <a:pt x="972796" y="5307734"/>
                </a:cubicBezTo>
                <a:cubicBezTo>
                  <a:pt x="978564" y="5315985"/>
                  <a:pt x="994195" y="5329462"/>
                  <a:pt x="1004854" y="5346364"/>
                </a:cubicBezTo>
                <a:cubicBezTo>
                  <a:pt x="1014102" y="5356459"/>
                  <a:pt x="1053632" y="5409437"/>
                  <a:pt x="1021213" y="5381867"/>
                </a:cubicBezTo>
                <a:cubicBezTo>
                  <a:pt x="1000942" y="5365927"/>
                  <a:pt x="983389" y="5334987"/>
                  <a:pt x="974720" y="5325199"/>
                </a:cubicBezTo>
                <a:cubicBezTo>
                  <a:pt x="965767" y="5314395"/>
                  <a:pt x="952675" y="5313515"/>
                  <a:pt x="949194" y="5311669"/>
                </a:cubicBezTo>
                <a:cubicBezTo>
                  <a:pt x="944301" y="5303018"/>
                  <a:pt x="942015" y="5296612"/>
                  <a:pt x="933347" y="5286826"/>
                </a:cubicBezTo>
                <a:cubicBezTo>
                  <a:pt x="929867" y="5284979"/>
                  <a:pt x="915364" y="5277292"/>
                  <a:pt x="908402" y="5273603"/>
                </a:cubicBezTo>
                <a:cubicBezTo>
                  <a:pt x="902634" y="5265353"/>
                  <a:pt x="877471" y="5240763"/>
                  <a:pt x="856073" y="5219035"/>
                </a:cubicBezTo>
                <a:cubicBezTo>
                  <a:pt x="834676" y="5197309"/>
                  <a:pt x="782350" y="5142741"/>
                  <a:pt x="816692" y="5187775"/>
                </a:cubicBezTo>
                <a:cubicBezTo>
                  <a:pt x="846975" y="5230658"/>
                  <a:pt x="892124" y="5270168"/>
                  <a:pt x="924181" y="5308797"/>
                </a:cubicBezTo>
                <a:cubicBezTo>
                  <a:pt x="939356" y="5325064"/>
                  <a:pt x="953643" y="5343456"/>
                  <a:pt x="967748" y="5362291"/>
                </a:cubicBezTo>
                <a:lnTo>
                  <a:pt x="978286" y="5376228"/>
                </a:lnTo>
                <a:lnTo>
                  <a:pt x="975288" y="5374176"/>
                </a:lnTo>
                <a:lnTo>
                  <a:pt x="950367" y="5357237"/>
                </a:lnTo>
                <a:lnTo>
                  <a:pt x="922043" y="5324111"/>
                </a:lnTo>
                <a:cubicBezTo>
                  <a:pt x="902715" y="5297420"/>
                  <a:pt x="870079" y="5258483"/>
                  <a:pt x="884665" y="5298238"/>
                </a:cubicBezTo>
                <a:lnTo>
                  <a:pt x="901361" y="5323533"/>
                </a:lnTo>
                <a:lnTo>
                  <a:pt x="847347" y="5285068"/>
                </a:lnTo>
                <a:cubicBezTo>
                  <a:pt x="802263" y="5252756"/>
                  <a:pt x="755989" y="5219648"/>
                  <a:pt x="712263" y="5191183"/>
                </a:cubicBezTo>
                <a:cubicBezTo>
                  <a:pt x="665276" y="5162150"/>
                  <a:pt x="720532" y="5204719"/>
                  <a:pt x="735892" y="5216135"/>
                </a:cubicBezTo>
                <a:cubicBezTo>
                  <a:pt x="791287" y="5254698"/>
                  <a:pt x="843171" y="5297348"/>
                  <a:pt x="892047" y="5334773"/>
                </a:cubicBezTo>
                <a:cubicBezTo>
                  <a:pt x="931833" y="5366578"/>
                  <a:pt x="884050" y="5342105"/>
                  <a:pt x="864887" y="5330025"/>
                </a:cubicBezTo>
                <a:cubicBezTo>
                  <a:pt x="783813" y="5278241"/>
                  <a:pt x="710482" y="5223782"/>
                  <a:pt x="623711" y="5162943"/>
                </a:cubicBezTo>
                <a:cubicBezTo>
                  <a:pt x="598716" y="5145814"/>
                  <a:pt x="638797" y="5195131"/>
                  <a:pt x="639594" y="5190569"/>
                </a:cubicBezTo>
                <a:cubicBezTo>
                  <a:pt x="705470" y="5252457"/>
                  <a:pt x="770774" y="5275962"/>
                  <a:pt x="839365" y="5338324"/>
                </a:cubicBezTo>
                <a:cubicBezTo>
                  <a:pt x="757606" y="5290450"/>
                  <a:pt x="677898" y="5230847"/>
                  <a:pt x="594387" y="5170577"/>
                </a:cubicBezTo>
                <a:cubicBezTo>
                  <a:pt x="591128" y="5170007"/>
                  <a:pt x="565037" y="5139925"/>
                  <a:pt x="562872" y="5152307"/>
                </a:cubicBezTo>
                <a:cubicBezTo>
                  <a:pt x="562189" y="5156217"/>
                  <a:pt x="586502" y="5177259"/>
                  <a:pt x="577547" y="5167633"/>
                </a:cubicBezTo>
                <a:cubicBezTo>
                  <a:pt x="607694" y="5193723"/>
                  <a:pt x="658482" y="5223422"/>
                  <a:pt x="687402" y="5253327"/>
                </a:cubicBezTo>
                <a:cubicBezTo>
                  <a:pt x="699615" y="5263521"/>
                  <a:pt x="704512" y="5277138"/>
                  <a:pt x="713607" y="5282760"/>
                </a:cubicBezTo>
                <a:cubicBezTo>
                  <a:pt x="743753" y="5308848"/>
                  <a:pt x="783011" y="5324442"/>
                  <a:pt x="812476" y="5354442"/>
                </a:cubicBezTo>
                <a:cubicBezTo>
                  <a:pt x="786797" y="5341221"/>
                  <a:pt x="774584" y="5331029"/>
                  <a:pt x="752594" y="5319124"/>
                </a:cubicBezTo>
                <a:cubicBezTo>
                  <a:pt x="758427" y="5324174"/>
                  <a:pt x="704512" y="5277138"/>
                  <a:pt x="696767" y="5279814"/>
                </a:cubicBezTo>
                <a:cubicBezTo>
                  <a:pt x="692028" y="5287716"/>
                  <a:pt x="767383" y="5333799"/>
                  <a:pt x="773217" y="5338849"/>
                </a:cubicBezTo>
                <a:cubicBezTo>
                  <a:pt x="851031" y="5390062"/>
                  <a:pt x="894076" y="5422437"/>
                  <a:pt x="974468" y="5478132"/>
                </a:cubicBezTo>
                <a:cubicBezTo>
                  <a:pt x="974468" y="5478132"/>
                  <a:pt x="1019562" y="5498776"/>
                  <a:pt x="1010879" y="5510018"/>
                </a:cubicBezTo>
                <a:cubicBezTo>
                  <a:pt x="1003136" y="5512695"/>
                  <a:pt x="945417" y="5464993"/>
                  <a:pt x="942156" y="5464424"/>
                </a:cubicBezTo>
                <a:cubicBezTo>
                  <a:pt x="879812" y="5423973"/>
                  <a:pt x="824416" y="5385410"/>
                  <a:pt x="758699" y="5345041"/>
                </a:cubicBezTo>
                <a:cubicBezTo>
                  <a:pt x="802680" y="5368848"/>
                  <a:pt x="750542" y="5330854"/>
                  <a:pt x="745917" y="5338107"/>
                </a:cubicBezTo>
                <a:cubicBezTo>
                  <a:pt x="740492" y="5349918"/>
                  <a:pt x="822251" y="5397792"/>
                  <a:pt x="828086" y="5402841"/>
                </a:cubicBezTo>
                <a:cubicBezTo>
                  <a:pt x="896380" y="5447689"/>
                  <a:pt x="967677" y="5497766"/>
                  <a:pt x="1051470" y="5550022"/>
                </a:cubicBezTo>
                <a:cubicBezTo>
                  <a:pt x="1051470" y="5550022"/>
                  <a:pt x="1095196" y="5578487"/>
                  <a:pt x="1084734" y="5580689"/>
                </a:cubicBezTo>
                <a:lnTo>
                  <a:pt x="1072644" y="5573427"/>
                </a:lnTo>
                <a:lnTo>
                  <a:pt x="1058737" y="5558524"/>
                </a:lnTo>
                <a:cubicBezTo>
                  <a:pt x="1053117" y="5552895"/>
                  <a:pt x="1048386" y="5548737"/>
                  <a:pt x="1045724" y="5547691"/>
                </a:cubicBezTo>
                <a:lnTo>
                  <a:pt x="1045146" y="5555107"/>
                </a:lnTo>
                <a:lnTo>
                  <a:pt x="1041008" y="5552222"/>
                </a:lnTo>
                <a:cubicBezTo>
                  <a:pt x="1047526" y="5553362"/>
                  <a:pt x="998508" y="5519943"/>
                  <a:pt x="996343" y="5532326"/>
                </a:cubicBezTo>
                <a:cubicBezTo>
                  <a:pt x="995660" y="5536237"/>
                  <a:pt x="1045362" y="5565746"/>
                  <a:pt x="1054998" y="5571460"/>
                </a:cubicBezTo>
                <a:lnTo>
                  <a:pt x="1058604" y="5574018"/>
                </a:lnTo>
                <a:lnTo>
                  <a:pt x="1058977" y="5574530"/>
                </a:lnTo>
                <a:lnTo>
                  <a:pt x="1068577" y="5585232"/>
                </a:lnTo>
                <a:lnTo>
                  <a:pt x="982997" y="5533015"/>
                </a:lnTo>
                <a:cubicBezTo>
                  <a:pt x="940253" y="5505730"/>
                  <a:pt x="896798" y="5477314"/>
                  <a:pt x="851441" y="5448565"/>
                </a:cubicBezTo>
                <a:cubicBezTo>
                  <a:pt x="851441" y="5448565"/>
                  <a:pt x="843969" y="5430468"/>
                  <a:pt x="836083" y="5437146"/>
                </a:cubicBezTo>
                <a:cubicBezTo>
                  <a:pt x="832026" y="5441141"/>
                  <a:pt x="871952" y="5468939"/>
                  <a:pt x="850757" y="5452474"/>
                </a:cubicBezTo>
                <a:cubicBezTo>
                  <a:pt x="921372" y="5506458"/>
                  <a:pt x="1016170" y="5556611"/>
                  <a:pt x="1082298" y="5613842"/>
                </a:cubicBezTo>
                <a:cubicBezTo>
                  <a:pt x="1002860" y="5575107"/>
                  <a:pt x="911735" y="5500744"/>
                  <a:pt x="826857" y="5448296"/>
                </a:cubicBezTo>
                <a:cubicBezTo>
                  <a:pt x="821022" y="5443247"/>
                  <a:pt x="789509" y="5424977"/>
                  <a:pt x="788026" y="5433449"/>
                </a:cubicBezTo>
                <a:lnTo>
                  <a:pt x="824692" y="5460677"/>
                </a:lnTo>
                <a:cubicBezTo>
                  <a:pt x="862584" y="5484093"/>
                  <a:pt x="902623" y="5511243"/>
                  <a:pt x="936573" y="5537996"/>
                </a:cubicBezTo>
                <a:cubicBezTo>
                  <a:pt x="905001" y="5520052"/>
                  <a:pt x="872206" y="5498703"/>
                  <a:pt x="838360" y="5476163"/>
                </a:cubicBezTo>
                <a:cubicBezTo>
                  <a:pt x="804513" y="5453624"/>
                  <a:pt x="769616" y="5429894"/>
                  <a:pt x="733839" y="5407186"/>
                </a:cubicBezTo>
                <a:cubicBezTo>
                  <a:pt x="701108" y="5384673"/>
                  <a:pt x="668853" y="5360228"/>
                  <a:pt x="636976" y="5336438"/>
                </a:cubicBezTo>
                <a:lnTo>
                  <a:pt x="636381" y="5336018"/>
                </a:lnTo>
                <a:lnTo>
                  <a:pt x="642454" y="5348927"/>
                </a:lnTo>
                <a:cubicBezTo>
                  <a:pt x="683226" y="5425245"/>
                  <a:pt x="729297" y="5501411"/>
                  <a:pt x="782538" y="5578282"/>
                </a:cubicBezTo>
                <a:lnTo>
                  <a:pt x="831108" y="5652805"/>
                </a:lnTo>
                <a:lnTo>
                  <a:pt x="833813" y="5664725"/>
                </a:lnTo>
                <a:lnTo>
                  <a:pt x="869554" y="5711791"/>
                </a:lnTo>
                <a:lnTo>
                  <a:pt x="922592" y="5793169"/>
                </a:lnTo>
                <a:cubicBezTo>
                  <a:pt x="967765" y="5862130"/>
                  <a:pt x="1008963" y="5927584"/>
                  <a:pt x="1038784" y="5987027"/>
                </a:cubicBezTo>
                <a:cubicBezTo>
                  <a:pt x="926563" y="5853637"/>
                  <a:pt x="810763" y="5691416"/>
                  <a:pt x="695696" y="5518476"/>
                </a:cubicBezTo>
                <a:lnTo>
                  <a:pt x="533789" y="5263736"/>
                </a:lnTo>
                <a:lnTo>
                  <a:pt x="448253" y="5205139"/>
                </a:lnTo>
                <a:lnTo>
                  <a:pt x="431441" y="5190922"/>
                </a:lnTo>
                <a:lnTo>
                  <a:pt x="503969" y="5240971"/>
                </a:lnTo>
                <a:lnTo>
                  <a:pt x="530866" y="5259138"/>
                </a:lnTo>
                <a:lnTo>
                  <a:pt x="480123" y="5179298"/>
                </a:lnTo>
                <a:lnTo>
                  <a:pt x="401951" y="5119528"/>
                </a:lnTo>
                <a:lnTo>
                  <a:pt x="433210" y="5155469"/>
                </a:lnTo>
                <a:cubicBezTo>
                  <a:pt x="415642" y="5142068"/>
                  <a:pt x="397797" y="5126341"/>
                  <a:pt x="379771" y="5109223"/>
                </a:cubicBezTo>
                <a:lnTo>
                  <a:pt x="351629" y="5081050"/>
                </a:lnTo>
                <a:lnTo>
                  <a:pt x="302069" y="5043154"/>
                </a:lnTo>
                <a:lnTo>
                  <a:pt x="279770" y="5024572"/>
                </a:lnTo>
                <a:lnTo>
                  <a:pt x="305246" y="5052447"/>
                </a:lnTo>
                <a:lnTo>
                  <a:pt x="248335" y="4998377"/>
                </a:lnTo>
                <a:lnTo>
                  <a:pt x="195130" y="4954038"/>
                </a:lnTo>
                <a:lnTo>
                  <a:pt x="194953" y="4955791"/>
                </a:lnTo>
                <a:lnTo>
                  <a:pt x="195127" y="4954039"/>
                </a:lnTo>
                <a:lnTo>
                  <a:pt x="193130" y="4952374"/>
                </a:lnTo>
                <a:lnTo>
                  <a:pt x="192229" y="4951540"/>
                </a:lnTo>
                <a:lnTo>
                  <a:pt x="191930" y="4952131"/>
                </a:lnTo>
                <a:lnTo>
                  <a:pt x="191074" y="4953427"/>
                </a:lnTo>
                <a:lnTo>
                  <a:pt x="200569" y="4970093"/>
                </a:lnTo>
                <a:cubicBezTo>
                  <a:pt x="206249" y="4980459"/>
                  <a:pt x="222184" y="5000733"/>
                  <a:pt x="238513" y="5022510"/>
                </a:cubicBezTo>
                <a:lnTo>
                  <a:pt x="247702" y="5035281"/>
                </a:lnTo>
                <a:lnTo>
                  <a:pt x="268215" y="5054047"/>
                </a:lnTo>
                <a:lnTo>
                  <a:pt x="283154" y="5080162"/>
                </a:lnTo>
                <a:lnTo>
                  <a:pt x="331944" y="5119034"/>
                </a:lnTo>
                <a:lnTo>
                  <a:pt x="357318" y="5137504"/>
                </a:lnTo>
                <a:lnTo>
                  <a:pt x="361242" y="5141675"/>
                </a:lnTo>
                <a:cubicBezTo>
                  <a:pt x="375434" y="5155363"/>
                  <a:pt x="392056" y="5169562"/>
                  <a:pt x="404572" y="5181613"/>
                </a:cubicBezTo>
                <a:lnTo>
                  <a:pt x="409563" y="5187023"/>
                </a:lnTo>
                <a:lnTo>
                  <a:pt x="346782" y="5141378"/>
                </a:lnTo>
                <a:lnTo>
                  <a:pt x="295230" y="5101268"/>
                </a:lnTo>
                <a:lnTo>
                  <a:pt x="317398" y="5140020"/>
                </a:lnTo>
                <a:lnTo>
                  <a:pt x="324532" y="5153427"/>
                </a:lnTo>
                <a:lnTo>
                  <a:pt x="317268" y="5147057"/>
                </a:lnTo>
                <a:cubicBezTo>
                  <a:pt x="306407" y="5137329"/>
                  <a:pt x="300367" y="5132228"/>
                  <a:pt x="297521" y="5130368"/>
                </a:cubicBezTo>
                <a:lnTo>
                  <a:pt x="297286" y="5131508"/>
                </a:lnTo>
                <a:lnTo>
                  <a:pt x="272859" y="5090150"/>
                </a:lnTo>
                <a:lnTo>
                  <a:pt x="262824" y="5076057"/>
                </a:lnTo>
                <a:lnTo>
                  <a:pt x="260090" y="5073929"/>
                </a:lnTo>
                <a:cubicBezTo>
                  <a:pt x="192736" y="5020515"/>
                  <a:pt x="145340" y="4974619"/>
                  <a:pt x="79895" y="4913477"/>
                </a:cubicBezTo>
                <a:lnTo>
                  <a:pt x="55992" y="4891593"/>
                </a:lnTo>
                <a:lnTo>
                  <a:pt x="63938" y="4908320"/>
                </a:lnTo>
                <a:cubicBezTo>
                  <a:pt x="70837" y="4922373"/>
                  <a:pt x="79799" y="4940039"/>
                  <a:pt x="87398" y="4955450"/>
                </a:cubicBezTo>
                <a:lnTo>
                  <a:pt x="92798" y="4966680"/>
                </a:lnTo>
                <a:lnTo>
                  <a:pt x="130138" y="5002038"/>
                </a:lnTo>
                <a:lnTo>
                  <a:pt x="235155" y="5092127"/>
                </a:lnTo>
                <a:lnTo>
                  <a:pt x="100022" y="4982609"/>
                </a:lnTo>
                <a:lnTo>
                  <a:pt x="102683" y="4989044"/>
                </a:lnTo>
                <a:cubicBezTo>
                  <a:pt x="104135" y="4994072"/>
                  <a:pt x="100801" y="4990977"/>
                  <a:pt x="89259" y="4973887"/>
                </a:cubicBezTo>
                <a:lnTo>
                  <a:pt x="89258" y="4973885"/>
                </a:lnTo>
                <a:lnTo>
                  <a:pt x="69405" y="4957795"/>
                </a:lnTo>
                <a:lnTo>
                  <a:pt x="76818" y="4975105"/>
                </a:lnTo>
                <a:cubicBezTo>
                  <a:pt x="84094" y="4994086"/>
                  <a:pt x="86722" y="5006776"/>
                  <a:pt x="81166" y="5008400"/>
                </a:cubicBezTo>
                <a:cubicBezTo>
                  <a:pt x="74666" y="5013104"/>
                  <a:pt x="61788" y="5004498"/>
                  <a:pt x="47043" y="4990660"/>
                </a:cubicBezTo>
                <a:lnTo>
                  <a:pt x="42389" y="4985862"/>
                </a:lnTo>
                <a:lnTo>
                  <a:pt x="40275" y="4995085"/>
                </a:lnTo>
                <a:cubicBezTo>
                  <a:pt x="42252" y="5021394"/>
                  <a:pt x="61535" y="5043083"/>
                  <a:pt x="75270" y="5067153"/>
                </a:cubicBezTo>
                <a:cubicBezTo>
                  <a:pt x="102629" y="5120141"/>
                  <a:pt x="135604" y="5158950"/>
                  <a:pt x="157337" y="5213265"/>
                </a:cubicBezTo>
                <a:cubicBezTo>
                  <a:pt x="117787" y="5163153"/>
                  <a:pt x="97004" y="5121468"/>
                  <a:pt x="57885" y="5070722"/>
                </a:cubicBezTo>
                <a:cubicBezTo>
                  <a:pt x="45177" y="5060331"/>
                  <a:pt x="31044" y="5031000"/>
                  <a:pt x="10734" y="4995628"/>
                </a:cubicBezTo>
                <a:cubicBezTo>
                  <a:pt x="9086" y="4993541"/>
                  <a:pt x="6789" y="4990149"/>
                  <a:pt x="4075" y="4985947"/>
                </a:cubicBezTo>
                <a:lnTo>
                  <a:pt x="1" y="4979476"/>
                </a:lnTo>
                <a:lnTo>
                  <a:pt x="1" y="3852521"/>
                </a:lnTo>
                <a:lnTo>
                  <a:pt x="4194" y="3853584"/>
                </a:lnTo>
                <a:cubicBezTo>
                  <a:pt x="42877" y="3860297"/>
                  <a:pt x="84044" y="3865966"/>
                  <a:pt x="123690" y="3873812"/>
                </a:cubicBezTo>
                <a:cubicBezTo>
                  <a:pt x="254767" y="3903719"/>
                  <a:pt x="395365" y="3929800"/>
                  <a:pt x="526491" y="3949734"/>
                </a:cubicBezTo>
                <a:cubicBezTo>
                  <a:pt x="592435" y="3959733"/>
                  <a:pt x="644221" y="3973944"/>
                  <a:pt x="688081" y="3953743"/>
                </a:cubicBezTo>
                <a:lnTo>
                  <a:pt x="688207" y="3953703"/>
                </a:lnTo>
                <a:lnTo>
                  <a:pt x="686716" y="3953426"/>
                </a:lnTo>
                <a:cubicBezTo>
                  <a:pt x="531915" y="3925186"/>
                  <a:pt x="376169" y="3897121"/>
                  <a:pt x="225903" y="3869987"/>
                </a:cubicBezTo>
                <a:cubicBezTo>
                  <a:pt x="182344" y="3858043"/>
                  <a:pt x="125771" y="3854121"/>
                  <a:pt x="80797" y="3834626"/>
                </a:cubicBezTo>
                <a:cubicBezTo>
                  <a:pt x="25845" y="3803596"/>
                  <a:pt x="105345" y="3816625"/>
                  <a:pt x="155580" y="3828433"/>
                </a:cubicBezTo>
                <a:cubicBezTo>
                  <a:pt x="241351" y="3839172"/>
                  <a:pt x="327457" y="3857664"/>
                  <a:pt x="418825" y="3868471"/>
                </a:cubicBezTo>
                <a:cubicBezTo>
                  <a:pt x="453484" y="3868678"/>
                  <a:pt x="381740" y="3855312"/>
                  <a:pt x="360904" y="3851398"/>
                </a:cubicBezTo>
                <a:cubicBezTo>
                  <a:pt x="289160" y="3838034"/>
                  <a:pt x="215999" y="3817116"/>
                  <a:pt x="145266" y="3809146"/>
                </a:cubicBezTo>
                <a:cubicBezTo>
                  <a:pt x="106056" y="3802531"/>
                  <a:pt x="62074" y="3798763"/>
                  <a:pt x="17941" y="3794187"/>
                </a:cubicBezTo>
                <a:lnTo>
                  <a:pt x="2" y="3791415"/>
                </a:lnTo>
                <a:lnTo>
                  <a:pt x="2" y="3774735"/>
                </a:lnTo>
                <a:lnTo>
                  <a:pt x="44883" y="3778530"/>
                </a:lnTo>
                <a:cubicBezTo>
                  <a:pt x="67034" y="3780523"/>
                  <a:pt x="84986" y="3782465"/>
                  <a:pt x="92606" y="3784388"/>
                </a:cubicBezTo>
                <a:cubicBezTo>
                  <a:pt x="105553" y="3781964"/>
                  <a:pt x="132526" y="3776910"/>
                  <a:pt x="139001" y="3775698"/>
                </a:cubicBezTo>
                <a:cubicBezTo>
                  <a:pt x="159633" y="3778534"/>
                  <a:pt x="168399" y="3783594"/>
                  <a:pt x="182761" y="3788721"/>
                </a:cubicBezTo>
                <a:cubicBezTo>
                  <a:pt x="189235" y="3787509"/>
                  <a:pt x="208319" y="3776115"/>
                  <a:pt x="230236" y="3779829"/>
                </a:cubicBezTo>
                <a:cubicBezTo>
                  <a:pt x="250868" y="3782665"/>
                  <a:pt x="302316" y="3800947"/>
                  <a:pt x="344527" y="3799741"/>
                </a:cubicBezTo>
                <a:cubicBezTo>
                  <a:pt x="413847" y="3800161"/>
                  <a:pt x="312501" y="3777822"/>
                  <a:pt x="290789" y="3775188"/>
                </a:cubicBezTo>
                <a:cubicBezTo>
                  <a:pt x="261188" y="3766212"/>
                  <a:pt x="227607" y="3765801"/>
                  <a:pt x="212368" y="3761956"/>
                </a:cubicBezTo>
                <a:cubicBezTo>
                  <a:pt x="204681" y="3756694"/>
                  <a:pt x="202055" y="3742668"/>
                  <a:pt x="187896" y="3738619"/>
                </a:cubicBezTo>
                <a:cubicBezTo>
                  <a:pt x="168106" y="3728365"/>
                  <a:pt x="128978" y="3723688"/>
                  <a:pt x="85959" y="3720579"/>
                </a:cubicBezTo>
                <a:lnTo>
                  <a:pt x="1" y="3714653"/>
                </a:lnTo>
                <a:lnTo>
                  <a:pt x="2" y="3708349"/>
                </a:lnTo>
                <a:lnTo>
                  <a:pt x="124816" y="3723073"/>
                </a:lnTo>
                <a:cubicBezTo>
                  <a:pt x="168207" y="3728906"/>
                  <a:pt x="210653" y="3734914"/>
                  <a:pt x="256337" y="3740318"/>
                </a:cubicBezTo>
                <a:cubicBezTo>
                  <a:pt x="278049" y="3742951"/>
                  <a:pt x="305023" y="3737899"/>
                  <a:pt x="339682" y="3738107"/>
                </a:cubicBezTo>
                <a:cubicBezTo>
                  <a:pt x="382029" y="3743577"/>
                  <a:pt x="397604" y="3755179"/>
                  <a:pt x="423365" y="3743652"/>
                </a:cubicBezTo>
                <a:cubicBezTo>
                  <a:pt x="442449" y="3732260"/>
                  <a:pt x="438812" y="3712839"/>
                  <a:pt x="451759" y="3710413"/>
                </a:cubicBezTo>
                <a:cubicBezTo>
                  <a:pt x="485206" y="3704148"/>
                  <a:pt x="587764" y="3732960"/>
                  <a:pt x="630311" y="3739509"/>
                </a:cubicBezTo>
                <a:lnTo>
                  <a:pt x="819348" y="3769859"/>
                </a:lnTo>
                <a:lnTo>
                  <a:pt x="821478" y="3767623"/>
                </a:lnTo>
                <a:lnTo>
                  <a:pt x="828181" y="3759588"/>
                </a:lnTo>
                <a:lnTo>
                  <a:pt x="710379" y="3736936"/>
                </a:lnTo>
                <a:cubicBezTo>
                  <a:pt x="605552" y="3717621"/>
                  <a:pt x="497985" y="3697845"/>
                  <a:pt x="382445" y="3674256"/>
                </a:cubicBezTo>
                <a:cubicBezTo>
                  <a:pt x="361812" y="3671420"/>
                  <a:pt x="311780" y="3660689"/>
                  <a:pt x="253992" y="3650294"/>
                </a:cubicBezTo>
                <a:cubicBezTo>
                  <a:pt x="232281" y="3647659"/>
                  <a:pt x="68965" y="3622410"/>
                  <a:pt x="159120" y="3626743"/>
                </a:cubicBezTo>
                <a:cubicBezTo>
                  <a:pt x="243679" y="3631007"/>
                  <a:pt x="115360" y="3613719"/>
                  <a:pt x="101200" y="3609671"/>
                </a:cubicBezTo>
                <a:cubicBezTo>
                  <a:pt x="94625" y="3605875"/>
                  <a:pt x="79217" y="3591801"/>
                  <a:pt x="74143" y="3581758"/>
                </a:cubicBezTo>
                <a:lnTo>
                  <a:pt x="73639" y="3577293"/>
                </a:lnTo>
                <a:lnTo>
                  <a:pt x="78556" y="3579659"/>
                </a:lnTo>
                <a:lnTo>
                  <a:pt x="78678" y="3579713"/>
                </a:lnTo>
                <a:lnTo>
                  <a:pt x="77729" y="3578528"/>
                </a:lnTo>
                <a:lnTo>
                  <a:pt x="73778" y="3573637"/>
                </a:lnTo>
                <a:lnTo>
                  <a:pt x="83074" y="3574444"/>
                </a:lnTo>
                <a:cubicBezTo>
                  <a:pt x="121883" y="3579236"/>
                  <a:pt x="260964" y="3601803"/>
                  <a:pt x="279961" y="3604107"/>
                </a:cubicBezTo>
                <a:cubicBezTo>
                  <a:pt x="335257" y="3607151"/>
                  <a:pt x="385356" y="3612285"/>
                  <a:pt x="426489" y="3611281"/>
                </a:cubicBezTo>
                <a:cubicBezTo>
                  <a:pt x="432963" y="3610069"/>
                  <a:pt x="452249" y="3599755"/>
                  <a:pt x="458722" y="3598543"/>
                </a:cubicBezTo>
                <a:cubicBezTo>
                  <a:pt x="520356" y="3593699"/>
                  <a:pt x="612728" y="3645640"/>
                  <a:pt x="615361" y="3623927"/>
                </a:cubicBezTo>
                <a:cubicBezTo>
                  <a:pt x="615361" y="3623927"/>
                  <a:pt x="593516" y="3614616"/>
                  <a:pt x="578144" y="3604093"/>
                </a:cubicBezTo>
                <a:cubicBezTo>
                  <a:pt x="567186" y="3602237"/>
                  <a:pt x="557899" y="3600348"/>
                  <a:pt x="556955" y="3600525"/>
                </a:cubicBezTo>
                <a:lnTo>
                  <a:pt x="568182" y="3603957"/>
                </a:lnTo>
                <a:lnTo>
                  <a:pt x="558689" y="3603829"/>
                </a:lnTo>
                <a:cubicBezTo>
                  <a:pt x="553346" y="3602876"/>
                  <a:pt x="549755" y="3601593"/>
                  <a:pt x="549755" y="3601593"/>
                </a:cubicBezTo>
                <a:cubicBezTo>
                  <a:pt x="549755" y="3601593"/>
                  <a:pt x="546118" y="3582173"/>
                  <a:pt x="530675" y="3577246"/>
                </a:cubicBezTo>
                <a:cubicBezTo>
                  <a:pt x="500065" y="3562877"/>
                  <a:pt x="409910" y="3558546"/>
                  <a:pt x="380511" y="3550649"/>
                </a:cubicBezTo>
                <a:cubicBezTo>
                  <a:pt x="374037" y="3551863"/>
                  <a:pt x="371411" y="3537836"/>
                  <a:pt x="363724" y="3532576"/>
                </a:cubicBezTo>
                <a:cubicBezTo>
                  <a:pt x="354149" y="3527669"/>
                  <a:pt x="341342" y="3524134"/>
                  <a:pt x="326732" y="3521408"/>
                </a:cubicBezTo>
                <a:lnTo>
                  <a:pt x="307189" y="3518827"/>
                </a:lnTo>
                <a:lnTo>
                  <a:pt x="294394" y="3502632"/>
                </a:lnTo>
                <a:lnTo>
                  <a:pt x="385869" y="3512739"/>
                </a:lnTo>
                <a:cubicBezTo>
                  <a:pt x="460142" y="3522647"/>
                  <a:pt x="533883" y="3533996"/>
                  <a:pt x="607510" y="3546240"/>
                </a:cubicBezTo>
                <a:lnTo>
                  <a:pt x="978488" y="3612938"/>
                </a:lnTo>
                <a:lnTo>
                  <a:pt x="986391" y="3609305"/>
                </a:lnTo>
                <a:lnTo>
                  <a:pt x="988234" y="3598796"/>
                </a:lnTo>
                <a:lnTo>
                  <a:pt x="942461" y="3589738"/>
                </a:lnTo>
                <a:cubicBezTo>
                  <a:pt x="900554" y="3581394"/>
                  <a:pt x="859169" y="3572115"/>
                  <a:pt x="818747" y="3559025"/>
                </a:cubicBezTo>
                <a:cubicBezTo>
                  <a:pt x="855327" y="3560550"/>
                  <a:pt x="890560" y="3564558"/>
                  <a:pt x="925121" y="3569831"/>
                </a:cubicBezTo>
                <a:lnTo>
                  <a:pt x="1000826" y="3583414"/>
                </a:lnTo>
                <a:lnTo>
                  <a:pt x="998354" y="3571824"/>
                </a:lnTo>
                <a:lnTo>
                  <a:pt x="994949" y="3565404"/>
                </a:lnTo>
                <a:lnTo>
                  <a:pt x="955699" y="3556824"/>
                </a:lnTo>
                <a:cubicBezTo>
                  <a:pt x="862547" y="3537975"/>
                  <a:pt x="769394" y="3519129"/>
                  <a:pt x="675062" y="3495477"/>
                </a:cubicBezTo>
                <a:cubicBezTo>
                  <a:pt x="640402" y="3486333"/>
                  <a:pt x="605403" y="3479836"/>
                  <a:pt x="570213" y="3474561"/>
                </a:cubicBezTo>
                <a:lnTo>
                  <a:pt x="554305" y="3472523"/>
                </a:lnTo>
                <a:lnTo>
                  <a:pt x="540515" y="3454131"/>
                </a:lnTo>
                <a:lnTo>
                  <a:pt x="445997" y="3328063"/>
                </a:lnTo>
                <a:lnTo>
                  <a:pt x="441081" y="3330613"/>
                </a:lnTo>
                <a:lnTo>
                  <a:pt x="438253" y="3331852"/>
                </a:lnTo>
                <a:lnTo>
                  <a:pt x="375349" y="3292742"/>
                </a:lnTo>
                <a:lnTo>
                  <a:pt x="312116" y="3253427"/>
                </a:lnTo>
                <a:lnTo>
                  <a:pt x="324341" y="3268524"/>
                </a:lnTo>
                <a:lnTo>
                  <a:pt x="243070" y="3258098"/>
                </a:lnTo>
                <a:lnTo>
                  <a:pt x="228600" y="3256523"/>
                </a:lnTo>
                <a:lnTo>
                  <a:pt x="223852" y="3243164"/>
                </a:lnTo>
                <a:cubicBezTo>
                  <a:pt x="216771" y="3234597"/>
                  <a:pt x="210977" y="3227098"/>
                  <a:pt x="210147" y="3226614"/>
                </a:cubicBezTo>
                <a:lnTo>
                  <a:pt x="216400" y="3236550"/>
                </a:lnTo>
                <a:lnTo>
                  <a:pt x="209301" y="3230250"/>
                </a:lnTo>
                <a:cubicBezTo>
                  <a:pt x="205879" y="3226036"/>
                  <a:pt x="203999" y="3222718"/>
                  <a:pt x="203999" y="3222718"/>
                </a:cubicBezTo>
                <a:cubicBezTo>
                  <a:pt x="203999" y="3222718"/>
                  <a:pt x="213937" y="3205641"/>
                  <a:pt x="205469" y="3191822"/>
                </a:cubicBezTo>
                <a:lnTo>
                  <a:pt x="194315" y="3174917"/>
                </a:lnTo>
                <a:lnTo>
                  <a:pt x="155092" y="3149718"/>
                </a:lnTo>
                <a:cubicBezTo>
                  <a:pt x="142019" y="3142151"/>
                  <a:pt x="130566" y="3136670"/>
                  <a:pt x="122249" y="3134880"/>
                </a:cubicBezTo>
                <a:cubicBezTo>
                  <a:pt x="115811" y="3133495"/>
                  <a:pt x="111552" y="3137632"/>
                  <a:pt x="106152" y="3142506"/>
                </a:cubicBezTo>
                <a:lnTo>
                  <a:pt x="92280" y="3149791"/>
                </a:lnTo>
                <a:lnTo>
                  <a:pt x="110677" y="3151696"/>
                </a:lnTo>
                <a:lnTo>
                  <a:pt x="120729" y="3155205"/>
                </a:lnTo>
                <a:cubicBezTo>
                  <a:pt x="127487" y="3157233"/>
                  <a:pt x="134245" y="3159260"/>
                  <a:pt x="137090" y="3160916"/>
                </a:cubicBezTo>
                <a:cubicBezTo>
                  <a:pt x="161998" y="3179224"/>
                  <a:pt x="183445" y="3213297"/>
                  <a:pt x="200688" y="3240955"/>
                </a:cubicBezTo>
                <a:lnTo>
                  <a:pt x="209700" y="3254465"/>
                </a:lnTo>
                <a:lnTo>
                  <a:pt x="177089" y="3250913"/>
                </a:lnTo>
                <a:cubicBezTo>
                  <a:pt x="155730" y="3247934"/>
                  <a:pt x="135822" y="3243008"/>
                  <a:pt x="119808" y="3232047"/>
                </a:cubicBezTo>
                <a:cubicBezTo>
                  <a:pt x="110909" y="3220311"/>
                  <a:pt x="109697" y="3213838"/>
                  <a:pt x="95335" y="3208710"/>
                </a:cubicBezTo>
                <a:lnTo>
                  <a:pt x="57754" y="3203936"/>
                </a:lnTo>
                <a:lnTo>
                  <a:pt x="29874" y="3168375"/>
                </a:lnTo>
                <a:cubicBezTo>
                  <a:pt x="26434" y="3164467"/>
                  <a:pt x="21924" y="3158985"/>
                  <a:pt x="16518" y="3152246"/>
                </a:cubicBezTo>
                <a:lnTo>
                  <a:pt x="11466" y="3145865"/>
                </a:lnTo>
                <a:lnTo>
                  <a:pt x="46274" y="3145027"/>
                </a:lnTo>
                <a:lnTo>
                  <a:pt x="54947" y="3145925"/>
                </a:lnTo>
                <a:lnTo>
                  <a:pt x="48966" y="3144100"/>
                </a:lnTo>
                <a:cubicBezTo>
                  <a:pt x="38354" y="3137325"/>
                  <a:pt x="26651" y="3127790"/>
                  <a:pt x="8182" y="3117080"/>
                </a:cubicBezTo>
                <a:lnTo>
                  <a:pt x="0" y="3114058"/>
                </a:lnTo>
                <a:lnTo>
                  <a:pt x="0" y="3027359"/>
                </a:lnTo>
                <a:lnTo>
                  <a:pt x="29465" y="3046849"/>
                </a:lnTo>
                <a:cubicBezTo>
                  <a:pt x="48364" y="3059475"/>
                  <a:pt x="63344" y="3069436"/>
                  <a:pt x="72309" y="3074733"/>
                </a:cubicBezTo>
                <a:lnTo>
                  <a:pt x="162623" y="3135295"/>
                </a:lnTo>
                <a:lnTo>
                  <a:pt x="158572" y="3130553"/>
                </a:lnTo>
                <a:cubicBezTo>
                  <a:pt x="138363" y="3107995"/>
                  <a:pt x="117738" y="3086148"/>
                  <a:pt x="109192" y="3073553"/>
                </a:cubicBezTo>
                <a:cubicBezTo>
                  <a:pt x="103498" y="3070240"/>
                  <a:pt x="110677" y="3057908"/>
                  <a:pt x="108297" y="3048902"/>
                </a:cubicBezTo>
                <a:lnTo>
                  <a:pt x="107820" y="3048150"/>
                </a:lnTo>
                <a:lnTo>
                  <a:pt x="123860" y="3050222"/>
                </a:lnTo>
                <a:lnTo>
                  <a:pt x="140841" y="3051648"/>
                </a:lnTo>
                <a:lnTo>
                  <a:pt x="278136" y="3211854"/>
                </a:lnTo>
                <a:lnTo>
                  <a:pt x="350492" y="3259350"/>
                </a:lnTo>
                <a:lnTo>
                  <a:pt x="438252" y="3317731"/>
                </a:lnTo>
                <a:lnTo>
                  <a:pt x="420829" y="3294493"/>
                </a:lnTo>
                <a:lnTo>
                  <a:pt x="433332" y="3295490"/>
                </a:lnTo>
                <a:cubicBezTo>
                  <a:pt x="456327" y="3296959"/>
                  <a:pt x="480320" y="3297980"/>
                  <a:pt x="506314" y="3298136"/>
                </a:cubicBezTo>
                <a:cubicBezTo>
                  <a:pt x="537127" y="3313585"/>
                  <a:pt x="554154" y="3312069"/>
                  <a:pt x="554964" y="3307450"/>
                </a:cubicBezTo>
                <a:cubicBezTo>
                  <a:pt x="555775" y="3302832"/>
                  <a:pt x="540368" y="3295107"/>
                  <a:pt x="506314" y="3298136"/>
                </a:cubicBezTo>
                <a:cubicBezTo>
                  <a:pt x="484484" y="3291894"/>
                  <a:pt x="462903" y="3287352"/>
                  <a:pt x="441363" y="3283778"/>
                </a:cubicBezTo>
                <a:lnTo>
                  <a:pt x="409654" y="3279591"/>
                </a:lnTo>
                <a:lnTo>
                  <a:pt x="368193" y="3224290"/>
                </a:lnTo>
                <a:cubicBezTo>
                  <a:pt x="347936" y="3194720"/>
                  <a:pt x="325691" y="3166928"/>
                  <a:pt x="302503" y="3139938"/>
                </a:cubicBezTo>
                <a:lnTo>
                  <a:pt x="261338" y="3094042"/>
                </a:lnTo>
                <a:lnTo>
                  <a:pt x="257207" y="3090787"/>
                </a:lnTo>
                <a:cubicBezTo>
                  <a:pt x="232240" y="3069836"/>
                  <a:pt x="201288" y="3044090"/>
                  <a:pt x="171932" y="3034407"/>
                </a:cubicBezTo>
                <a:cubicBezTo>
                  <a:pt x="165493" y="3033021"/>
                  <a:pt x="143718" y="3035074"/>
                  <a:pt x="137280" y="3033688"/>
                </a:cubicBezTo>
                <a:cubicBezTo>
                  <a:pt x="98957" y="3018709"/>
                  <a:pt x="54741" y="2994600"/>
                  <a:pt x="4925" y="2970410"/>
                </a:cubicBezTo>
                <a:lnTo>
                  <a:pt x="0" y="2967466"/>
                </a:lnTo>
                <a:lnTo>
                  <a:pt x="0" y="2867266"/>
                </a:lnTo>
                <a:lnTo>
                  <a:pt x="38390" y="2887921"/>
                </a:lnTo>
                <a:cubicBezTo>
                  <a:pt x="68057" y="2903987"/>
                  <a:pt x="95969" y="2920378"/>
                  <a:pt x="109833" y="2936835"/>
                </a:cubicBezTo>
                <a:cubicBezTo>
                  <a:pt x="114888" y="2944659"/>
                  <a:pt x="111886" y="2958610"/>
                  <a:pt x="118325" y="2959994"/>
                </a:cubicBezTo>
                <a:cubicBezTo>
                  <a:pt x="136368" y="2973982"/>
                  <a:pt x="186704" y="2999336"/>
                  <a:pt x="220310" y="3021724"/>
                </a:cubicBezTo>
                <a:lnTo>
                  <a:pt x="223985" y="3024650"/>
                </a:lnTo>
                <a:lnTo>
                  <a:pt x="248714" y="3027394"/>
                </a:lnTo>
                <a:cubicBezTo>
                  <a:pt x="270539" y="3030634"/>
                  <a:pt x="292688" y="3034478"/>
                  <a:pt x="310737" y="3037676"/>
                </a:cubicBezTo>
                <a:lnTo>
                  <a:pt x="323047" y="3039859"/>
                </a:lnTo>
                <a:lnTo>
                  <a:pt x="276223" y="3011340"/>
                </a:lnTo>
                <a:lnTo>
                  <a:pt x="191381" y="2989934"/>
                </a:lnTo>
                <a:lnTo>
                  <a:pt x="162793" y="2982467"/>
                </a:lnTo>
                <a:lnTo>
                  <a:pt x="160435" y="2979779"/>
                </a:lnTo>
                <a:lnTo>
                  <a:pt x="155383" y="2972850"/>
                </a:lnTo>
                <a:lnTo>
                  <a:pt x="166841" y="2975644"/>
                </a:lnTo>
                <a:lnTo>
                  <a:pt x="184804" y="2974623"/>
                </a:lnTo>
                <a:cubicBezTo>
                  <a:pt x="187318" y="2972949"/>
                  <a:pt x="174540" y="2970133"/>
                  <a:pt x="159068" y="2966762"/>
                </a:cubicBezTo>
                <a:lnTo>
                  <a:pt x="149325" y="2964538"/>
                </a:lnTo>
                <a:lnTo>
                  <a:pt x="138444" y="2949613"/>
                </a:lnTo>
                <a:lnTo>
                  <a:pt x="139666" y="2948092"/>
                </a:lnTo>
                <a:lnTo>
                  <a:pt x="153864" y="2936812"/>
                </a:lnTo>
                <a:lnTo>
                  <a:pt x="137927" y="2927105"/>
                </a:lnTo>
                <a:lnTo>
                  <a:pt x="0" y="2850479"/>
                </a:lnTo>
                <a:lnTo>
                  <a:pt x="0" y="2735601"/>
                </a:lnTo>
                <a:lnTo>
                  <a:pt x="6462" y="2740135"/>
                </a:lnTo>
                <a:cubicBezTo>
                  <a:pt x="39114" y="2761896"/>
                  <a:pt x="72772" y="2782891"/>
                  <a:pt x="84802" y="2792217"/>
                </a:cubicBezTo>
                <a:cubicBezTo>
                  <a:pt x="123791" y="2835412"/>
                  <a:pt x="81801" y="2806167"/>
                  <a:pt x="50150" y="2791500"/>
                </a:cubicBezTo>
                <a:lnTo>
                  <a:pt x="73327" y="2808246"/>
                </a:lnTo>
                <a:lnTo>
                  <a:pt x="77985" y="2809529"/>
                </a:lnTo>
                <a:lnTo>
                  <a:pt x="84071" y="2811056"/>
                </a:lnTo>
                <a:lnTo>
                  <a:pt x="100910" y="2828175"/>
                </a:lnTo>
                <a:lnTo>
                  <a:pt x="137974" y="2854955"/>
                </a:lnTo>
                <a:lnTo>
                  <a:pt x="183289" y="2881840"/>
                </a:lnTo>
                <a:lnTo>
                  <a:pt x="182484" y="2879969"/>
                </a:lnTo>
                <a:cubicBezTo>
                  <a:pt x="178717" y="2865710"/>
                  <a:pt x="183447" y="2874496"/>
                  <a:pt x="189719" y="2884179"/>
                </a:cubicBezTo>
                <a:lnTo>
                  <a:pt x="191860" y="2886925"/>
                </a:lnTo>
                <a:lnTo>
                  <a:pt x="205449" y="2894987"/>
                </a:lnTo>
                <a:lnTo>
                  <a:pt x="206202" y="2893772"/>
                </a:lnTo>
                <a:cubicBezTo>
                  <a:pt x="208601" y="2883101"/>
                  <a:pt x="195925" y="2867786"/>
                  <a:pt x="180510" y="2851988"/>
                </a:cubicBezTo>
                <a:lnTo>
                  <a:pt x="158063" y="2829630"/>
                </a:lnTo>
                <a:lnTo>
                  <a:pt x="187392" y="2836991"/>
                </a:lnTo>
                <a:lnTo>
                  <a:pt x="206615" y="2841463"/>
                </a:lnTo>
                <a:lnTo>
                  <a:pt x="235613" y="2841941"/>
                </a:lnTo>
                <a:lnTo>
                  <a:pt x="244672" y="2842634"/>
                </a:lnTo>
                <a:lnTo>
                  <a:pt x="268707" y="2867119"/>
                </a:lnTo>
                <a:cubicBezTo>
                  <a:pt x="299465" y="2898833"/>
                  <a:pt x="330292" y="2930429"/>
                  <a:pt x="369437" y="2964643"/>
                </a:cubicBezTo>
                <a:cubicBezTo>
                  <a:pt x="382665" y="2996471"/>
                  <a:pt x="396541" y="3006452"/>
                  <a:pt x="400175" y="3003486"/>
                </a:cubicBezTo>
                <a:cubicBezTo>
                  <a:pt x="403806" y="3000520"/>
                  <a:pt x="397194" y="2984605"/>
                  <a:pt x="369437" y="2964643"/>
                </a:cubicBezTo>
                <a:cubicBezTo>
                  <a:pt x="344551" y="2926662"/>
                  <a:pt x="315975" y="2894472"/>
                  <a:pt x="286273" y="2862578"/>
                </a:cubicBezTo>
                <a:lnTo>
                  <a:pt x="269425" y="2844525"/>
                </a:lnTo>
                <a:lnTo>
                  <a:pt x="374833" y="2852579"/>
                </a:lnTo>
                <a:cubicBezTo>
                  <a:pt x="401941" y="2854203"/>
                  <a:pt x="490339" y="2878967"/>
                  <a:pt x="531472" y="2877962"/>
                </a:cubicBezTo>
                <a:cubicBezTo>
                  <a:pt x="586631" y="2874331"/>
                  <a:pt x="458311" y="2857045"/>
                  <a:pt x="444151" y="2852996"/>
                </a:cubicBezTo>
                <a:cubicBezTo>
                  <a:pt x="352768" y="2839122"/>
                  <a:pt x="321275" y="2829735"/>
                  <a:pt x="253777" y="2815941"/>
                </a:cubicBezTo>
                <a:lnTo>
                  <a:pt x="240359" y="2813306"/>
                </a:lnTo>
                <a:lnTo>
                  <a:pt x="217270" y="2786543"/>
                </a:lnTo>
                <a:lnTo>
                  <a:pt x="219171" y="2786947"/>
                </a:lnTo>
                <a:cubicBezTo>
                  <a:pt x="236036" y="2789790"/>
                  <a:pt x="247938" y="2789236"/>
                  <a:pt x="249354" y="2778919"/>
                </a:cubicBezTo>
                <a:cubicBezTo>
                  <a:pt x="249962" y="2782157"/>
                  <a:pt x="229750" y="2775612"/>
                  <a:pt x="206630" y="2766960"/>
                </a:cubicBezTo>
                <a:lnTo>
                  <a:pt x="197169" y="2763242"/>
                </a:lnTo>
                <a:lnTo>
                  <a:pt x="196355" y="2762300"/>
                </a:lnTo>
                <a:lnTo>
                  <a:pt x="173634" y="2737914"/>
                </a:lnTo>
                <a:lnTo>
                  <a:pt x="179055" y="2737219"/>
                </a:lnTo>
                <a:lnTo>
                  <a:pt x="183678" y="2738251"/>
                </a:lnTo>
                <a:lnTo>
                  <a:pt x="186381" y="2734873"/>
                </a:lnTo>
                <a:cubicBezTo>
                  <a:pt x="186381" y="2734873"/>
                  <a:pt x="184762" y="2735178"/>
                  <a:pt x="182201" y="2735657"/>
                </a:cubicBezTo>
                <a:lnTo>
                  <a:pt x="173116" y="2737358"/>
                </a:lnTo>
                <a:lnTo>
                  <a:pt x="172590" y="2736795"/>
                </a:lnTo>
                <a:lnTo>
                  <a:pt x="178866" y="2717854"/>
                </a:lnTo>
                <a:cubicBezTo>
                  <a:pt x="180520" y="2712518"/>
                  <a:pt x="181532" y="2708978"/>
                  <a:pt x="181532" y="2708978"/>
                </a:cubicBezTo>
                <a:lnTo>
                  <a:pt x="188955" y="2709690"/>
                </a:lnTo>
                <a:lnTo>
                  <a:pt x="170861" y="2704713"/>
                </a:lnTo>
                <a:lnTo>
                  <a:pt x="136734" y="2694886"/>
                </a:lnTo>
                <a:lnTo>
                  <a:pt x="132123" y="2688838"/>
                </a:lnTo>
                <a:lnTo>
                  <a:pt x="130498" y="2685217"/>
                </a:lnTo>
                <a:lnTo>
                  <a:pt x="145796" y="2689990"/>
                </a:lnTo>
                <a:lnTo>
                  <a:pt x="175074" y="2698207"/>
                </a:lnTo>
                <a:lnTo>
                  <a:pt x="146313" y="2683250"/>
                </a:lnTo>
                <a:cubicBezTo>
                  <a:pt x="125703" y="2672870"/>
                  <a:pt x="104015" y="2662450"/>
                  <a:pt x="80161" y="2651985"/>
                </a:cubicBezTo>
                <a:cubicBezTo>
                  <a:pt x="66747" y="2649099"/>
                  <a:pt x="49542" y="2640346"/>
                  <a:pt x="28727" y="2628149"/>
                </a:cubicBezTo>
                <a:lnTo>
                  <a:pt x="0" y="2610661"/>
                </a:lnTo>
                <a:lnTo>
                  <a:pt x="0" y="2560565"/>
                </a:lnTo>
                <a:lnTo>
                  <a:pt x="1109" y="2565363"/>
                </a:lnTo>
                <a:cubicBezTo>
                  <a:pt x="22167" y="2597965"/>
                  <a:pt x="66927" y="2614330"/>
                  <a:pt x="104707" y="2637053"/>
                </a:cubicBezTo>
                <a:lnTo>
                  <a:pt x="125648" y="2649715"/>
                </a:lnTo>
                <a:lnTo>
                  <a:pt x="136940" y="2645789"/>
                </a:lnTo>
                <a:cubicBezTo>
                  <a:pt x="158605" y="2644570"/>
                  <a:pt x="198668" y="2653134"/>
                  <a:pt x="224760" y="2657865"/>
                </a:cubicBezTo>
                <a:lnTo>
                  <a:pt x="247706" y="2660621"/>
                </a:lnTo>
                <a:lnTo>
                  <a:pt x="156996" y="2635171"/>
                </a:lnTo>
                <a:lnTo>
                  <a:pt x="112045" y="2622437"/>
                </a:lnTo>
                <a:lnTo>
                  <a:pt x="98121" y="2605108"/>
                </a:lnTo>
                <a:cubicBezTo>
                  <a:pt x="83411" y="2590831"/>
                  <a:pt x="65145" y="2578295"/>
                  <a:pt x="49012" y="2563190"/>
                </a:cubicBezTo>
                <a:lnTo>
                  <a:pt x="33124" y="2544957"/>
                </a:lnTo>
                <a:lnTo>
                  <a:pt x="50192" y="2548491"/>
                </a:lnTo>
                <a:lnTo>
                  <a:pt x="135273" y="2562946"/>
                </a:lnTo>
                <a:lnTo>
                  <a:pt x="196061" y="2627498"/>
                </a:lnTo>
                <a:cubicBezTo>
                  <a:pt x="243003" y="2674505"/>
                  <a:pt x="221323" y="2644105"/>
                  <a:pt x="188321" y="2601243"/>
                </a:cubicBezTo>
                <a:lnTo>
                  <a:pt x="162157" y="2567514"/>
                </a:lnTo>
                <a:lnTo>
                  <a:pt x="251610" y="2582712"/>
                </a:lnTo>
                <a:lnTo>
                  <a:pt x="313884" y="2592030"/>
                </a:lnTo>
                <a:lnTo>
                  <a:pt x="328467" y="2602946"/>
                </a:lnTo>
                <a:cubicBezTo>
                  <a:pt x="329890" y="2603775"/>
                  <a:pt x="330419" y="2603208"/>
                  <a:pt x="330232" y="2601590"/>
                </a:cubicBezTo>
                <a:lnTo>
                  <a:pt x="327775" y="2594108"/>
                </a:lnTo>
                <a:lnTo>
                  <a:pt x="340687" y="2596040"/>
                </a:lnTo>
                <a:lnTo>
                  <a:pt x="355284" y="2596033"/>
                </a:lnTo>
                <a:lnTo>
                  <a:pt x="391626" y="2639685"/>
                </a:lnTo>
                <a:cubicBezTo>
                  <a:pt x="403196" y="2653901"/>
                  <a:pt x="412086" y="2664949"/>
                  <a:pt x="415764" y="2668995"/>
                </a:cubicBezTo>
                <a:lnTo>
                  <a:pt x="468242" y="2719195"/>
                </a:lnTo>
                <a:lnTo>
                  <a:pt x="381388" y="2595302"/>
                </a:lnTo>
                <a:lnTo>
                  <a:pt x="390391" y="2592873"/>
                </a:lnTo>
                <a:lnTo>
                  <a:pt x="405293" y="2613776"/>
                </a:lnTo>
                <a:lnTo>
                  <a:pt x="516169" y="2765043"/>
                </a:lnTo>
                <a:lnTo>
                  <a:pt x="530188" y="2778455"/>
                </a:lnTo>
                <a:cubicBezTo>
                  <a:pt x="567700" y="2817115"/>
                  <a:pt x="604679" y="2858325"/>
                  <a:pt x="641426" y="2903207"/>
                </a:cubicBezTo>
                <a:lnTo>
                  <a:pt x="677310" y="2945233"/>
                </a:lnTo>
                <a:lnTo>
                  <a:pt x="683481" y="2949483"/>
                </a:lnTo>
                <a:lnTo>
                  <a:pt x="705712" y="2978498"/>
                </a:lnTo>
                <a:lnTo>
                  <a:pt x="744897" y="3024391"/>
                </a:lnTo>
                <a:lnTo>
                  <a:pt x="790873" y="3077320"/>
                </a:lnTo>
                <a:lnTo>
                  <a:pt x="616009" y="3046823"/>
                </a:lnTo>
                <a:lnTo>
                  <a:pt x="400441" y="3015686"/>
                </a:lnTo>
                <a:lnTo>
                  <a:pt x="411296" y="3023017"/>
                </a:lnTo>
                <a:lnTo>
                  <a:pt x="433258" y="3038824"/>
                </a:lnTo>
                <a:lnTo>
                  <a:pt x="486930" y="3051165"/>
                </a:lnTo>
                <a:lnTo>
                  <a:pt x="506306" y="3052155"/>
                </a:lnTo>
                <a:cubicBezTo>
                  <a:pt x="559965" y="3056901"/>
                  <a:pt x="614886" y="3063926"/>
                  <a:pt x="672031" y="3073882"/>
                </a:cubicBezTo>
                <a:lnTo>
                  <a:pt x="726658" y="3082240"/>
                </a:lnTo>
                <a:lnTo>
                  <a:pt x="734107" y="3081425"/>
                </a:lnTo>
                <a:lnTo>
                  <a:pt x="769896" y="3088859"/>
                </a:lnTo>
                <a:lnTo>
                  <a:pt x="806852" y="3094513"/>
                </a:lnTo>
                <a:lnTo>
                  <a:pt x="839107" y="3128756"/>
                </a:lnTo>
                <a:lnTo>
                  <a:pt x="814151" y="3095629"/>
                </a:lnTo>
                <a:lnTo>
                  <a:pt x="829547" y="3097985"/>
                </a:lnTo>
                <a:cubicBezTo>
                  <a:pt x="880153" y="3105815"/>
                  <a:pt x="927759" y="3112535"/>
                  <a:pt x="969059" y="3115409"/>
                </a:cubicBezTo>
                <a:lnTo>
                  <a:pt x="801814" y="3079253"/>
                </a:lnTo>
                <a:lnTo>
                  <a:pt x="735782" y="2991601"/>
                </a:lnTo>
                <a:cubicBezTo>
                  <a:pt x="698325" y="2944220"/>
                  <a:pt x="658244" y="2895452"/>
                  <a:pt x="616707" y="2846114"/>
                </a:cubicBezTo>
                <a:lnTo>
                  <a:pt x="395568" y="2591477"/>
                </a:lnTo>
                <a:lnTo>
                  <a:pt x="413200" y="2586720"/>
                </a:lnTo>
                <a:lnTo>
                  <a:pt x="413327" y="2586681"/>
                </a:lnTo>
                <a:lnTo>
                  <a:pt x="411835" y="2586404"/>
                </a:lnTo>
                <a:lnTo>
                  <a:pt x="387306" y="2581962"/>
                </a:lnTo>
                <a:lnTo>
                  <a:pt x="361110" y="2551799"/>
                </a:lnTo>
                <a:lnTo>
                  <a:pt x="381917" y="2580987"/>
                </a:lnTo>
                <a:lnTo>
                  <a:pt x="369815" y="2578795"/>
                </a:lnTo>
                <a:lnTo>
                  <a:pt x="332486" y="2525546"/>
                </a:lnTo>
                <a:lnTo>
                  <a:pt x="313860" y="2498498"/>
                </a:lnTo>
                <a:lnTo>
                  <a:pt x="307802" y="2491585"/>
                </a:lnTo>
                <a:lnTo>
                  <a:pt x="284385" y="2480331"/>
                </a:lnTo>
                <a:cubicBezTo>
                  <a:pt x="265380" y="2469504"/>
                  <a:pt x="132360" y="2378010"/>
                  <a:pt x="115407" y="2388961"/>
                </a:cubicBezTo>
                <a:cubicBezTo>
                  <a:pt x="124536" y="2383064"/>
                  <a:pt x="193791" y="2447368"/>
                  <a:pt x="180913" y="2444597"/>
                </a:cubicBezTo>
                <a:lnTo>
                  <a:pt x="154274" y="2435550"/>
                </a:lnTo>
                <a:lnTo>
                  <a:pt x="161587" y="2442319"/>
                </a:lnTo>
                <a:cubicBezTo>
                  <a:pt x="190254" y="2467258"/>
                  <a:pt x="215609" y="2497892"/>
                  <a:pt x="241979" y="2527051"/>
                </a:cubicBezTo>
                <a:lnTo>
                  <a:pt x="276005" y="2561810"/>
                </a:lnTo>
                <a:lnTo>
                  <a:pt x="138402" y="2536895"/>
                </a:lnTo>
                <a:lnTo>
                  <a:pt x="137491" y="2535720"/>
                </a:lnTo>
                <a:cubicBezTo>
                  <a:pt x="122493" y="2516175"/>
                  <a:pt x="111826" y="2501631"/>
                  <a:pt x="112655" y="2500208"/>
                </a:cubicBezTo>
                <a:lnTo>
                  <a:pt x="186172" y="2535374"/>
                </a:lnTo>
                <a:cubicBezTo>
                  <a:pt x="189485" y="2529683"/>
                  <a:pt x="115059" y="2454613"/>
                  <a:pt x="115059" y="2454613"/>
                </a:cubicBezTo>
                <a:cubicBezTo>
                  <a:pt x="107345" y="2444408"/>
                  <a:pt x="100226" y="2436455"/>
                  <a:pt x="93589" y="2429715"/>
                </a:cubicBezTo>
                <a:lnTo>
                  <a:pt x="93374" y="2429510"/>
                </a:lnTo>
                <a:lnTo>
                  <a:pt x="93548" y="2429430"/>
                </a:lnTo>
                <a:lnTo>
                  <a:pt x="92225" y="2428420"/>
                </a:lnTo>
                <a:lnTo>
                  <a:pt x="75025" y="2412105"/>
                </a:lnTo>
                <a:cubicBezTo>
                  <a:pt x="69246" y="2406757"/>
                  <a:pt x="63842" y="2401586"/>
                  <a:pt x="58699" y="2395557"/>
                </a:cubicBezTo>
                <a:lnTo>
                  <a:pt x="52132" y="2385896"/>
                </a:lnTo>
                <a:lnTo>
                  <a:pt x="24138" y="2369661"/>
                </a:lnTo>
                <a:lnTo>
                  <a:pt x="0" y="2357495"/>
                </a:lnTo>
                <a:lnTo>
                  <a:pt x="0" y="2246916"/>
                </a:lnTo>
                <a:lnTo>
                  <a:pt x="116365" y="2335849"/>
                </a:lnTo>
                <a:lnTo>
                  <a:pt x="105273" y="2330866"/>
                </a:lnTo>
                <a:cubicBezTo>
                  <a:pt x="104517" y="2331283"/>
                  <a:pt x="111028" y="2335595"/>
                  <a:pt x="121071" y="2341756"/>
                </a:cubicBezTo>
                <a:lnTo>
                  <a:pt x="134647" y="2349822"/>
                </a:lnTo>
                <a:lnTo>
                  <a:pt x="160740" y="2369763"/>
                </a:lnTo>
                <a:lnTo>
                  <a:pt x="294276" y="2470057"/>
                </a:lnTo>
                <a:lnTo>
                  <a:pt x="277348" y="2445475"/>
                </a:lnTo>
                <a:lnTo>
                  <a:pt x="257311" y="2431077"/>
                </a:lnTo>
                <a:lnTo>
                  <a:pt x="196093" y="2385849"/>
                </a:lnTo>
                <a:lnTo>
                  <a:pt x="264598" y="2426961"/>
                </a:lnTo>
                <a:lnTo>
                  <a:pt x="207628" y="2344229"/>
                </a:lnTo>
                <a:lnTo>
                  <a:pt x="212905" y="2344373"/>
                </a:lnTo>
                <a:lnTo>
                  <a:pt x="213026" y="2344394"/>
                </a:lnTo>
                <a:lnTo>
                  <a:pt x="220087" y="2354689"/>
                </a:lnTo>
                <a:lnTo>
                  <a:pt x="277628" y="2434780"/>
                </a:lnTo>
                <a:lnTo>
                  <a:pt x="319994" y="2460204"/>
                </a:lnTo>
                <a:lnTo>
                  <a:pt x="320688" y="2460077"/>
                </a:lnTo>
                <a:cubicBezTo>
                  <a:pt x="333004" y="2460397"/>
                  <a:pt x="362799" y="2463212"/>
                  <a:pt x="365698" y="2458231"/>
                </a:cubicBezTo>
                <a:cubicBezTo>
                  <a:pt x="369012" y="2452538"/>
                  <a:pt x="348616" y="2423205"/>
                  <a:pt x="325554" y="2393270"/>
                </a:cubicBezTo>
                <a:lnTo>
                  <a:pt x="299890" y="2361180"/>
                </a:lnTo>
                <a:lnTo>
                  <a:pt x="314287" y="2364296"/>
                </a:lnTo>
                <a:lnTo>
                  <a:pt x="332983" y="2368019"/>
                </a:lnTo>
                <a:lnTo>
                  <a:pt x="367140" y="2401061"/>
                </a:lnTo>
                <a:cubicBezTo>
                  <a:pt x="382220" y="2414978"/>
                  <a:pt x="393339" y="2423830"/>
                  <a:pt x="395134" y="2420747"/>
                </a:cubicBezTo>
                <a:cubicBezTo>
                  <a:pt x="398214" y="2418730"/>
                  <a:pt x="394690" y="2410328"/>
                  <a:pt x="388514" y="2399728"/>
                </a:cubicBezTo>
                <a:lnTo>
                  <a:pt x="372365" y="2375206"/>
                </a:lnTo>
                <a:lnTo>
                  <a:pt x="411349" y="2381466"/>
                </a:lnTo>
                <a:lnTo>
                  <a:pt x="429419" y="2407177"/>
                </a:lnTo>
                <a:lnTo>
                  <a:pt x="441048" y="2423124"/>
                </a:lnTo>
                <a:lnTo>
                  <a:pt x="462682" y="2442437"/>
                </a:lnTo>
                <a:cubicBezTo>
                  <a:pt x="495811" y="2473624"/>
                  <a:pt x="529584" y="2507251"/>
                  <a:pt x="561106" y="2541474"/>
                </a:cubicBezTo>
                <a:cubicBezTo>
                  <a:pt x="580562" y="2560418"/>
                  <a:pt x="631286" y="2636933"/>
                  <a:pt x="663077" y="2663055"/>
                </a:cubicBezTo>
                <a:cubicBezTo>
                  <a:pt x="707199" y="2696355"/>
                  <a:pt x="621372" y="2599410"/>
                  <a:pt x="613301" y="2587091"/>
                </a:cubicBezTo>
                <a:cubicBezTo>
                  <a:pt x="543183" y="2505164"/>
                  <a:pt x="530774" y="2481133"/>
                  <a:pt x="470047" y="2404792"/>
                </a:cubicBezTo>
                <a:lnTo>
                  <a:pt x="457133" y="2388817"/>
                </a:lnTo>
                <a:lnTo>
                  <a:pt x="490538" y="2394179"/>
                </a:lnTo>
                <a:lnTo>
                  <a:pt x="501384" y="2404413"/>
                </a:lnTo>
                <a:cubicBezTo>
                  <a:pt x="506068" y="2407039"/>
                  <a:pt x="510364" y="2407157"/>
                  <a:pt x="514271" y="2403717"/>
                </a:cubicBezTo>
                <a:cubicBezTo>
                  <a:pt x="513857" y="2404429"/>
                  <a:pt x="512857" y="2403827"/>
                  <a:pt x="511407" y="2402187"/>
                </a:cubicBezTo>
                <a:lnTo>
                  <a:pt x="507630" y="2396924"/>
                </a:lnTo>
                <a:lnTo>
                  <a:pt x="523528" y="2399477"/>
                </a:lnTo>
                <a:lnTo>
                  <a:pt x="517673" y="2398017"/>
                </a:lnTo>
                <a:cubicBezTo>
                  <a:pt x="508093" y="2394271"/>
                  <a:pt x="496410" y="2387899"/>
                  <a:pt x="483895" y="2380260"/>
                </a:cubicBezTo>
                <a:lnTo>
                  <a:pt x="473648" y="2373557"/>
                </a:lnTo>
                <a:lnTo>
                  <a:pt x="476930" y="2377882"/>
                </a:lnTo>
                <a:lnTo>
                  <a:pt x="443025" y="2371362"/>
                </a:lnTo>
                <a:lnTo>
                  <a:pt x="440753" y="2368550"/>
                </a:lnTo>
                <a:cubicBezTo>
                  <a:pt x="429360" y="2354299"/>
                  <a:pt x="418701" y="2342063"/>
                  <a:pt x="408753" y="2330240"/>
                </a:cubicBezTo>
                <a:lnTo>
                  <a:pt x="408356" y="2329727"/>
                </a:lnTo>
                <a:lnTo>
                  <a:pt x="383035" y="2314035"/>
                </a:lnTo>
                <a:lnTo>
                  <a:pt x="354050" y="2299190"/>
                </a:lnTo>
                <a:lnTo>
                  <a:pt x="364558" y="2314890"/>
                </a:lnTo>
                <a:lnTo>
                  <a:pt x="398381" y="2363014"/>
                </a:lnTo>
                <a:lnTo>
                  <a:pt x="377276" y="2359091"/>
                </a:lnTo>
                <a:lnTo>
                  <a:pt x="338448" y="2291200"/>
                </a:lnTo>
                <a:lnTo>
                  <a:pt x="258760" y="2250388"/>
                </a:lnTo>
                <a:lnTo>
                  <a:pt x="232204" y="2238734"/>
                </a:lnTo>
                <a:lnTo>
                  <a:pt x="216205" y="2227176"/>
                </a:lnTo>
                <a:cubicBezTo>
                  <a:pt x="187060" y="2206129"/>
                  <a:pt x="156187" y="2183429"/>
                  <a:pt x="125930" y="2159542"/>
                </a:cubicBezTo>
                <a:cubicBezTo>
                  <a:pt x="88068" y="2129555"/>
                  <a:pt x="46485" y="2096775"/>
                  <a:pt x="87913" y="2139814"/>
                </a:cubicBezTo>
                <a:lnTo>
                  <a:pt x="164128" y="2208859"/>
                </a:lnTo>
                <a:lnTo>
                  <a:pt x="142699" y="2199457"/>
                </a:lnTo>
                <a:cubicBezTo>
                  <a:pt x="74110" y="2163367"/>
                  <a:pt x="197024" y="2239214"/>
                  <a:pt x="187815" y="2250707"/>
                </a:cubicBezTo>
                <a:cubicBezTo>
                  <a:pt x="184814" y="2264658"/>
                  <a:pt x="-19254" y="2143284"/>
                  <a:pt x="38509" y="2198377"/>
                </a:cubicBezTo>
                <a:cubicBezTo>
                  <a:pt x="57515" y="2209203"/>
                  <a:pt x="174219" y="2282590"/>
                  <a:pt x="171450" y="2295469"/>
                </a:cubicBezTo>
                <a:cubicBezTo>
                  <a:pt x="169833" y="2302981"/>
                  <a:pt x="118460" y="2312141"/>
                  <a:pt x="124898" y="2313525"/>
                </a:cubicBezTo>
                <a:cubicBezTo>
                  <a:pt x="118460" y="2312141"/>
                  <a:pt x="112019" y="2310755"/>
                  <a:pt x="105581" y="2309371"/>
                </a:cubicBezTo>
                <a:cubicBezTo>
                  <a:pt x="117818" y="2322951"/>
                  <a:pt x="166526" y="2351954"/>
                  <a:pt x="160596" y="2353100"/>
                </a:cubicBezTo>
                <a:lnTo>
                  <a:pt x="143635" y="2347096"/>
                </a:lnTo>
                <a:lnTo>
                  <a:pt x="91238" y="2308384"/>
                </a:lnTo>
                <a:cubicBezTo>
                  <a:pt x="62156" y="2287316"/>
                  <a:pt x="32157" y="2265475"/>
                  <a:pt x="914" y="2242165"/>
                </a:cubicBezTo>
                <a:lnTo>
                  <a:pt x="0" y="2241465"/>
                </a:lnTo>
                <a:lnTo>
                  <a:pt x="0" y="1900475"/>
                </a:lnTo>
                <a:lnTo>
                  <a:pt x="1124" y="1903101"/>
                </a:lnTo>
                <a:cubicBezTo>
                  <a:pt x="2504" y="1904925"/>
                  <a:pt x="4984" y="1907747"/>
                  <a:pt x="8900" y="1911826"/>
                </a:cubicBezTo>
                <a:cubicBezTo>
                  <a:pt x="12973" y="1913940"/>
                  <a:pt x="8745" y="1922087"/>
                  <a:pt x="19006" y="1922240"/>
                </a:cubicBezTo>
                <a:cubicBezTo>
                  <a:pt x="29742" y="1924904"/>
                  <a:pt x="15291" y="1910952"/>
                  <a:pt x="6167" y="1904042"/>
                </a:cubicBezTo>
                <a:lnTo>
                  <a:pt x="0" y="1900385"/>
                </a:lnTo>
                <a:lnTo>
                  <a:pt x="0" y="1799504"/>
                </a:lnTo>
                <a:lnTo>
                  <a:pt x="30314" y="1821367"/>
                </a:lnTo>
                <a:cubicBezTo>
                  <a:pt x="47118" y="1832780"/>
                  <a:pt x="62775" y="1843704"/>
                  <a:pt x="75082" y="1855691"/>
                </a:cubicBezTo>
                <a:cubicBezTo>
                  <a:pt x="77041" y="1861878"/>
                  <a:pt x="72813" y="1870025"/>
                  <a:pt x="74772" y="1876213"/>
                </a:cubicBezTo>
                <a:cubicBezTo>
                  <a:pt x="83091" y="1891729"/>
                  <a:pt x="140038" y="1926451"/>
                  <a:pt x="173827" y="1954326"/>
                </a:cubicBezTo>
                <a:cubicBezTo>
                  <a:pt x="207100" y="1982363"/>
                  <a:pt x="236340" y="2005720"/>
                  <a:pt x="266217" y="2029303"/>
                </a:cubicBezTo>
                <a:lnTo>
                  <a:pt x="340030" y="2087851"/>
                </a:lnTo>
                <a:lnTo>
                  <a:pt x="319935" y="2076436"/>
                </a:lnTo>
                <a:cubicBezTo>
                  <a:pt x="290291" y="2057165"/>
                  <a:pt x="240379" y="2022005"/>
                  <a:pt x="228471" y="2030391"/>
                </a:cubicBezTo>
                <a:cubicBezTo>
                  <a:pt x="227086" y="2036831"/>
                  <a:pt x="344103" y="2103548"/>
                  <a:pt x="339050" y="2095724"/>
                </a:cubicBezTo>
                <a:cubicBezTo>
                  <a:pt x="342719" y="2109987"/>
                  <a:pt x="325453" y="2127608"/>
                  <a:pt x="314503" y="2110655"/>
                </a:cubicBezTo>
                <a:cubicBezTo>
                  <a:pt x="330507" y="2135431"/>
                  <a:pt x="308065" y="2109270"/>
                  <a:pt x="345844" y="2131994"/>
                </a:cubicBezTo>
                <a:cubicBezTo>
                  <a:pt x="370058" y="2147308"/>
                  <a:pt x="372239" y="2152830"/>
                  <a:pt x="368365" y="2154524"/>
                </a:cubicBezTo>
                <a:lnTo>
                  <a:pt x="359899" y="2154251"/>
                </a:lnTo>
                <a:lnTo>
                  <a:pt x="341748" y="2137622"/>
                </a:lnTo>
                <a:cubicBezTo>
                  <a:pt x="332964" y="2130237"/>
                  <a:pt x="323512" y="2123339"/>
                  <a:pt x="312989" y="2117878"/>
                </a:cubicBezTo>
                <a:cubicBezTo>
                  <a:pt x="304843" y="2113651"/>
                  <a:pt x="308761" y="2126025"/>
                  <a:pt x="300615" y="2121798"/>
                </a:cubicBezTo>
                <a:cubicBezTo>
                  <a:pt x="268632" y="2110372"/>
                  <a:pt x="201561" y="2043684"/>
                  <a:pt x="166337" y="2020236"/>
                </a:cubicBezTo>
                <a:cubicBezTo>
                  <a:pt x="124247" y="1998395"/>
                  <a:pt x="174330" y="2034723"/>
                  <a:pt x="189187" y="2047604"/>
                </a:cubicBezTo>
                <a:cubicBezTo>
                  <a:pt x="205994" y="2061709"/>
                  <a:pt x="227855" y="2079463"/>
                  <a:pt x="252114" y="2098796"/>
                </a:cubicBezTo>
                <a:lnTo>
                  <a:pt x="266876" y="2110382"/>
                </a:lnTo>
                <a:lnTo>
                  <a:pt x="260304" y="2106856"/>
                </a:lnTo>
                <a:cubicBezTo>
                  <a:pt x="260304" y="2106856"/>
                  <a:pt x="251094" y="2118349"/>
                  <a:pt x="240812" y="2129610"/>
                </a:cubicBezTo>
                <a:cubicBezTo>
                  <a:pt x="222881" y="2119017"/>
                  <a:pt x="192382" y="2098982"/>
                  <a:pt x="192382" y="2098982"/>
                </a:cubicBezTo>
                <a:cubicBezTo>
                  <a:pt x="169222" y="2107474"/>
                  <a:pt x="215056" y="2124071"/>
                  <a:pt x="215056" y="2124071"/>
                </a:cubicBezTo>
                <a:cubicBezTo>
                  <a:pt x="231372" y="2142177"/>
                  <a:pt x="294419" y="2204023"/>
                  <a:pt x="295804" y="2197583"/>
                </a:cubicBezTo>
                <a:cubicBezTo>
                  <a:pt x="285211" y="2215516"/>
                  <a:pt x="251044" y="2181218"/>
                  <a:pt x="214338" y="2158725"/>
                </a:cubicBezTo>
                <a:cubicBezTo>
                  <a:pt x="188895" y="2146514"/>
                  <a:pt x="83370" y="2089006"/>
                  <a:pt x="135237" y="2134971"/>
                </a:cubicBezTo>
                <a:cubicBezTo>
                  <a:pt x="159295" y="2153621"/>
                  <a:pt x="184508" y="2166904"/>
                  <a:pt x="215006" y="2186939"/>
                </a:cubicBezTo>
                <a:cubicBezTo>
                  <a:pt x="302362" y="2242785"/>
                  <a:pt x="329886" y="2265548"/>
                  <a:pt x="382575" y="2300515"/>
                </a:cubicBezTo>
                <a:lnTo>
                  <a:pt x="388798" y="2304460"/>
                </a:lnTo>
                <a:lnTo>
                  <a:pt x="381023" y="2294414"/>
                </a:lnTo>
                <a:cubicBezTo>
                  <a:pt x="372258" y="2279470"/>
                  <a:pt x="370840" y="2273723"/>
                  <a:pt x="373962" y="2273814"/>
                </a:cubicBezTo>
                <a:cubicBezTo>
                  <a:pt x="383329" y="2274085"/>
                  <a:pt x="433561" y="2326896"/>
                  <a:pt x="448864" y="2341519"/>
                </a:cubicBezTo>
                <a:lnTo>
                  <a:pt x="450551" y="2343690"/>
                </a:lnTo>
                <a:lnTo>
                  <a:pt x="470073" y="2356513"/>
                </a:lnTo>
                <a:lnTo>
                  <a:pt x="492058" y="2370716"/>
                </a:lnTo>
                <a:lnTo>
                  <a:pt x="489749" y="2366742"/>
                </a:lnTo>
                <a:cubicBezTo>
                  <a:pt x="477906" y="2345084"/>
                  <a:pt x="465238" y="2319931"/>
                  <a:pt x="460289" y="2308794"/>
                </a:cubicBezTo>
                <a:cubicBezTo>
                  <a:pt x="460289" y="2308794"/>
                  <a:pt x="421858" y="2278806"/>
                  <a:pt x="446509" y="2277913"/>
                </a:cubicBezTo>
                <a:cubicBezTo>
                  <a:pt x="446509" y="2277913"/>
                  <a:pt x="469295" y="2306416"/>
                  <a:pt x="483060" y="2322046"/>
                </a:cubicBezTo>
                <a:lnTo>
                  <a:pt x="482875" y="2322611"/>
                </a:lnTo>
                <a:lnTo>
                  <a:pt x="488313" y="2326209"/>
                </a:lnTo>
                <a:lnTo>
                  <a:pt x="491140" y="2330012"/>
                </a:lnTo>
                <a:lnTo>
                  <a:pt x="495392" y="2329224"/>
                </a:lnTo>
                <a:cubicBezTo>
                  <a:pt x="495392" y="2329224"/>
                  <a:pt x="489699" y="2325910"/>
                  <a:pt x="483060" y="2322046"/>
                </a:cubicBezTo>
                <a:cubicBezTo>
                  <a:pt x="496326" y="2314526"/>
                  <a:pt x="508644" y="2306453"/>
                  <a:pt x="508644" y="2306453"/>
                </a:cubicBezTo>
                <a:lnTo>
                  <a:pt x="513799" y="2311844"/>
                </a:lnTo>
                <a:lnTo>
                  <a:pt x="503356" y="2296252"/>
                </a:lnTo>
                <a:cubicBezTo>
                  <a:pt x="486286" y="2270351"/>
                  <a:pt x="471006" y="2246695"/>
                  <a:pt x="459399" y="2228075"/>
                </a:cubicBezTo>
                <a:cubicBezTo>
                  <a:pt x="456866" y="2223863"/>
                  <a:pt x="452694" y="2217574"/>
                  <a:pt x="448380" y="2211038"/>
                </a:cubicBezTo>
                <a:lnTo>
                  <a:pt x="440404" y="2198594"/>
                </a:lnTo>
                <a:lnTo>
                  <a:pt x="449782" y="2200281"/>
                </a:lnTo>
                <a:lnTo>
                  <a:pt x="468470" y="2227653"/>
                </a:lnTo>
                <a:cubicBezTo>
                  <a:pt x="492911" y="2266318"/>
                  <a:pt x="522189" y="2317573"/>
                  <a:pt x="542339" y="2333157"/>
                </a:cubicBezTo>
                <a:cubicBezTo>
                  <a:pt x="548772" y="2339701"/>
                  <a:pt x="548883" y="2326722"/>
                  <a:pt x="555318" y="2333266"/>
                </a:cubicBezTo>
                <a:cubicBezTo>
                  <a:pt x="563630" y="2341720"/>
                  <a:pt x="570477" y="2351207"/>
                  <a:pt x="576540" y="2360952"/>
                </a:cubicBezTo>
                <a:lnTo>
                  <a:pt x="588641" y="2382388"/>
                </a:lnTo>
                <a:lnTo>
                  <a:pt x="596605" y="2385272"/>
                </a:lnTo>
                <a:cubicBezTo>
                  <a:pt x="600813" y="2384862"/>
                  <a:pt x="600452" y="2378937"/>
                  <a:pt x="582178" y="2356870"/>
                </a:cubicBezTo>
                <a:cubicBezTo>
                  <a:pt x="553305" y="2323555"/>
                  <a:pt x="566531" y="2355384"/>
                  <a:pt x="558997" y="2326867"/>
                </a:cubicBezTo>
                <a:cubicBezTo>
                  <a:pt x="564152" y="2346380"/>
                  <a:pt x="586030" y="2334979"/>
                  <a:pt x="586962" y="2320281"/>
                </a:cubicBezTo>
                <a:cubicBezTo>
                  <a:pt x="589342" y="2329286"/>
                  <a:pt x="498770" y="2229582"/>
                  <a:pt x="502085" y="2223887"/>
                </a:cubicBezTo>
                <a:cubicBezTo>
                  <a:pt x="516005" y="2219607"/>
                  <a:pt x="552559" y="2268505"/>
                  <a:pt x="574769" y="2296017"/>
                </a:cubicBezTo>
                <a:lnTo>
                  <a:pt x="590335" y="2313100"/>
                </a:lnTo>
                <a:lnTo>
                  <a:pt x="538308" y="2234555"/>
                </a:lnTo>
                <a:lnTo>
                  <a:pt x="524590" y="2213731"/>
                </a:lnTo>
                <a:lnTo>
                  <a:pt x="703608" y="2245914"/>
                </a:lnTo>
                <a:lnTo>
                  <a:pt x="711511" y="2242283"/>
                </a:lnTo>
                <a:lnTo>
                  <a:pt x="713354" y="2231773"/>
                </a:lnTo>
                <a:lnTo>
                  <a:pt x="667582" y="2222716"/>
                </a:lnTo>
                <a:cubicBezTo>
                  <a:pt x="625674" y="2214372"/>
                  <a:pt x="584289" y="2205092"/>
                  <a:pt x="543867" y="2192002"/>
                </a:cubicBezTo>
                <a:cubicBezTo>
                  <a:pt x="580447" y="2193527"/>
                  <a:pt x="615679" y="2197538"/>
                  <a:pt x="650241" y="2202809"/>
                </a:cubicBezTo>
                <a:lnTo>
                  <a:pt x="725946" y="2216391"/>
                </a:lnTo>
                <a:lnTo>
                  <a:pt x="723474" y="2204801"/>
                </a:lnTo>
                <a:lnTo>
                  <a:pt x="720068" y="2198382"/>
                </a:lnTo>
                <a:lnTo>
                  <a:pt x="680820" y="2189802"/>
                </a:lnTo>
                <a:lnTo>
                  <a:pt x="481011" y="2146123"/>
                </a:lnTo>
                <a:lnTo>
                  <a:pt x="473711" y="2134630"/>
                </a:lnTo>
                <a:cubicBezTo>
                  <a:pt x="450228" y="2097654"/>
                  <a:pt x="406850" y="2046989"/>
                  <a:pt x="403751" y="2029658"/>
                </a:cubicBezTo>
                <a:cubicBezTo>
                  <a:pt x="403805" y="2023169"/>
                  <a:pt x="410351" y="2016734"/>
                  <a:pt x="410406" y="2010244"/>
                </a:cubicBezTo>
                <a:cubicBezTo>
                  <a:pt x="394439" y="1979823"/>
                  <a:pt x="364409" y="1949281"/>
                  <a:pt x="340927" y="1912308"/>
                </a:cubicBezTo>
                <a:lnTo>
                  <a:pt x="173855" y="1675361"/>
                </a:lnTo>
                <a:lnTo>
                  <a:pt x="186996" y="1678382"/>
                </a:lnTo>
                <a:lnTo>
                  <a:pt x="229339" y="1740317"/>
                </a:lnTo>
                <a:cubicBezTo>
                  <a:pt x="265645" y="1793059"/>
                  <a:pt x="302549" y="1845730"/>
                  <a:pt x="341581" y="1898792"/>
                </a:cubicBezTo>
                <a:cubicBezTo>
                  <a:pt x="360767" y="1932487"/>
                  <a:pt x="397230" y="1969571"/>
                  <a:pt x="371129" y="1922297"/>
                </a:cubicBezTo>
                <a:cubicBezTo>
                  <a:pt x="325243" y="1848355"/>
                  <a:pt x="235269" y="1743755"/>
                  <a:pt x="209222" y="1689992"/>
                </a:cubicBezTo>
                <a:lnTo>
                  <a:pt x="208176" y="1683254"/>
                </a:lnTo>
                <a:lnTo>
                  <a:pt x="212049" y="1684144"/>
                </a:lnTo>
                <a:lnTo>
                  <a:pt x="231426" y="1685133"/>
                </a:lnTo>
                <a:lnTo>
                  <a:pt x="243192" y="1686675"/>
                </a:lnTo>
                <a:lnTo>
                  <a:pt x="292137" y="1766003"/>
                </a:lnTo>
                <a:cubicBezTo>
                  <a:pt x="309615" y="1793734"/>
                  <a:pt x="327108" y="1819706"/>
                  <a:pt x="345313" y="1841494"/>
                </a:cubicBezTo>
                <a:cubicBezTo>
                  <a:pt x="368304" y="1872515"/>
                  <a:pt x="395181" y="1892213"/>
                  <a:pt x="368479" y="1851966"/>
                </a:cubicBezTo>
                <a:lnTo>
                  <a:pt x="257888" y="1688602"/>
                </a:lnTo>
                <a:lnTo>
                  <a:pt x="366720" y="1702872"/>
                </a:lnTo>
                <a:lnTo>
                  <a:pt x="403973" y="1757070"/>
                </a:lnTo>
                <a:cubicBezTo>
                  <a:pt x="416518" y="1775505"/>
                  <a:pt x="428469" y="1793251"/>
                  <a:pt x="439149" y="1809296"/>
                </a:cubicBezTo>
                <a:cubicBezTo>
                  <a:pt x="465908" y="1843052"/>
                  <a:pt x="518881" y="1910025"/>
                  <a:pt x="482047" y="1852925"/>
                </a:cubicBezTo>
                <a:cubicBezTo>
                  <a:pt x="454065" y="1804284"/>
                  <a:pt x="428412" y="1768101"/>
                  <a:pt x="401940" y="1732723"/>
                </a:cubicBezTo>
                <a:lnTo>
                  <a:pt x="380793" y="1704717"/>
                </a:lnTo>
                <a:lnTo>
                  <a:pt x="395808" y="1706685"/>
                </a:lnTo>
                <a:lnTo>
                  <a:pt x="462437" y="1805706"/>
                </a:lnTo>
                <a:cubicBezTo>
                  <a:pt x="505760" y="1862860"/>
                  <a:pt x="486086" y="1823212"/>
                  <a:pt x="465763" y="1795999"/>
                </a:cubicBezTo>
                <a:cubicBezTo>
                  <a:pt x="439663" y="1748725"/>
                  <a:pt x="452959" y="1775339"/>
                  <a:pt x="436390" y="1751942"/>
                </a:cubicBezTo>
                <a:lnTo>
                  <a:pt x="405181" y="1708089"/>
                </a:lnTo>
                <a:lnTo>
                  <a:pt x="451777" y="1715218"/>
                </a:lnTo>
                <a:lnTo>
                  <a:pt x="459226" y="1714402"/>
                </a:lnTo>
                <a:lnTo>
                  <a:pt x="495016" y="1721836"/>
                </a:lnTo>
                <a:lnTo>
                  <a:pt x="554667" y="1730963"/>
                </a:lnTo>
                <a:cubicBezTo>
                  <a:pt x="605273" y="1738794"/>
                  <a:pt x="652879" y="1745513"/>
                  <a:pt x="694180" y="1748389"/>
                </a:cubicBezTo>
                <a:cubicBezTo>
                  <a:pt x="642074" y="1735531"/>
                  <a:pt x="585653" y="1723484"/>
                  <a:pt x="526337" y="1712101"/>
                </a:cubicBezTo>
                <a:lnTo>
                  <a:pt x="391273" y="1688547"/>
                </a:lnTo>
                <a:lnTo>
                  <a:pt x="264059" y="1509790"/>
                </a:lnTo>
                <a:lnTo>
                  <a:pt x="269257" y="1508990"/>
                </a:lnTo>
                <a:cubicBezTo>
                  <a:pt x="270999" y="1508162"/>
                  <a:pt x="270456" y="1507174"/>
                  <a:pt x="268210" y="1506077"/>
                </a:cubicBezTo>
                <a:lnTo>
                  <a:pt x="259443" y="1503306"/>
                </a:lnTo>
                <a:lnTo>
                  <a:pt x="179274" y="1390656"/>
                </a:lnTo>
                <a:lnTo>
                  <a:pt x="3" y="1145800"/>
                </a:lnTo>
                <a:lnTo>
                  <a:pt x="1" y="0"/>
                </a:lnTo>
                <a:lnTo>
                  <a:pt x="1268252" y="1"/>
                </a:lnTo>
                <a:lnTo>
                  <a:pt x="1290242" y="35335"/>
                </a:lnTo>
                <a:cubicBezTo>
                  <a:pt x="1321811" y="79562"/>
                  <a:pt x="1364922" y="125862"/>
                  <a:pt x="1402241" y="173635"/>
                </a:cubicBezTo>
                <a:cubicBezTo>
                  <a:pt x="1481908" y="281935"/>
                  <a:pt x="1571282" y="393561"/>
                  <a:pt x="1657503" y="494345"/>
                </a:cubicBezTo>
                <a:cubicBezTo>
                  <a:pt x="1700881" y="545008"/>
                  <a:pt x="1730792" y="589610"/>
                  <a:pt x="1777190" y="602981"/>
                </a:cubicBezTo>
                <a:lnTo>
                  <a:pt x="1777311" y="603036"/>
                </a:lnTo>
                <a:lnTo>
                  <a:pt x="1776364" y="601851"/>
                </a:lnTo>
                <a:cubicBezTo>
                  <a:pt x="1677651" y="479307"/>
                  <a:pt x="1578109" y="356283"/>
                  <a:pt x="1482107" y="237540"/>
                </a:cubicBezTo>
                <a:cubicBezTo>
                  <a:pt x="1456941" y="200033"/>
                  <a:pt x="1416685" y="160092"/>
                  <a:pt x="1395387" y="115944"/>
                </a:cubicBezTo>
                <a:cubicBezTo>
                  <a:pt x="1374072" y="56544"/>
                  <a:pt x="1425731" y="118362"/>
                  <a:pt x="1456035" y="160130"/>
                </a:cubicBezTo>
                <a:cubicBezTo>
                  <a:pt x="1513937" y="224311"/>
                  <a:pt x="1567024" y="294582"/>
                  <a:pt x="1629119" y="362472"/>
                </a:cubicBezTo>
                <a:cubicBezTo>
                  <a:pt x="1655216" y="385281"/>
                  <a:pt x="1609648" y="328278"/>
                  <a:pt x="1596437" y="311698"/>
                </a:cubicBezTo>
                <a:cubicBezTo>
                  <a:pt x="1550868" y="254694"/>
                  <a:pt x="1509162" y="191051"/>
                  <a:pt x="1460834" y="138793"/>
                </a:cubicBezTo>
                <a:cubicBezTo>
                  <a:pt x="1435479" y="108160"/>
                  <a:pt x="1404651" y="76565"/>
                  <a:pt x="1374239" y="44258"/>
                </a:cubicBezTo>
                <a:lnTo>
                  <a:pt x="1333948" y="0"/>
                </a:lnTo>
                <a:lnTo>
                  <a:pt x="1355958" y="1"/>
                </a:lnTo>
                <a:lnTo>
                  <a:pt x="1404862" y="50014"/>
                </a:lnTo>
                <a:cubicBezTo>
                  <a:pt x="1420325" y="65999"/>
                  <a:pt x="1432646" y="79202"/>
                  <a:pt x="1437156" y="85637"/>
                </a:cubicBezTo>
                <a:cubicBezTo>
                  <a:pt x="1448540" y="92264"/>
                  <a:pt x="1472259" y="106066"/>
                  <a:pt x="1477951" y="109380"/>
                </a:cubicBezTo>
                <a:cubicBezTo>
                  <a:pt x="1491713" y="125010"/>
                  <a:pt x="1495042" y="134568"/>
                  <a:pt x="1502562" y="147835"/>
                </a:cubicBezTo>
                <a:cubicBezTo>
                  <a:pt x="1508254" y="151149"/>
                  <a:pt x="1530146" y="154998"/>
                  <a:pt x="1544307" y="172131"/>
                </a:cubicBezTo>
                <a:cubicBezTo>
                  <a:pt x="1558071" y="187762"/>
                  <a:pt x="1585061" y="235222"/>
                  <a:pt x="1617801" y="261896"/>
                </a:cubicBezTo>
                <a:cubicBezTo>
                  <a:pt x="1669993" y="307515"/>
                  <a:pt x="1607885" y="224374"/>
                  <a:pt x="1593174" y="208192"/>
                </a:cubicBezTo>
                <a:cubicBezTo>
                  <a:pt x="1576633" y="182052"/>
                  <a:pt x="1551485" y="159797"/>
                  <a:pt x="1542464" y="146926"/>
                </a:cubicBezTo>
                <a:cubicBezTo>
                  <a:pt x="1540084" y="137919"/>
                  <a:pt x="1547264" y="125587"/>
                  <a:pt x="1539192" y="113268"/>
                </a:cubicBezTo>
                <a:cubicBezTo>
                  <a:pt x="1530913" y="92575"/>
                  <a:pt x="1504356" y="63465"/>
                  <a:pt x="1473826" y="32995"/>
                </a:cubicBezTo>
                <a:lnTo>
                  <a:pt x="1440545" y="1"/>
                </a:lnTo>
                <a:lnTo>
                  <a:pt x="1446444" y="1"/>
                </a:lnTo>
                <a:lnTo>
                  <a:pt x="1501607" y="60277"/>
                </a:lnTo>
                <a:cubicBezTo>
                  <a:pt x="1530638" y="93050"/>
                  <a:pt x="1558839" y="125339"/>
                  <a:pt x="1589885" y="159284"/>
                </a:cubicBezTo>
                <a:cubicBezTo>
                  <a:pt x="1604598" y="175468"/>
                  <a:pt x="1628317" y="189271"/>
                  <a:pt x="1654413" y="212079"/>
                </a:cubicBezTo>
                <a:cubicBezTo>
                  <a:pt x="1682890" y="243893"/>
                  <a:pt x="1687096" y="262853"/>
                  <a:pt x="1714128" y="270964"/>
                </a:cubicBezTo>
                <a:cubicBezTo>
                  <a:pt x="1736019" y="274815"/>
                  <a:pt x="1745957" y="257737"/>
                  <a:pt x="1757343" y="264362"/>
                </a:cubicBezTo>
                <a:cubicBezTo>
                  <a:pt x="1786753" y="281480"/>
                  <a:pt x="1845550" y="370312"/>
                  <a:pt x="1873473" y="403075"/>
                </a:cubicBezTo>
                <a:lnTo>
                  <a:pt x="1996720" y="549589"/>
                </a:lnTo>
                <a:lnTo>
                  <a:pt x="1999793" y="549288"/>
                </a:lnTo>
                <a:lnTo>
                  <a:pt x="2010119" y="547588"/>
                </a:lnTo>
                <a:lnTo>
                  <a:pt x="1935758" y="453454"/>
                </a:lnTo>
                <a:cubicBezTo>
                  <a:pt x="1869036" y="370328"/>
                  <a:pt x="1800545" y="285061"/>
                  <a:pt x="1728508" y="191698"/>
                </a:cubicBezTo>
                <a:cubicBezTo>
                  <a:pt x="1714746" y="176066"/>
                  <a:pt x="1683890" y="135246"/>
                  <a:pt x="1646943" y="89612"/>
                </a:cubicBezTo>
                <a:cubicBezTo>
                  <a:pt x="1637749" y="79497"/>
                  <a:pt x="1592460" y="26548"/>
                  <a:pt x="1575755" y="3442"/>
                </a:cubicBezTo>
                <a:lnTo>
                  <a:pt x="1573600" y="1"/>
                </a:lnTo>
                <a:lnTo>
                  <a:pt x="1579533" y="1"/>
                </a:lnTo>
                <a:lnTo>
                  <a:pt x="1590526" y="9783"/>
                </a:lnTo>
                <a:cubicBezTo>
                  <a:pt x="1621134" y="39029"/>
                  <a:pt x="1614981" y="29415"/>
                  <a:pt x="1600168" y="10950"/>
                </a:cubicBezTo>
                <a:lnTo>
                  <a:pt x="1591145" y="1"/>
                </a:lnTo>
                <a:lnTo>
                  <a:pt x="1635592" y="1"/>
                </a:lnTo>
                <a:lnTo>
                  <a:pt x="1670045" y="40544"/>
                </a:lnTo>
                <a:cubicBezTo>
                  <a:pt x="1683090" y="55875"/>
                  <a:pt x="1693106" y="67579"/>
                  <a:pt x="1696784" y="71626"/>
                </a:cubicBezTo>
                <a:cubicBezTo>
                  <a:pt x="1736645" y="110065"/>
                  <a:pt x="1771211" y="146694"/>
                  <a:pt x="1803002" y="172815"/>
                </a:cubicBezTo>
                <a:cubicBezTo>
                  <a:pt x="1808694" y="176128"/>
                  <a:pt x="1830032" y="180926"/>
                  <a:pt x="1835725" y="184240"/>
                </a:cubicBezTo>
                <a:cubicBezTo>
                  <a:pt x="1885540" y="220853"/>
                  <a:pt x="1921511" y="320534"/>
                  <a:pt x="1937695" y="305822"/>
                </a:cubicBezTo>
                <a:cubicBezTo>
                  <a:pt x="1937695" y="305822"/>
                  <a:pt x="1927245" y="284497"/>
                  <a:pt x="1922486" y="266486"/>
                </a:cubicBezTo>
                <a:cubicBezTo>
                  <a:pt x="1915405" y="257920"/>
                  <a:pt x="1909610" y="250420"/>
                  <a:pt x="1908780" y="249937"/>
                </a:cubicBezTo>
                <a:lnTo>
                  <a:pt x="1915034" y="259872"/>
                </a:lnTo>
                <a:lnTo>
                  <a:pt x="1907934" y="253572"/>
                </a:lnTo>
                <a:cubicBezTo>
                  <a:pt x="1904513" y="249358"/>
                  <a:pt x="1902633" y="246040"/>
                  <a:pt x="1902633" y="246040"/>
                </a:cubicBezTo>
                <a:cubicBezTo>
                  <a:pt x="1902633" y="246040"/>
                  <a:pt x="1912573" y="228964"/>
                  <a:pt x="1904103" y="215144"/>
                </a:cubicBezTo>
                <a:cubicBezTo>
                  <a:pt x="1890325" y="184264"/>
                  <a:pt x="1824918" y="122065"/>
                  <a:pt x="1807826" y="96875"/>
                </a:cubicBezTo>
                <a:cubicBezTo>
                  <a:pt x="1802134" y="93564"/>
                  <a:pt x="1809311" y="81230"/>
                  <a:pt x="1806932" y="72224"/>
                </a:cubicBezTo>
                <a:cubicBezTo>
                  <a:pt x="1798853" y="52282"/>
                  <a:pt x="1777396" y="28045"/>
                  <a:pt x="1754171" y="3574"/>
                </a:cubicBezTo>
                <a:lnTo>
                  <a:pt x="1750762" y="1"/>
                </a:lnTo>
                <a:lnTo>
                  <a:pt x="1770078" y="0"/>
                </a:lnTo>
                <a:lnTo>
                  <a:pt x="1836658" y="71682"/>
                </a:lnTo>
                <a:cubicBezTo>
                  <a:pt x="1886401" y="127721"/>
                  <a:pt x="1934796" y="184504"/>
                  <a:pt x="1982524" y="241890"/>
                </a:cubicBezTo>
                <a:lnTo>
                  <a:pt x="2219726" y="534819"/>
                </a:lnTo>
                <a:lnTo>
                  <a:pt x="2228082" y="537234"/>
                </a:lnTo>
                <a:lnTo>
                  <a:pt x="2236346" y="530484"/>
                </a:lnTo>
                <a:lnTo>
                  <a:pt x="2207620" y="493715"/>
                </a:lnTo>
                <a:cubicBezTo>
                  <a:pt x="2181352" y="460010"/>
                  <a:pt x="2156093" y="425941"/>
                  <a:pt x="2134052" y="389615"/>
                </a:cubicBezTo>
                <a:cubicBezTo>
                  <a:pt x="2160744" y="414677"/>
                  <a:pt x="2184791" y="440737"/>
                  <a:pt x="2207504" y="467313"/>
                </a:cubicBezTo>
                <a:lnTo>
                  <a:pt x="2255928" y="527071"/>
                </a:lnTo>
                <a:lnTo>
                  <a:pt x="2261633" y="516683"/>
                </a:lnTo>
                <a:lnTo>
                  <a:pt x="2263250" y="509597"/>
                </a:lnTo>
                <a:lnTo>
                  <a:pt x="2239149" y="477454"/>
                </a:lnTo>
                <a:cubicBezTo>
                  <a:pt x="2180961" y="402310"/>
                  <a:pt x="2122770" y="327165"/>
                  <a:pt x="2066827" y="247613"/>
                </a:cubicBezTo>
                <a:cubicBezTo>
                  <a:pt x="2006057" y="158901"/>
                  <a:pt x="1927391" y="86207"/>
                  <a:pt x="1859068" y="3102"/>
                </a:cubicBezTo>
                <a:lnTo>
                  <a:pt x="1856809" y="1"/>
                </a:lnTo>
                <a:lnTo>
                  <a:pt x="2074039" y="1"/>
                </a:lnTo>
                <a:lnTo>
                  <a:pt x="2077944" y="7880"/>
                </a:lnTo>
                <a:cubicBezTo>
                  <a:pt x="2087597" y="23975"/>
                  <a:pt x="2096084" y="29034"/>
                  <a:pt x="2098808" y="26809"/>
                </a:cubicBezTo>
                <a:cubicBezTo>
                  <a:pt x="2101531" y="24584"/>
                  <a:pt x="2098493" y="15075"/>
                  <a:pt x="2085095" y="2039"/>
                </a:cubicBezTo>
                <a:lnTo>
                  <a:pt x="2082629" y="0"/>
                </a:lnTo>
                <a:lnTo>
                  <a:pt x="2402951" y="0"/>
                </a:lnTo>
                <a:lnTo>
                  <a:pt x="2404346" y="1821"/>
                </a:lnTo>
                <a:lnTo>
                  <a:pt x="2443533" y="47714"/>
                </a:lnTo>
                <a:cubicBezTo>
                  <a:pt x="2476717" y="86714"/>
                  <a:pt x="2508359" y="122913"/>
                  <a:pt x="2537741" y="152080"/>
                </a:cubicBezTo>
                <a:cubicBezTo>
                  <a:pt x="2506704" y="108295"/>
                  <a:pt x="2471873" y="62305"/>
                  <a:pt x="2434415" y="14923"/>
                </a:cubicBezTo>
                <a:close/>
                <a:moveTo>
                  <a:pt x="5638562" y="0"/>
                </a:moveTo>
                <a:lnTo>
                  <a:pt x="5638780" y="2525"/>
                </a:lnTo>
                <a:cubicBezTo>
                  <a:pt x="5639009" y="5207"/>
                  <a:pt x="5639206" y="7504"/>
                  <a:pt x="5639074" y="5972"/>
                </a:cubicBezTo>
                <a:close/>
              </a:path>
            </a:pathLst>
          </a:custGeom>
          <a:noFill/>
        </p:spPr>
        <p:txBody>
          <a:bodyPr rtlCol="0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23951-C8C8-4DBC-B8C8-4CC7B396FA1C}" type="datetimeFigureOut">
              <a:rPr lang="ar-SA" smtClean="0"/>
              <a:t>24/05/1440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D86A-9291-4EE5-815D-FFF8FE4A2D6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صورة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1348" y="5180013"/>
            <a:ext cx="365402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E7FAFCD5-A19B-4EB5-AF10-D3554CA73D84}"/>
              </a:ext>
            </a:extLst>
          </p:cNvPr>
          <p:cNvSpPr/>
          <p:nvPr/>
        </p:nvSpPr>
        <p:spPr>
          <a:xfrm>
            <a:off x="5984082" y="5332413"/>
            <a:ext cx="2884885" cy="1136650"/>
          </a:xfrm>
          <a:prstGeom prst="rect">
            <a:avLst/>
          </a:prstGeom>
          <a:solidFill>
            <a:srgbClr val="BA7E6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402436" name="مربع نص 6"/>
          <p:cNvSpPr txBox="1">
            <a:spLocks noChangeArrowheads="1"/>
          </p:cNvSpPr>
          <p:nvPr/>
        </p:nvSpPr>
        <p:spPr bwMode="auto">
          <a:xfrm>
            <a:off x="6278166" y="5421313"/>
            <a:ext cx="21526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6000" b="1">
                <a:solidFill>
                  <a:srgbClr val="FFFFFF"/>
                </a:solidFill>
              </a:rPr>
              <a:t>فن القراءة</a:t>
            </a:r>
          </a:p>
        </p:txBody>
      </p:sp>
      <p:sp>
        <p:nvSpPr>
          <p:cNvPr id="402437" name="مربع نص 7"/>
          <p:cNvSpPr txBox="1">
            <a:spLocks noChangeArrowheads="1"/>
          </p:cNvSpPr>
          <p:nvPr/>
        </p:nvSpPr>
        <p:spPr bwMode="auto">
          <a:xfrm>
            <a:off x="6268641" y="5137150"/>
            <a:ext cx="24467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6000" b="1">
                <a:solidFill>
                  <a:srgbClr val="000000"/>
                </a:solidFill>
              </a:rPr>
              <a:t>القائد المبدع</a:t>
            </a:r>
          </a:p>
        </p:txBody>
      </p:sp>
      <p:pic>
        <p:nvPicPr>
          <p:cNvPr id="10" name="عنصر نائب للصورة 9">
            <a:extLst>
              <a:ext uri="{FF2B5EF4-FFF2-40B4-BE49-F238E27FC236}">
                <a16:creationId xmlns:a16="http://schemas.microsoft.com/office/drawing/2014/main" xmlns="" id="{9B6D07D8-D25F-44B1-9DC1-464F3671CC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" b="5000"/>
          <a:stretch>
            <a:fillRect/>
          </a:stretch>
        </p:blipFill>
        <p:spPr>
          <a:xfrm>
            <a:off x="0" y="-1588"/>
            <a:ext cx="9144000" cy="6858001"/>
          </a:xfrm>
        </p:spPr>
      </p:pic>
      <p:sp>
        <p:nvSpPr>
          <p:cNvPr id="402439" name="مربع نص 10"/>
          <p:cNvSpPr txBox="1">
            <a:spLocks noChangeArrowheads="1"/>
          </p:cNvSpPr>
          <p:nvPr/>
        </p:nvSpPr>
        <p:spPr bwMode="auto">
          <a:xfrm>
            <a:off x="4404122" y="5346701"/>
            <a:ext cx="372784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400" b="1">
                <a:solidFill>
                  <a:schemeClr val="bg1"/>
                </a:solidFill>
              </a:rPr>
              <a:t> </a:t>
            </a:r>
            <a:r>
              <a:rPr lang="ar-SA" sz="6600" b="1">
                <a:solidFill>
                  <a:schemeClr val="bg1"/>
                </a:solidFill>
              </a:rPr>
              <a:t>اشحن رصيدك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مربع نص 3"/>
          <p:cNvSpPr txBox="1">
            <a:spLocks noChangeArrowheads="1"/>
          </p:cNvSpPr>
          <p:nvPr/>
        </p:nvSpPr>
        <p:spPr bwMode="auto">
          <a:xfrm>
            <a:off x="3025379" y="4297363"/>
            <a:ext cx="5725715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400" b="1"/>
              <a:t>الخطوة الثالثة </a:t>
            </a:r>
          </a:p>
          <a:p>
            <a:pPr algn="justLow" rtl="1" eaLnBrk="1" hangingPunct="1"/>
            <a:r>
              <a:rPr lang="ar-SA" sz="3200"/>
              <a:t>التصرف بحزم وقوة وأن ينفذ القرار الذي انتهي إليه بعزم صادق ، تعرف علي أشخاص كثر لا يعوزهم الرأي الصائب فلهم من الفطنة ما يكشف أمامهم خوافي الأمور. </a:t>
            </a:r>
          </a:p>
        </p:txBody>
      </p:sp>
      <p:pic>
        <p:nvPicPr>
          <p:cNvPr id="3" name="عنصر نائب للصورة 4">
            <a:extLst>
              <a:ext uri="{FF2B5EF4-FFF2-40B4-BE49-F238E27FC236}">
                <a16:creationId xmlns:a16="http://schemas.microsoft.com/office/drawing/2014/main" xmlns="" id="{BE74655F-2BA5-4B1B-A5C1-34847B97F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2" r="12582"/>
          <a:stretch>
            <a:fillRect/>
          </a:stretch>
        </p:blipFill>
        <p:spPr bwMode="auto">
          <a:xfrm>
            <a:off x="0" y="1"/>
            <a:ext cx="4670511" cy="5550408"/>
          </a:xfrm>
          <a:custGeom>
            <a:avLst/>
            <a:gdLst>
              <a:gd name="connsiteX0" fmla="*/ 2419680 w 6717218"/>
              <a:gd name="connsiteY0" fmla="*/ 5834065 h 5987027"/>
              <a:gd name="connsiteX1" fmla="*/ 2418750 w 6717218"/>
              <a:gd name="connsiteY1" fmla="*/ 5842263 h 5987027"/>
              <a:gd name="connsiteX2" fmla="*/ 2419680 w 6717218"/>
              <a:gd name="connsiteY2" fmla="*/ 5834065 h 5987027"/>
              <a:gd name="connsiteX3" fmla="*/ 2389287 w 6717218"/>
              <a:gd name="connsiteY3" fmla="*/ 5821494 h 5987027"/>
              <a:gd name="connsiteX4" fmla="*/ 2398780 w 6717218"/>
              <a:gd name="connsiteY4" fmla="*/ 5825987 h 5987027"/>
              <a:gd name="connsiteX5" fmla="*/ 2389287 w 6717218"/>
              <a:gd name="connsiteY5" fmla="*/ 5821494 h 5987027"/>
              <a:gd name="connsiteX6" fmla="*/ 1082298 w 6717218"/>
              <a:gd name="connsiteY6" fmla="*/ 5613842 h 5987027"/>
              <a:gd name="connsiteX7" fmla="*/ 1082807 w 6717218"/>
              <a:gd name="connsiteY7" fmla="*/ 5619031 h 5987027"/>
              <a:gd name="connsiteX8" fmla="*/ 1082298 w 6717218"/>
              <a:gd name="connsiteY8" fmla="*/ 5613842 h 5987027"/>
              <a:gd name="connsiteX9" fmla="*/ 3416122 w 6717218"/>
              <a:gd name="connsiteY9" fmla="*/ 5613840 h 5987027"/>
              <a:gd name="connsiteX10" fmla="*/ 3416631 w 6717218"/>
              <a:gd name="connsiteY10" fmla="*/ 5619029 h 5987027"/>
              <a:gd name="connsiteX11" fmla="*/ 3416122 w 6717218"/>
              <a:gd name="connsiteY11" fmla="*/ 5613840 h 5987027"/>
              <a:gd name="connsiteX12" fmla="*/ 1110281 w 6717218"/>
              <a:gd name="connsiteY12" fmla="*/ 5610674 h 5987027"/>
              <a:gd name="connsiteX13" fmla="*/ 1111020 w 6717218"/>
              <a:gd name="connsiteY13" fmla="*/ 5615904 h 5987027"/>
              <a:gd name="connsiteX14" fmla="*/ 1110281 w 6717218"/>
              <a:gd name="connsiteY14" fmla="*/ 5610674 h 5987027"/>
              <a:gd name="connsiteX15" fmla="*/ 3444105 w 6717218"/>
              <a:gd name="connsiteY15" fmla="*/ 5610673 h 5987027"/>
              <a:gd name="connsiteX16" fmla="*/ 3444844 w 6717218"/>
              <a:gd name="connsiteY16" fmla="*/ 5615903 h 5987027"/>
              <a:gd name="connsiteX17" fmla="*/ 3444105 w 6717218"/>
              <a:gd name="connsiteY17" fmla="*/ 5610673 h 5987027"/>
              <a:gd name="connsiteX18" fmla="*/ 1097854 w 6717218"/>
              <a:gd name="connsiteY18" fmla="*/ 5601860 h 5987027"/>
              <a:gd name="connsiteX19" fmla="*/ 1110281 w 6717218"/>
              <a:gd name="connsiteY19" fmla="*/ 5610674 h 5987027"/>
              <a:gd name="connsiteX20" fmla="*/ 1099905 w 6717218"/>
              <a:gd name="connsiteY20" fmla="*/ 5604345 h 5987027"/>
              <a:gd name="connsiteX21" fmla="*/ 3431679 w 6717218"/>
              <a:gd name="connsiteY21" fmla="*/ 5601859 h 5987027"/>
              <a:gd name="connsiteX22" fmla="*/ 3444105 w 6717218"/>
              <a:gd name="connsiteY22" fmla="*/ 5610673 h 5987027"/>
              <a:gd name="connsiteX23" fmla="*/ 3433728 w 6717218"/>
              <a:gd name="connsiteY23" fmla="*/ 5604343 h 5987027"/>
              <a:gd name="connsiteX24" fmla="*/ 970661 w 6717218"/>
              <a:gd name="connsiteY24" fmla="*/ 5560746 h 5987027"/>
              <a:gd name="connsiteX25" fmla="*/ 980299 w 6717218"/>
              <a:gd name="connsiteY25" fmla="*/ 5566459 h 5987027"/>
              <a:gd name="connsiteX26" fmla="*/ 972575 w 6717218"/>
              <a:gd name="connsiteY26" fmla="*/ 5564605 h 5987027"/>
              <a:gd name="connsiteX27" fmla="*/ 970661 w 6717218"/>
              <a:gd name="connsiteY27" fmla="*/ 5560746 h 5987027"/>
              <a:gd name="connsiteX28" fmla="*/ 3304485 w 6717218"/>
              <a:gd name="connsiteY28" fmla="*/ 5560744 h 5987027"/>
              <a:gd name="connsiteX29" fmla="*/ 3314123 w 6717218"/>
              <a:gd name="connsiteY29" fmla="*/ 5566459 h 5987027"/>
              <a:gd name="connsiteX30" fmla="*/ 3306399 w 6717218"/>
              <a:gd name="connsiteY30" fmla="*/ 5564605 h 5987027"/>
              <a:gd name="connsiteX31" fmla="*/ 3304485 w 6717218"/>
              <a:gd name="connsiteY31" fmla="*/ 5560744 h 5987027"/>
              <a:gd name="connsiteX32" fmla="*/ 961024 w 6717218"/>
              <a:gd name="connsiteY32" fmla="*/ 5555030 h 5987027"/>
              <a:gd name="connsiteX33" fmla="*/ 970661 w 6717218"/>
              <a:gd name="connsiteY33" fmla="*/ 5560746 h 5987027"/>
              <a:gd name="connsiteX34" fmla="*/ 962937 w 6717218"/>
              <a:gd name="connsiteY34" fmla="*/ 5558890 h 5987027"/>
              <a:gd name="connsiteX35" fmla="*/ 961024 w 6717218"/>
              <a:gd name="connsiteY35" fmla="*/ 5555030 h 5987027"/>
              <a:gd name="connsiteX36" fmla="*/ 3294849 w 6717218"/>
              <a:gd name="connsiteY36" fmla="*/ 5555029 h 5987027"/>
              <a:gd name="connsiteX37" fmla="*/ 3304485 w 6717218"/>
              <a:gd name="connsiteY37" fmla="*/ 5560744 h 5987027"/>
              <a:gd name="connsiteX38" fmla="*/ 3296761 w 6717218"/>
              <a:gd name="connsiteY38" fmla="*/ 5558890 h 5987027"/>
              <a:gd name="connsiteX39" fmla="*/ 3294849 w 6717218"/>
              <a:gd name="connsiteY39" fmla="*/ 5555029 h 5987027"/>
              <a:gd name="connsiteX40" fmla="*/ 2185008 w 6717218"/>
              <a:gd name="connsiteY40" fmla="*/ 5554238 h 5987027"/>
              <a:gd name="connsiteX41" fmla="*/ 2184784 w 6717218"/>
              <a:gd name="connsiteY41" fmla="*/ 5555034 h 5987027"/>
              <a:gd name="connsiteX42" fmla="*/ 2196395 w 6717218"/>
              <a:gd name="connsiteY42" fmla="*/ 5568648 h 5987027"/>
              <a:gd name="connsiteX43" fmla="*/ 2195639 w 6717218"/>
              <a:gd name="connsiteY43" fmla="*/ 5567421 h 5987027"/>
              <a:gd name="connsiteX44" fmla="*/ 2185008 w 6717218"/>
              <a:gd name="connsiteY44" fmla="*/ 5554238 h 5987027"/>
              <a:gd name="connsiteX45" fmla="*/ 2386512 w 6717218"/>
              <a:gd name="connsiteY45" fmla="*/ 5538029 h 5987027"/>
              <a:gd name="connsiteX46" fmla="*/ 2414670 w 6717218"/>
              <a:gd name="connsiteY46" fmla="*/ 5561708 h 5987027"/>
              <a:gd name="connsiteX47" fmla="*/ 2415745 w 6717218"/>
              <a:gd name="connsiteY47" fmla="*/ 5572023 h 5987027"/>
              <a:gd name="connsiteX48" fmla="*/ 2406219 w 6717218"/>
              <a:gd name="connsiteY48" fmla="*/ 5566557 h 5987027"/>
              <a:gd name="connsiteX49" fmla="*/ 2386512 w 6717218"/>
              <a:gd name="connsiteY49" fmla="*/ 5538029 h 5987027"/>
              <a:gd name="connsiteX50" fmla="*/ 936573 w 6717218"/>
              <a:gd name="connsiteY50" fmla="*/ 5537996 h 5987027"/>
              <a:gd name="connsiteX51" fmla="*/ 961024 w 6717218"/>
              <a:gd name="connsiteY51" fmla="*/ 5555030 h 5987027"/>
              <a:gd name="connsiteX52" fmla="*/ 945851 w 6717218"/>
              <a:gd name="connsiteY52" fmla="*/ 5547761 h 5987027"/>
              <a:gd name="connsiteX53" fmla="*/ 936573 w 6717218"/>
              <a:gd name="connsiteY53" fmla="*/ 5537996 h 5987027"/>
              <a:gd name="connsiteX54" fmla="*/ 3270396 w 6717218"/>
              <a:gd name="connsiteY54" fmla="*/ 5537994 h 5987027"/>
              <a:gd name="connsiteX55" fmla="*/ 3294849 w 6717218"/>
              <a:gd name="connsiteY55" fmla="*/ 5555029 h 5987027"/>
              <a:gd name="connsiteX56" fmla="*/ 3279675 w 6717218"/>
              <a:gd name="connsiteY56" fmla="*/ 5547761 h 5987027"/>
              <a:gd name="connsiteX57" fmla="*/ 3270396 w 6717218"/>
              <a:gd name="connsiteY57" fmla="*/ 5537994 h 5987027"/>
              <a:gd name="connsiteX58" fmla="*/ 1 w 6717218"/>
              <a:gd name="connsiteY58" fmla="*/ 5473692 h 5987027"/>
              <a:gd name="connsiteX59" fmla="*/ 29444 w 6717218"/>
              <a:gd name="connsiteY59" fmla="*/ 5530611 h 5987027"/>
              <a:gd name="connsiteX60" fmla="*/ 35841 w 6717218"/>
              <a:gd name="connsiteY60" fmla="*/ 5543175 h 5987027"/>
              <a:gd name="connsiteX61" fmla="*/ 23320 w 6717218"/>
              <a:gd name="connsiteY61" fmla="*/ 5534584 h 5987027"/>
              <a:gd name="connsiteX62" fmla="*/ 18715 w 6717218"/>
              <a:gd name="connsiteY62" fmla="*/ 5532005 h 5987027"/>
              <a:gd name="connsiteX63" fmla="*/ 1 w 6717218"/>
              <a:gd name="connsiteY63" fmla="*/ 5497997 h 5987027"/>
              <a:gd name="connsiteX64" fmla="*/ 2643800 w 6717218"/>
              <a:gd name="connsiteY64" fmla="*/ 5471879 h 5987027"/>
              <a:gd name="connsiteX65" fmla="*/ 2655010 w 6717218"/>
              <a:gd name="connsiteY65" fmla="*/ 5477518 h 5987027"/>
              <a:gd name="connsiteX66" fmla="*/ 2680822 w 6717218"/>
              <a:gd name="connsiteY66" fmla="*/ 5488493 h 5987027"/>
              <a:gd name="connsiteX67" fmla="*/ 2719197 w 6717218"/>
              <a:gd name="connsiteY67" fmla="*/ 5528648 h 5987027"/>
              <a:gd name="connsiteX68" fmla="*/ 2757421 w 6717218"/>
              <a:gd name="connsiteY68" fmla="*/ 5572050 h 5987027"/>
              <a:gd name="connsiteX69" fmla="*/ 2741615 w 6717218"/>
              <a:gd name="connsiteY69" fmla="*/ 5564393 h 5987027"/>
              <a:gd name="connsiteX70" fmla="*/ 2728783 w 6717218"/>
              <a:gd name="connsiteY70" fmla="*/ 5557139 h 5987027"/>
              <a:gd name="connsiteX71" fmla="*/ 2075236 w 6717218"/>
              <a:gd name="connsiteY71" fmla="*/ 5444854 h 5987027"/>
              <a:gd name="connsiteX72" fmla="*/ 2080051 w 6717218"/>
              <a:gd name="connsiteY72" fmla="*/ 5449687 h 5987027"/>
              <a:gd name="connsiteX73" fmla="*/ 2123537 w 6717218"/>
              <a:gd name="connsiteY73" fmla="*/ 5478144 h 5987027"/>
              <a:gd name="connsiteX74" fmla="*/ 2110590 w 6717218"/>
              <a:gd name="connsiteY74" fmla="*/ 5463631 h 5987027"/>
              <a:gd name="connsiteX75" fmla="*/ 129060 w 6717218"/>
              <a:gd name="connsiteY75" fmla="*/ 5433541 h 5987027"/>
              <a:gd name="connsiteX76" fmla="*/ 127087 w 6717218"/>
              <a:gd name="connsiteY76" fmla="*/ 5439428 h 5987027"/>
              <a:gd name="connsiteX77" fmla="*/ 129060 w 6717218"/>
              <a:gd name="connsiteY77" fmla="*/ 5433541 h 5987027"/>
              <a:gd name="connsiteX78" fmla="*/ 2462885 w 6717218"/>
              <a:gd name="connsiteY78" fmla="*/ 5433540 h 5987027"/>
              <a:gd name="connsiteX79" fmla="*/ 2460910 w 6717218"/>
              <a:gd name="connsiteY79" fmla="*/ 5439427 h 5987027"/>
              <a:gd name="connsiteX80" fmla="*/ 2462885 w 6717218"/>
              <a:gd name="connsiteY80" fmla="*/ 5433540 h 5987027"/>
              <a:gd name="connsiteX81" fmla="*/ 111593 w 6717218"/>
              <a:gd name="connsiteY81" fmla="*/ 5420836 h 5987027"/>
              <a:gd name="connsiteX82" fmla="*/ 116953 w 6717218"/>
              <a:gd name="connsiteY82" fmla="*/ 5425218 h 5987027"/>
              <a:gd name="connsiteX83" fmla="*/ 111593 w 6717218"/>
              <a:gd name="connsiteY83" fmla="*/ 5420836 h 5987027"/>
              <a:gd name="connsiteX84" fmla="*/ 2445416 w 6717218"/>
              <a:gd name="connsiteY84" fmla="*/ 5420834 h 5987027"/>
              <a:gd name="connsiteX85" fmla="*/ 2450778 w 6717218"/>
              <a:gd name="connsiteY85" fmla="*/ 5425217 h 5987027"/>
              <a:gd name="connsiteX86" fmla="*/ 2445416 w 6717218"/>
              <a:gd name="connsiteY86" fmla="*/ 5420834 h 5987027"/>
              <a:gd name="connsiteX87" fmla="*/ 3097540 w 6717218"/>
              <a:gd name="connsiteY87" fmla="*/ 5412406 h 5987027"/>
              <a:gd name="connsiteX88" fmla="*/ 3095217 w 6717218"/>
              <a:gd name="connsiteY88" fmla="*/ 5413889 h 5987027"/>
              <a:gd name="connsiteX89" fmla="*/ 3109069 w 6717218"/>
              <a:gd name="connsiteY89" fmla="*/ 5426511 h 5987027"/>
              <a:gd name="connsiteX90" fmla="*/ 3097540 w 6717218"/>
              <a:gd name="connsiteY90" fmla="*/ 5412406 h 5987027"/>
              <a:gd name="connsiteX91" fmla="*/ 763715 w 6717218"/>
              <a:gd name="connsiteY91" fmla="*/ 5412406 h 5987027"/>
              <a:gd name="connsiteX92" fmla="*/ 761393 w 6717218"/>
              <a:gd name="connsiteY92" fmla="*/ 5413891 h 5987027"/>
              <a:gd name="connsiteX93" fmla="*/ 775246 w 6717218"/>
              <a:gd name="connsiteY93" fmla="*/ 5426513 h 5987027"/>
              <a:gd name="connsiteX94" fmla="*/ 763715 w 6717218"/>
              <a:gd name="connsiteY94" fmla="*/ 5412406 h 5987027"/>
              <a:gd name="connsiteX95" fmla="*/ 2128419 w 6717218"/>
              <a:gd name="connsiteY95" fmla="*/ 5409057 h 5987027"/>
              <a:gd name="connsiteX96" fmla="*/ 2137913 w 6717218"/>
              <a:gd name="connsiteY96" fmla="*/ 5413551 h 5987027"/>
              <a:gd name="connsiteX97" fmla="*/ 2128419 w 6717218"/>
              <a:gd name="connsiteY97" fmla="*/ 5409057 h 5987027"/>
              <a:gd name="connsiteX98" fmla="*/ 2778106 w 6717218"/>
              <a:gd name="connsiteY98" fmla="*/ 5397032 h 5987027"/>
              <a:gd name="connsiteX99" fmla="*/ 2779103 w 6717218"/>
              <a:gd name="connsiteY99" fmla="*/ 5403970 h 5987027"/>
              <a:gd name="connsiteX100" fmla="*/ 2778106 w 6717218"/>
              <a:gd name="connsiteY100" fmla="*/ 5397032 h 5987027"/>
              <a:gd name="connsiteX101" fmla="*/ 2820766 w 6717218"/>
              <a:gd name="connsiteY101" fmla="*/ 5393562 h 5987027"/>
              <a:gd name="connsiteX102" fmla="*/ 2822114 w 6717218"/>
              <a:gd name="connsiteY102" fmla="*/ 5400560 h 5987027"/>
              <a:gd name="connsiteX103" fmla="*/ 2820766 w 6717218"/>
              <a:gd name="connsiteY103" fmla="*/ 5393562 h 5987027"/>
              <a:gd name="connsiteX104" fmla="*/ 917295 w 6717218"/>
              <a:gd name="connsiteY104" fmla="*/ 5388887 h 5987027"/>
              <a:gd name="connsiteX105" fmla="*/ 929394 w 6717218"/>
              <a:gd name="connsiteY105" fmla="*/ 5399733 h 5987027"/>
              <a:gd name="connsiteX106" fmla="*/ 921113 w 6717218"/>
              <a:gd name="connsiteY106" fmla="*/ 5397293 h 5987027"/>
              <a:gd name="connsiteX107" fmla="*/ 914278 w 6717218"/>
              <a:gd name="connsiteY107" fmla="*/ 5390290 h 5987027"/>
              <a:gd name="connsiteX108" fmla="*/ 917295 w 6717218"/>
              <a:gd name="connsiteY108" fmla="*/ 5388887 h 5987027"/>
              <a:gd name="connsiteX109" fmla="*/ 3251119 w 6717218"/>
              <a:gd name="connsiteY109" fmla="*/ 5388885 h 5987027"/>
              <a:gd name="connsiteX110" fmla="*/ 3263219 w 6717218"/>
              <a:gd name="connsiteY110" fmla="*/ 5399732 h 5987027"/>
              <a:gd name="connsiteX111" fmla="*/ 3254937 w 6717218"/>
              <a:gd name="connsiteY111" fmla="*/ 5397292 h 5987027"/>
              <a:gd name="connsiteX112" fmla="*/ 3248102 w 6717218"/>
              <a:gd name="connsiteY112" fmla="*/ 5390288 h 5987027"/>
              <a:gd name="connsiteX113" fmla="*/ 3251119 w 6717218"/>
              <a:gd name="connsiteY113" fmla="*/ 5388885 h 5987027"/>
              <a:gd name="connsiteX114" fmla="*/ 34722 w 6717218"/>
              <a:gd name="connsiteY114" fmla="*/ 5388861 h 5987027"/>
              <a:gd name="connsiteX115" fmla="*/ 41165 w 6717218"/>
              <a:gd name="connsiteY115" fmla="*/ 5400795 h 5987027"/>
              <a:gd name="connsiteX116" fmla="*/ 37058 w 6717218"/>
              <a:gd name="connsiteY116" fmla="*/ 5395500 h 5987027"/>
              <a:gd name="connsiteX117" fmla="*/ 35921 w 6717218"/>
              <a:gd name="connsiteY117" fmla="*/ 5392620 h 5987027"/>
              <a:gd name="connsiteX118" fmla="*/ 34722 w 6717218"/>
              <a:gd name="connsiteY118" fmla="*/ 5388861 h 5987027"/>
              <a:gd name="connsiteX119" fmla="*/ 2368547 w 6717218"/>
              <a:gd name="connsiteY119" fmla="*/ 5388860 h 5987027"/>
              <a:gd name="connsiteX120" fmla="*/ 2374989 w 6717218"/>
              <a:gd name="connsiteY120" fmla="*/ 5400793 h 5987027"/>
              <a:gd name="connsiteX121" fmla="*/ 2370882 w 6717218"/>
              <a:gd name="connsiteY121" fmla="*/ 5395499 h 5987027"/>
              <a:gd name="connsiteX122" fmla="*/ 2369746 w 6717218"/>
              <a:gd name="connsiteY122" fmla="*/ 5392617 h 5987027"/>
              <a:gd name="connsiteX123" fmla="*/ 2368547 w 6717218"/>
              <a:gd name="connsiteY123" fmla="*/ 5388860 h 5987027"/>
              <a:gd name="connsiteX124" fmla="*/ 2801391 w 6717218"/>
              <a:gd name="connsiteY124" fmla="*/ 5381463 h 5987027"/>
              <a:gd name="connsiteX125" fmla="*/ 2820766 w 6717218"/>
              <a:gd name="connsiteY125" fmla="*/ 5393562 h 5987027"/>
              <a:gd name="connsiteX126" fmla="*/ 2804630 w 6717218"/>
              <a:gd name="connsiteY126" fmla="*/ 5384834 h 5987027"/>
              <a:gd name="connsiteX127" fmla="*/ 1294438 w 6717218"/>
              <a:gd name="connsiteY127" fmla="*/ 5374705 h 5987027"/>
              <a:gd name="connsiteX128" fmla="*/ 1293660 w 6717218"/>
              <a:gd name="connsiteY128" fmla="*/ 5380867 h 5987027"/>
              <a:gd name="connsiteX129" fmla="*/ 1294438 w 6717218"/>
              <a:gd name="connsiteY129" fmla="*/ 5374705 h 5987027"/>
              <a:gd name="connsiteX130" fmla="*/ 3628261 w 6717218"/>
              <a:gd name="connsiteY130" fmla="*/ 5374705 h 5987027"/>
              <a:gd name="connsiteX131" fmla="*/ 3627485 w 6717218"/>
              <a:gd name="connsiteY131" fmla="*/ 5380865 h 5987027"/>
              <a:gd name="connsiteX132" fmla="*/ 3628261 w 6717218"/>
              <a:gd name="connsiteY132" fmla="*/ 5374705 h 5987027"/>
              <a:gd name="connsiteX133" fmla="*/ 1274813 w 6717218"/>
              <a:gd name="connsiteY133" fmla="*/ 5365684 h 5987027"/>
              <a:gd name="connsiteX134" fmla="*/ 1280932 w 6717218"/>
              <a:gd name="connsiteY134" fmla="*/ 5368927 h 5987027"/>
              <a:gd name="connsiteX135" fmla="*/ 1274813 w 6717218"/>
              <a:gd name="connsiteY135" fmla="*/ 5365684 h 5987027"/>
              <a:gd name="connsiteX136" fmla="*/ 3608636 w 6717218"/>
              <a:gd name="connsiteY136" fmla="*/ 5365683 h 5987027"/>
              <a:gd name="connsiteX137" fmla="*/ 3614756 w 6717218"/>
              <a:gd name="connsiteY137" fmla="*/ 5368926 h 5987027"/>
              <a:gd name="connsiteX138" fmla="*/ 3608636 w 6717218"/>
              <a:gd name="connsiteY138" fmla="*/ 5365683 h 5987027"/>
              <a:gd name="connsiteX139" fmla="*/ 4172095 w 6717218"/>
              <a:gd name="connsiteY139" fmla="*/ 5355782 h 5987027"/>
              <a:gd name="connsiteX140" fmla="*/ 4192010 w 6717218"/>
              <a:gd name="connsiteY140" fmla="*/ 5375452 h 5987027"/>
              <a:gd name="connsiteX141" fmla="*/ 4238933 w 6717218"/>
              <a:gd name="connsiteY141" fmla="*/ 5425557 h 5987027"/>
              <a:gd name="connsiteX142" fmla="*/ 4319230 w 6717218"/>
              <a:gd name="connsiteY142" fmla="*/ 5522639 h 5987027"/>
              <a:gd name="connsiteX143" fmla="*/ 4318594 w 6717218"/>
              <a:gd name="connsiteY143" fmla="*/ 5536043 h 5987027"/>
              <a:gd name="connsiteX144" fmla="*/ 4307174 w 6717218"/>
              <a:gd name="connsiteY144" fmla="*/ 5520599 h 5987027"/>
              <a:gd name="connsiteX145" fmla="*/ 4173571 w 6717218"/>
              <a:gd name="connsiteY145" fmla="*/ 5362416 h 5987027"/>
              <a:gd name="connsiteX146" fmla="*/ 812476 w 6717218"/>
              <a:gd name="connsiteY146" fmla="*/ 5354442 h 5987027"/>
              <a:gd name="connsiteX147" fmla="*/ 827949 w 6717218"/>
              <a:gd name="connsiteY147" fmla="*/ 5365208 h 5987027"/>
              <a:gd name="connsiteX148" fmla="*/ 818529 w 6717218"/>
              <a:gd name="connsiteY148" fmla="*/ 5361042 h 5987027"/>
              <a:gd name="connsiteX149" fmla="*/ 812476 w 6717218"/>
              <a:gd name="connsiteY149" fmla="*/ 5354442 h 5987027"/>
              <a:gd name="connsiteX150" fmla="*/ 3146299 w 6717218"/>
              <a:gd name="connsiteY150" fmla="*/ 5354441 h 5987027"/>
              <a:gd name="connsiteX151" fmla="*/ 3161773 w 6717218"/>
              <a:gd name="connsiteY151" fmla="*/ 5365206 h 5987027"/>
              <a:gd name="connsiteX152" fmla="*/ 3152353 w 6717218"/>
              <a:gd name="connsiteY152" fmla="*/ 5361040 h 5987027"/>
              <a:gd name="connsiteX153" fmla="*/ 3146299 w 6717218"/>
              <a:gd name="connsiteY153" fmla="*/ 5354441 h 5987027"/>
              <a:gd name="connsiteX154" fmla="*/ 1193158 w 6717218"/>
              <a:gd name="connsiteY154" fmla="*/ 5349450 h 5987027"/>
              <a:gd name="connsiteX155" fmla="*/ 1201820 w 6717218"/>
              <a:gd name="connsiteY155" fmla="*/ 5359884 h 5987027"/>
              <a:gd name="connsiteX156" fmla="*/ 1196754 w 6717218"/>
              <a:gd name="connsiteY156" fmla="*/ 5355501 h 5987027"/>
              <a:gd name="connsiteX157" fmla="*/ 1195070 w 6717218"/>
              <a:gd name="connsiteY157" fmla="*/ 5352898 h 5987027"/>
              <a:gd name="connsiteX158" fmla="*/ 1193158 w 6717218"/>
              <a:gd name="connsiteY158" fmla="*/ 5349450 h 5987027"/>
              <a:gd name="connsiteX159" fmla="*/ 3526980 w 6717218"/>
              <a:gd name="connsiteY159" fmla="*/ 5349448 h 5987027"/>
              <a:gd name="connsiteX160" fmla="*/ 3535644 w 6717218"/>
              <a:gd name="connsiteY160" fmla="*/ 5359883 h 5987027"/>
              <a:gd name="connsiteX161" fmla="*/ 3530576 w 6717218"/>
              <a:gd name="connsiteY161" fmla="*/ 5355499 h 5987027"/>
              <a:gd name="connsiteX162" fmla="*/ 3528893 w 6717218"/>
              <a:gd name="connsiteY162" fmla="*/ 5352898 h 5987027"/>
              <a:gd name="connsiteX163" fmla="*/ 3526980 w 6717218"/>
              <a:gd name="connsiteY163" fmla="*/ 5349448 h 5987027"/>
              <a:gd name="connsiteX164" fmla="*/ 861274 w 6717218"/>
              <a:gd name="connsiteY164" fmla="*/ 5347445 h 5987027"/>
              <a:gd name="connsiteX165" fmla="*/ 864475 w 6717218"/>
              <a:gd name="connsiteY165" fmla="*/ 5354803 h 5987027"/>
              <a:gd name="connsiteX166" fmla="*/ 861274 w 6717218"/>
              <a:gd name="connsiteY166" fmla="*/ 5347445 h 5987027"/>
              <a:gd name="connsiteX167" fmla="*/ 3195098 w 6717218"/>
              <a:gd name="connsiteY167" fmla="*/ 5347442 h 5987027"/>
              <a:gd name="connsiteX168" fmla="*/ 3198299 w 6717218"/>
              <a:gd name="connsiteY168" fmla="*/ 5354800 h 5987027"/>
              <a:gd name="connsiteX169" fmla="*/ 3195098 w 6717218"/>
              <a:gd name="connsiteY169" fmla="*/ 5347442 h 5987027"/>
              <a:gd name="connsiteX170" fmla="*/ 2605150 w 6717218"/>
              <a:gd name="connsiteY170" fmla="*/ 5323161 h 5987027"/>
              <a:gd name="connsiteX171" fmla="*/ 2619234 w 6717218"/>
              <a:gd name="connsiteY171" fmla="*/ 5325548 h 5987027"/>
              <a:gd name="connsiteX172" fmla="*/ 2620127 w 6717218"/>
              <a:gd name="connsiteY172" fmla="*/ 5331046 h 5987027"/>
              <a:gd name="connsiteX173" fmla="*/ 2608238 w 6717218"/>
              <a:gd name="connsiteY173" fmla="*/ 5328364 h 5987027"/>
              <a:gd name="connsiteX174" fmla="*/ 2605150 w 6717218"/>
              <a:gd name="connsiteY174" fmla="*/ 5323161 h 5987027"/>
              <a:gd name="connsiteX175" fmla="*/ 2590171 w 6717218"/>
              <a:gd name="connsiteY175" fmla="*/ 5315276 h 5987027"/>
              <a:gd name="connsiteX176" fmla="*/ 2604257 w 6717218"/>
              <a:gd name="connsiteY176" fmla="*/ 5317661 h 5987027"/>
              <a:gd name="connsiteX177" fmla="*/ 2605150 w 6717218"/>
              <a:gd name="connsiteY177" fmla="*/ 5323161 h 5987027"/>
              <a:gd name="connsiteX178" fmla="*/ 2593261 w 6717218"/>
              <a:gd name="connsiteY178" fmla="*/ 5320480 h 5987027"/>
              <a:gd name="connsiteX179" fmla="*/ 2590171 w 6717218"/>
              <a:gd name="connsiteY179" fmla="*/ 5315276 h 5987027"/>
              <a:gd name="connsiteX180" fmla="*/ 2 w 6717218"/>
              <a:gd name="connsiteY180" fmla="*/ 5297131 h 5987027"/>
              <a:gd name="connsiteX181" fmla="*/ 64 w 6717218"/>
              <a:gd name="connsiteY181" fmla="*/ 5297249 h 5987027"/>
              <a:gd name="connsiteX182" fmla="*/ 35586 w 6717218"/>
              <a:gd name="connsiteY182" fmla="*/ 5364625 h 5987027"/>
              <a:gd name="connsiteX183" fmla="*/ 31462 w 6717218"/>
              <a:gd name="connsiteY183" fmla="*/ 5385949 h 5987027"/>
              <a:gd name="connsiteX184" fmla="*/ 33834 w 6717218"/>
              <a:gd name="connsiteY184" fmla="*/ 5391345 h 5987027"/>
              <a:gd name="connsiteX185" fmla="*/ 37058 w 6717218"/>
              <a:gd name="connsiteY185" fmla="*/ 5395500 h 5987027"/>
              <a:gd name="connsiteX186" fmla="*/ 40025 w 6717218"/>
              <a:gd name="connsiteY186" fmla="*/ 5403019 h 5987027"/>
              <a:gd name="connsiteX187" fmla="*/ 39292 w 6717218"/>
              <a:gd name="connsiteY187" fmla="*/ 5404450 h 5987027"/>
              <a:gd name="connsiteX188" fmla="*/ 41639 w 6717218"/>
              <a:gd name="connsiteY188" fmla="*/ 5407108 h 5987027"/>
              <a:gd name="connsiteX189" fmla="*/ 40025 w 6717218"/>
              <a:gd name="connsiteY189" fmla="*/ 5403019 h 5987027"/>
              <a:gd name="connsiteX190" fmla="*/ 41165 w 6717218"/>
              <a:gd name="connsiteY190" fmla="*/ 5400795 h 5987027"/>
              <a:gd name="connsiteX191" fmla="*/ 46112 w 6717218"/>
              <a:gd name="connsiteY191" fmla="*/ 5428545 h 5987027"/>
              <a:gd name="connsiteX192" fmla="*/ 14876 w 6717218"/>
              <a:gd name="connsiteY192" fmla="*/ 5367311 h 5987027"/>
              <a:gd name="connsiteX193" fmla="*/ 1 w 6717218"/>
              <a:gd name="connsiteY193" fmla="*/ 5343948 h 5987027"/>
              <a:gd name="connsiteX194" fmla="*/ 2552061 w 6717218"/>
              <a:gd name="connsiteY194" fmla="*/ 5291883 h 5987027"/>
              <a:gd name="connsiteX195" fmla="*/ 2590171 w 6717218"/>
              <a:gd name="connsiteY195" fmla="*/ 5315276 h 5987027"/>
              <a:gd name="connsiteX196" fmla="*/ 2566661 w 6717218"/>
              <a:gd name="connsiteY196" fmla="*/ 5305165 h 5987027"/>
              <a:gd name="connsiteX197" fmla="*/ 2552061 w 6717218"/>
              <a:gd name="connsiteY197" fmla="*/ 5291883 h 5987027"/>
              <a:gd name="connsiteX198" fmla="*/ 1737468 w 6717218"/>
              <a:gd name="connsiteY198" fmla="*/ 5238096 h 5987027"/>
              <a:gd name="connsiteX199" fmla="*/ 1730819 w 6717218"/>
              <a:gd name="connsiteY199" fmla="*/ 5238280 h 5987027"/>
              <a:gd name="connsiteX200" fmla="*/ 1732805 w 6717218"/>
              <a:gd name="connsiteY200" fmla="*/ 5238226 h 5987027"/>
              <a:gd name="connsiteX201" fmla="*/ 563268 w 6717218"/>
              <a:gd name="connsiteY201" fmla="*/ 5237302 h 5987027"/>
              <a:gd name="connsiteX202" fmla="*/ 568046 w 6717218"/>
              <a:gd name="connsiteY202" fmla="*/ 5244826 h 5987027"/>
              <a:gd name="connsiteX203" fmla="*/ 572457 w 6717218"/>
              <a:gd name="connsiteY203" fmla="*/ 5250302 h 5987027"/>
              <a:gd name="connsiteX204" fmla="*/ 582609 w 6717218"/>
              <a:gd name="connsiteY204" fmla="*/ 5257405 h 5987027"/>
              <a:gd name="connsiteX205" fmla="*/ 615067 w 6717218"/>
              <a:gd name="connsiteY205" fmla="*/ 5281726 h 5987027"/>
              <a:gd name="connsiteX206" fmla="*/ 611125 w 6717218"/>
              <a:gd name="connsiteY206" fmla="*/ 5285067 h 5987027"/>
              <a:gd name="connsiteX207" fmla="*/ 656630 w 6717218"/>
              <a:gd name="connsiteY207" fmla="*/ 5322574 h 5987027"/>
              <a:gd name="connsiteX208" fmla="*/ 588265 w 6717218"/>
              <a:gd name="connsiteY208" fmla="*/ 5266179 h 5987027"/>
              <a:gd name="connsiteX209" fmla="*/ 578191 w 6717218"/>
              <a:gd name="connsiteY209" fmla="*/ 5257421 h 5987027"/>
              <a:gd name="connsiteX210" fmla="*/ 629184 w 6717218"/>
              <a:gd name="connsiteY210" fmla="*/ 5320718 h 5987027"/>
              <a:gd name="connsiteX211" fmla="*/ 631554 w 6717218"/>
              <a:gd name="connsiteY211" fmla="*/ 5325758 h 5987027"/>
              <a:gd name="connsiteX212" fmla="*/ 640999 w 6717218"/>
              <a:gd name="connsiteY212" fmla="*/ 5331930 h 5987027"/>
              <a:gd name="connsiteX213" fmla="*/ 655947 w 6717218"/>
              <a:gd name="connsiteY213" fmla="*/ 5326484 h 5987027"/>
              <a:gd name="connsiteX214" fmla="*/ 672102 w 6717218"/>
              <a:gd name="connsiteY214" fmla="*/ 5333339 h 5987027"/>
              <a:gd name="connsiteX215" fmla="*/ 615067 w 6717218"/>
              <a:gd name="connsiteY215" fmla="*/ 5281726 h 5987027"/>
              <a:gd name="connsiteX216" fmla="*/ 619236 w 6717218"/>
              <a:gd name="connsiteY216" fmla="*/ 5280064 h 5987027"/>
              <a:gd name="connsiteX217" fmla="*/ 622130 w 6717218"/>
              <a:gd name="connsiteY217" fmla="*/ 5282962 h 5987027"/>
              <a:gd name="connsiteX218" fmla="*/ 620334 w 6717218"/>
              <a:gd name="connsiteY218" fmla="*/ 5279626 h 5987027"/>
              <a:gd name="connsiteX219" fmla="*/ 619236 w 6717218"/>
              <a:gd name="connsiteY219" fmla="*/ 5280064 h 5987027"/>
              <a:gd name="connsiteX220" fmla="*/ 602789 w 6717218"/>
              <a:gd name="connsiteY220" fmla="*/ 5263599 h 5987027"/>
              <a:gd name="connsiteX221" fmla="*/ 567805 w 6717218"/>
              <a:gd name="connsiteY221" fmla="*/ 5240021 h 5987027"/>
              <a:gd name="connsiteX222" fmla="*/ 2897092 w 6717218"/>
              <a:gd name="connsiteY222" fmla="*/ 5237299 h 5987027"/>
              <a:gd name="connsiteX223" fmla="*/ 2901869 w 6717218"/>
              <a:gd name="connsiteY223" fmla="*/ 5244824 h 5987027"/>
              <a:gd name="connsiteX224" fmla="*/ 2906281 w 6717218"/>
              <a:gd name="connsiteY224" fmla="*/ 5250300 h 5987027"/>
              <a:gd name="connsiteX225" fmla="*/ 2916431 w 6717218"/>
              <a:gd name="connsiteY225" fmla="*/ 5257403 h 5987027"/>
              <a:gd name="connsiteX226" fmla="*/ 2948892 w 6717218"/>
              <a:gd name="connsiteY226" fmla="*/ 5281725 h 5987027"/>
              <a:gd name="connsiteX227" fmla="*/ 2944950 w 6717218"/>
              <a:gd name="connsiteY227" fmla="*/ 5285065 h 5987027"/>
              <a:gd name="connsiteX228" fmla="*/ 2990455 w 6717218"/>
              <a:gd name="connsiteY228" fmla="*/ 5322572 h 5987027"/>
              <a:gd name="connsiteX229" fmla="*/ 2922089 w 6717218"/>
              <a:gd name="connsiteY229" fmla="*/ 5266179 h 5987027"/>
              <a:gd name="connsiteX230" fmla="*/ 2912016 w 6717218"/>
              <a:gd name="connsiteY230" fmla="*/ 5257420 h 5987027"/>
              <a:gd name="connsiteX231" fmla="*/ 2963008 w 6717218"/>
              <a:gd name="connsiteY231" fmla="*/ 5320716 h 5987027"/>
              <a:gd name="connsiteX232" fmla="*/ 2965377 w 6717218"/>
              <a:gd name="connsiteY232" fmla="*/ 5325755 h 5987027"/>
              <a:gd name="connsiteX233" fmla="*/ 2974824 w 6717218"/>
              <a:gd name="connsiteY233" fmla="*/ 5331929 h 5987027"/>
              <a:gd name="connsiteX234" fmla="*/ 2989771 w 6717218"/>
              <a:gd name="connsiteY234" fmla="*/ 5326484 h 5987027"/>
              <a:gd name="connsiteX235" fmla="*/ 3005926 w 6717218"/>
              <a:gd name="connsiteY235" fmla="*/ 5333336 h 5987027"/>
              <a:gd name="connsiteX236" fmla="*/ 2948892 w 6717218"/>
              <a:gd name="connsiteY236" fmla="*/ 5281725 h 5987027"/>
              <a:gd name="connsiteX237" fmla="*/ 2953060 w 6717218"/>
              <a:gd name="connsiteY237" fmla="*/ 5280063 h 5987027"/>
              <a:gd name="connsiteX238" fmla="*/ 2955954 w 6717218"/>
              <a:gd name="connsiteY238" fmla="*/ 5282959 h 5987027"/>
              <a:gd name="connsiteX239" fmla="*/ 2954158 w 6717218"/>
              <a:gd name="connsiteY239" fmla="*/ 5279624 h 5987027"/>
              <a:gd name="connsiteX240" fmla="*/ 2953060 w 6717218"/>
              <a:gd name="connsiteY240" fmla="*/ 5280063 h 5987027"/>
              <a:gd name="connsiteX241" fmla="*/ 2936613 w 6717218"/>
              <a:gd name="connsiteY241" fmla="*/ 5263597 h 5987027"/>
              <a:gd name="connsiteX242" fmla="*/ 2901629 w 6717218"/>
              <a:gd name="connsiteY242" fmla="*/ 5240021 h 5987027"/>
              <a:gd name="connsiteX243" fmla="*/ 157337 w 6717218"/>
              <a:gd name="connsiteY243" fmla="*/ 5213265 h 5987027"/>
              <a:gd name="connsiteX244" fmla="*/ 170466 w 6717218"/>
              <a:gd name="connsiteY244" fmla="*/ 5241499 h 5987027"/>
              <a:gd name="connsiteX245" fmla="*/ 165247 w 6717218"/>
              <a:gd name="connsiteY245" fmla="*/ 5236400 h 5987027"/>
              <a:gd name="connsiteX246" fmla="*/ 157337 w 6717218"/>
              <a:gd name="connsiteY246" fmla="*/ 5213265 h 5987027"/>
              <a:gd name="connsiteX247" fmla="*/ 1995311 w 6717218"/>
              <a:gd name="connsiteY247" fmla="*/ 5207936 h 5987027"/>
              <a:gd name="connsiteX248" fmla="*/ 1995589 w 6717218"/>
              <a:gd name="connsiteY248" fmla="*/ 5210707 h 5987027"/>
              <a:gd name="connsiteX249" fmla="*/ 2009438 w 6717218"/>
              <a:gd name="connsiteY249" fmla="*/ 5233288 h 5987027"/>
              <a:gd name="connsiteX250" fmla="*/ 2027209 w 6717218"/>
              <a:gd name="connsiteY250" fmla="*/ 5251262 h 5987027"/>
              <a:gd name="connsiteX251" fmla="*/ 2036932 w 6717218"/>
              <a:gd name="connsiteY251" fmla="*/ 5261527 h 5987027"/>
              <a:gd name="connsiteX252" fmla="*/ 2033582 w 6717218"/>
              <a:gd name="connsiteY252" fmla="*/ 5255392 h 5987027"/>
              <a:gd name="connsiteX253" fmla="*/ 2022915 w 6717218"/>
              <a:gd name="connsiteY253" fmla="*/ 5237284 h 5987027"/>
              <a:gd name="connsiteX254" fmla="*/ 334152 w 6717218"/>
              <a:gd name="connsiteY254" fmla="*/ 5194659 h 5987027"/>
              <a:gd name="connsiteX255" fmla="*/ 340428 w 6717218"/>
              <a:gd name="connsiteY255" fmla="*/ 5200077 h 5987027"/>
              <a:gd name="connsiteX256" fmla="*/ 355213 w 6717218"/>
              <a:gd name="connsiteY256" fmla="*/ 5211087 h 5987027"/>
              <a:gd name="connsiteX257" fmla="*/ 373197 w 6717218"/>
              <a:gd name="connsiteY257" fmla="*/ 5244885 h 5987027"/>
              <a:gd name="connsiteX258" fmla="*/ 390540 w 6717218"/>
              <a:gd name="connsiteY258" fmla="*/ 5281037 h 5987027"/>
              <a:gd name="connsiteX259" fmla="*/ 381642 w 6717218"/>
              <a:gd name="connsiteY259" fmla="*/ 5273610 h 5987027"/>
              <a:gd name="connsiteX260" fmla="*/ 374594 w 6717218"/>
              <a:gd name="connsiteY260" fmla="*/ 5266823 h 5987027"/>
              <a:gd name="connsiteX261" fmla="*/ 2667975 w 6717218"/>
              <a:gd name="connsiteY261" fmla="*/ 5194657 h 5987027"/>
              <a:gd name="connsiteX262" fmla="*/ 2674252 w 6717218"/>
              <a:gd name="connsiteY262" fmla="*/ 5200076 h 5987027"/>
              <a:gd name="connsiteX263" fmla="*/ 2689037 w 6717218"/>
              <a:gd name="connsiteY263" fmla="*/ 5211084 h 5987027"/>
              <a:gd name="connsiteX264" fmla="*/ 2707020 w 6717218"/>
              <a:gd name="connsiteY264" fmla="*/ 5244883 h 5987027"/>
              <a:gd name="connsiteX265" fmla="*/ 2724363 w 6717218"/>
              <a:gd name="connsiteY265" fmla="*/ 5281035 h 5987027"/>
              <a:gd name="connsiteX266" fmla="*/ 2715466 w 6717218"/>
              <a:gd name="connsiteY266" fmla="*/ 5273610 h 5987027"/>
              <a:gd name="connsiteX267" fmla="*/ 2708417 w 6717218"/>
              <a:gd name="connsiteY267" fmla="*/ 5266821 h 5987027"/>
              <a:gd name="connsiteX268" fmla="*/ 2353550 w 6717218"/>
              <a:gd name="connsiteY268" fmla="*/ 5183990 h 5987027"/>
              <a:gd name="connsiteX269" fmla="*/ 2354548 w 6717218"/>
              <a:gd name="connsiteY269" fmla="*/ 5190928 h 5987027"/>
              <a:gd name="connsiteX270" fmla="*/ 2353550 w 6717218"/>
              <a:gd name="connsiteY270" fmla="*/ 5183990 h 5987027"/>
              <a:gd name="connsiteX271" fmla="*/ 2421730 w 6717218"/>
              <a:gd name="connsiteY271" fmla="*/ 5178599 h 5987027"/>
              <a:gd name="connsiteX272" fmla="*/ 2422202 w 6717218"/>
              <a:gd name="connsiteY272" fmla="*/ 5179520 h 5987027"/>
              <a:gd name="connsiteX273" fmla="*/ 2426738 w 6717218"/>
              <a:gd name="connsiteY273" fmla="*/ 5182433 h 5987027"/>
              <a:gd name="connsiteX274" fmla="*/ 2425494 w 6717218"/>
              <a:gd name="connsiteY274" fmla="*/ 5181237 h 5987027"/>
              <a:gd name="connsiteX275" fmla="*/ 2092282 w 6717218"/>
              <a:gd name="connsiteY275" fmla="*/ 5165706 h 5987027"/>
              <a:gd name="connsiteX276" fmla="*/ 2131689 w 6717218"/>
              <a:gd name="connsiteY276" fmla="*/ 5223380 h 5987027"/>
              <a:gd name="connsiteX277" fmla="*/ 2162275 w 6717218"/>
              <a:gd name="connsiteY277" fmla="*/ 5281227 h 5987027"/>
              <a:gd name="connsiteX278" fmla="*/ 2160693 w 6717218"/>
              <a:gd name="connsiteY278" fmla="*/ 5304626 h 5987027"/>
              <a:gd name="connsiteX279" fmla="*/ 2171450 w 6717218"/>
              <a:gd name="connsiteY279" fmla="*/ 5323174 h 5987027"/>
              <a:gd name="connsiteX280" fmla="*/ 2174360 w 6717218"/>
              <a:gd name="connsiteY280" fmla="*/ 5328878 h 5987027"/>
              <a:gd name="connsiteX281" fmla="*/ 2214173 w 6717218"/>
              <a:gd name="connsiteY281" fmla="*/ 5365452 h 5987027"/>
              <a:gd name="connsiteX282" fmla="*/ 2303317 w 6717218"/>
              <a:gd name="connsiteY282" fmla="*/ 5450591 h 5987027"/>
              <a:gd name="connsiteX283" fmla="*/ 2316236 w 6717218"/>
              <a:gd name="connsiteY283" fmla="*/ 5463021 h 5987027"/>
              <a:gd name="connsiteX284" fmla="*/ 2304954 w 6717218"/>
              <a:gd name="connsiteY284" fmla="*/ 5439477 h 5987027"/>
              <a:gd name="connsiteX285" fmla="*/ 2276628 w 6717218"/>
              <a:gd name="connsiteY285" fmla="*/ 5393477 h 5987027"/>
              <a:gd name="connsiteX286" fmla="*/ 2250138 w 6717218"/>
              <a:gd name="connsiteY286" fmla="*/ 5396516 h 5987027"/>
              <a:gd name="connsiteX287" fmla="*/ 2220676 w 6717218"/>
              <a:gd name="connsiteY287" fmla="*/ 5353663 h 5987027"/>
              <a:gd name="connsiteX288" fmla="*/ 2187702 w 6717218"/>
              <a:gd name="connsiteY288" fmla="*/ 5314854 h 5987027"/>
              <a:gd name="connsiteX289" fmla="*/ 2100440 w 6717218"/>
              <a:gd name="connsiteY289" fmla="*/ 5169435 h 5987027"/>
              <a:gd name="connsiteX290" fmla="*/ 2100362 w 6717218"/>
              <a:gd name="connsiteY290" fmla="*/ 5169228 h 5987027"/>
              <a:gd name="connsiteX291" fmla="*/ 2099669 w 6717218"/>
              <a:gd name="connsiteY291" fmla="*/ 5169734 h 5987027"/>
              <a:gd name="connsiteX292" fmla="*/ 2105419 w 6717218"/>
              <a:gd name="connsiteY292" fmla="*/ 5180245 h 5987027"/>
              <a:gd name="connsiteX293" fmla="*/ 2089915 w 6717218"/>
              <a:gd name="connsiteY293" fmla="*/ 5163085 h 5987027"/>
              <a:gd name="connsiteX294" fmla="*/ 2090175 w 6717218"/>
              <a:gd name="connsiteY294" fmla="*/ 5163573 h 5987027"/>
              <a:gd name="connsiteX295" fmla="*/ 2090651 w 6717218"/>
              <a:gd name="connsiteY295" fmla="*/ 5164341 h 5987027"/>
              <a:gd name="connsiteX296" fmla="*/ 2090029 w 6717218"/>
              <a:gd name="connsiteY296" fmla="*/ 5163211 h 5987027"/>
              <a:gd name="connsiteX297" fmla="*/ 2337437 w 6717218"/>
              <a:gd name="connsiteY297" fmla="*/ 5156849 h 5987027"/>
              <a:gd name="connsiteX298" fmla="*/ 2339123 w 6717218"/>
              <a:gd name="connsiteY298" fmla="*/ 5160512 h 5987027"/>
              <a:gd name="connsiteX299" fmla="*/ 2341074 w 6717218"/>
              <a:gd name="connsiteY299" fmla="*/ 5161786 h 5987027"/>
              <a:gd name="connsiteX300" fmla="*/ 433210 w 6717218"/>
              <a:gd name="connsiteY300" fmla="*/ 5155469 h 5987027"/>
              <a:gd name="connsiteX301" fmla="*/ 432690 w 6717218"/>
              <a:gd name="connsiteY301" fmla="*/ 5160657 h 5987027"/>
              <a:gd name="connsiteX302" fmla="*/ 433210 w 6717218"/>
              <a:gd name="connsiteY302" fmla="*/ 5155469 h 5987027"/>
              <a:gd name="connsiteX303" fmla="*/ 2767035 w 6717218"/>
              <a:gd name="connsiteY303" fmla="*/ 5155468 h 5987027"/>
              <a:gd name="connsiteX304" fmla="*/ 2766513 w 6717218"/>
              <a:gd name="connsiteY304" fmla="*/ 5160655 h 5987027"/>
              <a:gd name="connsiteX305" fmla="*/ 2767035 w 6717218"/>
              <a:gd name="connsiteY305" fmla="*/ 5155468 h 5987027"/>
              <a:gd name="connsiteX306" fmla="*/ 1278847 w 6717218"/>
              <a:gd name="connsiteY306" fmla="*/ 5153171 h 5987027"/>
              <a:gd name="connsiteX307" fmla="*/ 1297272 w 6717218"/>
              <a:gd name="connsiteY307" fmla="*/ 5178272 h 5987027"/>
              <a:gd name="connsiteX308" fmla="*/ 1291153 w 6717218"/>
              <a:gd name="connsiteY308" fmla="*/ 5174299 h 5987027"/>
              <a:gd name="connsiteX309" fmla="*/ 1278847 w 6717218"/>
              <a:gd name="connsiteY309" fmla="*/ 5153171 h 5987027"/>
              <a:gd name="connsiteX310" fmla="*/ 3612671 w 6717218"/>
              <a:gd name="connsiteY310" fmla="*/ 5153169 h 5987027"/>
              <a:gd name="connsiteX311" fmla="*/ 3631095 w 6717218"/>
              <a:gd name="connsiteY311" fmla="*/ 5178272 h 5987027"/>
              <a:gd name="connsiteX312" fmla="*/ 3624976 w 6717218"/>
              <a:gd name="connsiteY312" fmla="*/ 5174297 h 5987027"/>
              <a:gd name="connsiteX313" fmla="*/ 3612671 w 6717218"/>
              <a:gd name="connsiteY313" fmla="*/ 5153169 h 5987027"/>
              <a:gd name="connsiteX314" fmla="*/ 794080 w 6717218"/>
              <a:gd name="connsiteY314" fmla="*/ 5152772 h 5987027"/>
              <a:gd name="connsiteX315" fmla="*/ 793304 w 6717218"/>
              <a:gd name="connsiteY315" fmla="*/ 5158932 h 5987027"/>
              <a:gd name="connsiteX316" fmla="*/ 792403 w 6717218"/>
              <a:gd name="connsiteY316" fmla="*/ 5165393 h 5987027"/>
              <a:gd name="connsiteX317" fmla="*/ 793304 w 6717218"/>
              <a:gd name="connsiteY317" fmla="*/ 5158932 h 5987027"/>
              <a:gd name="connsiteX318" fmla="*/ 794080 w 6717218"/>
              <a:gd name="connsiteY318" fmla="*/ 5152772 h 5987027"/>
              <a:gd name="connsiteX319" fmla="*/ 3468976 w 6717218"/>
              <a:gd name="connsiteY319" fmla="*/ 5127772 h 5987027"/>
              <a:gd name="connsiteX320" fmla="*/ 3515977 w 6717218"/>
              <a:gd name="connsiteY320" fmla="*/ 5192460 h 5987027"/>
              <a:gd name="connsiteX321" fmla="*/ 3468976 w 6717218"/>
              <a:gd name="connsiteY321" fmla="*/ 5127772 h 5987027"/>
              <a:gd name="connsiteX322" fmla="*/ 1135152 w 6717218"/>
              <a:gd name="connsiteY322" fmla="*/ 5127772 h 5987027"/>
              <a:gd name="connsiteX323" fmla="*/ 1182153 w 6717218"/>
              <a:gd name="connsiteY323" fmla="*/ 5192463 h 5987027"/>
              <a:gd name="connsiteX324" fmla="*/ 1135152 w 6717218"/>
              <a:gd name="connsiteY324" fmla="*/ 5127772 h 5987027"/>
              <a:gd name="connsiteX325" fmla="*/ 2255500 w 6717218"/>
              <a:gd name="connsiteY325" fmla="*/ 5127202 h 5987027"/>
              <a:gd name="connsiteX326" fmla="*/ 2277768 w 6717218"/>
              <a:gd name="connsiteY326" fmla="*/ 5156157 h 5987027"/>
              <a:gd name="connsiteX327" fmla="*/ 2284407 w 6717218"/>
              <a:gd name="connsiteY327" fmla="*/ 5170621 h 5987027"/>
              <a:gd name="connsiteX328" fmla="*/ 2288684 w 6717218"/>
              <a:gd name="connsiteY328" fmla="*/ 5173436 h 5987027"/>
              <a:gd name="connsiteX329" fmla="*/ 2269734 w 6717218"/>
              <a:gd name="connsiteY329" fmla="*/ 5142877 h 5987027"/>
              <a:gd name="connsiteX330" fmla="*/ 2262982 w 6717218"/>
              <a:gd name="connsiteY330" fmla="*/ 5130952 h 5987027"/>
              <a:gd name="connsiteX331" fmla="*/ 2471962 w 6717218"/>
              <a:gd name="connsiteY331" fmla="*/ 5118030 h 5987027"/>
              <a:gd name="connsiteX332" fmla="*/ 2473840 w 6717218"/>
              <a:gd name="connsiteY332" fmla="*/ 5127752 h 5987027"/>
              <a:gd name="connsiteX333" fmla="*/ 2471962 w 6717218"/>
              <a:gd name="connsiteY333" fmla="*/ 5118030 h 5987027"/>
              <a:gd name="connsiteX334" fmla="*/ 2445048 w 6717218"/>
              <a:gd name="connsiteY334" fmla="*/ 5101221 h 5987027"/>
              <a:gd name="connsiteX335" fmla="*/ 2471962 w 6717218"/>
              <a:gd name="connsiteY335" fmla="*/ 5118030 h 5987027"/>
              <a:gd name="connsiteX336" fmla="*/ 2449546 w 6717218"/>
              <a:gd name="connsiteY336" fmla="*/ 5105904 h 5987027"/>
              <a:gd name="connsiteX337" fmla="*/ 1448551 w 6717218"/>
              <a:gd name="connsiteY337" fmla="*/ 5100158 h 5987027"/>
              <a:gd name="connsiteX338" fmla="*/ 1455770 w 6717218"/>
              <a:gd name="connsiteY338" fmla="*/ 5104237 h 5987027"/>
              <a:gd name="connsiteX339" fmla="*/ 1472431 w 6717218"/>
              <a:gd name="connsiteY339" fmla="*/ 5112124 h 5987027"/>
              <a:gd name="connsiteX340" fmla="*/ 1496709 w 6717218"/>
              <a:gd name="connsiteY340" fmla="*/ 5141725 h 5987027"/>
              <a:gd name="connsiteX341" fmla="*/ 1520822 w 6717218"/>
              <a:gd name="connsiteY341" fmla="*/ 5173762 h 5987027"/>
              <a:gd name="connsiteX342" fmla="*/ 1510640 w 6717218"/>
              <a:gd name="connsiteY342" fmla="*/ 5168229 h 5987027"/>
              <a:gd name="connsiteX343" fmla="*/ 1502392 w 6717218"/>
              <a:gd name="connsiteY343" fmla="*/ 5162960 h 5987027"/>
              <a:gd name="connsiteX344" fmla="*/ 3782375 w 6717218"/>
              <a:gd name="connsiteY344" fmla="*/ 5100156 h 5987027"/>
              <a:gd name="connsiteX345" fmla="*/ 3789594 w 6717218"/>
              <a:gd name="connsiteY345" fmla="*/ 5104235 h 5987027"/>
              <a:gd name="connsiteX346" fmla="*/ 3806254 w 6717218"/>
              <a:gd name="connsiteY346" fmla="*/ 5112122 h 5987027"/>
              <a:gd name="connsiteX347" fmla="*/ 3830534 w 6717218"/>
              <a:gd name="connsiteY347" fmla="*/ 5141724 h 5987027"/>
              <a:gd name="connsiteX348" fmla="*/ 3854646 w 6717218"/>
              <a:gd name="connsiteY348" fmla="*/ 5173760 h 5987027"/>
              <a:gd name="connsiteX349" fmla="*/ 3844463 w 6717218"/>
              <a:gd name="connsiteY349" fmla="*/ 5168228 h 5987027"/>
              <a:gd name="connsiteX350" fmla="*/ 3836216 w 6717218"/>
              <a:gd name="connsiteY350" fmla="*/ 5162958 h 5987027"/>
              <a:gd name="connsiteX351" fmla="*/ 2516305 w 6717218"/>
              <a:gd name="connsiteY351" fmla="*/ 5092395 h 5987027"/>
              <a:gd name="connsiteX352" fmla="*/ 2535264 w 6717218"/>
              <a:gd name="connsiteY352" fmla="*/ 5107194 h 5987027"/>
              <a:gd name="connsiteX353" fmla="*/ 2522495 w 6717218"/>
              <a:gd name="connsiteY353" fmla="*/ 5103715 h 5987027"/>
              <a:gd name="connsiteX354" fmla="*/ 2511749 w 6717218"/>
              <a:gd name="connsiteY354" fmla="*/ 5094185 h 5987027"/>
              <a:gd name="connsiteX355" fmla="*/ 2516305 w 6717218"/>
              <a:gd name="connsiteY355" fmla="*/ 5092395 h 5987027"/>
              <a:gd name="connsiteX356" fmla="*/ 2380969 w 6717218"/>
              <a:gd name="connsiteY356" fmla="*/ 5091479 h 5987027"/>
              <a:gd name="connsiteX357" fmla="*/ 2386669 w 6717218"/>
              <a:gd name="connsiteY357" fmla="*/ 5105245 h 5987027"/>
              <a:gd name="connsiteX358" fmla="*/ 2412697 w 6717218"/>
              <a:gd name="connsiteY358" fmla="*/ 5122849 h 5987027"/>
              <a:gd name="connsiteX359" fmla="*/ 2389016 w 6717218"/>
              <a:gd name="connsiteY359" fmla="*/ 5110912 h 5987027"/>
              <a:gd name="connsiteX360" fmla="*/ 2390516 w 6717218"/>
              <a:gd name="connsiteY360" fmla="*/ 5114533 h 5987027"/>
              <a:gd name="connsiteX361" fmla="*/ 2413447 w 6717218"/>
              <a:gd name="connsiteY361" fmla="*/ 5128072 h 5987027"/>
              <a:gd name="connsiteX362" fmla="*/ 2443998 w 6717218"/>
              <a:gd name="connsiteY362" fmla="*/ 5146109 h 5987027"/>
              <a:gd name="connsiteX363" fmla="*/ 2441273 w 6717218"/>
              <a:gd name="connsiteY363" fmla="*/ 5142230 h 5987027"/>
              <a:gd name="connsiteX364" fmla="*/ 2422493 w 6717218"/>
              <a:gd name="connsiteY364" fmla="*/ 5115134 h 5987027"/>
              <a:gd name="connsiteX365" fmla="*/ 2416647 w 6717218"/>
              <a:gd name="connsiteY365" fmla="*/ 5111724 h 5987027"/>
              <a:gd name="connsiteX366" fmla="*/ 334194 w 6717218"/>
              <a:gd name="connsiteY366" fmla="*/ 5081455 h 5987027"/>
              <a:gd name="connsiteX367" fmla="*/ 342520 w 6717218"/>
              <a:gd name="connsiteY367" fmla="*/ 5088952 h 5987027"/>
              <a:gd name="connsiteX368" fmla="*/ 335311 w 6717218"/>
              <a:gd name="connsiteY368" fmla="*/ 5085617 h 5987027"/>
              <a:gd name="connsiteX369" fmla="*/ 334194 w 6717218"/>
              <a:gd name="connsiteY369" fmla="*/ 5081455 h 5987027"/>
              <a:gd name="connsiteX370" fmla="*/ 325869 w 6717218"/>
              <a:gd name="connsiteY370" fmla="*/ 5073956 h 5987027"/>
              <a:gd name="connsiteX371" fmla="*/ 334194 w 6717218"/>
              <a:gd name="connsiteY371" fmla="*/ 5081455 h 5987027"/>
              <a:gd name="connsiteX372" fmla="*/ 326986 w 6717218"/>
              <a:gd name="connsiteY372" fmla="*/ 5078120 h 5987027"/>
              <a:gd name="connsiteX373" fmla="*/ 325869 w 6717218"/>
              <a:gd name="connsiteY373" fmla="*/ 5073956 h 5987027"/>
              <a:gd name="connsiteX374" fmla="*/ 1112644 w 6717218"/>
              <a:gd name="connsiteY374" fmla="*/ 5059884 h 5987027"/>
              <a:gd name="connsiteX375" fmla="*/ 1118764 w 6717218"/>
              <a:gd name="connsiteY375" fmla="*/ 5063129 h 5987027"/>
              <a:gd name="connsiteX376" fmla="*/ 1112644 w 6717218"/>
              <a:gd name="connsiteY376" fmla="*/ 5059884 h 5987027"/>
              <a:gd name="connsiteX377" fmla="*/ 3446469 w 6717218"/>
              <a:gd name="connsiteY377" fmla="*/ 5059883 h 5987027"/>
              <a:gd name="connsiteX378" fmla="*/ 3452587 w 6717218"/>
              <a:gd name="connsiteY378" fmla="*/ 5063126 h 5987027"/>
              <a:gd name="connsiteX379" fmla="*/ 3446469 w 6717218"/>
              <a:gd name="connsiteY379" fmla="*/ 5059883 h 5987027"/>
              <a:gd name="connsiteX380" fmla="*/ 305246 w 6717218"/>
              <a:gd name="connsiteY380" fmla="*/ 5052447 h 5987027"/>
              <a:gd name="connsiteX381" fmla="*/ 325869 w 6717218"/>
              <a:gd name="connsiteY381" fmla="*/ 5073956 h 5987027"/>
              <a:gd name="connsiteX382" fmla="*/ 312422 w 6717218"/>
              <a:gd name="connsiteY382" fmla="*/ 5063845 h 5987027"/>
              <a:gd name="connsiteX383" fmla="*/ 305246 w 6717218"/>
              <a:gd name="connsiteY383" fmla="*/ 5052447 h 5987027"/>
              <a:gd name="connsiteX384" fmla="*/ 2428889 w 6717218"/>
              <a:gd name="connsiteY384" fmla="*/ 5035580 h 5987027"/>
              <a:gd name="connsiteX385" fmla="*/ 2434095 w 6717218"/>
              <a:gd name="connsiteY385" fmla="*/ 5045485 h 5987027"/>
              <a:gd name="connsiteX386" fmla="*/ 2428889 w 6717218"/>
              <a:gd name="connsiteY386" fmla="*/ 5035580 h 5987027"/>
              <a:gd name="connsiteX387" fmla="*/ 2613594 w 6717218"/>
              <a:gd name="connsiteY387" fmla="*/ 5024572 h 5987027"/>
              <a:gd name="connsiteX388" fmla="*/ 2630379 w 6717218"/>
              <a:gd name="connsiteY388" fmla="*/ 5042936 h 5987027"/>
              <a:gd name="connsiteX389" fmla="*/ 2618535 w 6717218"/>
              <a:gd name="connsiteY389" fmla="*/ 5028689 h 5987027"/>
              <a:gd name="connsiteX390" fmla="*/ 1 w 6717218"/>
              <a:gd name="connsiteY390" fmla="*/ 5012488 h 5987027"/>
              <a:gd name="connsiteX391" fmla="*/ 4035 w 6717218"/>
              <a:gd name="connsiteY391" fmla="*/ 5020772 h 5987027"/>
              <a:gd name="connsiteX392" fmla="*/ 1660 w 6717218"/>
              <a:gd name="connsiteY392" fmla="*/ 5030436 h 5987027"/>
              <a:gd name="connsiteX393" fmla="*/ 57 w 6717218"/>
              <a:gd name="connsiteY393" fmla="*/ 5033329 h 5987027"/>
              <a:gd name="connsiteX394" fmla="*/ 25666 w 6717218"/>
              <a:gd name="connsiteY394" fmla="*/ 5063437 h 5987027"/>
              <a:gd name="connsiteX395" fmla="*/ 45824 w 6717218"/>
              <a:gd name="connsiteY395" fmla="*/ 5088287 h 5987027"/>
              <a:gd name="connsiteX396" fmla="*/ 63676 w 6717218"/>
              <a:gd name="connsiteY396" fmla="*/ 5131405 h 5987027"/>
              <a:gd name="connsiteX397" fmla="*/ 166105 w 6717218"/>
              <a:gd name="connsiteY397" fmla="*/ 5330921 h 5987027"/>
              <a:gd name="connsiteX398" fmla="*/ 308215 w 6717218"/>
              <a:gd name="connsiteY398" fmla="*/ 5543342 h 5987027"/>
              <a:gd name="connsiteX399" fmla="*/ 207330 w 6717218"/>
              <a:gd name="connsiteY399" fmla="*/ 5434653 h 5987027"/>
              <a:gd name="connsiteX400" fmla="*/ 22184 w 6717218"/>
              <a:gd name="connsiteY400" fmla="*/ 5182063 h 5987027"/>
              <a:gd name="connsiteX401" fmla="*/ 20720 w 6717218"/>
              <a:gd name="connsiteY401" fmla="*/ 5180076 h 5987027"/>
              <a:gd name="connsiteX402" fmla="*/ 20623 w 6717218"/>
              <a:gd name="connsiteY402" fmla="*/ 5180103 h 5987027"/>
              <a:gd name="connsiteX403" fmla="*/ 15736 w 6717218"/>
              <a:gd name="connsiteY403" fmla="*/ 5173911 h 5987027"/>
              <a:gd name="connsiteX404" fmla="*/ 11300 w 6717218"/>
              <a:gd name="connsiteY404" fmla="*/ 5167284 h 5987027"/>
              <a:gd name="connsiteX405" fmla="*/ 3612 w 6717218"/>
              <a:gd name="connsiteY405" fmla="*/ 5156849 h 5987027"/>
              <a:gd name="connsiteX406" fmla="*/ 30979 w 6717218"/>
              <a:gd name="connsiteY406" fmla="*/ 5216337 h 5987027"/>
              <a:gd name="connsiteX407" fmla="*/ 129314 w 6717218"/>
              <a:gd name="connsiteY407" fmla="*/ 5392848 h 5987027"/>
              <a:gd name="connsiteX408" fmla="*/ 136033 w 6717218"/>
              <a:gd name="connsiteY408" fmla="*/ 5406940 h 5987027"/>
              <a:gd name="connsiteX409" fmla="*/ 135326 w 6717218"/>
              <a:gd name="connsiteY409" fmla="*/ 5406367 h 5987027"/>
              <a:gd name="connsiteX410" fmla="*/ 77185 w 6717218"/>
              <a:gd name="connsiteY410" fmla="*/ 5348964 h 5987027"/>
              <a:gd name="connsiteX411" fmla="*/ 106342 w 6717218"/>
              <a:gd name="connsiteY411" fmla="*/ 5386573 h 5987027"/>
              <a:gd name="connsiteX412" fmla="*/ 134003 w 6717218"/>
              <a:gd name="connsiteY412" fmla="*/ 5414338 h 5987027"/>
              <a:gd name="connsiteX413" fmla="*/ 145585 w 6717218"/>
              <a:gd name="connsiteY413" fmla="*/ 5426973 h 5987027"/>
              <a:gd name="connsiteX414" fmla="*/ 170230 w 6717218"/>
              <a:gd name="connsiteY414" fmla="*/ 5478665 h 5987027"/>
              <a:gd name="connsiteX415" fmla="*/ 165851 w 6717218"/>
              <a:gd name="connsiteY415" fmla="*/ 5480000 h 5987027"/>
              <a:gd name="connsiteX416" fmla="*/ 170628 w 6717218"/>
              <a:gd name="connsiteY416" fmla="*/ 5484311 h 5987027"/>
              <a:gd name="connsiteX417" fmla="*/ 178167 w 6717218"/>
              <a:gd name="connsiteY417" fmla="*/ 5495311 h 5987027"/>
              <a:gd name="connsiteX418" fmla="*/ 196588 w 6717218"/>
              <a:gd name="connsiteY418" fmla="*/ 5533945 h 5987027"/>
              <a:gd name="connsiteX419" fmla="*/ 185721 w 6717218"/>
              <a:gd name="connsiteY419" fmla="*/ 5523224 h 5987027"/>
              <a:gd name="connsiteX420" fmla="*/ 179041 w 6717218"/>
              <a:gd name="connsiteY420" fmla="*/ 5520625 h 5987027"/>
              <a:gd name="connsiteX421" fmla="*/ 185721 w 6717218"/>
              <a:gd name="connsiteY421" fmla="*/ 5523224 h 5987027"/>
              <a:gd name="connsiteX422" fmla="*/ 178058 w 6717218"/>
              <a:gd name="connsiteY422" fmla="*/ 5530627 h 5987027"/>
              <a:gd name="connsiteX423" fmla="*/ 154524 w 6717218"/>
              <a:gd name="connsiteY423" fmla="*/ 5493468 h 5987027"/>
              <a:gd name="connsiteX424" fmla="*/ 137265 w 6717218"/>
              <a:gd name="connsiteY424" fmla="*/ 5460589 h 5987027"/>
              <a:gd name="connsiteX425" fmla="*/ 154524 w 6717218"/>
              <a:gd name="connsiteY425" fmla="*/ 5493468 h 5987027"/>
              <a:gd name="connsiteX426" fmla="*/ 172938 w 6717218"/>
              <a:gd name="connsiteY426" fmla="*/ 5535128 h 5987027"/>
              <a:gd name="connsiteX427" fmla="*/ 154771 w 6717218"/>
              <a:gd name="connsiteY427" fmla="*/ 5519703 h 5987027"/>
              <a:gd name="connsiteX428" fmla="*/ 146642 w 6717218"/>
              <a:gd name="connsiteY428" fmla="*/ 5513595 h 5987027"/>
              <a:gd name="connsiteX429" fmla="*/ 79588 w 6717218"/>
              <a:gd name="connsiteY429" fmla="*/ 5385905 h 5987027"/>
              <a:gd name="connsiteX430" fmla="*/ 1 w 6717218"/>
              <a:gd name="connsiteY430" fmla="*/ 5251286 h 5987027"/>
              <a:gd name="connsiteX431" fmla="*/ 2330762 w 6717218"/>
              <a:gd name="connsiteY431" fmla="*/ 5005070 h 5987027"/>
              <a:gd name="connsiteX432" fmla="*/ 2330702 w 6717218"/>
              <a:gd name="connsiteY432" fmla="*/ 5006114 h 5987027"/>
              <a:gd name="connsiteX433" fmla="*/ 2331142 w 6717218"/>
              <a:gd name="connsiteY433" fmla="*/ 5006975 h 5987027"/>
              <a:gd name="connsiteX434" fmla="*/ 2337860 w 6717218"/>
              <a:gd name="connsiteY434" fmla="*/ 5020770 h 5987027"/>
              <a:gd name="connsiteX435" fmla="*/ 2335703 w 6717218"/>
              <a:gd name="connsiteY435" fmla="*/ 5029544 h 5987027"/>
              <a:gd name="connsiteX436" fmla="*/ 2354560 w 6717218"/>
              <a:gd name="connsiteY436" fmla="*/ 5043600 h 5987027"/>
              <a:gd name="connsiteX437" fmla="*/ 2334051 w 6717218"/>
              <a:gd name="connsiteY437" fmla="*/ 5033529 h 5987027"/>
              <a:gd name="connsiteX438" fmla="*/ 2334203 w 6717218"/>
              <a:gd name="connsiteY438" fmla="*/ 5033708 h 5987027"/>
              <a:gd name="connsiteX439" fmla="*/ 2340741 w 6717218"/>
              <a:gd name="connsiteY439" fmla="*/ 5037193 h 5987027"/>
              <a:gd name="connsiteX440" fmla="*/ 2352219 w 6717218"/>
              <a:gd name="connsiteY440" fmla="*/ 5043255 h 5987027"/>
              <a:gd name="connsiteX441" fmla="*/ 2358089 w 6717218"/>
              <a:gd name="connsiteY441" fmla="*/ 5046920 h 5987027"/>
              <a:gd name="connsiteX442" fmla="*/ 2354560 w 6717218"/>
              <a:gd name="connsiteY442" fmla="*/ 5043600 h 5987027"/>
              <a:gd name="connsiteX443" fmla="*/ 2378674 w 6717218"/>
              <a:gd name="connsiteY443" fmla="*/ 5058383 h 5987027"/>
              <a:gd name="connsiteX444" fmla="*/ 2364732 w 6717218"/>
              <a:gd name="connsiteY444" fmla="*/ 5052823 h 5987027"/>
              <a:gd name="connsiteX445" fmla="*/ 2381873 w 6717218"/>
              <a:gd name="connsiteY445" fmla="*/ 5069294 h 5987027"/>
              <a:gd name="connsiteX446" fmla="*/ 2349641 w 6717218"/>
              <a:gd name="connsiteY446" fmla="*/ 5051858 h 5987027"/>
              <a:gd name="connsiteX447" fmla="*/ 2354609 w 6717218"/>
              <a:gd name="connsiteY447" fmla="*/ 5057697 h 5987027"/>
              <a:gd name="connsiteX448" fmla="*/ 2376365 w 6717218"/>
              <a:gd name="connsiteY448" fmla="*/ 5070581 h 5987027"/>
              <a:gd name="connsiteX449" fmla="*/ 2402934 w 6717218"/>
              <a:gd name="connsiteY449" fmla="*/ 5086915 h 5987027"/>
              <a:gd name="connsiteX450" fmla="*/ 2391709 w 6717218"/>
              <a:gd name="connsiteY450" fmla="*/ 5070719 h 5987027"/>
              <a:gd name="connsiteX451" fmla="*/ 2370984 w 6717218"/>
              <a:gd name="connsiteY451" fmla="*/ 5042542 h 5987027"/>
              <a:gd name="connsiteX452" fmla="*/ 2361688 w 6717218"/>
              <a:gd name="connsiteY452" fmla="*/ 5026038 h 5987027"/>
              <a:gd name="connsiteX453" fmla="*/ 2353985 w 6717218"/>
              <a:gd name="connsiteY453" fmla="*/ 5022971 h 5987027"/>
              <a:gd name="connsiteX454" fmla="*/ 2340920 w 6717218"/>
              <a:gd name="connsiteY454" fmla="*/ 4993041 h 5987027"/>
              <a:gd name="connsiteX455" fmla="*/ 2344167 w 6717218"/>
              <a:gd name="connsiteY455" fmla="*/ 4995058 h 5987027"/>
              <a:gd name="connsiteX456" fmla="*/ 2343913 w 6717218"/>
              <a:gd name="connsiteY456" fmla="*/ 4994687 h 5987027"/>
              <a:gd name="connsiteX457" fmla="*/ 3760156 w 6717218"/>
              <a:gd name="connsiteY457" fmla="*/ 4989156 h 5987027"/>
              <a:gd name="connsiteX458" fmla="*/ 3769793 w 6717218"/>
              <a:gd name="connsiteY458" fmla="*/ 4994870 h 5987027"/>
              <a:gd name="connsiteX459" fmla="*/ 3762070 w 6717218"/>
              <a:gd name="connsiteY459" fmla="*/ 4993016 h 5987027"/>
              <a:gd name="connsiteX460" fmla="*/ 3760156 w 6717218"/>
              <a:gd name="connsiteY460" fmla="*/ 4989156 h 5987027"/>
              <a:gd name="connsiteX461" fmla="*/ 1426332 w 6717218"/>
              <a:gd name="connsiteY461" fmla="*/ 4989156 h 5987027"/>
              <a:gd name="connsiteX462" fmla="*/ 1435970 w 6717218"/>
              <a:gd name="connsiteY462" fmla="*/ 4994870 h 5987027"/>
              <a:gd name="connsiteX463" fmla="*/ 1428246 w 6717218"/>
              <a:gd name="connsiteY463" fmla="*/ 4993017 h 5987027"/>
              <a:gd name="connsiteX464" fmla="*/ 1426332 w 6717218"/>
              <a:gd name="connsiteY464" fmla="*/ 4989156 h 5987027"/>
              <a:gd name="connsiteX465" fmla="*/ 1416694 w 6717218"/>
              <a:gd name="connsiteY465" fmla="*/ 4983442 h 5987027"/>
              <a:gd name="connsiteX466" fmla="*/ 1426332 w 6717218"/>
              <a:gd name="connsiteY466" fmla="*/ 4989156 h 5987027"/>
              <a:gd name="connsiteX467" fmla="*/ 1418609 w 6717218"/>
              <a:gd name="connsiteY467" fmla="*/ 4987304 h 5987027"/>
              <a:gd name="connsiteX468" fmla="*/ 1416694 w 6717218"/>
              <a:gd name="connsiteY468" fmla="*/ 4983442 h 5987027"/>
              <a:gd name="connsiteX469" fmla="*/ 3750518 w 6717218"/>
              <a:gd name="connsiteY469" fmla="*/ 4983441 h 5987027"/>
              <a:gd name="connsiteX470" fmla="*/ 3760156 w 6717218"/>
              <a:gd name="connsiteY470" fmla="*/ 4989156 h 5987027"/>
              <a:gd name="connsiteX471" fmla="*/ 3752432 w 6717218"/>
              <a:gd name="connsiteY471" fmla="*/ 4987302 h 5987027"/>
              <a:gd name="connsiteX472" fmla="*/ 3750518 w 6717218"/>
              <a:gd name="connsiteY472" fmla="*/ 4983441 h 5987027"/>
              <a:gd name="connsiteX473" fmla="*/ 1392243 w 6717218"/>
              <a:gd name="connsiteY473" fmla="*/ 4966406 h 5987027"/>
              <a:gd name="connsiteX474" fmla="*/ 1416694 w 6717218"/>
              <a:gd name="connsiteY474" fmla="*/ 4983442 h 5987027"/>
              <a:gd name="connsiteX475" fmla="*/ 1401522 w 6717218"/>
              <a:gd name="connsiteY475" fmla="*/ 4976172 h 5987027"/>
              <a:gd name="connsiteX476" fmla="*/ 1392243 w 6717218"/>
              <a:gd name="connsiteY476" fmla="*/ 4966406 h 5987027"/>
              <a:gd name="connsiteX477" fmla="*/ 3726066 w 6717218"/>
              <a:gd name="connsiteY477" fmla="*/ 4966406 h 5987027"/>
              <a:gd name="connsiteX478" fmla="*/ 3750518 w 6717218"/>
              <a:gd name="connsiteY478" fmla="*/ 4983441 h 5987027"/>
              <a:gd name="connsiteX479" fmla="*/ 3735345 w 6717218"/>
              <a:gd name="connsiteY479" fmla="*/ 4976172 h 5987027"/>
              <a:gd name="connsiteX480" fmla="*/ 3726066 w 6717218"/>
              <a:gd name="connsiteY480" fmla="*/ 4966406 h 5987027"/>
              <a:gd name="connsiteX481" fmla="*/ 2517810 w 6717218"/>
              <a:gd name="connsiteY481" fmla="*/ 4963843 h 5987027"/>
              <a:gd name="connsiteX482" fmla="*/ 2511641 w 6717218"/>
              <a:gd name="connsiteY482" fmla="*/ 4968923 h 5987027"/>
              <a:gd name="connsiteX483" fmla="*/ 2504108 w 6717218"/>
              <a:gd name="connsiteY483" fmla="*/ 4967036 h 5987027"/>
              <a:gd name="connsiteX484" fmla="*/ 2523465 w 6717218"/>
              <a:gd name="connsiteY484" fmla="*/ 4985711 h 5987027"/>
              <a:gd name="connsiteX485" fmla="*/ 2558896 w 6717218"/>
              <a:gd name="connsiteY485" fmla="*/ 5023039 h 5987027"/>
              <a:gd name="connsiteX486" fmla="*/ 2549876 w 6717218"/>
              <a:gd name="connsiteY486" fmla="*/ 5010372 h 5987027"/>
              <a:gd name="connsiteX487" fmla="*/ 2546444 w 6717218"/>
              <a:gd name="connsiteY487" fmla="*/ 5003970 h 5987027"/>
              <a:gd name="connsiteX488" fmla="*/ 2540004 w 6717218"/>
              <a:gd name="connsiteY488" fmla="*/ 4994568 h 5987027"/>
              <a:gd name="connsiteX489" fmla="*/ 2522615 w 6717218"/>
              <a:gd name="connsiteY489" fmla="*/ 4970215 h 5987027"/>
              <a:gd name="connsiteX490" fmla="*/ 2307886 w 6717218"/>
              <a:gd name="connsiteY490" fmla="*/ 4962171 h 5987027"/>
              <a:gd name="connsiteX491" fmla="*/ 2308515 w 6717218"/>
              <a:gd name="connsiteY491" fmla="*/ 4963365 h 5987027"/>
              <a:gd name="connsiteX492" fmla="*/ 2333275 w 6717218"/>
              <a:gd name="connsiteY492" fmla="*/ 4978601 h 5987027"/>
              <a:gd name="connsiteX493" fmla="*/ 2332556 w 6717218"/>
              <a:gd name="connsiteY493" fmla="*/ 4977461 h 5987027"/>
              <a:gd name="connsiteX494" fmla="*/ 2331636 w 6717218"/>
              <a:gd name="connsiteY494" fmla="*/ 4976928 h 5987027"/>
              <a:gd name="connsiteX495" fmla="*/ 3794635 w 6717218"/>
              <a:gd name="connsiteY495" fmla="*/ 4958785 h 5987027"/>
              <a:gd name="connsiteX496" fmla="*/ 3785837 w 6717218"/>
              <a:gd name="connsiteY496" fmla="*/ 4960737 h 5987027"/>
              <a:gd name="connsiteX497" fmla="*/ 3793358 w 6717218"/>
              <a:gd name="connsiteY497" fmla="*/ 4967698 h 5987027"/>
              <a:gd name="connsiteX498" fmla="*/ 3804188 w 6717218"/>
              <a:gd name="connsiteY498" fmla="*/ 4974900 h 5987027"/>
              <a:gd name="connsiteX499" fmla="*/ 1042124 w 6717218"/>
              <a:gd name="connsiteY499" fmla="*/ 4933450 h 5987027"/>
              <a:gd name="connsiteX500" fmla="*/ 1042876 w 6717218"/>
              <a:gd name="connsiteY500" fmla="*/ 4934898 h 5987027"/>
              <a:gd name="connsiteX501" fmla="*/ 1045080 w 6717218"/>
              <a:gd name="connsiteY501" fmla="*/ 4937491 h 5987027"/>
              <a:gd name="connsiteX502" fmla="*/ 3375948 w 6717218"/>
              <a:gd name="connsiteY502" fmla="*/ 4933449 h 5987027"/>
              <a:gd name="connsiteX503" fmla="*/ 3376700 w 6717218"/>
              <a:gd name="connsiteY503" fmla="*/ 4934896 h 5987027"/>
              <a:gd name="connsiteX504" fmla="*/ 3378904 w 6717218"/>
              <a:gd name="connsiteY504" fmla="*/ 4937490 h 5987027"/>
              <a:gd name="connsiteX505" fmla="*/ 4104154 w 6717218"/>
              <a:gd name="connsiteY505" fmla="*/ 4931939 h 5987027"/>
              <a:gd name="connsiteX506" fmla="*/ 4117574 w 6717218"/>
              <a:gd name="connsiteY506" fmla="*/ 4945714 h 5987027"/>
              <a:gd name="connsiteX507" fmla="*/ 4123650 w 6717218"/>
              <a:gd name="connsiteY507" fmla="*/ 4960552 h 5987027"/>
              <a:gd name="connsiteX508" fmla="*/ 4104154 w 6717218"/>
              <a:gd name="connsiteY508" fmla="*/ 4931939 h 5987027"/>
              <a:gd name="connsiteX509" fmla="*/ 1283123 w 6717218"/>
              <a:gd name="connsiteY509" fmla="*/ 4926467 h 5987027"/>
              <a:gd name="connsiteX510" fmla="*/ 1324059 w 6717218"/>
              <a:gd name="connsiteY510" fmla="*/ 4955832 h 5987027"/>
              <a:gd name="connsiteX511" fmla="*/ 1356252 w 6717218"/>
              <a:gd name="connsiteY511" fmla="*/ 4975260 h 5987027"/>
              <a:gd name="connsiteX512" fmla="*/ 1421380 w 6717218"/>
              <a:gd name="connsiteY512" fmla="*/ 5049880 h 5987027"/>
              <a:gd name="connsiteX513" fmla="*/ 1431012 w 6717218"/>
              <a:gd name="connsiteY513" fmla="*/ 5061623 h 5987027"/>
              <a:gd name="connsiteX514" fmla="*/ 1422635 w 6717218"/>
              <a:gd name="connsiteY514" fmla="*/ 5056806 h 5987027"/>
              <a:gd name="connsiteX515" fmla="*/ 1399994 w 6717218"/>
              <a:gd name="connsiteY515" fmla="*/ 5044326 h 5987027"/>
              <a:gd name="connsiteX516" fmla="*/ 1399987 w 6717218"/>
              <a:gd name="connsiteY516" fmla="*/ 5045492 h 5987027"/>
              <a:gd name="connsiteX517" fmla="*/ 1367904 w 6717218"/>
              <a:gd name="connsiteY517" fmla="*/ 5009742 h 5987027"/>
              <a:gd name="connsiteX518" fmla="*/ 1296520 w 6717218"/>
              <a:gd name="connsiteY518" fmla="*/ 4942695 h 5987027"/>
              <a:gd name="connsiteX519" fmla="*/ 3616947 w 6717218"/>
              <a:gd name="connsiteY519" fmla="*/ 4926465 h 5987027"/>
              <a:gd name="connsiteX520" fmla="*/ 3657883 w 6717218"/>
              <a:gd name="connsiteY520" fmla="*/ 4955830 h 5987027"/>
              <a:gd name="connsiteX521" fmla="*/ 3690075 w 6717218"/>
              <a:gd name="connsiteY521" fmla="*/ 4975258 h 5987027"/>
              <a:gd name="connsiteX522" fmla="*/ 3755203 w 6717218"/>
              <a:gd name="connsiteY522" fmla="*/ 5049878 h 5987027"/>
              <a:gd name="connsiteX523" fmla="*/ 3764835 w 6717218"/>
              <a:gd name="connsiteY523" fmla="*/ 5061621 h 5987027"/>
              <a:gd name="connsiteX524" fmla="*/ 3756458 w 6717218"/>
              <a:gd name="connsiteY524" fmla="*/ 5056805 h 5987027"/>
              <a:gd name="connsiteX525" fmla="*/ 3733818 w 6717218"/>
              <a:gd name="connsiteY525" fmla="*/ 5044324 h 5987027"/>
              <a:gd name="connsiteX526" fmla="*/ 3733811 w 6717218"/>
              <a:gd name="connsiteY526" fmla="*/ 5045489 h 5987027"/>
              <a:gd name="connsiteX527" fmla="*/ 3701728 w 6717218"/>
              <a:gd name="connsiteY527" fmla="*/ 5009741 h 5987027"/>
              <a:gd name="connsiteX528" fmla="*/ 3630343 w 6717218"/>
              <a:gd name="connsiteY528" fmla="*/ 4942693 h 5987027"/>
              <a:gd name="connsiteX529" fmla="*/ 2451908 w 6717218"/>
              <a:gd name="connsiteY529" fmla="*/ 4916532 h 5987027"/>
              <a:gd name="connsiteX530" fmla="*/ 2450765 w 6717218"/>
              <a:gd name="connsiteY530" fmla="*/ 4917402 h 5987027"/>
              <a:gd name="connsiteX531" fmla="*/ 2461890 w 6717218"/>
              <a:gd name="connsiteY531" fmla="*/ 4927492 h 5987027"/>
              <a:gd name="connsiteX532" fmla="*/ 47109 w 6717218"/>
              <a:gd name="connsiteY532" fmla="*/ 4909380 h 5987027"/>
              <a:gd name="connsiteX533" fmla="*/ 59245 w 6717218"/>
              <a:gd name="connsiteY533" fmla="*/ 4934910 h 5987027"/>
              <a:gd name="connsiteX534" fmla="*/ 72750 w 6717218"/>
              <a:gd name="connsiteY534" fmla="*/ 4947698 h 5987027"/>
              <a:gd name="connsiteX535" fmla="*/ 52966 w 6717218"/>
              <a:gd name="connsiteY535" fmla="*/ 4916315 h 5987027"/>
              <a:gd name="connsiteX536" fmla="*/ 4041751 w 6717218"/>
              <a:gd name="connsiteY536" fmla="*/ 4896640 h 5987027"/>
              <a:gd name="connsiteX537" fmla="*/ 4037637 w 6717218"/>
              <a:gd name="connsiteY537" fmla="*/ 4904418 h 5987027"/>
              <a:gd name="connsiteX538" fmla="*/ 4041751 w 6717218"/>
              <a:gd name="connsiteY538" fmla="*/ 4896640 h 5987027"/>
              <a:gd name="connsiteX539" fmla="*/ 1264588 w 6717218"/>
              <a:gd name="connsiteY539" fmla="*/ 4888136 h 5987027"/>
              <a:gd name="connsiteX540" fmla="*/ 1265097 w 6717218"/>
              <a:gd name="connsiteY540" fmla="*/ 4893326 h 5987027"/>
              <a:gd name="connsiteX541" fmla="*/ 1264588 w 6717218"/>
              <a:gd name="connsiteY541" fmla="*/ 4888136 h 5987027"/>
              <a:gd name="connsiteX542" fmla="*/ 3598411 w 6717218"/>
              <a:gd name="connsiteY542" fmla="*/ 4888136 h 5987027"/>
              <a:gd name="connsiteX543" fmla="*/ 3598922 w 6717218"/>
              <a:gd name="connsiteY543" fmla="*/ 4893325 h 5987027"/>
              <a:gd name="connsiteX544" fmla="*/ 3598411 w 6717218"/>
              <a:gd name="connsiteY544" fmla="*/ 4888136 h 5987027"/>
              <a:gd name="connsiteX545" fmla="*/ 1249229 w 6717218"/>
              <a:gd name="connsiteY545" fmla="*/ 4876721 h 5987027"/>
              <a:gd name="connsiteX546" fmla="*/ 1249693 w 6717218"/>
              <a:gd name="connsiteY546" fmla="*/ 4882186 h 5987027"/>
              <a:gd name="connsiteX547" fmla="*/ 1249229 w 6717218"/>
              <a:gd name="connsiteY547" fmla="*/ 4876721 h 5987027"/>
              <a:gd name="connsiteX548" fmla="*/ 3583053 w 6717218"/>
              <a:gd name="connsiteY548" fmla="*/ 4876721 h 5987027"/>
              <a:gd name="connsiteX549" fmla="*/ 3583517 w 6717218"/>
              <a:gd name="connsiteY549" fmla="*/ 4882184 h 5987027"/>
              <a:gd name="connsiteX550" fmla="*/ 3583053 w 6717218"/>
              <a:gd name="connsiteY550" fmla="*/ 4876721 h 5987027"/>
              <a:gd name="connsiteX551" fmla="*/ 4014224 w 6717218"/>
              <a:gd name="connsiteY551" fmla="*/ 4875898 h 5987027"/>
              <a:gd name="connsiteX552" fmla="*/ 4013673 w 6717218"/>
              <a:gd name="connsiteY552" fmla="*/ 4878925 h 5987027"/>
              <a:gd name="connsiteX553" fmla="*/ 4013214 w 6717218"/>
              <a:gd name="connsiteY553" fmla="*/ 4881438 h 5987027"/>
              <a:gd name="connsiteX554" fmla="*/ 63197 w 6717218"/>
              <a:gd name="connsiteY554" fmla="*/ 4871568 h 5987027"/>
              <a:gd name="connsiteX555" fmla="*/ 62959 w 6717218"/>
              <a:gd name="connsiteY555" fmla="*/ 4872252 h 5987027"/>
              <a:gd name="connsiteX556" fmla="*/ 61043 w 6717218"/>
              <a:gd name="connsiteY556" fmla="*/ 4877725 h 5987027"/>
              <a:gd name="connsiteX557" fmla="*/ 62390 w 6717218"/>
              <a:gd name="connsiteY557" fmla="*/ 4873877 h 5987027"/>
              <a:gd name="connsiteX558" fmla="*/ 62959 w 6717218"/>
              <a:gd name="connsiteY558" fmla="*/ 4872252 h 5987027"/>
              <a:gd name="connsiteX559" fmla="*/ 63164 w 6717218"/>
              <a:gd name="connsiteY559" fmla="*/ 4871665 h 5987027"/>
              <a:gd name="connsiteX560" fmla="*/ 63197 w 6717218"/>
              <a:gd name="connsiteY560" fmla="*/ 4871568 h 5987027"/>
              <a:gd name="connsiteX561" fmla="*/ 4447626 w 6717218"/>
              <a:gd name="connsiteY561" fmla="*/ 4871009 h 5987027"/>
              <a:gd name="connsiteX562" fmla="*/ 4440217 w 6717218"/>
              <a:gd name="connsiteY562" fmla="*/ 4872952 h 5987027"/>
              <a:gd name="connsiteX563" fmla="*/ 4440217 w 6717218"/>
              <a:gd name="connsiteY563" fmla="*/ 4872952 h 5987027"/>
              <a:gd name="connsiteX564" fmla="*/ 4447626 w 6717218"/>
              <a:gd name="connsiteY564" fmla="*/ 4871009 h 5987027"/>
              <a:gd name="connsiteX565" fmla="*/ 71334 w 6717218"/>
              <a:gd name="connsiteY565" fmla="*/ 4870303 h 5987027"/>
              <a:gd name="connsiteX566" fmla="*/ 77016 w 6717218"/>
              <a:gd name="connsiteY566" fmla="*/ 4879178 h 5987027"/>
              <a:gd name="connsiteX567" fmla="*/ 93034 w 6717218"/>
              <a:gd name="connsiteY567" fmla="*/ 4909804 h 5987027"/>
              <a:gd name="connsiteX568" fmla="*/ 91710 w 6717218"/>
              <a:gd name="connsiteY568" fmla="*/ 4908917 h 5987027"/>
              <a:gd name="connsiteX569" fmla="*/ 92935 w 6717218"/>
              <a:gd name="connsiteY569" fmla="*/ 4910134 h 5987027"/>
              <a:gd name="connsiteX570" fmla="*/ 170969 w 6717218"/>
              <a:gd name="connsiteY570" fmla="*/ 4985219 h 5987027"/>
              <a:gd name="connsiteX571" fmla="*/ 241699 w 6717218"/>
              <a:gd name="connsiteY571" fmla="*/ 5046388 h 5987027"/>
              <a:gd name="connsiteX572" fmla="*/ 216052 w 6717218"/>
              <a:gd name="connsiteY572" fmla="*/ 5010373 h 5987027"/>
              <a:gd name="connsiteX573" fmla="*/ 212620 w 6717218"/>
              <a:gd name="connsiteY573" fmla="*/ 5003972 h 5987027"/>
              <a:gd name="connsiteX574" fmla="*/ 206179 w 6717218"/>
              <a:gd name="connsiteY574" fmla="*/ 4994571 h 5987027"/>
              <a:gd name="connsiteX575" fmla="*/ 188791 w 6717218"/>
              <a:gd name="connsiteY575" fmla="*/ 4970216 h 5987027"/>
              <a:gd name="connsiteX576" fmla="*/ 183985 w 6717218"/>
              <a:gd name="connsiteY576" fmla="*/ 4963844 h 5987027"/>
              <a:gd name="connsiteX577" fmla="*/ 177818 w 6717218"/>
              <a:gd name="connsiteY577" fmla="*/ 4968924 h 5987027"/>
              <a:gd name="connsiteX578" fmla="*/ 116836 w 6717218"/>
              <a:gd name="connsiteY578" fmla="*/ 4915164 h 5987027"/>
              <a:gd name="connsiteX579" fmla="*/ 98338 w 6717218"/>
              <a:gd name="connsiteY579" fmla="*/ 4891524 h 5987027"/>
              <a:gd name="connsiteX580" fmla="*/ 95911 w 6717218"/>
              <a:gd name="connsiteY580" fmla="*/ 4898734 h 5987027"/>
              <a:gd name="connsiteX581" fmla="*/ 90076 w 6717218"/>
              <a:gd name="connsiteY581" fmla="*/ 4889488 h 5987027"/>
              <a:gd name="connsiteX582" fmla="*/ 1297480 w 6717218"/>
              <a:gd name="connsiteY582" fmla="*/ 4864524 h 5987027"/>
              <a:gd name="connsiteX583" fmla="*/ 1291755 w 6717218"/>
              <a:gd name="connsiteY583" fmla="*/ 4865559 h 5987027"/>
              <a:gd name="connsiteX584" fmla="*/ 1306429 w 6717218"/>
              <a:gd name="connsiteY584" fmla="*/ 4880887 h 5987027"/>
              <a:gd name="connsiteX585" fmla="*/ 1483822 w 6717218"/>
              <a:gd name="connsiteY585" fmla="*/ 5000487 h 5987027"/>
              <a:gd name="connsiteX586" fmla="*/ 1487843 w 6717218"/>
              <a:gd name="connsiteY586" fmla="*/ 5003589 h 5987027"/>
              <a:gd name="connsiteX587" fmla="*/ 1480560 w 6717218"/>
              <a:gd name="connsiteY587" fmla="*/ 4992101 h 5987027"/>
              <a:gd name="connsiteX588" fmla="*/ 1478869 w 6717218"/>
              <a:gd name="connsiteY588" fmla="*/ 4989248 h 5987027"/>
              <a:gd name="connsiteX589" fmla="*/ 1469517 w 6717218"/>
              <a:gd name="connsiteY589" fmla="*/ 4980249 h 5987027"/>
              <a:gd name="connsiteX590" fmla="*/ 1438667 w 6717218"/>
              <a:gd name="connsiteY590" fmla="*/ 4961427 h 5987027"/>
              <a:gd name="connsiteX591" fmla="*/ 1307112 w 6717218"/>
              <a:gd name="connsiteY591" fmla="*/ 4876976 h 5987027"/>
              <a:gd name="connsiteX592" fmla="*/ 1297480 w 6717218"/>
              <a:gd name="connsiteY592" fmla="*/ 4864524 h 5987027"/>
              <a:gd name="connsiteX593" fmla="*/ 3631304 w 6717218"/>
              <a:gd name="connsiteY593" fmla="*/ 4864524 h 5987027"/>
              <a:gd name="connsiteX594" fmla="*/ 3625578 w 6717218"/>
              <a:gd name="connsiteY594" fmla="*/ 4865557 h 5987027"/>
              <a:gd name="connsiteX595" fmla="*/ 3640253 w 6717218"/>
              <a:gd name="connsiteY595" fmla="*/ 4880886 h 5987027"/>
              <a:gd name="connsiteX596" fmla="*/ 3817645 w 6717218"/>
              <a:gd name="connsiteY596" fmla="*/ 5000486 h 5987027"/>
              <a:gd name="connsiteX597" fmla="*/ 3821666 w 6717218"/>
              <a:gd name="connsiteY597" fmla="*/ 5003588 h 5987027"/>
              <a:gd name="connsiteX598" fmla="*/ 3814383 w 6717218"/>
              <a:gd name="connsiteY598" fmla="*/ 4992100 h 5987027"/>
              <a:gd name="connsiteX599" fmla="*/ 3809633 w 6717218"/>
              <a:gd name="connsiteY599" fmla="*/ 4984087 h 5987027"/>
              <a:gd name="connsiteX600" fmla="*/ 3772491 w 6717218"/>
              <a:gd name="connsiteY600" fmla="*/ 4961425 h 5987027"/>
              <a:gd name="connsiteX601" fmla="*/ 3640936 w 6717218"/>
              <a:gd name="connsiteY601" fmla="*/ 4876976 h 5987027"/>
              <a:gd name="connsiteX602" fmla="*/ 3631304 w 6717218"/>
              <a:gd name="connsiteY602" fmla="*/ 4864524 h 5987027"/>
              <a:gd name="connsiteX603" fmla="*/ 1183824 w 6717218"/>
              <a:gd name="connsiteY603" fmla="*/ 4852211 h 5987027"/>
              <a:gd name="connsiteX604" fmla="*/ 1240372 w 6717218"/>
              <a:gd name="connsiteY604" fmla="*/ 4894569 h 5987027"/>
              <a:gd name="connsiteX605" fmla="*/ 1241889 w 6717218"/>
              <a:gd name="connsiteY605" fmla="*/ 4897495 h 5987027"/>
              <a:gd name="connsiteX606" fmla="*/ 1242635 w 6717218"/>
              <a:gd name="connsiteY606" fmla="*/ 4903746 h 5987027"/>
              <a:gd name="connsiteX607" fmla="*/ 1188903 w 6717218"/>
              <a:gd name="connsiteY607" fmla="*/ 4857849 h 5987027"/>
              <a:gd name="connsiteX608" fmla="*/ 3517649 w 6717218"/>
              <a:gd name="connsiteY608" fmla="*/ 4852210 h 5987027"/>
              <a:gd name="connsiteX609" fmla="*/ 3574196 w 6717218"/>
              <a:gd name="connsiteY609" fmla="*/ 4894567 h 5987027"/>
              <a:gd name="connsiteX610" fmla="*/ 3575712 w 6717218"/>
              <a:gd name="connsiteY610" fmla="*/ 4897494 h 5987027"/>
              <a:gd name="connsiteX611" fmla="*/ 3576458 w 6717218"/>
              <a:gd name="connsiteY611" fmla="*/ 4903746 h 5987027"/>
              <a:gd name="connsiteX612" fmla="*/ 3522727 w 6717218"/>
              <a:gd name="connsiteY612" fmla="*/ 4857847 h 5987027"/>
              <a:gd name="connsiteX613" fmla="*/ 4918039 w 6717218"/>
              <a:gd name="connsiteY613" fmla="*/ 4846889 h 5987027"/>
              <a:gd name="connsiteX614" fmla="*/ 4921089 w 6717218"/>
              <a:gd name="connsiteY614" fmla="*/ 4846940 h 5987027"/>
              <a:gd name="connsiteX615" fmla="*/ 4919339 w 6717218"/>
              <a:gd name="connsiteY615" fmla="*/ 4852101 h 5987027"/>
              <a:gd name="connsiteX616" fmla="*/ 4918826 w 6717218"/>
              <a:gd name="connsiteY616" fmla="*/ 4854559 h 5987027"/>
              <a:gd name="connsiteX617" fmla="*/ 4915251 w 6717218"/>
              <a:gd name="connsiteY617" fmla="*/ 4849563 h 5987027"/>
              <a:gd name="connsiteX618" fmla="*/ 1218141 w 6717218"/>
              <a:gd name="connsiteY618" fmla="*/ 4841614 h 5987027"/>
              <a:gd name="connsiteX619" fmla="*/ 1217063 w 6717218"/>
              <a:gd name="connsiteY619" fmla="*/ 4842304 h 5987027"/>
              <a:gd name="connsiteX620" fmla="*/ 1230915 w 6717218"/>
              <a:gd name="connsiteY620" fmla="*/ 4854923 h 5987027"/>
              <a:gd name="connsiteX621" fmla="*/ 1232144 w 6717218"/>
              <a:gd name="connsiteY621" fmla="*/ 4851379 h 5987027"/>
              <a:gd name="connsiteX622" fmla="*/ 1228863 w 6717218"/>
              <a:gd name="connsiteY622" fmla="*/ 4850276 h 5987027"/>
              <a:gd name="connsiteX623" fmla="*/ 3551965 w 6717218"/>
              <a:gd name="connsiteY623" fmla="*/ 4841613 h 5987027"/>
              <a:gd name="connsiteX624" fmla="*/ 3550887 w 6717218"/>
              <a:gd name="connsiteY624" fmla="*/ 4842301 h 5987027"/>
              <a:gd name="connsiteX625" fmla="*/ 3564740 w 6717218"/>
              <a:gd name="connsiteY625" fmla="*/ 4854922 h 5987027"/>
              <a:gd name="connsiteX626" fmla="*/ 3565968 w 6717218"/>
              <a:gd name="connsiteY626" fmla="*/ 4851379 h 5987027"/>
              <a:gd name="connsiteX627" fmla="*/ 3562688 w 6717218"/>
              <a:gd name="connsiteY627" fmla="*/ 4850275 h 5987027"/>
              <a:gd name="connsiteX628" fmla="*/ 1119353 w 6717218"/>
              <a:gd name="connsiteY628" fmla="*/ 4836658 h 5987027"/>
              <a:gd name="connsiteX629" fmla="*/ 1119254 w 6717218"/>
              <a:gd name="connsiteY629" fmla="*/ 4837374 h 5987027"/>
              <a:gd name="connsiteX630" fmla="*/ 1118452 w 6717218"/>
              <a:gd name="connsiteY630" fmla="*/ 4843118 h 5987027"/>
              <a:gd name="connsiteX631" fmla="*/ 1119016 w 6717218"/>
              <a:gd name="connsiteY631" fmla="*/ 4839079 h 5987027"/>
              <a:gd name="connsiteX632" fmla="*/ 1119254 w 6717218"/>
              <a:gd name="connsiteY632" fmla="*/ 4837374 h 5987027"/>
              <a:gd name="connsiteX633" fmla="*/ 1119340 w 6717218"/>
              <a:gd name="connsiteY633" fmla="*/ 4836759 h 5987027"/>
              <a:gd name="connsiteX634" fmla="*/ 1119353 w 6717218"/>
              <a:gd name="connsiteY634" fmla="*/ 4836658 h 5987027"/>
              <a:gd name="connsiteX635" fmla="*/ 3453178 w 6717218"/>
              <a:gd name="connsiteY635" fmla="*/ 4836657 h 5987027"/>
              <a:gd name="connsiteX636" fmla="*/ 3453163 w 6717218"/>
              <a:gd name="connsiteY636" fmla="*/ 4836758 h 5987027"/>
              <a:gd name="connsiteX637" fmla="*/ 3453077 w 6717218"/>
              <a:gd name="connsiteY637" fmla="*/ 4837372 h 5987027"/>
              <a:gd name="connsiteX638" fmla="*/ 3452275 w 6717218"/>
              <a:gd name="connsiteY638" fmla="*/ 4843117 h 5987027"/>
              <a:gd name="connsiteX639" fmla="*/ 3452839 w 6717218"/>
              <a:gd name="connsiteY639" fmla="*/ 4839079 h 5987027"/>
              <a:gd name="connsiteX640" fmla="*/ 3453077 w 6717218"/>
              <a:gd name="connsiteY640" fmla="*/ 4837372 h 5987027"/>
              <a:gd name="connsiteX641" fmla="*/ 3979871 w 6717218"/>
              <a:gd name="connsiteY641" fmla="*/ 4835106 h 5987027"/>
              <a:gd name="connsiteX642" fmla="*/ 4004060 w 6717218"/>
              <a:gd name="connsiteY642" fmla="*/ 4853143 h 5987027"/>
              <a:gd name="connsiteX643" fmla="*/ 4014224 w 6717218"/>
              <a:gd name="connsiteY643" fmla="*/ 4875898 h 5987027"/>
              <a:gd name="connsiteX644" fmla="*/ 4000221 w 6717218"/>
              <a:gd name="connsiteY644" fmla="*/ 4865155 h 5987027"/>
              <a:gd name="connsiteX645" fmla="*/ 3985879 w 6717218"/>
              <a:gd name="connsiteY645" fmla="*/ 4844860 h 5987027"/>
              <a:gd name="connsiteX646" fmla="*/ 1265907 w 6717218"/>
              <a:gd name="connsiteY646" fmla="*/ 4806516 h 5987027"/>
              <a:gd name="connsiteX647" fmla="*/ 1279397 w 6717218"/>
              <a:gd name="connsiteY647" fmla="*/ 4824406 h 5987027"/>
              <a:gd name="connsiteX648" fmla="*/ 1291321 w 6717218"/>
              <a:gd name="connsiteY648" fmla="*/ 4836311 h 5987027"/>
              <a:gd name="connsiteX649" fmla="*/ 1385152 w 6717218"/>
              <a:gd name="connsiteY649" fmla="*/ 4899065 h 5987027"/>
              <a:gd name="connsiteX650" fmla="*/ 1336834 w 6717218"/>
              <a:gd name="connsiteY650" fmla="*/ 4852569 h 5987027"/>
              <a:gd name="connsiteX651" fmla="*/ 1307363 w 6717218"/>
              <a:gd name="connsiteY651" fmla="*/ 4833113 h 5987027"/>
              <a:gd name="connsiteX652" fmla="*/ 3599732 w 6717218"/>
              <a:gd name="connsiteY652" fmla="*/ 4806515 h 5987027"/>
              <a:gd name="connsiteX653" fmla="*/ 3613220 w 6717218"/>
              <a:gd name="connsiteY653" fmla="*/ 4824403 h 5987027"/>
              <a:gd name="connsiteX654" fmla="*/ 3625143 w 6717218"/>
              <a:gd name="connsiteY654" fmla="*/ 4836310 h 5987027"/>
              <a:gd name="connsiteX655" fmla="*/ 3723461 w 6717218"/>
              <a:gd name="connsiteY655" fmla="*/ 4902064 h 5987027"/>
              <a:gd name="connsiteX656" fmla="*/ 3784546 w 6717218"/>
              <a:gd name="connsiteY656" fmla="*/ 4941766 h 5987027"/>
              <a:gd name="connsiteX657" fmla="*/ 3773604 w 6717218"/>
              <a:gd name="connsiteY657" fmla="*/ 4923306 h 5987027"/>
              <a:gd name="connsiteX658" fmla="*/ 3764330 w 6717218"/>
              <a:gd name="connsiteY658" fmla="*/ 4916848 h 5987027"/>
              <a:gd name="connsiteX659" fmla="*/ 3731650 w 6717218"/>
              <a:gd name="connsiteY659" fmla="*/ 4892833 h 5987027"/>
              <a:gd name="connsiteX660" fmla="*/ 3641187 w 6717218"/>
              <a:gd name="connsiteY660" fmla="*/ 4833112 h 5987027"/>
              <a:gd name="connsiteX661" fmla="*/ 4083933 w 6717218"/>
              <a:gd name="connsiteY661" fmla="*/ 4803117 h 5987027"/>
              <a:gd name="connsiteX662" fmla="*/ 4083155 w 6717218"/>
              <a:gd name="connsiteY662" fmla="*/ 4809278 h 5987027"/>
              <a:gd name="connsiteX663" fmla="*/ 4083933 w 6717218"/>
              <a:gd name="connsiteY663" fmla="*/ 4803117 h 5987027"/>
              <a:gd name="connsiteX664" fmla="*/ 1254987 w 6717218"/>
              <a:gd name="connsiteY664" fmla="*/ 4801807 h 5987027"/>
              <a:gd name="connsiteX665" fmla="*/ 1254948 w 6717218"/>
              <a:gd name="connsiteY665" fmla="*/ 4801826 h 5987027"/>
              <a:gd name="connsiteX666" fmla="*/ 1261171 w 6717218"/>
              <a:gd name="connsiteY666" fmla="*/ 4809291 h 5987027"/>
              <a:gd name="connsiteX667" fmla="*/ 1259651 w 6717218"/>
              <a:gd name="connsiteY667" fmla="*/ 4815462 h 5987027"/>
              <a:gd name="connsiteX668" fmla="*/ 1271951 w 6717218"/>
              <a:gd name="connsiteY668" fmla="*/ 4823391 h 5987027"/>
              <a:gd name="connsiteX669" fmla="*/ 1265734 w 6717218"/>
              <a:gd name="connsiteY669" fmla="*/ 4812388 h 5987027"/>
              <a:gd name="connsiteX670" fmla="*/ 1264345 w 6717218"/>
              <a:gd name="connsiteY670" fmla="*/ 4806854 h 5987027"/>
              <a:gd name="connsiteX671" fmla="*/ 3588811 w 6717218"/>
              <a:gd name="connsiteY671" fmla="*/ 4801806 h 5987027"/>
              <a:gd name="connsiteX672" fmla="*/ 3588772 w 6717218"/>
              <a:gd name="connsiteY672" fmla="*/ 4801824 h 5987027"/>
              <a:gd name="connsiteX673" fmla="*/ 3594995 w 6717218"/>
              <a:gd name="connsiteY673" fmla="*/ 4809291 h 5987027"/>
              <a:gd name="connsiteX674" fmla="*/ 3593475 w 6717218"/>
              <a:gd name="connsiteY674" fmla="*/ 4815460 h 5987027"/>
              <a:gd name="connsiteX675" fmla="*/ 3605775 w 6717218"/>
              <a:gd name="connsiteY675" fmla="*/ 4823389 h 5987027"/>
              <a:gd name="connsiteX676" fmla="*/ 3599558 w 6717218"/>
              <a:gd name="connsiteY676" fmla="*/ 4812387 h 5987027"/>
              <a:gd name="connsiteX677" fmla="*/ 3598169 w 6717218"/>
              <a:gd name="connsiteY677" fmla="*/ 4806853 h 5987027"/>
              <a:gd name="connsiteX678" fmla="*/ 4064307 w 6717218"/>
              <a:gd name="connsiteY678" fmla="*/ 4794095 h 5987027"/>
              <a:gd name="connsiteX679" fmla="*/ 4070426 w 6717218"/>
              <a:gd name="connsiteY679" fmla="*/ 4797337 h 5987027"/>
              <a:gd name="connsiteX680" fmla="*/ 4064307 w 6717218"/>
              <a:gd name="connsiteY680" fmla="*/ 4794095 h 5987027"/>
              <a:gd name="connsiteX681" fmla="*/ 4167855 w 6717218"/>
              <a:gd name="connsiteY681" fmla="*/ 4791218 h 5987027"/>
              <a:gd name="connsiteX682" fmla="*/ 4193283 w 6717218"/>
              <a:gd name="connsiteY682" fmla="*/ 4826045 h 5987027"/>
              <a:gd name="connsiteX683" fmla="*/ 4167855 w 6717218"/>
              <a:gd name="connsiteY683" fmla="*/ 4791218 h 5987027"/>
              <a:gd name="connsiteX684" fmla="*/ 3601970 w 6717218"/>
              <a:gd name="connsiteY684" fmla="*/ 4782853 h 5987027"/>
              <a:gd name="connsiteX685" fmla="*/ 3617443 w 6717218"/>
              <a:gd name="connsiteY685" fmla="*/ 4793619 h 5987027"/>
              <a:gd name="connsiteX686" fmla="*/ 3608024 w 6717218"/>
              <a:gd name="connsiteY686" fmla="*/ 4789452 h 5987027"/>
              <a:gd name="connsiteX687" fmla="*/ 3601970 w 6717218"/>
              <a:gd name="connsiteY687" fmla="*/ 4782853 h 5987027"/>
              <a:gd name="connsiteX688" fmla="*/ 3650768 w 6717218"/>
              <a:gd name="connsiteY688" fmla="*/ 4775853 h 5987027"/>
              <a:gd name="connsiteX689" fmla="*/ 3653969 w 6717218"/>
              <a:gd name="connsiteY689" fmla="*/ 4783212 h 5987027"/>
              <a:gd name="connsiteX690" fmla="*/ 3650768 w 6717218"/>
              <a:gd name="connsiteY690" fmla="*/ 4775853 h 5987027"/>
              <a:gd name="connsiteX691" fmla="*/ 1255265 w 6717218"/>
              <a:gd name="connsiteY691" fmla="*/ 4775756 h 5987027"/>
              <a:gd name="connsiteX692" fmla="*/ 1264043 w 6717218"/>
              <a:gd name="connsiteY692" fmla="*/ 4789245 h 5987027"/>
              <a:gd name="connsiteX693" fmla="*/ 1263680 w 6717218"/>
              <a:gd name="connsiteY693" fmla="*/ 4790602 h 5987027"/>
              <a:gd name="connsiteX694" fmla="*/ 1281857 w 6717218"/>
              <a:gd name="connsiteY694" fmla="*/ 4802797 h 5987027"/>
              <a:gd name="connsiteX695" fmla="*/ 1293592 w 6717218"/>
              <a:gd name="connsiteY695" fmla="*/ 4810959 h 5987027"/>
              <a:gd name="connsiteX696" fmla="*/ 1259350 w 6717218"/>
              <a:gd name="connsiteY696" fmla="*/ 4778008 h 5987027"/>
              <a:gd name="connsiteX697" fmla="*/ 1066554 w 6717218"/>
              <a:gd name="connsiteY697" fmla="*/ 4767141 h 5987027"/>
              <a:gd name="connsiteX698" fmla="*/ 1086226 w 6717218"/>
              <a:gd name="connsiteY698" fmla="*/ 4791308 h 5987027"/>
              <a:gd name="connsiteX699" fmla="*/ 1089542 w 6717218"/>
              <a:gd name="connsiteY699" fmla="*/ 4794395 h 5987027"/>
              <a:gd name="connsiteX700" fmla="*/ 1071376 w 6717218"/>
              <a:gd name="connsiteY700" fmla="*/ 4770939 h 5987027"/>
              <a:gd name="connsiteX701" fmla="*/ 1039430 w 6717218"/>
              <a:gd name="connsiteY701" fmla="*/ 4739858 h 5987027"/>
              <a:gd name="connsiteX702" fmla="*/ 1040523 w 6717218"/>
              <a:gd name="connsiteY702" fmla="*/ 4744866 h 5987027"/>
              <a:gd name="connsiteX703" fmla="*/ 1065916 w 6717218"/>
              <a:gd name="connsiteY703" fmla="*/ 4763888 h 5987027"/>
              <a:gd name="connsiteX704" fmla="*/ 1059644 w 6717218"/>
              <a:gd name="connsiteY704" fmla="*/ 4755790 h 5987027"/>
              <a:gd name="connsiteX705" fmla="*/ 1040523 w 6717218"/>
              <a:gd name="connsiteY705" fmla="*/ 4744866 h 5987027"/>
              <a:gd name="connsiteX706" fmla="*/ 1039430 w 6717218"/>
              <a:gd name="connsiteY706" fmla="*/ 4739858 h 5987027"/>
              <a:gd name="connsiteX707" fmla="*/ 3373253 w 6717218"/>
              <a:gd name="connsiteY707" fmla="*/ 4739857 h 5987027"/>
              <a:gd name="connsiteX708" fmla="*/ 3374348 w 6717218"/>
              <a:gd name="connsiteY708" fmla="*/ 4744866 h 5987027"/>
              <a:gd name="connsiteX709" fmla="*/ 3401261 w 6717218"/>
              <a:gd name="connsiteY709" fmla="*/ 4765026 h 5987027"/>
              <a:gd name="connsiteX710" fmla="*/ 3432457 w 6717218"/>
              <a:gd name="connsiteY710" fmla="*/ 4788395 h 5987027"/>
              <a:gd name="connsiteX711" fmla="*/ 3421789 w 6717218"/>
              <a:gd name="connsiteY711" fmla="*/ 4771971 h 5987027"/>
              <a:gd name="connsiteX712" fmla="*/ 3374348 w 6717218"/>
              <a:gd name="connsiteY712" fmla="*/ 4744866 h 5987027"/>
              <a:gd name="connsiteX713" fmla="*/ 3373253 w 6717218"/>
              <a:gd name="connsiteY713" fmla="*/ 4739857 h 5987027"/>
              <a:gd name="connsiteX714" fmla="*/ 3601534 w 6717218"/>
              <a:gd name="connsiteY714" fmla="*/ 4737704 h 5987027"/>
              <a:gd name="connsiteX715" fmla="*/ 3597851 w 6717218"/>
              <a:gd name="connsiteY715" fmla="*/ 4741214 h 5987027"/>
              <a:gd name="connsiteX716" fmla="*/ 3605016 w 6717218"/>
              <a:gd name="connsiteY716" fmla="*/ 4747110 h 5987027"/>
              <a:gd name="connsiteX717" fmla="*/ 3604557 w 6717218"/>
              <a:gd name="connsiteY717" fmla="*/ 4745365 h 5987027"/>
              <a:gd name="connsiteX718" fmla="*/ 3602849 w 6717218"/>
              <a:gd name="connsiteY718" fmla="*/ 4738849 h 5987027"/>
              <a:gd name="connsiteX719" fmla="*/ 4437005 w 6717218"/>
              <a:gd name="connsiteY719" fmla="*/ 4733748 h 5987027"/>
              <a:gd name="connsiteX720" fmla="*/ 4440019 w 6717218"/>
              <a:gd name="connsiteY720" fmla="*/ 4737183 h 5987027"/>
              <a:gd name="connsiteX721" fmla="*/ 4435391 w 6717218"/>
              <a:gd name="connsiteY721" fmla="*/ 4733934 h 5987027"/>
              <a:gd name="connsiteX722" fmla="*/ 4427914 w 6717218"/>
              <a:gd name="connsiteY722" fmla="*/ 4723386 h 5987027"/>
              <a:gd name="connsiteX723" fmla="*/ 4433150 w 6717218"/>
              <a:gd name="connsiteY723" fmla="*/ 4729354 h 5987027"/>
              <a:gd name="connsiteX724" fmla="*/ 4435391 w 6717218"/>
              <a:gd name="connsiteY724" fmla="*/ 4733934 h 5987027"/>
              <a:gd name="connsiteX725" fmla="*/ 4428048 w 6717218"/>
              <a:gd name="connsiteY725" fmla="*/ 4723586 h 5987027"/>
              <a:gd name="connsiteX726" fmla="*/ 4767262 w 6717218"/>
              <a:gd name="connsiteY726" fmla="*/ 4709731 h 5987027"/>
              <a:gd name="connsiteX727" fmla="*/ 4768242 w 6717218"/>
              <a:gd name="connsiteY727" fmla="*/ 4712432 h 5987027"/>
              <a:gd name="connsiteX728" fmla="*/ 4768222 w 6717218"/>
              <a:gd name="connsiteY728" fmla="*/ 4713661 h 5987027"/>
              <a:gd name="connsiteX729" fmla="*/ 4766281 w 6717218"/>
              <a:gd name="connsiteY729" fmla="*/ 4710973 h 5987027"/>
              <a:gd name="connsiteX730" fmla="*/ 995016 w 6717218"/>
              <a:gd name="connsiteY730" fmla="*/ 4707360 h 5987027"/>
              <a:gd name="connsiteX731" fmla="*/ 991833 w 6717218"/>
              <a:gd name="connsiteY731" fmla="*/ 4711169 h 5987027"/>
              <a:gd name="connsiteX732" fmla="*/ 993536 w 6717218"/>
              <a:gd name="connsiteY732" fmla="*/ 4715832 h 5987027"/>
              <a:gd name="connsiteX733" fmla="*/ 995016 w 6717218"/>
              <a:gd name="connsiteY733" fmla="*/ 4707360 h 5987027"/>
              <a:gd name="connsiteX734" fmla="*/ 3328841 w 6717218"/>
              <a:gd name="connsiteY734" fmla="*/ 4707359 h 5987027"/>
              <a:gd name="connsiteX735" fmla="*/ 3325657 w 6717218"/>
              <a:gd name="connsiteY735" fmla="*/ 4711167 h 5987027"/>
              <a:gd name="connsiteX736" fmla="*/ 3327361 w 6717218"/>
              <a:gd name="connsiteY736" fmla="*/ 4715831 h 5987027"/>
              <a:gd name="connsiteX737" fmla="*/ 3328841 w 6717218"/>
              <a:gd name="connsiteY737" fmla="*/ 4707359 h 5987027"/>
              <a:gd name="connsiteX738" fmla="*/ 3528365 w 6717218"/>
              <a:gd name="connsiteY738" fmla="*/ 4703762 h 5987027"/>
              <a:gd name="connsiteX739" fmla="*/ 3528951 w 6717218"/>
              <a:gd name="connsiteY739" fmla="*/ 4705315 h 5987027"/>
              <a:gd name="connsiteX740" fmla="*/ 3555070 w 6717218"/>
              <a:gd name="connsiteY740" fmla="*/ 4733698 h 5987027"/>
              <a:gd name="connsiteX741" fmla="*/ 3581597 w 6717218"/>
              <a:gd name="connsiteY741" fmla="*/ 4764242 h 5987027"/>
              <a:gd name="connsiteX742" fmla="*/ 3583373 w 6717218"/>
              <a:gd name="connsiteY742" fmla="*/ 4766969 h 5987027"/>
              <a:gd name="connsiteX743" fmla="*/ 3601970 w 6717218"/>
              <a:gd name="connsiteY743" fmla="*/ 4782853 h 5987027"/>
              <a:gd name="connsiteX744" fmla="*/ 3589088 w 6717218"/>
              <a:gd name="connsiteY744" fmla="*/ 4775756 h 5987027"/>
              <a:gd name="connsiteX745" fmla="*/ 3597868 w 6717218"/>
              <a:gd name="connsiteY745" fmla="*/ 4789244 h 5987027"/>
              <a:gd name="connsiteX746" fmla="*/ 3597502 w 6717218"/>
              <a:gd name="connsiteY746" fmla="*/ 4790601 h 5987027"/>
              <a:gd name="connsiteX747" fmla="*/ 3615680 w 6717218"/>
              <a:gd name="connsiteY747" fmla="*/ 4802796 h 5987027"/>
              <a:gd name="connsiteX748" fmla="*/ 3722206 w 6717218"/>
              <a:gd name="connsiteY748" fmla="*/ 4877396 h 5987027"/>
              <a:gd name="connsiteX749" fmla="*/ 3763459 w 6717218"/>
              <a:gd name="connsiteY749" fmla="*/ 4906191 h 5987027"/>
              <a:gd name="connsiteX750" fmla="*/ 3761283 w 6717218"/>
              <a:gd name="connsiteY750" fmla="*/ 4902520 h 5987027"/>
              <a:gd name="connsiteX751" fmla="*/ 3759959 w 6717218"/>
              <a:gd name="connsiteY751" fmla="*/ 4901175 h 5987027"/>
              <a:gd name="connsiteX752" fmla="*/ 3712212 w 6717218"/>
              <a:gd name="connsiteY752" fmla="*/ 4841545 h 5987027"/>
              <a:gd name="connsiteX753" fmla="*/ 3666423 w 6717218"/>
              <a:gd name="connsiteY753" fmla="*/ 4796112 h 5987027"/>
              <a:gd name="connsiteX754" fmla="*/ 3709753 w 6717218"/>
              <a:gd name="connsiteY754" fmla="*/ 4826599 h 5987027"/>
              <a:gd name="connsiteX755" fmla="*/ 3714005 w 6717218"/>
              <a:gd name="connsiteY755" fmla="*/ 4832150 h 5987027"/>
              <a:gd name="connsiteX756" fmla="*/ 3728755 w 6717218"/>
              <a:gd name="connsiteY756" fmla="*/ 4849951 h 5987027"/>
              <a:gd name="connsiteX757" fmla="*/ 3713947 w 6717218"/>
              <a:gd name="connsiteY757" fmla="*/ 4826687 h 5987027"/>
              <a:gd name="connsiteX758" fmla="*/ 3710606 w 6717218"/>
              <a:gd name="connsiteY758" fmla="*/ 4825704 h 5987027"/>
              <a:gd name="connsiteX759" fmla="*/ 3703773 w 6717218"/>
              <a:gd name="connsiteY759" fmla="*/ 4818700 h 5987027"/>
              <a:gd name="connsiteX760" fmla="*/ 3706790 w 6717218"/>
              <a:gd name="connsiteY760" fmla="*/ 4817296 h 5987027"/>
              <a:gd name="connsiteX761" fmla="*/ 3708892 w 6717218"/>
              <a:gd name="connsiteY761" fmla="*/ 4818743 h 5987027"/>
              <a:gd name="connsiteX762" fmla="*/ 3679263 w 6717218"/>
              <a:gd name="connsiteY762" fmla="*/ 4772199 h 5987027"/>
              <a:gd name="connsiteX763" fmla="*/ 3672304 w 6717218"/>
              <a:gd name="connsiteY763" fmla="*/ 4768747 h 5987027"/>
              <a:gd name="connsiteX764" fmla="*/ 3662870 w 6717218"/>
              <a:gd name="connsiteY764" fmla="*/ 4763319 h 5987027"/>
              <a:gd name="connsiteX765" fmla="*/ 3665833 w 6717218"/>
              <a:gd name="connsiteY765" fmla="*/ 4768933 h 5987027"/>
              <a:gd name="connsiteX766" fmla="*/ 3668597 w 6717218"/>
              <a:gd name="connsiteY766" fmla="*/ 4772459 h 5987027"/>
              <a:gd name="connsiteX767" fmla="*/ 3689103 w 6717218"/>
              <a:gd name="connsiteY767" fmla="*/ 4799598 h 5987027"/>
              <a:gd name="connsiteX768" fmla="*/ 3680967 w 6717218"/>
              <a:gd name="connsiteY768" fmla="*/ 4793768 h 5987027"/>
              <a:gd name="connsiteX769" fmla="*/ 3620450 w 6717218"/>
              <a:gd name="connsiteY769" fmla="*/ 4754170 h 5987027"/>
              <a:gd name="connsiteX770" fmla="*/ 3603747 w 6717218"/>
              <a:gd name="connsiteY770" fmla="*/ 4739632 h 5987027"/>
              <a:gd name="connsiteX771" fmla="*/ 3604616 w 6717218"/>
              <a:gd name="connsiteY771" fmla="*/ 4742305 h 5987027"/>
              <a:gd name="connsiteX772" fmla="*/ 3607148 w 6717218"/>
              <a:gd name="connsiteY772" fmla="*/ 4745562 h 5987027"/>
              <a:gd name="connsiteX773" fmla="*/ 3605998 w 6717218"/>
              <a:gd name="connsiteY773" fmla="*/ 4747919 h 5987027"/>
              <a:gd name="connsiteX774" fmla="*/ 3628860 w 6717218"/>
              <a:gd name="connsiteY774" fmla="*/ 4766734 h 5987027"/>
              <a:gd name="connsiteX775" fmla="*/ 3594089 w 6717218"/>
              <a:gd name="connsiteY775" fmla="*/ 4745123 h 5987027"/>
              <a:gd name="connsiteX776" fmla="*/ 3600789 w 6717218"/>
              <a:gd name="connsiteY776" fmla="*/ 4749849 h 5987027"/>
              <a:gd name="connsiteX777" fmla="*/ 3605309 w 6717218"/>
              <a:gd name="connsiteY777" fmla="*/ 4756738 h 5987027"/>
              <a:gd name="connsiteX778" fmla="*/ 3609925 w 6717218"/>
              <a:gd name="connsiteY778" fmla="*/ 4770883 h 5987027"/>
              <a:gd name="connsiteX779" fmla="*/ 3602020 w 6717218"/>
              <a:gd name="connsiteY779" fmla="*/ 4767393 h 5987027"/>
              <a:gd name="connsiteX780" fmla="*/ 3585507 w 6717218"/>
              <a:gd name="connsiteY780" fmla="*/ 4752784 h 5987027"/>
              <a:gd name="connsiteX781" fmla="*/ 3583311 w 6717218"/>
              <a:gd name="connsiteY781" fmla="*/ 4754762 h 5987027"/>
              <a:gd name="connsiteX782" fmla="*/ 3586632 w 6717218"/>
              <a:gd name="connsiteY782" fmla="*/ 4760341 h 5987027"/>
              <a:gd name="connsiteX783" fmla="*/ 3575984 w 6717218"/>
              <a:gd name="connsiteY783" fmla="*/ 4747951 h 5987027"/>
              <a:gd name="connsiteX784" fmla="*/ 3553093 w 6717218"/>
              <a:gd name="connsiteY784" fmla="*/ 4721950 h 5987027"/>
              <a:gd name="connsiteX785" fmla="*/ 3544971 w 6717218"/>
              <a:gd name="connsiteY785" fmla="*/ 4714319 h 5987027"/>
              <a:gd name="connsiteX786" fmla="*/ 3537392 w 6717218"/>
              <a:gd name="connsiteY786" fmla="*/ 4708131 h 5987027"/>
              <a:gd name="connsiteX787" fmla="*/ 3532248 w 6717218"/>
              <a:gd name="connsiteY787" fmla="*/ 4704637 h 5987027"/>
              <a:gd name="connsiteX788" fmla="*/ 3620520 w 6717218"/>
              <a:gd name="connsiteY788" fmla="*/ 4701874 h 5987027"/>
              <a:gd name="connsiteX789" fmla="*/ 3626643 w 6717218"/>
              <a:gd name="connsiteY789" fmla="*/ 4712777 h 5987027"/>
              <a:gd name="connsiteX790" fmla="*/ 3640541 w 6717218"/>
              <a:gd name="connsiteY790" fmla="*/ 4731259 h 5987027"/>
              <a:gd name="connsiteX791" fmla="*/ 3655617 w 6717218"/>
              <a:gd name="connsiteY791" fmla="*/ 4742998 h 5987027"/>
              <a:gd name="connsiteX792" fmla="*/ 3624610 w 6717218"/>
              <a:gd name="connsiteY792" fmla="*/ 4704781 h 5987027"/>
              <a:gd name="connsiteX793" fmla="*/ 3502175 w 6717218"/>
              <a:gd name="connsiteY793" fmla="*/ 4672356 h 5987027"/>
              <a:gd name="connsiteX794" fmla="*/ 3504339 w 6717218"/>
              <a:gd name="connsiteY794" fmla="*/ 4676390 h 5987027"/>
              <a:gd name="connsiteX795" fmla="*/ 3504785 w 6717218"/>
              <a:gd name="connsiteY795" fmla="*/ 4676918 h 5987027"/>
              <a:gd name="connsiteX796" fmla="*/ 3524329 w 6717218"/>
              <a:gd name="connsiteY796" fmla="*/ 4689914 h 5987027"/>
              <a:gd name="connsiteX797" fmla="*/ 3519754 w 6717218"/>
              <a:gd name="connsiteY797" fmla="*/ 4684759 h 5987027"/>
              <a:gd name="connsiteX798" fmla="*/ 3242017 w 6717218"/>
              <a:gd name="connsiteY798" fmla="*/ 4646597 h 5987027"/>
              <a:gd name="connsiteX799" fmla="*/ 3250858 w 6717218"/>
              <a:gd name="connsiteY799" fmla="*/ 4660866 h 5987027"/>
              <a:gd name="connsiteX800" fmla="*/ 3251056 w 6717218"/>
              <a:gd name="connsiteY800" fmla="*/ 4661942 h 5987027"/>
              <a:gd name="connsiteX801" fmla="*/ 3252709 w 6717218"/>
              <a:gd name="connsiteY801" fmla="*/ 4663322 h 5987027"/>
              <a:gd name="connsiteX802" fmla="*/ 3299789 w 6717218"/>
              <a:gd name="connsiteY802" fmla="*/ 4694220 h 5987027"/>
              <a:gd name="connsiteX803" fmla="*/ 3247906 w 6717218"/>
              <a:gd name="connsiteY803" fmla="*/ 4651570 h 5987027"/>
              <a:gd name="connsiteX804" fmla="*/ 3244270 w 6717218"/>
              <a:gd name="connsiteY804" fmla="*/ 4647616 h 5987027"/>
              <a:gd name="connsiteX805" fmla="*/ 905475 w 6717218"/>
              <a:gd name="connsiteY805" fmla="*/ 4642212 h 5987027"/>
              <a:gd name="connsiteX806" fmla="*/ 917035 w 6717218"/>
              <a:gd name="connsiteY806" fmla="*/ 4660867 h 5987027"/>
              <a:gd name="connsiteX807" fmla="*/ 917233 w 6717218"/>
              <a:gd name="connsiteY807" fmla="*/ 4661942 h 5987027"/>
              <a:gd name="connsiteX808" fmla="*/ 918884 w 6717218"/>
              <a:gd name="connsiteY808" fmla="*/ 4663323 h 5987027"/>
              <a:gd name="connsiteX809" fmla="*/ 941065 w 6717218"/>
              <a:gd name="connsiteY809" fmla="*/ 4677880 h 5987027"/>
              <a:gd name="connsiteX810" fmla="*/ 926070 w 6717218"/>
              <a:gd name="connsiteY810" fmla="*/ 4660151 h 5987027"/>
              <a:gd name="connsiteX811" fmla="*/ 914083 w 6717218"/>
              <a:gd name="connsiteY811" fmla="*/ 4651570 h 5987027"/>
              <a:gd name="connsiteX812" fmla="*/ 3772134 w 6717218"/>
              <a:gd name="connsiteY812" fmla="*/ 4611258 h 5987027"/>
              <a:gd name="connsiteX813" fmla="*/ 3773374 w 6717218"/>
              <a:gd name="connsiteY813" fmla="*/ 4613719 h 5987027"/>
              <a:gd name="connsiteX814" fmla="*/ 3776039 w 6717218"/>
              <a:gd name="connsiteY814" fmla="*/ 4617037 h 5987027"/>
              <a:gd name="connsiteX815" fmla="*/ 3781950 w 6717218"/>
              <a:gd name="connsiteY815" fmla="*/ 4624194 h 5987027"/>
              <a:gd name="connsiteX816" fmla="*/ 3775147 w 6717218"/>
              <a:gd name="connsiteY816" fmla="*/ 4614480 h 5987027"/>
              <a:gd name="connsiteX817" fmla="*/ 3772134 w 6717218"/>
              <a:gd name="connsiteY817" fmla="*/ 4611258 h 5987027"/>
              <a:gd name="connsiteX818" fmla="*/ 4326577 w 6717218"/>
              <a:gd name="connsiteY818" fmla="*/ 4607890 h 5987027"/>
              <a:gd name="connsiteX819" fmla="*/ 4418719 w 6717218"/>
              <a:gd name="connsiteY819" fmla="*/ 4712905 h 5987027"/>
              <a:gd name="connsiteX820" fmla="*/ 4413339 w 6717218"/>
              <a:gd name="connsiteY820" fmla="*/ 4713408 h 5987027"/>
              <a:gd name="connsiteX821" fmla="*/ 4396601 w 6717218"/>
              <a:gd name="connsiteY821" fmla="*/ 4706558 h 5987027"/>
              <a:gd name="connsiteX822" fmla="*/ 4335847 w 6717218"/>
              <a:gd name="connsiteY822" fmla="*/ 4621069 h 5987027"/>
              <a:gd name="connsiteX823" fmla="*/ 3210304 w 6717218"/>
              <a:gd name="connsiteY823" fmla="*/ 4591268 h 5987027"/>
              <a:gd name="connsiteX824" fmla="*/ 3209618 w 6717218"/>
              <a:gd name="connsiteY824" fmla="*/ 4592352 h 5987027"/>
              <a:gd name="connsiteX825" fmla="*/ 3211488 w 6717218"/>
              <a:gd name="connsiteY825" fmla="*/ 4596796 h 5987027"/>
              <a:gd name="connsiteX826" fmla="*/ 3220676 w 6717218"/>
              <a:gd name="connsiteY826" fmla="*/ 4603626 h 5987027"/>
              <a:gd name="connsiteX827" fmla="*/ 3217292 w 6717218"/>
              <a:gd name="connsiteY827" fmla="*/ 4598533 h 5987027"/>
              <a:gd name="connsiteX828" fmla="*/ 3210304 w 6717218"/>
              <a:gd name="connsiteY828" fmla="*/ 4591268 h 5987027"/>
              <a:gd name="connsiteX829" fmla="*/ 4068341 w 6717218"/>
              <a:gd name="connsiteY829" fmla="*/ 4581581 h 5987027"/>
              <a:gd name="connsiteX830" fmla="*/ 4086766 w 6717218"/>
              <a:gd name="connsiteY830" fmla="*/ 4606683 h 5987027"/>
              <a:gd name="connsiteX831" fmla="*/ 4080646 w 6717218"/>
              <a:gd name="connsiteY831" fmla="*/ 4602709 h 5987027"/>
              <a:gd name="connsiteX832" fmla="*/ 4068341 w 6717218"/>
              <a:gd name="connsiteY832" fmla="*/ 4581581 h 5987027"/>
              <a:gd name="connsiteX833" fmla="*/ 4301669 w 6717218"/>
              <a:gd name="connsiteY833" fmla="*/ 4579272 h 5987027"/>
              <a:gd name="connsiteX834" fmla="*/ 4304166 w 6717218"/>
              <a:gd name="connsiteY834" fmla="*/ 4582145 h 5987027"/>
              <a:gd name="connsiteX835" fmla="*/ 4305811 w 6717218"/>
              <a:gd name="connsiteY835" fmla="*/ 4581373 h 5987027"/>
              <a:gd name="connsiteX836" fmla="*/ 4303047 w 6717218"/>
              <a:gd name="connsiteY836" fmla="*/ 4579569 h 5987027"/>
              <a:gd name="connsiteX837" fmla="*/ 4564611 w 6717218"/>
              <a:gd name="connsiteY837" fmla="*/ 4517818 h 5987027"/>
              <a:gd name="connsiteX838" fmla="*/ 4588724 w 6717218"/>
              <a:gd name="connsiteY838" fmla="*/ 4531307 h 5987027"/>
              <a:gd name="connsiteX839" fmla="*/ 4589754 w 6717218"/>
              <a:gd name="connsiteY839" fmla="*/ 4532139 h 5987027"/>
              <a:gd name="connsiteX840" fmla="*/ 4588814 w 6717218"/>
              <a:gd name="connsiteY840" fmla="*/ 4527746 h 5987027"/>
              <a:gd name="connsiteX841" fmla="*/ 4613890 w 6717218"/>
              <a:gd name="connsiteY841" fmla="*/ 4551798 h 5987027"/>
              <a:gd name="connsiteX842" fmla="*/ 4610766 w 6717218"/>
              <a:gd name="connsiteY842" fmla="*/ 4553800 h 5987027"/>
              <a:gd name="connsiteX843" fmla="*/ 4614851 w 6717218"/>
              <a:gd name="connsiteY843" fmla="*/ 4561017 h 5987027"/>
              <a:gd name="connsiteX844" fmla="*/ 4598991 w 6717218"/>
              <a:gd name="connsiteY844" fmla="*/ 4570004 h 5987027"/>
              <a:gd name="connsiteX845" fmla="*/ 4564611 w 6717218"/>
              <a:gd name="connsiteY845" fmla="*/ 4517818 h 5987027"/>
              <a:gd name="connsiteX846" fmla="*/ 4917738 w 6717218"/>
              <a:gd name="connsiteY846" fmla="*/ 4094681 h 5987027"/>
              <a:gd name="connsiteX847" fmla="*/ 4919276 w 6717218"/>
              <a:gd name="connsiteY847" fmla="*/ 4099664 h 5987027"/>
              <a:gd name="connsiteX848" fmla="*/ 4917738 w 6717218"/>
              <a:gd name="connsiteY848" fmla="*/ 4094681 h 5987027"/>
              <a:gd name="connsiteX849" fmla="*/ 4944519 w 6717218"/>
              <a:gd name="connsiteY849" fmla="*/ 4085974 h 5987027"/>
              <a:gd name="connsiteX850" fmla="*/ 4946291 w 6717218"/>
              <a:gd name="connsiteY850" fmla="*/ 4090950 h 5987027"/>
              <a:gd name="connsiteX851" fmla="*/ 4944519 w 6717218"/>
              <a:gd name="connsiteY851" fmla="*/ 4085974 h 5987027"/>
              <a:gd name="connsiteX852" fmla="*/ 4930580 w 6717218"/>
              <a:gd name="connsiteY852" fmla="*/ 4079826 h 5987027"/>
              <a:gd name="connsiteX853" fmla="*/ 4944519 w 6717218"/>
              <a:gd name="connsiteY853" fmla="*/ 4085974 h 5987027"/>
              <a:gd name="connsiteX854" fmla="*/ 4933086 w 6717218"/>
              <a:gd name="connsiteY854" fmla="*/ 4081850 h 5987027"/>
              <a:gd name="connsiteX855" fmla="*/ 4804177 w 6717218"/>
              <a:gd name="connsiteY855" fmla="*/ 4063845 h 5987027"/>
              <a:gd name="connsiteX856" fmla="*/ 4808315 w 6717218"/>
              <a:gd name="connsiteY856" fmla="*/ 4068690 h 5987027"/>
              <a:gd name="connsiteX857" fmla="*/ 4800377 w 6717218"/>
              <a:gd name="connsiteY857" fmla="*/ 4068421 h 5987027"/>
              <a:gd name="connsiteX858" fmla="*/ 4797727 w 6717218"/>
              <a:gd name="connsiteY858" fmla="*/ 4065022 h 5987027"/>
              <a:gd name="connsiteX859" fmla="*/ 4804177 w 6717218"/>
              <a:gd name="connsiteY859" fmla="*/ 4063845 h 5987027"/>
              <a:gd name="connsiteX860" fmla="*/ 4793590 w 6717218"/>
              <a:gd name="connsiteY860" fmla="*/ 4060176 h 5987027"/>
              <a:gd name="connsiteX861" fmla="*/ 4797727 w 6717218"/>
              <a:gd name="connsiteY861" fmla="*/ 4065022 h 5987027"/>
              <a:gd name="connsiteX862" fmla="*/ 4789789 w 6717218"/>
              <a:gd name="connsiteY862" fmla="*/ 4064752 h 5987027"/>
              <a:gd name="connsiteX863" fmla="*/ 4787142 w 6717218"/>
              <a:gd name="connsiteY863" fmla="*/ 4061353 h 5987027"/>
              <a:gd name="connsiteX864" fmla="*/ 4793590 w 6717218"/>
              <a:gd name="connsiteY864" fmla="*/ 4060176 h 5987027"/>
              <a:gd name="connsiteX865" fmla="*/ 4759774 w 6717218"/>
              <a:gd name="connsiteY865" fmla="*/ 4049561 h 5987027"/>
              <a:gd name="connsiteX866" fmla="*/ 4787142 w 6717218"/>
              <a:gd name="connsiteY866" fmla="*/ 4061353 h 5987027"/>
              <a:gd name="connsiteX867" fmla="*/ 4770820 w 6717218"/>
              <a:gd name="connsiteY867" fmla="*/ 4057270 h 5987027"/>
              <a:gd name="connsiteX868" fmla="*/ 4759774 w 6717218"/>
              <a:gd name="connsiteY868" fmla="*/ 4049561 h 5987027"/>
              <a:gd name="connsiteX869" fmla="*/ 4565264 w 6717218"/>
              <a:gd name="connsiteY869" fmla="*/ 3961142 h 5987027"/>
              <a:gd name="connsiteX870" fmla="*/ 4563286 w 6717218"/>
              <a:gd name="connsiteY870" fmla="*/ 3963060 h 5987027"/>
              <a:gd name="connsiteX871" fmla="*/ 4579385 w 6717218"/>
              <a:gd name="connsiteY871" fmla="*/ 3972651 h 5987027"/>
              <a:gd name="connsiteX872" fmla="*/ 4565264 w 6717218"/>
              <a:gd name="connsiteY872" fmla="*/ 3961142 h 5987027"/>
              <a:gd name="connsiteX873" fmla="*/ 716717 w 6717218"/>
              <a:gd name="connsiteY873" fmla="*/ 3958996 h 5987027"/>
              <a:gd name="connsiteX874" fmla="*/ 715909 w 6717218"/>
              <a:gd name="connsiteY874" fmla="*/ 3960623 h 5987027"/>
              <a:gd name="connsiteX875" fmla="*/ 719197 w 6717218"/>
              <a:gd name="connsiteY875" fmla="*/ 3960316 h 5987027"/>
              <a:gd name="connsiteX876" fmla="*/ 720460 w 6717218"/>
              <a:gd name="connsiteY876" fmla="*/ 3959692 h 5987027"/>
              <a:gd name="connsiteX877" fmla="*/ 4711021 w 6717218"/>
              <a:gd name="connsiteY877" fmla="*/ 3907334 h 5987027"/>
              <a:gd name="connsiteX878" fmla="*/ 4725046 w 6717218"/>
              <a:gd name="connsiteY878" fmla="*/ 3915538 h 5987027"/>
              <a:gd name="connsiteX879" fmla="*/ 4716443 w 6717218"/>
              <a:gd name="connsiteY879" fmla="*/ 3914807 h 5987027"/>
              <a:gd name="connsiteX880" fmla="*/ 4708344 w 6717218"/>
              <a:gd name="connsiteY880" fmla="*/ 3909314 h 5987027"/>
              <a:gd name="connsiteX881" fmla="*/ 4711021 w 6717218"/>
              <a:gd name="connsiteY881" fmla="*/ 3907334 h 5987027"/>
              <a:gd name="connsiteX882" fmla="*/ 4601425 w 6717218"/>
              <a:gd name="connsiteY882" fmla="*/ 3894586 h 5987027"/>
              <a:gd name="connsiteX883" fmla="*/ 4618741 w 6717218"/>
              <a:gd name="connsiteY883" fmla="*/ 3902033 h 5987027"/>
              <a:gd name="connsiteX884" fmla="*/ 4608678 w 6717218"/>
              <a:gd name="connsiteY884" fmla="*/ 3899838 h 5987027"/>
              <a:gd name="connsiteX885" fmla="*/ 4601425 w 6717218"/>
              <a:gd name="connsiteY885" fmla="*/ 3894586 h 5987027"/>
              <a:gd name="connsiteX886" fmla="*/ 4647832 w 6717218"/>
              <a:gd name="connsiteY886" fmla="*/ 3877953 h 5987027"/>
              <a:gd name="connsiteX887" fmla="*/ 4652442 w 6717218"/>
              <a:gd name="connsiteY887" fmla="*/ 3884521 h 5987027"/>
              <a:gd name="connsiteX888" fmla="*/ 4647832 w 6717218"/>
              <a:gd name="connsiteY888" fmla="*/ 3877953 h 5987027"/>
              <a:gd name="connsiteX889" fmla="*/ 447771 w 6717218"/>
              <a:gd name="connsiteY889" fmla="*/ 3859456 h 5987027"/>
              <a:gd name="connsiteX890" fmla="*/ 439324 w 6717218"/>
              <a:gd name="connsiteY890" fmla="*/ 3864631 h 5987027"/>
              <a:gd name="connsiteX891" fmla="*/ 476612 w 6717218"/>
              <a:gd name="connsiteY891" fmla="*/ 3878866 h 5987027"/>
              <a:gd name="connsiteX892" fmla="*/ 477672 w 6717218"/>
              <a:gd name="connsiteY892" fmla="*/ 3870640 h 5987027"/>
              <a:gd name="connsiteX893" fmla="*/ 447771 w 6717218"/>
              <a:gd name="connsiteY893" fmla="*/ 3859456 h 5987027"/>
              <a:gd name="connsiteX894" fmla="*/ 4333804 w 6717218"/>
              <a:gd name="connsiteY894" fmla="*/ 3829734 h 5987027"/>
              <a:gd name="connsiteX895" fmla="*/ 4339993 w 6717218"/>
              <a:gd name="connsiteY895" fmla="*/ 3836151 h 5987027"/>
              <a:gd name="connsiteX896" fmla="*/ 4345411 w 6717218"/>
              <a:gd name="connsiteY896" fmla="*/ 3840631 h 5987027"/>
              <a:gd name="connsiteX897" fmla="*/ 4356780 w 6717218"/>
              <a:gd name="connsiteY897" fmla="*/ 3845556 h 5987027"/>
              <a:gd name="connsiteX898" fmla="*/ 4393453 w 6717218"/>
              <a:gd name="connsiteY898" fmla="*/ 3862884 h 5987027"/>
              <a:gd name="connsiteX899" fmla="*/ 4390261 w 6717218"/>
              <a:gd name="connsiteY899" fmla="*/ 3866947 h 5987027"/>
              <a:gd name="connsiteX900" fmla="*/ 4442355 w 6717218"/>
              <a:gd name="connsiteY900" fmla="*/ 3894578 h 5987027"/>
              <a:gd name="connsiteX901" fmla="*/ 4364079 w 6717218"/>
              <a:gd name="connsiteY901" fmla="*/ 3853022 h 5987027"/>
              <a:gd name="connsiteX902" fmla="*/ 4352456 w 6717218"/>
              <a:gd name="connsiteY902" fmla="*/ 3846457 h 5987027"/>
              <a:gd name="connsiteX903" fmla="*/ 4415092 w 6717218"/>
              <a:gd name="connsiteY903" fmla="*/ 3898257 h 5987027"/>
              <a:gd name="connsiteX904" fmla="*/ 4418424 w 6717218"/>
              <a:gd name="connsiteY904" fmla="*/ 3902720 h 5987027"/>
              <a:gd name="connsiteX905" fmla="*/ 4428915 w 6717218"/>
              <a:gd name="connsiteY905" fmla="*/ 3906877 h 5987027"/>
              <a:gd name="connsiteX906" fmla="*/ 4442469 w 6717218"/>
              <a:gd name="connsiteY906" fmla="*/ 3898548 h 5987027"/>
              <a:gd name="connsiteX907" fmla="*/ 4459670 w 6717218"/>
              <a:gd name="connsiteY907" fmla="*/ 3902025 h 5987027"/>
              <a:gd name="connsiteX908" fmla="*/ 4393453 w 6717218"/>
              <a:gd name="connsiteY908" fmla="*/ 3862884 h 5987027"/>
              <a:gd name="connsiteX909" fmla="*/ 4397202 w 6717218"/>
              <a:gd name="connsiteY909" fmla="*/ 3860420 h 5987027"/>
              <a:gd name="connsiteX910" fmla="*/ 4400619 w 6717218"/>
              <a:gd name="connsiteY910" fmla="*/ 3862679 h 5987027"/>
              <a:gd name="connsiteX911" fmla="*/ 4398192 w 6717218"/>
              <a:gd name="connsiteY911" fmla="*/ 3859772 h 5987027"/>
              <a:gd name="connsiteX912" fmla="*/ 4397202 w 6717218"/>
              <a:gd name="connsiteY912" fmla="*/ 3860420 h 5987027"/>
              <a:gd name="connsiteX913" fmla="*/ 4377792 w 6717218"/>
              <a:gd name="connsiteY913" fmla="*/ 3847581 h 5987027"/>
              <a:gd name="connsiteX914" fmla="*/ 4338795 w 6717218"/>
              <a:gd name="connsiteY914" fmla="*/ 3831492 h 5987027"/>
              <a:gd name="connsiteX915" fmla="*/ 5077680 w 6717218"/>
              <a:gd name="connsiteY915" fmla="*/ 3817900 h 5987027"/>
              <a:gd name="connsiteX916" fmla="*/ 5078152 w 6717218"/>
              <a:gd name="connsiteY916" fmla="*/ 3824091 h 5987027"/>
              <a:gd name="connsiteX917" fmla="*/ 5077680 w 6717218"/>
              <a:gd name="connsiteY917" fmla="*/ 3817900 h 5987027"/>
              <a:gd name="connsiteX918" fmla="*/ 4973391 w 6717218"/>
              <a:gd name="connsiteY918" fmla="*/ 3813442 h 5987027"/>
              <a:gd name="connsiteX919" fmla="*/ 4983969 w 6717218"/>
              <a:gd name="connsiteY919" fmla="*/ 3821930 h 5987027"/>
              <a:gd name="connsiteX920" fmla="*/ 4978127 w 6717218"/>
              <a:gd name="connsiteY920" fmla="*/ 3818649 h 5987027"/>
              <a:gd name="connsiteX921" fmla="*/ 4975958 w 6717218"/>
              <a:gd name="connsiteY921" fmla="*/ 3816438 h 5987027"/>
              <a:gd name="connsiteX922" fmla="*/ 4973391 w 6717218"/>
              <a:gd name="connsiteY922" fmla="*/ 3813442 h 5987027"/>
              <a:gd name="connsiteX923" fmla="*/ 5056646 w 6717218"/>
              <a:gd name="connsiteY923" fmla="*/ 3812992 h 5987027"/>
              <a:gd name="connsiteX924" fmla="*/ 5063289 w 6717218"/>
              <a:gd name="connsiteY924" fmla="*/ 3814942 h 5987027"/>
              <a:gd name="connsiteX925" fmla="*/ 5056646 w 6717218"/>
              <a:gd name="connsiteY925" fmla="*/ 3812992 h 5987027"/>
              <a:gd name="connsiteX926" fmla="*/ 4072058 w 6717218"/>
              <a:gd name="connsiteY926" fmla="*/ 3789078 h 5987027"/>
              <a:gd name="connsiteX927" fmla="*/ 4077780 w 6717218"/>
              <a:gd name="connsiteY927" fmla="*/ 3795799 h 5987027"/>
              <a:gd name="connsiteX928" fmla="*/ 4094177 w 6717218"/>
              <a:gd name="connsiteY928" fmla="*/ 3815806 h 5987027"/>
              <a:gd name="connsiteX929" fmla="*/ 4076770 w 6717218"/>
              <a:gd name="connsiteY929" fmla="*/ 3791765 h 5987027"/>
              <a:gd name="connsiteX930" fmla="*/ 4074712 w 6717218"/>
              <a:gd name="connsiteY930" fmla="*/ 3790593 h 5987027"/>
              <a:gd name="connsiteX931" fmla="*/ 4206518 w 6717218"/>
              <a:gd name="connsiteY931" fmla="*/ 3772990 h 5987027"/>
              <a:gd name="connsiteX932" fmla="*/ 4233969 w 6717218"/>
              <a:gd name="connsiteY932" fmla="*/ 3800792 h 5987027"/>
              <a:gd name="connsiteX933" fmla="*/ 4262886 w 6717218"/>
              <a:gd name="connsiteY933" fmla="*/ 3839438 h 5987027"/>
              <a:gd name="connsiteX934" fmla="*/ 4276443 w 6717218"/>
              <a:gd name="connsiteY934" fmla="*/ 3845208 h 5987027"/>
              <a:gd name="connsiteX935" fmla="*/ 4306434 w 6717218"/>
              <a:gd name="connsiteY935" fmla="*/ 3857619 h 5987027"/>
              <a:gd name="connsiteX936" fmla="*/ 4240727 w 6717218"/>
              <a:gd name="connsiteY936" fmla="*/ 3789562 h 5987027"/>
              <a:gd name="connsiteX937" fmla="*/ 4043950 w 6717218"/>
              <a:gd name="connsiteY937" fmla="*/ 3750147 h 5987027"/>
              <a:gd name="connsiteX938" fmla="*/ 4051499 w 6717218"/>
              <a:gd name="connsiteY938" fmla="*/ 3758732 h 5987027"/>
              <a:gd name="connsiteX939" fmla="*/ 4044872 w 6717218"/>
              <a:gd name="connsiteY939" fmla="*/ 3750603 h 5987027"/>
              <a:gd name="connsiteX940" fmla="*/ 4543009 w 6717218"/>
              <a:gd name="connsiteY940" fmla="*/ 3700687 h 5987027"/>
              <a:gd name="connsiteX941" fmla="*/ 4543482 w 6717218"/>
              <a:gd name="connsiteY941" fmla="*/ 3706879 h 5987027"/>
              <a:gd name="connsiteX942" fmla="*/ 4543891 w 6717218"/>
              <a:gd name="connsiteY942" fmla="*/ 3713387 h 5987027"/>
              <a:gd name="connsiteX943" fmla="*/ 4543482 w 6717218"/>
              <a:gd name="connsiteY943" fmla="*/ 3706879 h 5987027"/>
              <a:gd name="connsiteX944" fmla="*/ 4543009 w 6717218"/>
              <a:gd name="connsiteY944" fmla="*/ 3700687 h 5987027"/>
              <a:gd name="connsiteX945" fmla="*/ 4027918 w 6717218"/>
              <a:gd name="connsiteY945" fmla="*/ 3695326 h 5987027"/>
              <a:gd name="connsiteX946" fmla="*/ 4009086 w 6717218"/>
              <a:gd name="connsiteY946" fmla="*/ 3696108 h 5987027"/>
              <a:gd name="connsiteX947" fmla="*/ 4003129 w 6717218"/>
              <a:gd name="connsiteY947" fmla="*/ 3696275 h 5987027"/>
              <a:gd name="connsiteX948" fmla="*/ 3996463 w 6717218"/>
              <a:gd name="connsiteY948" fmla="*/ 3696463 h 5987027"/>
              <a:gd name="connsiteX949" fmla="*/ 3993200 w 6717218"/>
              <a:gd name="connsiteY949" fmla="*/ 3696553 h 5987027"/>
              <a:gd name="connsiteX950" fmla="*/ 3991300 w 6717218"/>
              <a:gd name="connsiteY950" fmla="*/ 3696608 h 5987027"/>
              <a:gd name="connsiteX951" fmla="*/ 3996463 w 6717218"/>
              <a:gd name="connsiteY951" fmla="*/ 3696463 h 5987027"/>
              <a:gd name="connsiteX952" fmla="*/ 4009086 w 6717218"/>
              <a:gd name="connsiteY952" fmla="*/ 3696108 h 5987027"/>
              <a:gd name="connsiteX953" fmla="*/ 4027918 w 6717218"/>
              <a:gd name="connsiteY953" fmla="*/ 3695326 h 5987027"/>
              <a:gd name="connsiteX954" fmla="*/ 4872159 w 6717218"/>
              <a:gd name="connsiteY954" fmla="*/ 3607876 h 5987027"/>
              <a:gd name="connsiteX955" fmla="*/ 4931166 w 6717218"/>
              <a:gd name="connsiteY955" fmla="*/ 3661840 h 5987027"/>
              <a:gd name="connsiteX956" fmla="*/ 4872159 w 6717218"/>
              <a:gd name="connsiteY956" fmla="*/ 3607876 h 5987027"/>
              <a:gd name="connsiteX957" fmla="*/ 579244 w 6717218"/>
              <a:gd name="connsiteY957" fmla="*/ 3607341 h 5987027"/>
              <a:gd name="connsiteX958" fmla="*/ 585831 w 6717218"/>
              <a:gd name="connsiteY958" fmla="*/ 3609356 h 5987027"/>
              <a:gd name="connsiteX959" fmla="*/ 580013 w 6717218"/>
              <a:gd name="connsiteY959" fmla="*/ 3609608 h 5987027"/>
              <a:gd name="connsiteX960" fmla="*/ 5018029 w 6717218"/>
              <a:gd name="connsiteY960" fmla="*/ 3603976 h 5987027"/>
              <a:gd name="connsiteX961" fmla="*/ 5041110 w 6717218"/>
              <a:gd name="connsiteY961" fmla="*/ 3624880 h 5987027"/>
              <a:gd name="connsiteX962" fmla="*/ 5034318 w 6717218"/>
              <a:gd name="connsiteY962" fmla="*/ 3622212 h 5987027"/>
              <a:gd name="connsiteX963" fmla="*/ 5018029 w 6717218"/>
              <a:gd name="connsiteY963" fmla="*/ 3603976 h 5987027"/>
              <a:gd name="connsiteX964" fmla="*/ 568182 w 6717218"/>
              <a:gd name="connsiteY964" fmla="*/ 3603957 h 5987027"/>
              <a:gd name="connsiteX965" fmla="*/ 578144 w 6717218"/>
              <a:gd name="connsiteY965" fmla="*/ 3604093 h 5987027"/>
              <a:gd name="connsiteX966" fmla="*/ 579244 w 6717218"/>
              <a:gd name="connsiteY966" fmla="*/ 3607341 h 5987027"/>
              <a:gd name="connsiteX967" fmla="*/ 96798 w 6717218"/>
              <a:gd name="connsiteY967" fmla="*/ 3602352 h 5987027"/>
              <a:gd name="connsiteX968" fmla="*/ 95124 w 6717218"/>
              <a:gd name="connsiteY968" fmla="*/ 3603055 h 5987027"/>
              <a:gd name="connsiteX969" fmla="*/ 97812 w 6717218"/>
              <a:gd name="connsiteY969" fmla="*/ 3604971 h 5987027"/>
              <a:gd name="connsiteX970" fmla="*/ 99176 w 6717218"/>
              <a:gd name="connsiteY970" fmla="*/ 3605324 h 5987027"/>
              <a:gd name="connsiteX971" fmla="*/ 5512124 w 6717218"/>
              <a:gd name="connsiteY971" fmla="*/ 3583866 h 5987027"/>
              <a:gd name="connsiteX972" fmla="*/ 5495300 w 6717218"/>
              <a:gd name="connsiteY972" fmla="*/ 3592763 h 5987027"/>
              <a:gd name="connsiteX973" fmla="*/ 5484858 w 6717218"/>
              <a:gd name="connsiteY973" fmla="*/ 3595203 h 5987027"/>
              <a:gd name="connsiteX974" fmla="*/ 5477890 w 6717218"/>
              <a:gd name="connsiteY974" fmla="*/ 3596831 h 5987027"/>
              <a:gd name="connsiteX975" fmla="*/ 5479825 w 6717218"/>
              <a:gd name="connsiteY975" fmla="*/ 3596381 h 5987027"/>
              <a:gd name="connsiteX976" fmla="*/ 5484858 w 6717218"/>
              <a:gd name="connsiteY976" fmla="*/ 3595203 h 5987027"/>
              <a:gd name="connsiteX977" fmla="*/ 5489497 w 6717218"/>
              <a:gd name="connsiteY977" fmla="*/ 3594119 h 5987027"/>
              <a:gd name="connsiteX978" fmla="*/ 5495300 w 6717218"/>
              <a:gd name="connsiteY978" fmla="*/ 3592763 h 5987027"/>
              <a:gd name="connsiteX979" fmla="*/ 5512124 w 6717218"/>
              <a:gd name="connsiteY979" fmla="*/ 3583866 h 5987027"/>
              <a:gd name="connsiteX980" fmla="*/ 791295 w 6717218"/>
              <a:gd name="connsiteY980" fmla="*/ 3548113 h 5987027"/>
              <a:gd name="connsiteX981" fmla="*/ 818747 w 6717218"/>
              <a:gd name="connsiteY981" fmla="*/ 3559025 h 5987027"/>
              <a:gd name="connsiteX982" fmla="*/ 760959 w 6717218"/>
              <a:gd name="connsiteY982" fmla="*/ 3548630 h 5987027"/>
              <a:gd name="connsiteX983" fmla="*/ 791295 w 6717218"/>
              <a:gd name="connsiteY983" fmla="*/ 3548113 h 5987027"/>
              <a:gd name="connsiteX984" fmla="*/ 4836510 w 6717218"/>
              <a:gd name="connsiteY984" fmla="*/ 3545870 h 5987027"/>
              <a:gd name="connsiteX985" fmla="*/ 4843154 w 6717218"/>
              <a:gd name="connsiteY985" fmla="*/ 3547823 h 5987027"/>
              <a:gd name="connsiteX986" fmla="*/ 4836510 w 6717218"/>
              <a:gd name="connsiteY986" fmla="*/ 3545870 h 5987027"/>
              <a:gd name="connsiteX987" fmla="*/ 724886 w 6717218"/>
              <a:gd name="connsiteY987" fmla="*/ 3540868 h 5987027"/>
              <a:gd name="connsiteX988" fmla="*/ 726504 w 6717218"/>
              <a:gd name="connsiteY988" fmla="*/ 3549516 h 5987027"/>
              <a:gd name="connsiteX989" fmla="*/ 724886 w 6717218"/>
              <a:gd name="connsiteY989" fmla="*/ 3540868 h 5987027"/>
              <a:gd name="connsiteX990" fmla="*/ 756608 w 6717218"/>
              <a:gd name="connsiteY990" fmla="*/ 3540493 h 5987027"/>
              <a:gd name="connsiteX991" fmla="*/ 760959 w 6717218"/>
              <a:gd name="connsiteY991" fmla="*/ 3548630 h 5987027"/>
              <a:gd name="connsiteX992" fmla="*/ 756608 w 6717218"/>
              <a:gd name="connsiteY992" fmla="*/ 3540493 h 5987027"/>
              <a:gd name="connsiteX993" fmla="*/ 720620 w 6717218"/>
              <a:gd name="connsiteY993" fmla="*/ 3533186 h 5987027"/>
              <a:gd name="connsiteX994" fmla="*/ 724886 w 6717218"/>
              <a:gd name="connsiteY994" fmla="*/ 3540868 h 5987027"/>
              <a:gd name="connsiteX995" fmla="*/ 720620 w 6717218"/>
              <a:gd name="connsiteY995" fmla="*/ 3533186 h 5987027"/>
              <a:gd name="connsiteX996" fmla="*/ 5173677 w 6717218"/>
              <a:gd name="connsiteY996" fmla="*/ 3518048 h 5987027"/>
              <a:gd name="connsiteX997" fmla="*/ 5181565 w 6717218"/>
              <a:gd name="connsiteY997" fmla="*/ 3520596 h 5987027"/>
              <a:gd name="connsiteX998" fmla="*/ 5199470 w 6717218"/>
              <a:gd name="connsiteY998" fmla="*/ 3524986 h 5987027"/>
              <a:gd name="connsiteX999" fmla="*/ 5229186 w 6717218"/>
              <a:gd name="connsiteY999" fmla="*/ 3549125 h 5987027"/>
              <a:gd name="connsiteX1000" fmla="*/ 5259226 w 6717218"/>
              <a:gd name="connsiteY1000" fmla="*/ 3575683 h 5987027"/>
              <a:gd name="connsiteX1001" fmla="*/ 5248142 w 6717218"/>
              <a:gd name="connsiteY1001" fmla="*/ 3572301 h 5987027"/>
              <a:gd name="connsiteX1002" fmla="*/ 5239006 w 6717218"/>
              <a:gd name="connsiteY1002" fmla="*/ 3568792 h 5987027"/>
              <a:gd name="connsiteX1003" fmla="*/ 16087 w 6717218"/>
              <a:gd name="connsiteY1003" fmla="*/ 3466989 h 5987027"/>
              <a:gd name="connsiteX1004" fmla="*/ 161034 w 6717218"/>
              <a:gd name="connsiteY1004" fmla="*/ 3487897 h 5987027"/>
              <a:gd name="connsiteX1005" fmla="*/ 276546 w 6717218"/>
              <a:gd name="connsiteY1005" fmla="*/ 3500660 h 5987027"/>
              <a:gd name="connsiteX1006" fmla="*/ 289909 w 6717218"/>
              <a:gd name="connsiteY1006" fmla="*/ 3516545 h 5987027"/>
              <a:gd name="connsiteX1007" fmla="*/ 278924 w 6717218"/>
              <a:gd name="connsiteY1007" fmla="*/ 3515096 h 5987027"/>
              <a:gd name="connsiteX1008" fmla="*/ 185171 w 6717218"/>
              <a:gd name="connsiteY1008" fmla="*/ 3503480 h 5987027"/>
              <a:gd name="connsiteX1009" fmla="*/ 1558 w 6717218"/>
              <a:gd name="connsiteY1009" fmla="*/ 3483147 h 5987027"/>
              <a:gd name="connsiteX1010" fmla="*/ 321 w 6717218"/>
              <a:gd name="connsiteY1010" fmla="*/ 3482692 h 5987027"/>
              <a:gd name="connsiteX1011" fmla="*/ 2 w 6717218"/>
              <a:gd name="connsiteY1011" fmla="*/ 3482296 h 5987027"/>
              <a:gd name="connsiteX1012" fmla="*/ 2 w 6717218"/>
              <a:gd name="connsiteY1012" fmla="*/ 3467462 h 5987027"/>
              <a:gd name="connsiteX1013" fmla="*/ 270466 w 6717218"/>
              <a:gd name="connsiteY1013" fmla="*/ 3466585 h 5987027"/>
              <a:gd name="connsiteX1014" fmla="*/ 273649 w 6717218"/>
              <a:gd name="connsiteY1014" fmla="*/ 3468674 h 5987027"/>
              <a:gd name="connsiteX1015" fmla="*/ 272241 w 6717218"/>
              <a:gd name="connsiteY1015" fmla="*/ 3468761 h 5987027"/>
              <a:gd name="connsiteX1016" fmla="*/ 269093 w 6717218"/>
              <a:gd name="connsiteY1016" fmla="*/ 3467773 h 5987027"/>
              <a:gd name="connsiteX1017" fmla="*/ 4742095 w 6717218"/>
              <a:gd name="connsiteY1017" fmla="*/ 3436126 h 5987027"/>
              <a:gd name="connsiteX1018" fmla="*/ 4743120 w 6717218"/>
              <a:gd name="connsiteY1018" fmla="*/ 3437394 h 5987027"/>
              <a:gd name="connsiteX1019" fmla="*/ 4745799 w 6717218"/>
              <a:gd name="connsiteY1019" fmla="*/ 3439493 h 5987027"/>
              <a:gd name="connsiteX1020" fmla="*/ 5136122 w 6717218"/>
              <a:gd name="connsiteY1020" fmla="*/ 3412568 h 5987027"/>
              <a:gd name="connsiteX1021" fmla="*/ 5140261 w 6717218"/>
              <a:gd name="connsiteY1021" fmla="*/ 3417412 h 5987027"/>
              <a:gd name="connsiteX1022" fmla="*/ 5132323 w 6717218"/>
              <a:gd name="connsiteY1022" fmla="*/ 3417145 h 5987027"/>
              <a:gd name="connsiteX1023" fmla="*/ 5129673 w 6717218"/>
              <a:gd name="connsiteY1023" fmla="*/ 3413746 h 5987027"/>
              <a:gd name="connsiteX1024" fmla="*/ 5136122 w 6717218"/>
              <a:gd name="connsiteY1024" fmla="*/ 3412568 h 5987027"/>
              <a:gd name="connsiteX1025" fmla="*/ 5125536 w 6717218"/>
              <a:gd name="connsiteY1025" fmla="*/ 3408900 h 5987027"/>
              <a:gd name="connsiteX1026" fmla="*/ 5129673 w 6717218"/>
              <a:gd name="connsiteY1026" fmla="*/ 3413746 h 5987027"/>
              <a:gd name="connsiteX1027" fmla="*/ 5121736 w 6717218"/>
              <a:gd name="connsiteY1027" fmla="*/ 3413476 h 5987027"/>
              <a:gd name="connsiteX1028" fmla="*/ 5119086 w 6717218"/>
              <a:gd name="connsiteY1028" fmla="*/ 3410076 h 5987027"/>
              <a:gd name="connsiteX1029" fmla="*/ 5125536 w 6717218"/>
              <a:gd name="connsiteY1029" fmla="*/ 3408900 h 5987027"/>
              <a:gd name="connsiteX1030" fmla="*/ 5091719 w 6717218"/>
              <a:gd name="connsiteY1030" fmla="*/ 3398284 h 5987027"/>
              <a:gd name="connsiteX1031" fmla="*/ 5119086 w 6717218"/>
              <a:gd name="connsiteY1031" fmla="*/ 3410076 h 5987027"/>
              <a:gd name="connsiteX1032" fmla="*/ 5102764 w 6717218"/>
              <a:gd name="connsiteY1032" fmla="*/ 3405994 h 5987027"/>
              <a:gd name="connsiteX1033" fmla="*/ 5091719 w 6717218"/>
              <a:gd name="connsiteY1033" fmla="*/ 3398284 h 5987027"/>
              <a:gd name="connsiteX1034" fmla="*/ 4976811 w 6717218"/>
              <a:gd name="connsiteY1034" fmla="*/ 3381011 h 5987027"/>
              <a:gd name="connsiteX1035" fmla="*/ 5022798 w 6717218"/>
              <a:gd name="connsiteY1035" fmla="*/ 3401580 h 5987027"/>
              <a:gd name="connsiteX1036" fmla="*/ 5058229 w 6717218"/>
              <a:gd name="connsiteY1036" fmla="*/ 3414167 h 5987027"/>
              <a:gd name="connsiteX1037" fmla="*/ 5136985 w 6717218"/>
              <a:gd name="connsiteY1037" fmla="*/ 3474230 h 5987027"/>
              <a:gd name="connsiteX1038" fmla="*/ 5148774 w 6717218"/>
              <a:gd name="connsiteY1038" fmla="*/ 3483805 h 5987027"/>
              <a:gd name="connsiteX1039" fmla="*/ 5139602 w 6717218"/>
              <a:gd name="connsiteY1039" fmla="*/ 3480763 h 5987027"/>
              <a:gd name="connsiteX1040" fmla="*/ 5114920 w 6717218"/>
              <a:gd name="connsiteY1040" fmla="*/ 3473071 h 5987027"/>
              <a:gd name="connsiteX1041" fmla="*/ 5115146 w 6717218"/>
              <a:gd name="connsiteY1041" fmla="*/ 3474215 h 5987027"/>
              <a:gd name="connsiteX1042" fmla="*/ 5076553 w 6717218"/>
              <a:gd name="connsiteY1042" fmla="*/ 3445617 h 5987027"/>
              <a:gd name="connsiteX1043" fmla="*/ 4993185 w 6717218"/>
              <a:gd name="connsiteY1043" fmla="*/ 3394227 h 5987027"/>
              <a:gd name="connsiteX1044" fmla="*/ 5157372 w 6717218"/>
              <a:gd name="connsiteY1044" fmla="*/ 3377083 h 5987027"/>
              <a:gd name="connsiteX1045" fmla="*/ 5149142 w 6717218"/>
              <a:gd name="connsiteY1045" fmla="*/ 3380760 h 5987027"/>
              <a:gd name="connsiteX1046" fmla="*/ 5157906 w 6717218"/>
              <a:gd name="connsiteY1046" fmla="*/ 3386071 h 5987027"/>
              <a:gd name="connsiteX1047" fmla="*/ 5169959 w 6717218"/>
              <a:gd name="connsiteY1047" fmla="*/ 3390959 h 5987027"/>
              <a:gd name="connsiteX1048" fmla="*/ 435417 w 6717218"/>
              <a:gd name="connsiteY1048" fmla="*/ 3366294 h 5987027"/>
              <a:gd name="connsiteX1049" fmla="*/ 508871 w 6717218"/>
              <a:gd name="connsiteY1049" fmla="*/ 3443991 h 5987027"/>
              <a:gd name="connsiteX1050" fmla="*/ 529406 w 6717218"/>
              <a:gd name="connsiteY1050" fmla="*/ 3469332 h 5987027"/>
              <a:gd name="connsiteX1051" fmla="*/ 506128 w 6717218"/>
              <a:gd name="connsiteY1051" fmla="*/ 3466349 h 5987027"/>
              <a:gd name="connsiteX1052" fmla="*/ 4950973 w 6717218"/>
              <a:gd name="connsiteY1052" fmla="*/ 3347170 h 5987027"/>
              <a:gd name="connsiteX1053" fmla="*/ 4952512 w 6717218"/>
              <a:gd name="connsiteY1053" fmla="*/ 3352152 h 5987027"/>
              <a:gd name="connsiteX1054" fmla="*/ 4950973 w 6717218"/>
              <a:gd name="connsiteY1054" fmla="*/ 3347170 h 5987027"/>
              <a:gd name="connsiteX1055" fmla="*/ 4933640 w 6717218"/>
              <a:gd name="connsiteY1055" fmla="*/ 3339061 h 5987027"/>
              <a:gd name="connsiteX1056" fmla="*/ 4935188 w 6717218"/>
              <a:gd name="connsiteY1056" fmla="*/ 3344321 h 5987027"/>
              <a:gd name="connsiteX1057" fmla="*/ 4933640 w 6717218"/>
              <a:gd name="connsiteY1057" fmla="*/ 3339061 h 5987027"/>
              <a:gd name="connsiteX1058" fmla="*/ 4864650 w 6717218"/>
              <a:gd name="connsiteY1058" fmla="*/ 3328149 h 5987027"/>
              <a:gd name="connsiteX1059" fmla="*/ 4928536 w 6717218"/>
              <a:gd name="connsiteY1059" fmla="*/ 3358322 h 5987027"/>
              <a:gd name="connsiteX1060" fmla="*/ 4930608 w 6717218"/>
              <a:gd name="connsiteY1060" fmla="*/ 3360886 h 5987027"/>
              <a:gd name="connsiteX1061" fmla="*/ 4932591 w 6717218"/>
              <a:gd name="connsiteY1061" fmla="*/ 3366860 h 5987027"/>
              <a:gd name="connsiteX1062" fmla="*/ 4870754 w 6717218"/>
              <a:gd name="connsiteY1062" fmla="*/ 3332656 h 5987027"/>
              <a:gd name="connsiteX1063" fmla="*/ 4798370 w 6717218"/>
              <a:gd name="connsiteY1063" fmla="*/ 3325826 h 5987027"/>
              <a:gd name="connsiteX1064" fmla="*/ 4798416 w 6717218"/>
              <a:gd name="connsiteY1064" fmla="*/ 3326547 h 5987027"/>
              <a:gd name="connsiteX1065" fmla="*/ 4798780 w 6717218"/>
              <a:gd name="connsiteY1065" fmla="*/ 3332335 h 5987027"/>
              <a:gd name="connsiteX1066" fmla="*/ 4798524 w 6717218"/>
              <a:gd name="connsiteY1066" fmla="*/ 3328266 h 5987027"/>
              <a:gd name="connsiteX1067" fmla="*/ 4798416 w 6717218"/>
              <a:gd name="connsiteY1067" fmla="*/ 3326547 h 5987027"/>
              <a:gd name="connsiteX1068" fmla="*/ 4798377 w 6717218"/>
              <a:gd name="connsiteY1068" fmla="*/ 3325928 h 5987027"/>
              <a:gd name="connsiteX1069" fmla="*/ 4798370 w 6717218"/>
              <a:gd name="connsiteY1069" fmla="*/ 3325826 h 5987027"/>
              <a:gd name="connsiteX1070" fmla="*/ 398473 w 6717218"/>
              <a:gd name="connsiteY1070" fmla="*/ 3320659 h 5987027"/>
              <a:gd name="connsiteX1071" fmla="*/ 435417 w 6717218"/>
              <a:gd name="connsiteY1071" fmla="*/ 3366294 h 5987027"/>
              <a:gd name="connsiteX1072" fmla="*/ 398473 w 6717218"/>
              <a:gd name="connsiteY1072" fmla="*/ 3320659 h 5987027"/>
              <a:gd name="connsiteX1073" fmla="*/ 4978469 w 6717218"/>
              <a:gd name="connsiteY1073" fmla="*/ 3317448 h 5987027"/>
              <a:gd name="connsiteX1074" fmla="*/ 4973066 w 6717218"/>
              <a:gd name="connsiteY1074" fmla="*/ 3319609 h 5987027"/>
              <a:gd name="connsiteX1075" fmla="*/ 4990515 w 6717218"/>
              <a:gd name="connsiteY1075" fmla="*/ 3331687 h 5987027"/>
              <a:gd name="connsiteX1076" fmla="*/ 5188268 w 6717218"/>
              <a:gd name="connsiteY1076" fmla="*/ 3413330 h 5987027"/>
              <a:gd name="connsiteX1077" fmla="*/ 5192829 w 6717218"/>
              <a:gd name="connsiteY1077" fmla="*/ 3415564 h 5987027"/>
              <a:gd name="connsiteX1078" fmla="*/ 5183393 w 6717218"/>
              <a:gd name="connsiteY1078" fmla="*/ 3405767 h 5987027"/>
              <a:gd name="connsiteX1079" fmla="*/ 5177133 w 6717218"/>
              <a:gd name="connsiteY1079" fmla="*/ 3398869 h 5987027"/>
              <a:gd name="connsiteX1080" fmla="*/ 5136204 w 6717218"/>
              <a:gd name="connsiteY1080" fmla="*/ 3384105 h 5987027"/>
              <a:gd name="connsiteX1081" fmla="*/ 4990399 w 6717218"/>
              <a:gd name="connsiteY1081" fmla="*/ 3327719 h 5987027"/>
              <a:gd name="connsiteX1082" fmla="*/ 4978469 w 6717218"/>
              <a:gd name="connsiteY1082" fmla="*/ 3317448 h 5987027"/>
              <a:gd name="connsiteX1083" fmla="*/ 400497 w 6717218"/>
              <a:gd name="connsiteY1083" fmla="*/ 3311657 h 5987027"/>
              <a:gd name="connsiteX1084" fmla="*/ 398473 w 6717218"/>
              <a:gd name="connsiteY1084" fmla="*/ 3320659 h 5987027"/>
              <a:gd name="connsiteX1085" fmla="*/ 400497 w 6717218"/>
              <a:gd name="connsiteY1085" fmla="*/ 3311657 h 5987027"/>
              <a:gd name="connsiteX1086" fmla="*/ 4896150 w 6717218"/>
              <a:gd name="connsiteY1086" fmla="*/ 3310894 h 5987027"/>
              <a:gd name="connsiteX1087" fmla="*/ 4895230 w 6717218"/>
              <a:gd name="connsiteY1087" fmla="*/ 3311785 h 5987027"/>
              <a:gd name="connsiteX1088" fmla="*/ 4911330 w 6717218"/>
              <a:gd name="connsiteY1088" fmla="*/ 3321375 h 5987027"/>
              <a:gd name="connsiteX1089" fmla="*/ 4911825 w 6717218"/>
              <a:gd name="connsiteY1089" fmla="*/ 3317656 h 5987027"/>
              <a:gd name="connsiteX1090" fmla="*/ 4908388 w 6717218"/>
              <a:gd name="connsiteY1090" fmla="*/ 3317232 h 5987027"/>
              <a:gd name="connsiteX1091" fmla="*/ 375349 w 6717218"/>
              <a:gd name="connsiteY1091" fmla="*/ 3292742 h 5987027"/>
              <a:gd name="connsiteX1092" fmla="*/ 373474 w 6717218"/>
              <a:gd name="connsiteY1092" fmla="*/ 3295962 h 5987027"/>
              <a:gd name="connsiteX1093" fmla="*/ 371815 w 6717218"/>
              <a:gd name="connsiteY1093" fmla="*/ 3298814 h 5987027"/>
              <a:gd name="connsiteX1094" fmla="*/ 0 w 6717218"/>
              <a:gd name="connsiteY1094" fmla="*/ 3290693 h 5987027"/>
              <a:gd name="connsiteX1095" fmla="*/ 117080 w 6717218"/>
              <a:gd name="connsiteY1095" fmla="*/ 3366765 h 5987027"/>
              <a:gd name="connsiteX1096" fmla="*/ 164500 w 6717218"/>
              <a:gd name="connsiteY1096" fmla="*/ 3366487 h 5987027"/>
              <a:gd name="connsiteX1097" fmla="*/ 174840 w 6717218"/>
              <a:gd name="connsiteY1097" fmla="*/ 3379753 h 5987027"/>
              <a:gd name="connsiteX1098" fmla="*/ 182653 w 6717218"/>
              <a:gd name="connsiteY1098" fmla="*/ 3389040 h 5987027"/>
              <a:gd name="connsiteX1099" fmla="*/ 138150 w 6717218"/>
              <a:gd name="connsiteY1099" fmla="*/ 3379331 h 5987027"/>
              <a:gd name="connsiteX1100" fmla="*/ 134233 w 6717218"/>
              <a:gd name="connsiteY1100" fmla="*/ 3377910 h 5987027"/>
              <a:gd name="connsiteX1101" fmla="*/ 244952 w 6717218"/>
              <a:gd name="connsiteY1101" fmla="*/ 3449847 h 5987027"/>
              <a:gd name="connsiteX1102" fmla="*/ 246221 w 6717218"/>
              <a:gd name="connsiteY1102" fmla="*/ 3450680 h 5987027"/>
              <a:gd name="connsiteX1103" fmla="*/ 246088 w 6717218"/>
              <a:gd name="connsiteY1103" fmla="*/ 3450666 h 5987027"/>
              <a:gd name="connsiteX1104" fmla="*/ 98620 w 6717218"/>
              <a:gd name="connsiteY1104" fmla="*/ 3384483 h 5987027"/>
              <a:gd name="connsiteX1105" fmla="*/ 0 w 6717218"/>
              <a:gd name="connsiteY1105" fmla="*/ 3321916 h 5987027"/>
              <a:gd name="connsiteX1106" fmla="*/ 5455240 w 6717218"/>
              <a:gd name="connsiteY1106" fmla="*/ 3288785 h 5987027"/>
              <a:gd name="connsiteX1107" fmla="*/ 5471147 w 6717218"/>
              <a:gd name="connsiteY1107" fmla="*/ 3299592 h 5987027"/>
              <a:gd name="connsiteX1108" fmla="*/ 5480072 w 6717218"/>
              <a:gd name="connsiteY1108" fmla="*/ 3312912 h 5987027"/>
              <a:gd name="connsiteX1109" fmla="*/ 5455240 w 6717218"/>
              <a:gd name="connsiteY1109" fmla="*/ 3288785 h 5987027"/>
              <a:gd name="connsiteX1110" fmla="*/ 109737 w 6717218"/>
              <a:gd name="connsiteY1110" fmla="*/ 3270241 h 5987027"/>
              <a:gd name="connsiteX1111" fmla="*/ 169557 w 6717218"/>
              <a:gd name="connsiteY1111" fmla="*/ 3279268 h 5987027"/>
              <a:gd name="connsiteX1112" fmla="*/ 226207 w 6717218"/>
              <a:gd name="connsiteY1112" fmla="*/ 3281361 h 5987027"/>
              <a:gd name="connsiteX1113" fmla="*/ 230516 w 6717218"/>
              <a:gd name="connsiteY1113" fmla="*/ 3281552 h 5987027"/>
              <a:gd name="connsiteX1114" fmla="*/ 232076 w 6717218"/>
              <a:gd name="connsiteY1114" fmla="*/ 3283001 h 5987027"/>
              <a:gd name="connsiteX1115" fmla="*/ 239062 w 6717218"/>
              <a:gd name="connsiteY1115" fmla="*/ 3282499 h 5987027"/>
              <a:gd name="connsiteX1116" fmla="*/ 238787 w 6717218"/>
              <a:gd name="connsiteY1116" fmla="*/ 3281921 h 5987027"/>
              <a:gd name="connsiteX1117" fmla="*/ 299303 w 6717218"/>
              <a:gd name="connsiteY1117" fmla="*/ 3284613 h 5987027"/>
              <a:gd name="connsiteX1118" fmla="*/ 340100 w 6717218"/>
              <a:gd name="connsiteY1118" fmla="*/ 3287985 h 5987027"/>
              <a:gd name="connsiteX1119" fmla="*/ 482034 w 6717218"/>
              <a:gd name="connsiteY1119" fmla="*/ 3463261 h 5987027"/>
              <a:gd name="connsiteX1120" fmla="*/ 464227 w 6717218"/>
              <a:gd name="connsiteY1120" fmla="*/ 3460980 h 5987027"/>
              <a:gd name="connsiteX1121" fmla="*/ 252481 w 6717218"/>
              <a:gd name="connsiteY1121" fmla="*/ 3421627 h 5987027"/>
              <a:gd name="connsiteX1122" fmla="*/ 284716 w 6717218"/>
              <a:gd name="connsiteY1122" fmla="*/ 3408888 h 5987027"/>
              <a:gd name="connsiteX1123" fmla="*/ 247458 w 6717218"/>
              <a:gd name="connsiteY1123" fmla="*/ 3401330 h 5987027"/>
              <a:gd name="connsiteX1124" fmla="*/ 208299 w 6717218"/>
              <a:gd name="connsiteY1124" fmla="*/ 3394100 h 5987027"/>
              <a:gd name="connsiteX1125" fmla="*/ 187570 w 6717218"/>
              <a:gd name="connsiteY1125" fmla="*/ 3368190 h 5987027"/>
              <a:gd name="connsiteX1126" fmla="*/ 217097 w 6717218"/>
              <a:gd name="connsiteY1126" fmla="*/ 3370598 h 5987027"/>
              <a:gd name="connsiteX1127" fmla="*/ 320997 w 6717218"/>
              <a:gd name="connsiteY1127" fmla="*/ 3381989 h 5987027"/>
              <a:gd name="connsiteX1128" fmla="*/ 309471 w 6717218"/>
              <a:gd name="connsiteY1128" fmla="*/ 3356228 h 5987027"/>
              <a:gd name="connsiteX1129" fmla="*/ 336445 w 6717218"/>
              <a:gd name="connsiteY1129" fmla="*/ 3351174 h 5987027"/>
              <a:gd name="connsiteX1130" fmla="*/ 228627 w 6717218"/>
              <a:gd name="connsiteY1130" fmla="*/ 3330047 h 5987027"/>
              <a:gd name="connsiteX1131" fmla="*/ 172920 w 6717218"/>
              <a:gd name="connsiteY1131" fmla="*/ 3327778 h 5987027"/>
              <a:gd name="connsiteX1132" fmla="*/ 151978 w 6717218"/>
              <a:gd name="connsiteY1132" fmla="*/ 3323702 h 5987027"/>
              <a:gd name="connsiteX1133" fmla="*/ 135492 w 6717218"/>
              <a:gd name="connsiteY1133" fmla="*/ 3303092 h 5987027"/>
              <a:gd name="connsiteX1134" fmla="*/ 4935917 w 6717218"/>
              <a:gd name="connsiteY1134" fmla="*/ 3266940 h 5987027"/>
              <a:gd name="connsiteX1135" fmla="*/ 4952716 w 6717218"/>
              <a:gd name="connsiteY1135" fmla="*/ 3281766 h 5987027"/>
              <a:gd name="connsiteX1136" fmla="*/ 4966782 w 6717218"/>
              <a:gd name="connsiteY1136" fmla="*/ 3291041 h 5987027"/>
              <a:gd name="connsiteX1137" fmla="*/ 5076278 w 6717218"/>
              <a:gd name="connsiteY1137" fmla="*/ 3335768 h 5987027"/>
              <a:gd name="connsiteX1138" fmla="*/ 5144077 w 6717218"/>
              <a:gd name="connsiteY1138" fmla="*/ 3362431 h 5987027"/>
              <a:gd name="connsiteX1139" fmla="*/ 5129658 w 6717218"/>
              <a:gd name="connsiteY1139" fmla="*/ 3346536 h 5987027"/>
              <a:gd name="connsiteX1140" fmla="*/ 5119280 w 6717218"/>
              <a:gd name="connsiteY1140" fmla="*/ 3342068 h 5987027"/>
              <a:gd name="connsiteX1141" fmla="*/ 5082453 w 6717218"/>
              <a:gd name="connsiteY1141" fmla="*/ 3325086 h 5987027"/>
              <a:gd name="connsiteX1142" fmla="*/ 4981860 w 6717218"/>
              <a:gd name="connsiteY1142" fmla="*/ 3284694 h 5987027"/>
              <a:gd name="connsiteX1143" fmla="*/ 4924275 w 6717218"/>
              <a:gd name="connsiteY1143" fmla="*/ 3264512 h 5987027"/>
              <a:gd name="connsiteX1144" fmla="*/ 4924240 w 6717218"/>
              <a:gd name="connsiteY1144" fmla="*/ 3264539 h 5987027"/>
              <a:gd name="connsiteX1145" fmla="*/ 4931832 w 6717218"/>
              <a:gd name="connsiteY1145" fmla="*/ 3270608 h 5987027"/>
              <a:gd name="connsiteX1146" fmla="*/ 4931579 w 6717218"/>
              <a:gd name="connsiteY1146" fmla="*/ 3276958 h 5987027"/>
              <a:gd name="connsiteX1147" fmla="*/ 4945218 w 6717218"/>
              <a:gd name="connsiteY1147" fmla="*/ 3282261 h 5987027"/>
              <a:gd name="connsiteX1148" fmla="*/ 4936924 w 6717218"/>
              <a:gd name="connsiteY1148" fmla="*/ 3272727 h 5987027"/>
              <a:gd name="connsiteX1149" fmla="*/ 4934454 w 6717218"/>
              <a:gd name="connsiteY1149" fmla="*/ 3267585 h 5987027"/>
              <a:gd name="connsiteX1150" fmla="*/ 4700678 w 6717218"/>
              <a:gd name="connsiteY1150" fmla="*/ 3246995 h 5987027"/>
              <a:gd name="connsiteX1151" fmla="*/ 4702753 w 6717218"/>
              <a:gd name="connsiteY1151" fmla="*/ 3251682 h 5987027"/>
              <a:gd name="connsiteX1152" fmla="*/ 4733158 w 6717218"/>
              <a:gd name="connsiteY1152" fmla="*/ 3266045 h 5987027"/>
              <a:gd name="connsiteX1153" fmla="*/ 4768403 w 6717218"/>
              <a:gd name="connsiteY1153" fmla="*/ 3282692 h 5987027"/>
              <a:gd name="connsiteX1154" fmla="*/ 4754663 w 6717218"/>
              <a:gd name="connsiteY1154" fmla="*/ 3268738 h 5987027"/>
              <a:gd name="connsiteX1155" fmla="*/ 4702753 w 6717218"/>
              <a:gd name="connsiteY1155" fmla="*/ 3251682 h 5987027"/>
              <a:gd name="connsiteX1156" fmla="*/ 4700678 w 6717218"/>
              <a:gd name="connsiteY1156" fmla="*/ 3246995 h 5987027"/>
              <a:gd name="connsiteX1157" fmla="*/ 222563 w 6717218"/>
              <a:gd name="connsiteY1157" fmla="*/ 3246342 h 5987027"/>
              <a:gd name="connsiteX1158" fmla="*/ 226231 w 6717218"/>
              <a:gd name="connsiteY1158" fmla="*/ 3252169 h 5987027"/>
              <a:gd name="connsiteX1159" fmla="*/ 221664 w 6717218"/>
              <a:gd name="connsiteY1159" fmla="*/ 3248559 h 5987027"/>
              <a:gd name="connsiteX1160" fmla="*/ 4933370 w 6717218"/>
              <a:gd name="connsiteY1160" fmla="*/ 3243308 h 5987027"/>
              <a:gd name="connsiteX1161" fmla="*/ 4950686 w 6717218"/>
              <a:gd name="connsiteY1161" fmla="*/ 3250756 h 5987027"/>
              <a:gd name="connsiteX1162" fmla="*/ 4940623 w 6717218"/>
              <a:gd name="connsiteY1162" fmla="*/ 3248562 h 5987027"/>
              <a:gd name="connsiteX1163" fmla="*/ 4933370 w 6717218"/>
              <a:gd name="connsiteY1163" fmla="*/ 3243308 h 5987027"/>
              <a:gd name="connsiteX1164" fmla="*/ 0 w 6717218"/>
              <a:gd name="connsiteY1164" fmla="*/ 3240428 h 5987027"/>
              <a:gd name="connsiteX1165" fmla="*/ 3208 w 6717218"/>
              <a:gd name="connsiteY1165" fmla="*/ 3242559 h 5987027"/>
              <a:gd name="connsiteX1166" fmla="*/ 25943 w 6717218"/>
              <a:gd name="connsiteY1166" fmla="*/ 3258310 h 5987027"/>
              <a:gd name="connsiteX1167" fmla="*/ 29854 w 6717218"/>
              <a:gd name="connsiteY1167" fmla="*/ 3261515 h 5987027"/>
              <a:gd name="connsiteX1168" fmla="*/ 38628 w 6717218"/>
              <a:gd name="connsiteY1168" fmla="*/ 3262401 h 5987027"/>
              <a:gd name="connsiteX1169" fmla="*/ 84941 w 6717218"/>
              <a:gd name="connsiteY1169" fmla="*/ 3266500 h 5987027"/>
              <a:gd name="connsiteX1170" fmla="*/ 86481 w 6717218"/>
              <a:gd name="connsiteY1170" fmla="*/ 3266732 h 5987027"/>
              <a:gd name="connsiteX1171" fmla="*/ 117332 w 6717218"/>
              <a:gd name="connsiteY1171" fmla="*/ 3304530 h 5987027"/>
              <a:gd name="connsiteX1172" fmla="*/ 128292 w 6717218"/>
              <a:gd name="connsiteY1172" fmla="*/ 3319089 h 5987027"/>
              <a:gd name="connsiteX1173" fmla="*/ 115546 w 6717218"/>
              <a:gd name="connsiteY1173" fmla="*/ 3316608 h 5987027"/>
              <a:gd name="connsiteX1174" fmla="*/ 105233 w 6717218"/>
              <a:gd name="connsiteY1174" fmla="*/ 3297319 h 5987027"/>
              <a:gd name="connsiteX1175" fmla="*/ 89480 w 6717218"/>
              <a:gd name="connsiteY1175" fmla="*/ 3293925 h 5987027"/>
              <a:gd name="connsiteX1176" fmla="*/ 84067 w 6717218"/>
              <a:gd name="connsiteY1176" fmla="*/ 3292867 h 5987027"/>
              <a:gd name="connsiteX1177" fmla="*/ 80027 w 6717218"/>
              <a:gd name="connsiteY1177" fmla="*/ 3299839 h 5987027"/>
              <a:gd name="connsiteX1178" fmla="*/ 70080 w 6717218"/>
              <a:gd name="connsiteY1178" fmla="*/ 3294367 h 5987027"/>
              <a:gd name="connsiteX1179" fmla="*/ 64833 w 6717218"/>
              <a:gd name="connsiteY1179" fmla="*/ 3289110 h 5987027"/>
              <a:gd name="connsiteX1180" fmla="*/ 63276 w 6717218"/>
              <a:gd name="connsiteY1180" fmla="*/ 3288806 h 5987027"/>
              <a:gd name="connsiteX1181" fmla="*/ 2957 w 6717218"/>
              <a:gd name="connsiteY1181" fmla="*/ 3277842 h 5987027"/>
              <a:gd name="connsiteX1182" fmla="*/ 1 w 6717218"/>
              <a:gd name="connsiteY1182" fmla="*/ 3277378 h 5987027"/>
              <a:gd name="connsiteX1183" fmla="*/ 1 w 6717218"/>
              <a:gd name="connsiteY1183" fmla="*/ 3258502 h 5987027"/>
              <a:gd name="connsiteX1184" fmla="*/ 18316 w 6717218"/>
              <a:gd name="connsiteY1184" fmla="*/ 3260350 h 5987027"/>
              <a:gd name="connsiteX1185" fmla="*/ 0 w 6717218"/>
              <a:gd name="connsiteY1185" fmla="*/ 3249225 h 5987027"/>
              <a:gd name="connsiteX1186" fmla="*/ 216400 w 6717218"/>
              <a:gd name="connsiteY1186" fmla="*/ 3236550 h 5987027"/>
              <a:gd name="connsiteX1187" fmla="*/ 223852 w 6717218"/>
              <a:gd name="connsiteY1187" fmla="*/ 3243164 h 5987027"/>
              <a:gd name="connsiteX1188" fmla="*/ 222563 w 6717218"/>
              <a:gd name="connsiteY1188" fmla="*/ 3246342 h 5987027"/>
              <a:gd name="connsiteX1189" fmla="*/ 4979778 w 6717218"/>
              <a:gd name="connsiteY1189" fmla="*/ 3226676 h 5987027"/>
              <a:gd name="connsiteX1190" fmla="*/ 4984389 w 6717218"/>
              <a:gd name="connsiteY1190" fmla="*/ 3233245 h 5987027"/>
              <a:gd name="connsiteX1191" fmla="*/ 4979778 w 6717218"/>
              <a:gd name="connsiteY1191" fmla="*/ 3226676 h 5987027"/>
              <a:gd name="connsiteX1192" fmla="*/ 4650655 w 6717218"/>
              <a:gd name="connsiteY1192" fmla="*/ 3224052 h 5987027"/>
              <a:gd name="connsiteX1193" fmla="*/ 4648297 w 6717218"/>
              <a:gd name="connsiteY1193" fmla="*/ 3228422 h 5987027"/>
              <a:gd name="connsiteX1194" fmla="*/ 4650902 w 6717218"/>
              <a:gd name="connsiteY1194" fmla="*/ 3232648 h 5987027"/>
              <a:gd name="connsiteX1195" fmla="*/ 4650655 w 6717218"/>
              <a:gd name="connsiteY1195" fmla="*/ 3224052 h 5987027"/>
              <a:gd name="connsiteX1196" fmla="*/ 4923900 w 6717218"/>
              <a:gd name="connsiteY1196" fmla="*/ 3199161 h 5987027"/>
              <a:gd name="connsiteX1197" fmla="*/ 4920995 w 6717218"/>
              <a:gd name="connsiteY1197" fmla="*/ 3203338 h 5987027"/>
              <a:gd name="connsiteX1198" fmla="*/ 4929194 w 6717218"/>
              <a:gd name="connsiteY1198" fmla="*/ 3207680 h 5987027"/>
              <a:gd name="connsiteX1199" fmla="*/ 4928397 w 6717218"/>
              <a:gd name="connsiteY1199" fmla="*/ 3206061 h 5987027"/>
              <a:gd name="connsiteX1200" fmla="*/ 4925418 w 6717218"/>
              <a:gd name="connsiteY1200" fmla="*/ 3200020 h 5987027"/>
              <a:gd name="connsiteX1201" fmla="*/ 4845416 w 6717218"/>
              <a:gd name="connsiteY1201" fmla="*/ 3180563 h 5987027"/>
              <a:gd name="connsiteX1202" fmla="*/ 4846301 w 6717218"/>
              <a:gd name="connsiteY1202" fmla="*/ 3181967 h 5987027"/>
              <a:gd name="connsiteX1203" fmla="*/ 4877576 w 6717218"/>
              <a:gd name="connsiteY1203" fmla="*/ 3204544 h 5987027"/>
              <a:gd name="connsiteX1204" fmla="*/ 4909683 w 6717218"/>
              <a:gd name="connsiteY1204" fmla="*/ 3229155 h 5987027"/>
              <a:gd name="connsiteX1205" fmla="*/ 4911970 w 6717218"/>
              <a:gd name="connsiteY1205" fmla="*/ 3231471 h 5987027"/>
              <a:gd name="connsiteX1206" fmla="*/ 4933370 w 6717218"/>
              <a:gd name="connsiteY1206" fmla="*/ 3243308 h 5987027"/>
              <a:gd name="connsiteX1207" fmla="*/ 4919328 w 6717218"/>
              <a:gd name="connsiteY1207" fmla="*/ 3238934 h 5987027"/>
              <a:gd name="connsiteX1208" fmla="*/ 4930631 w 6717218"/>
              <a:gd name="connsiteY1208" fmla="*/ 3250392 h 5987027"/>
              <a:gd name="connsiteX1209" fmla="*/ 4930546 w 6717218"/>
              <a:gd name="connsiteY1209" fmla="*/ 3251795 h 5987027"/>
              <a:gd name="connsiteX1210" fmla="*/ 4950798 w 6717218"/>
              <a:gd name="connsiteY1210" fmla="*/ 3260101 h 5987027"/>
              <a:gd name="connsiteX1211" fmla="*/ 5070106 w 6717218"/>
              <a:gd name="connsiteY1211" fmla="*/ 3311852 h 5987027"/>
              <a:gd name="connsiteX1212" fmla="*/ 5116291 w 6717218"/>
              <a:gd name="connsiteY1212" fmla="*/ 3331801 h 5987027"/>
              <a:gd name="connsiteX1213" fmla="*/ 5113424 w 6717218"/>
              <a:gd name="connsiteY1213" fmla="*/ 3328640 h 5987027"/>
              <a:gd name="connsiteX1214" fmla="*/ 5111858 w 6717218"/>
              <a:gd name="connsiteY1214" fmla="*/ 3327587 h 5987027"/>
              <a:gd name="connsiteX1215" fmla="*/ 5053134 w 6717218"/>
              <a:gd name="connsiteY1215" fmla="*/ 3278728 h 5987027"/>
              <a:gd name="connsiteX1216" fmla="*/ 4999172 w 6717218"/>
              <a:gd name="connsiteY1216" fmla="*/ 3243388 h 5987027"/>
              <a:gd name="connsiteX1217" fmla="*/ 5047732 w 6717218"/>
              <a:gd name="connsiteY1217" fmla="*/ 3264580 h 5987027"/>
              <a:gd name="connsiteX1218" fmla="*/ 5053009 w 6717218"/>
              <a:gd name="connsiteY1218" fmla="*/ 3269165 h 5987027"/>
              <a:gd name="connsiteX1219" fmla="*/ 5071026 w 6717218"/>
              <a:gd name="connsiteY1219" fmla="*/ 3283651 h 5987027"/>
              <a:gd name="connsiteX1220" fmla="*/ 5051858 w 6717218"/>
              <a:gd name="connsiteY1220" fmla="*/ 3263825 h 5987027"/>
              <a:gd name="connsiteX1221" fmla="*/ 5048390 w 6717218"/>
              <a:gd name="connsiteY1221" fmla="*/ 3263530 h 5987027"/>
              <a:gd name="connsiteX1222" fmla="*/ 5040291 w 6717218"/>
              <a:gd name="connsiteY1222" fmla="*/ 3258038 h 5987027"/>
              <a:gd name="connsiteX1223" fmla="*/ 5042965 w 6717218"/>
              <a:gd name="connsiteY1223" fmla="*/ 3256058 h 5987027"/>
              <a:gd name="connsiteX1224" fmla="*/ 5045315 w 6717218"/>
              <a:gd name="connsiteY1224" fmla="*/ 3257055 h 5987027"/>
              <a:gd name="connsiteX1225" fmla="*/ 5006964 w 6717218"/>
              <a:gd name="connsiteY1225" fmla="*/ 3217388 h 5987027"/>
              <a:gd name="connsiteX1226" fmla="*/ 4999453 w 6717218"/>
              <a:gd name="connsiteY1226" fmla="*/ 3215399 h 5987027"/>
              <a:gd name="connsiteX1227" fmla="*/ 4989125 w 6717218"/>
              <a:gd name="connsiteY1227" fmla="*/ 3211973 h 5987027"/>
              <a:gd name="connsiteX1228" fmla="*/ 4993152 w 6717218"/>
              <a:gd name="connsiteY1228" fmla="*/ 3216879 h 5987027"/>
              <a:gd name="connsiteX1229" fmla="*/ 4996567 w 6717218"/>
              <a:gd name="connsiteY1229" fmla="*/ 3219779 h 5987027"/>
              <a:gd name="connsiteX1230" fmla="*/ 5022093 w 6717218"/>
              <a:gd name="connsiteY1230" fmla="*/ 3242261 h 5987027"/>
              <a:gd name="connsiteX1231" fmla="*/ 5012953 w 6717218"/>
              <a:gd name="connsiteY1231" fmla="*/ 3238178 h 5987027"/>
              <a:gd name="connsiteX1232" fmla="*/ 4945731 w 6717218"/>
              <a:gd name="connsiteY1232" fmla="*/ 3211505 h 5987027"/>
              <a:gd name="connsiteX1233" fmla="*/ 4926455 w 6717218"/>
              <a:gd name="connsiteY1233" fmla="*/ 3200606 h 5987027"/>
              <a:gd name="connsiteX1234" fmla="*/ 4927842 w 6717218"/>
              <a:gd name="connsiteY1234" fmla="*/ 3203052 h 5987027"/>
              <a:gd name="connsiteX1235" fmla="*/ 4930974 w 6717218"/>
              <a:gd name="connsiteY1235" fmla="*/ 3205736 h 5987027"/>
              <a:gd name="connsiteX1236" fmla="*/ 4930319 w 6717218"/>
              <a:gd name="connsiteY1236" fmla="*/ 3208276 h 5987027"/>
              <a:gd name="connsiteX1237" fmla="*/ 4956487 w 6717218"/>
              <a:gd name="connsiteY1237" fmla="*/ 3222131 h 5987027"/>
              <a:gd name="connsiteX1238" fmla="*/ 4918092 w 6717218"/>
              <a:gd name="connsiteY1238" fmla="*/ 3207922 h 5987027"/>
              <a:gd name="connsiteX1239" fmla="*/ 4925603 w 6717218"/>
              <a:gd name="connsiteY1239" fmla="*/ 3211210 h 5987027"/>
              <a:gd name="connsiteX1240" fmla="*/ 4931412 w 6717218"/>
              <a:gd name="connsiteY1240" fmla="*/ 3217054 h 5987027"/>
              <a:gd name="connsiteX1241" fmla="*/ 4938767 w 6717218"/>
              <a:gd name="connsiteY1241" fmla="*/ 3229988 h 5987027"/>
              <a:gd name="connsiteX1242" fmla="*/ 4930322 w 6717218"/>
              <a:gd name="connsiteY1242" fmla="*/ 3228151 h 5987027"/>
              <a:gd name="connsiteX1243" fmla="*/ 4911217 w 6717218"/>
              <a:gd name="connsiteY1243" fmla="*/ 3217146 h 5987027"/>
              <a:gd name="connsiteX1244" fmla="*/ 4909462 w 6717218"/>
              <a:gd name="connsiteY1244" fmla="*/ 3219525 h 5987027"/>
              <a:gd name="connsiteX1245" fmla="*/ 4913833 w 6717218"/>
              <a:gd name="connsiteY1245" fmla="*/ 3224324 h 5987027"/>
              <a:gd name="connsiteX1246" fmla="*/ 4900921 w 6717218"/>
              <a:gd name="connsiteY1246" fmla="*/ 3214319 h 5987027"/>
              <a:gd name="connsiteX1247" fmla="*/ 4873284 w 6717218"/>
              <a:gd name="connsiteY1247" fmla="*/ 3193431 h 5987027"/>
              <a:gd name="connsiteX1248" fmla="*/ 4863799 w 6717218"/>
              <a:gd name="connsiteY1248" fmla="*/ 3187580 h 5987027"/>
              <a:gd name="connsiteX1249" fmla="*/ 4855136 w 6717218"/>
              <a:gd name="connsiteY1249" fmla="*/ 3183035 h 5987027"/>
              <a:gd name="connsiteX1250" fmla="*/ 4849396 w 6717218"/>
              <a:gd name="connsiteY1250" fmla="*/ 3180644 h 5987027"/>
              <a:gd name="connsiteX1251" fmla="*/ 4549880 w 6717218"/>
              <a:gd name="connsiteY1251" fmla="*/ 3178159 h 5987027"/>
              <a:gd name="connsiteX1252" fmla="*/ 4564941 w 6717218"/>
              <a:gd name="connsiteY1252" fmla="*/ 3194122 h 5987027"/>
              <a:gd name="connsiteX1253" fmla="*/ 4565350 w 6717218"/>
              <a:gd name="connsiteY1253" fmla="*/ 3195136 h 5987027"/>
              <a:gd name="connsiteX1254" fmla="*/ 4567245 w 6717218"/>
              <a:gd name="connsiteY1254" fmla="*/ 3196158 h 5987027"/>
              <a:gd name="connsiteX1255" fmla="*/ 4619560 w 6717218"/>
              <a:gd name="connsiteY1255" fmla="*/ 3216998 h 5987027"/>
              <a:gd name="connsiteX1256" fmla="*/ 4560186 w 6717218"/>
              <a:gd name="connsiteY1256" fmla="*/ 3185605 h 5987027"/>
              <a:gd name="connsiteX1257" fmla="*/ 0 w 6717218"/>
              <a:gd name="connsiteY1257" fmla="*/ 3168534 h 5987027"/>
              <a:gd name="connsiteX1258" fmla="*/ 12129 w 6717218"/>
              <a:gd name="connsiteY1258" fmla="*/ 3182002 h 5987027"/>
              <a:gd name="connsiteX1259" fmla="*/ 6181 w 6717218"/>
              <a:gd name="connsiteY1259" fmla="*/ 3182178 h 5987027"/>
              <a:gd name="connsiteX1260" fmla="*/ 0 w 6717218"/>
              <a:gd name="connsiteY1260" fmla="*/ 3179905 h 5987027"/>
              <a:gd name="connsiteX1261" fmla="*/ 5409624 w 6717218"/>
              <a:gd name="connsiteY1261" fmla="*/ 3166623 h 5987027"/>
              <a:gd name="connsiteX1262" fmla="*/ 5410097 w 6717218"/>
              <a:gd name="connsiteY1262" fmla="*/ 3172815 h 5987027"/>
              <a:gd name="connsiteX1263" fmla="*/ 5409624 w 6717218"/>
              <a:gd name="connsiteY1263" fmla="*/ 3166623 h 5987027"/>
              <a:gd name="connsiteX1264" fmla="*/ 5388591 w 6717218"/>
              <a:gd name="connsiteY1264" fmla="*/ 3161715 h 5987027"/>
              <a:gd name="connsiteX1265" fmla="*/ 5395234 w 6717218"/>
              <a:gd name="connsiteY1265" fmla="*/ 3163666 h 5987027"/>
              <a:gd name="connsiteX1266" fmla="*/ 5388591 w 6717218"/>
              <a:gd name="connsiteY1266" fmla="*/ 3161715 h 5987027"/>
              <a:gd name="connsiteX1267" fmla="*/ 5779547 w 6717218"/>
              <a:gd name="connsiteY1267" fmla="*/ 3160290 h 5987027"/>
              <a:gd name="connsiteX1268" fmla="*/ 5772677 w 6717218"/>
              <a:gd name="connsiteY1268" fmla="*/ 3163679 h 5987027"/>
              <a:gd name="connsiteX1269" fmla="*/ 5772677 w 6717218"/>
              <a:gd name="connsiteY1269" fmla="*/ 3163679 h 5987027"/>
              <a:gd name="connsiteX1270" fmla="*/ 5779547 w 6717218"/>
              <a:gd name="connsiteY1270" fmla="*/ 3160290 h 5987027"/>
              <a:gd name="connsiteX1271" fmla="*/ 4935325 w 6717218"/>
              <a:gd name="connsiteY1271" fmla="*/ 3160254 h 5987027"/>
              <a:gd name="connsiteX1272" fmla="*/ 4943507 w 6717218"/>
              <a:gd name="connsiteY1272" fmla="*/ 3169710 h 5987027"/>
              <a:gd name="connsiteX1273" fmla="*/ 4960824 w 6717218"/>
              <a:gd name="connsiteY1273" fmla="*/ 3185033 h 5987027"/>
              <a:gd name="connsiteX1274" fmla="*/ 4977948 w 6717218"/>
              <a:gd name="connsiteY1274" fmla="*/ 3193517 h 5987027"/>
              <a:gd name="connsiteX1275" fmla="*/ 4939914 w 6717218"/>
              <a:gd name="connsiteY1275" fmla="*/ 3162285 h 5987027"/>
              <a:gd name="connsiteX1276" fmla="*/ 4813466 w 6717218"/>
              <a:gd name="connsiteY1276" fmla="*/ 3155039 h 5987027"/>
              <a:gd name="connsiteX1277" fmla="*/ 4816394 w 6717218"/>
              <a:gd name="connsiteY1277" fmla="*/ 3158560 h 5987027"/>
              <a:gd name="connsiteX1278" fmla="*/ 4816936 w 6717218"/>
              <a:gd name="connsiteY1278" fmla="*/ 3158986 h 5987027"/>
              <a:gd name="connsiteX1279" fmla="*/ 4838687 w 6717218"/>
              <a:gd name="connsiteY1279" fmla="*/ 3167805 h 5987027"/>
              <a:gd name="connsiteX1280" fmla="*/ 4833172 w 6717218"/>
              <a:gd name="connsiteY1280" fmla="*/ 3163672 h 5987027"/>
              <a:gd name="connsiteX1281" fmla="*/ 5489463 w 6717218"/>
              <a:gd name="connsiteY1281" fmla="*/ 3138158 h 5987027"/>
              <a:gd name="connsiteX1282" fmla="*/ 5521352 w 6717218"/>
              <a:gd name="connsiteY1282" fmla="*/ 3167183 h 5987027"/>
              <a:gd name="connsiteX1283" fmla="*/ 5489463 w 6717218"/>
              <a:gd name="connsiteY1283" fmla="*/ 3138158 h 5987027"/>
              <a:gd name="connsiteX1284" fmla="*/ 4511267 w 6717218"/>
              <a:gd name="connsiteY1284" fmla="*/ 3134057 h 5987027"/>
              <a:gd name="connsiteX1285" fmla="*/ 4510812 w 6717218"/>
              <a:gd name="connsiteY1285" fmla="*/ 3135256 h 5987027"/>
              <a:gd name="connsiteX1286" fmla="*/ 4517747 w 6717218"/>
              <a:gd name="connsiteY1286" fmla="*/ 3145395 h 5987027"/>
              <a:gd name="connsiteX1287" fmla="*/ 4532563 w 6717218"/>
              <a:gd name="connsiteY1287" fmla="*/ 3155542 h 5987027"/>
              <a:gd name="connsiteX1288" fmla="*/ 4538868 w 6717218"/>
              <a:gd name="connsiteY1288" fmla="*/ 3157838 h 5987027"/>
              <a:gd name="connsiteX1289" fmla="*/ 4525389 w 6717218"/>
              <a:gd name="connsiteY1289" fmla="*/ 3145566 h 5987027"/>
              <a:gd name="connsiteX1290" fmla="*/ 4511267 w 6717218"/>
              <a:gd name="connsiteY1290" fmla="*/ 3134057 h 5987027"/>
              <a:gd name="connsiteX1291" fmla="*/ 6233725 w 6717218"/>
              <a:gd name="connsiteY1291" fmla="*/ 3045143 h 5987027"/>
              <a:gd name="connsiteX1292" fmla="*/ 6235663 w 6717218"/>
              <a:gd name="connsiteY1292" fmla="*/ 3047714 h 5987027"/>
              <a:gd name="connsiteX1293" fmla="*/ 6233400 w 6717218"/>
              <a:gd name="connsiteY1293" fmla="*/ 3045613 h 5987027"/>
              <a:gd name="connsiteX1294" fmla="*/ 5065716 w 6717218"/>
              <a:gd name="connsiteY1294" fmla="*/ 3041108 h 5987027"/>
              <a:gd name="connsiteX1295" fmla="*/ 5067424 w 6717218"/>
              <a:gd name="connsiteY1295" fmla="*/ 3043271 h 5987027"/>
              <a:gd name="connsiteX1296" fmla="*/ 5070700 w 6717218"/>
              <a:gd name="connsiteY1296" fmla="*/ 3045988 h 5987027"/>
              <a:gd name="connsiteX1297" fmla="*/ 5077923 w 6717218"/>
              <a:gd name="connsiteY1297" fmla="*/ 3051814 h 5987027"/>
              <a:gd name="connsiteX1298" fmla="*/ 5069312 w 6717218"/>
              <a:gd name="connsiteY1298" fmla="*/ 3043660 h 5987027"/>
              <a:gd name="connsiteX1299" fmla="*/ 5065716 w 6717218"/>
              <a:gd name="connsiteY1299" fmla="*/ 3041108 h 5987027"/>
              <a:gd name="connsiteX1300" fmla="*/ 5726553 w 6717218"/>
              <a:gd name="connsiteY1300" fmla="*/ 3015546 h 5987027"/>
              <a:gd name="connsiteX1301" fmla="*/ 5734807 w 6717218"/>
              <a:gd name="connsiteY1301" fmla="*/ 3021574 h 5987027"/>
              <a:gd name="connsiteX1302" fmla="*/ 5740102 w 6717218"/>
              <a:gd name="connsiteY1302" fmla="*/ 3028443 h 5987027"/>
              <a:gd name="connsiteX1303" fmla="*/ 5726553 w 6717218"/>
              <a:gd name="connsiteY1303" fmla="*/ 3015546 h 5987027"/>
              <a:gd name="connsiteX1304" fmla="*/ 230204 w 6717218"/>
              <a:gd name="connsiteY1304" fmla="*/ 2991098 h 5987027"/>
              <a:gd name="connsiteX1305" fmla="*/ 251532 w 6717218"/>
              <a:gd name="connsiteY1305" fmla="*/ 2996300 h 5987027"/>
              <a:gd name="connsiteX1306" fmla="*/ 246967 w 6717218"/>
              <a:gd name="connsiteY1306" fmla="*/ 2993520 h 5987027"/>
              <a:gd name="connsiteX1307" fmla="*/ 6153673 w 6717218"/>
              <a:gd name="connsiteY1307" fmla="*/ 2953700 h 5987027"/>
              <a:gd name="connsiteX1308" fmla="*/ 6149272 w 6717218"/>
              <a:gd name="connsiteY1308" fmla="*/ 2955685 h 5987027"/>
              <a:gd name="connsiteX1309" fmla="*/ 6160822 w 6717218"/>
              <a:gd name="connsiteY1309" fmla="*/ 2974029 h 5987027"/>
              <a:gd name="connsiteX1310" fmla="*/ 6153673 w 6717218"/>
              <a:gd name="connsiteY1310" fmla="*/ 2953700 h 5987027"/>
              <a:gd name="connsiteX1311" fmla="*/ 5349976 w 6717218"/>
              <a:gd name="connsiteY1311" fmla="*/ 2952700 h 5987027"/>
              <a:gd name="connsiteX1312" fmla="*/ 5373054 w 6717218"/>
              <a:gd name="connsiteY1312" fmla="*/ 2973602 h 5987027"/>
              <a:gd name="connsiteX1313" fmla="*/ 5366263 w 6717218"/>
              <a:gd name="connsiteY1313" fmla="*/ 2970935 h 5987027"/>
              <a:gd name="connsiteX1314" fmla="*/ 5349976 w 6717218"/>
              <a:gd name="connsiteY1314" fmla="*/ 2952700 h 5987027"/>
              <a:gd name="connsiteX1315" fmla="*/ 6060401 w 6717218"/>
              <a:gd name="connsiteY1315" fmla="*/ 2938258 h 5987027"/>
              <a:gd name="connsiteX1316" fmla="*/ 6061902 w 6717218"/>
              <a:gd name="connsiteY1316" fmla="*/ 2940708 h 5987027"/>
              <a:gd name="connsiteX1317" fmla="*/ 6062128 w 6717218"/>
              <a:gd name="connsiteY1317" fmla="*/ 2941915 h 5987027"/>
              <a:gd name="connsiteX1318" fmla="*/ 6059688 w 6717218"/>
              <a:gd name="connsiteY1318" fmla="*/ 2939671 h 5987027"/>
              <a:gd name="connsiteX1319" fmla="*/ 6139512 w 6717218"/>
              <a:gd name="connsiteY1319" fmla="*/ 2934137 h 5987027"/>
              <a:gd name="connsiteX1320" fmla="*/ 6143070 w 6717218"/>
              <a:gd name="connsiteY1320" fmla="*/ 2943761 h 5987027"/>
              <a:gd name="connsiteX1321" fmla="*/ 6139512 w 6717218"/>
              <a:gd name="connsiteY1321" fmla="*/ 2934137 h 5987027"/>
              <a:gd name="connsiteX1322" fmla="*/ 5823416 w 6717218"/>
              <a:gd name="connsiteY1322" fmla="*/ 2790825 h 5987027"/>
              <a:gd name="connsiteX1323" fmla="*/ 5849743 w 6717218"/>
              <a:gd name="connsiteY1323" fmla="*/ 2799211 h 5987027"/>
              <a:gd name="connsiteX1324" fmla="*/ 5850918 w 6717218"/>
              <a:gd name="connsiteY1324" fmla="*/ 2799821 h 5987027"/>
              <a:gd name="connsiteX1325" fmla="*/ 5849117 w 6717218"/>
              <a:gd name="connsiteY1325" fmla="*/ 2795704 h 5987027"/>
              <a:gd name="connsiteX1326" fmla="*/ 5878501 w 6717218"/>
              <a:gd name="connsiteY1326" fmla="*/ 2814245 h 5987027"/>
              <a:gd name="connsiteX1327" fmla="*/ 5875841 w 6717218"/>
              <a:gd name="connsiteY1327" fmla="*/ 2816832 h 5987027"/>
              <a:gd name="connsiteX1328" fmla="*/ 5881290 w 6717218"/>
              <a:gd name="connsiteY1328" fmla="*/ 2823085 h 5987027"/>
              <a:gd name="connsiteX1329" fmla="*/ 5867551 w 6717218"/>
              <a:gd name="connsiteY1329" fmla="*/ 2835067 h 5987027"/>
              <a:gd name="connsiteX1330" fmla="*/ 5823416 w 6717218"/>
              <a:gd name="connsiteY1330" fmla="*/ 2790825 h 5987027"/>
              <a:gd name="connsiteX1331" fmla="*/ 0 w 6717218"/>
              <a:gd name="connsiteY1331" fmla="*/ 2665447 h 5987027"/>
              <a:gd name="connsiteX1332" fmla="*/ 13068 w 6717218"/>
              <a:gd name="connsiteY1332" fmla="*/ 2674185 h 5987027"/>
              <a:gd name="connsiteX1333" fmla="*/ 63564 w 6717218"/>
              <a:gd name="connsiteY1333" fmla="*/ 2697819 h 5987027"/>
              <a:gd name="connsiteX1334" fmla="*/ 117447 w 6717218"/>
              <a:gd name="connsiteY1334" fmla="*/ 2727236 h 5987027"/>
              <a:gd name="connsiteX1335" fmla="*/ 119887 w 6717218"/>
              <a:gd name="connsiteY1335" fmla="*/ 2728725 h 5987027"/>
              <a:gd name="connsiteX1336" fmla="*/ 121777 w 6717218"/>
              <a:gd name="connsiteY1336" fmla="*/ 2729071 h 5987027"/>
              <a:gd name="connsiteX1337" fmla="*/ 126577 w 6717218"/>
              <a:gd name="connsiteY1337" fmla="*/ 2729929 h 5987027"/>
              <a:gd name="connsiteX1338" fmla="*/ 126878 w 6717218"/>
              <a:gd name="connsiteY1338" fmla="*/ 2730279 h 5987027"/>
              <a:gd name="connsiteX1339" fmla="*/ 133000 w 6717218"/>
              <a:gd name="connsiteY1339" fmla="*/ 2736724 h 5987027"/>
              <a:gd name="connsiteX1340" fmla="*/ 143083 w 6717218"/>
              <a:gd name="connsiteY1340" fmla="*/ 2742874 h 5987027"/>
              <a:gd name="connsiteX1341" fmla="*/ 154826 w 6717218"/>
              <a:gd name="connsiteY1341" fmla="*/ 2758996 h 5987027"/>
              <a:gd name="connsiteX1342" fmla="*/ 127997 w 6717218"/>
              <a:gd name="connsiteY1342" fmla="*/ 2753226 h 5987027"/>
              <a:gd name="connsiteX1343" fmla="*/ 145972 w 6717218"/>
              <a:gd name="connsiteY1343" fmla="*/ 2773658 h 5987027"/>
              <a:gd name="connsiteX1344" fmla="*/ 159200 w 6717218"/>
              <a:gd name="connsiteY1344" fmla="*/ 2774588 h 5987027"/>
              <a:gd name="connsiteX1345" fmla="*/ 178530 w 6717218"/>
              <a:gd name="connsiteY1345" fmla="*/ 2778462 h 5987027"/>
              <a:gd name="connsiteX1346" fmla="*/ 209044 w 6717218"/>
              <a:gd name="connsiteY1346" fmla="*/ 2807273 h 5987027"/>
              <a:gd name="connsiteX1347" fmla="*/ 173381 w 6717218"/>
              <a:gd name="connsiteY1347" fmla="*/ 2800827 h 5987027"/>
              <a:gd name="connsiteX1348" fmla="*/ 173322 w 6717218"/>
              <a:gd name="connsiteY1348" fmla="*/ 2805293 h 5987027"/>
              <a:gd name="connsiteX1349" fmla="*/ 159675 w 6717218"/>
              <a:gd name="connsiteY1349" fmla="*/ 2798534 h 5987027"/>
              <a:gd name="connsiteX1350" fmla="*/ 122523 w 6717218"/>
              <a:gd name="connsiteY1350" fmla="*/ 2792437 h 5987027"/>
              <a:gd name="connsiteX1351" fmla="*/ 99513 w 6717218"/>
              <a:gd name="connsiteY1351" fmla="*/ 2770875 h 5987027"/>
              <a:gd name="connsiteX1352" fmla="*/ 110002 w 6717218"/>
              <a:gd name="connsiteY1352" fmla="*/ 2771417 h 5987027"/>
              <a:gd name="connsiteX1353" fmla="*/ 79361 w 6717218"/>
              <a:gd name="connsiteY1353" fmla="*/ 2754957 h 5987027"/>
              <a:gd name="connsiteX1354" fmla="*/ 15733 w 6717218"/>
              <a:gd name="connsiteY1354" fmla="*/ 2719065 h 5987027"/>
              <a:gd name="connsiteX1355" fmla="*/ 0 w 6717218"/>
              <a:gd name="connsiteY1355" fmla="*/ 2711487 h 5987027"/>
              <a:gd name="connsiteX1356" fmla="*/ 48404 w 6717218"/>
              <a:gd name="connsiteY1356" fmla="*/ 2664778 h 5987027"/>
              <a:gd name="connsiteX1357" fmla="*/ 61379 w 6717218"/>
              <a:gd name="connsiteY1357" fmla="*/ 2665434 h 5987027"/>
              <a:gd name="connsiteX1358" fmla="*/ 74197 w 6717218"/>
              <a:gd name="connsiteY1358" fmla="*/ 2668838 h 5987027"/>
              <a:gd name="connsiteX1359" fmla="*/ 82770 w 6717218"/>
              <a:gd name="connsiteY1359" fmla="*/ 2678836 h 5987027"/>
              <a:gd name="connsiteX1360" fmla="*/ 73561 w 6717218"/>
              <a:gd name="connsiteY1360" fmla="*/ 2676144 h 5987027"/>
              <a:gd name="connsiteX1361" fmla="*/ 48404 w 6717218"/>
              <a:gd name="connsiteY1361" fmla="*/ 2664778 h 5987027"/>
              <a:gd name="connsiteX1362" fmla="*/ 34845 w 6717218"/>
              <a:gd name="connsiteY1362" fmla="*/ 2661381 h 5987027"/>
              <a:gd name="connsiteX1363" fmla="*/ 35126 w 6717218"/>
              <a:gd name="connsiteY1363" fmla="*/ 2661560 h 5987027"/>
              <a:gd name="connsiteX1364" fmla="*/ 35423 w 6717218"/>
              <a:gd name="connsiteY1364" fmla="*/ 2662109 h 5987027"/>
              <a:gd name="connsiteX1365" fmla="*/ 133983 w 6717218"/>
              <a:gd name="connsiteY1365" fmla="*/ 2654753 h 5987027"/>
              <a:gd name="connsiteX1366" fmla="*/ 163454 w 6717218"/>
              <a:gd name="connsiteY1366" fmla="*/ 2672569 h 5987027"/>
              <a:gd name="connsiteX1367" fmla="*/ 221282 w 6717218"/>
              <a:gd name="connsiteY1367" fmla="*/ 2704519 h 5987027"/>
              <a:gd name="connsiteX1368" fmla="*/ 225031 w 6717218"/>
              <a:gd name="connsiteY1368" fmla="*/ 2706707 h 5987027"/>
              <a:gd name="connsiteX1369" fmla="*/ 229434 w 6717218"/>
              <a:gd name="connsiteY1369" fmla="*/ 2702969 h 5987027"/>
              <a:gd name="connsiteX1370" fmla="*/ 234381 w 6717218"/>
              <a:gd name="connsiteY1370" fmla="*/ 2698770 h 5987027"/>
              <a:gd name="connsiteX1371" fmla="*/ 268539 w 6717218"/>
              <a:gd name="connsiteY1371" fmla="*/ 2705855 h 5987027"/>
              <a:gd name="connsiteX1372" fmla="*/ 291706 w 6717218"/>
              <a:gd name="connsiteY1372" fmla="*/ 2714173 h 5987027"/>
              <a:gd name="connsiteX1373" fmla="*/ 299620 w 6717218"/>
              <a:gd name="connsiteY1373" fmla="*/ 2711150 h 5987027"/>
              <a:gd name="connsiteX1374" fmla="*/ 270138 w 6717218"/>
              <a:gd name="connsiteY1374" fmla="*/ 2699082 h 5987027"/>
              <a:gd name="connsiteX1375" fmla="*/ 232984 w 6717218"/>
              <a:gd name="connsiteY1375" fmla="*/ 2691523 h 5987027"/>
              <a:gd name="connsiteX1376" fmla="*/ 249848 w 6717218"/>
              <a:gd name="connsiteY1376" fmla="*/ 2668262 h 5987027"/>
              <a:gd name="connsiteX1377" fmla="*/ 144080 w 6717218"/>
              <a:gd name="connsiteY1377" fmla="*/ 2656976 h 5987027"/>
              <a:gd name="connsiteX1378" fmla="*/ 441837 w 6717218"/>
              <a:gd name="connsiteY1378" fmla="*/ 2591973 h 5987027"/>
              <a:gd name="connsiteX1379" fmla="*/ 441029 w 6717218"/>
              <a:gd name="connsiteY1379" fmla="*/ 2593602 h 5987027"/>
              <a:gd name="connsiteX1380" fmla="*/ 444316 w 6717218"/>
              <a:gd name="connsiteY1380" fmla="*/ 2593295 h 5987027"/>
              <a:gd name="connsiteX1381" fmla="*/ 445581 w 6717218"/>
              <a:gd name="connsiteY1381" fmla="*/ 2592670 h 5987027"/>
              <a:gd name="connsiteX1382" fmla="*/ 283435 w 6717218"/>
              <a:gd name="connsiteY1382" fmla="*/ 2529745 h 5987027"/>
              <a:gd name="connsiteX1383" fmla="*/ 310275 w 6717218"/>
              <a:gd name="connsiteY1383" fmla="*/ 2547051 h 5987027"/>
              <a:gd name="connsiteX1384" fmla="*/ 333657 w 6717218"/>
              <a:gd name="connsiteY1384" fmla="*/ 2572248 h 5987027"/>
              <a:gd name="connsiteX1385" fmla="*/ 314692 w 6717218"/>
              <a:gd name="connsiteY1385" fmla="*/ 2568814 h 5987027"/>
              <a:gd name="connsiteX1386" fmla="*/ 314160 w 6717218"/>
              <a:gd name="connsiteY1386" fmla="*/ 2567790 h 5987027"/>
              <a:gd name="connsiteX1387" fmla="*/ 283435 w 6717218"/>
              <a:gd name="connsiteY1387" fmla="*/ 2529745 h 5987027"/>
              <a:gd name="connsiteX1388" fmla="*/ 324350 w 6717218"/>
              <a:gd name="connsiteY1388" fmla="*/ 2499539 h 5987027"/>
              <a:gd name="connsiteX1389" fmla="*/ 337514 w 6717218"/>
              <a:gd name="connsiteY1389" fmla="*/ 2509659 h 5987027"/>
              <a:gd name="connsiteX1390" fmla="*/ 335738 w 6717218"/>
              <a:gd name="connsiteY1390" fmla="*/ 2505012 h 5987027"/>
              <a:gd name="connsiteX1391" fmla="*/ 172891 w 6717218"/>
              <a:gd name="connsiteY1391" fmla="*/ 2492434 h 5987027"/>
              <a:gd name="connsiteX1392" fmla="*/ 164445 w 6717218"/>
              <a:gd name="connsiteY1392" fmla="*/ 2497609 h 5987027"/>
              <a:gd name="connsiteX1393" fmla="*/ 201732 w 6717218"/>
              <a:gd name="connsiteY1393" fmla="*/ 2511843 h 5987027"/>
              <a:gd name="connsiteX1394" fmla="*/ 202792 w 6717218"/>
              <a:gd name="connsiteY1394" fmla="*/ 2503617 h 5987027"/>
              <a:gd name="connsiteX1395" fmla="*/ 172891 w 6717218"/>
              <a:gd name="connsiteY1395" fmla="*/ 2492434 h 5987027"/>
              <a:gd name="connsiteX1396" fmla="*/ 126998 w 6717218"/>
              <a:gd name="connsiteY1396" fmla="*/ 2483134 h 5987027"/>
              <a:gd name="connsiteX1397" fmla="*/ 124973 w 6717218"/>
              <a:gd name="connsiteY1397" fmla="*/ 2492137 h 5987027"/>
              <a:gd name="connsiteX1398" fmla="*/ 126998 w 6717218"/>
              <a:gd name="connsiteY1398" fmla="*/ 2483134 h 5987027"/>
              <a:gd name="connsiteX1399" fmla="*/ 293678 w 6717218"/>
              <a:gd name="connsiteY1399" fmla="*/ 2457209 h 5987027"/>
              <a:gd name="connsiteX1400" fmla="*/ 312703 w 6717218"/>
              <a:gd name="connsiteY1400" fmla="*/ 2483897 h 5987027"/>
              <a:gd name="connsiteX1401" fmla="*/ 331015 w 6717218"/>
              <a:gd name="connsiteY1401" fmla="*/ 2497651 h 5987027"/>
              <a:gd name="connsiteX1402" fmla="*/ 323171 w 6717218"/>
              <a:gd name="connsiteY1402" fmla="*/ 2486889 h 5987027"/>
              <a:gd name="connsiteX1403" fmla="*/ 309933 w 6717218"/>
              <a:gd name="connsiteY1403" fmla="*/ 2468890 h 5987027"/>
              <a:gd name="connsiteX1404" fmla="*/ 1 w 6717218"/>
              <a:gd name="connsiteY1404" fmla="*/ 2436931 h 5987027"/>
              <a:gd name="connsiteX1405" fmla="*/ 18850 w 6717218"/>
              <a:gd name="connsiteY1405" fmla="*/ 2460379 h 5987027"/>
              <a:gd name="connsiteX1406" fmla="*/ 31675 w 6717218"/>
              <a:gd name="connsiteY1406" fmla="*/ 2472749 h 5987027"/>
              <a:gd name="connsiteX1407" fmla="*/ 24815 w 6717218"/>
              <a:gd name="connsiteY1407" fmla="*/ 2471282 h 5987027"/>
              <a:gd name="connsiteX1408" fmla="*/ 47144 w 6717218"/>
              <a:gd name="connsiteY1408" fmla="*/ 2486421 h 5987027"/>
              <a:gd name="connsiteX1409" fmla="*/ 91476 w 6717218"/>
              <a:gd name="connsiteY1409" fmla="*/ 2522465 h 5987027"/>
              <a:gd name="connsiteX1410" fmla="*/ 88327 w 6717218"/>
              <a:gd name="connsiteY1410" fmla="*/ 2520994 h 5987027"/>
              <a:gd name="connsiteX1411" fmla="*/ 98983 w 6717218"/>
              <a:gd name="connsiteY1411" fmla="*/ 2529756 h 5987027"/>
              <a:gd name="connsiteX1412" fmla="*/ 48238 w 6717218"/>
              <a:gd name="connsiteY1412" fmla="*/ 2520567 h 5987027"/>
              <a:gd name="connsiteX1413" fmla="*/ 49967 w 6717218"/>
              <a:gd name="connsiteY1413" fmla="*/ 2518140 h 5987027"/>
              <a:gd name="connsiteX1414" fmla="*/ 49928 w 6717218"/>
              <a:gd name="connsiteY1414" fmla="*/ 2511967 h 5987027"/>
              <a:gd name="connsiteX1415" fmla="*/ 38277 w 6717218"/>
              <a:gd name="connsiteY1415" fmla="*/ 2495666 h 5987027"/>
              <a:gd name="connsiteX1416" fmla="*/ 0 w 6717218"/>
              <a:gd name="connsiteY1416" fmla="*/ 2474745 h 5987027"/>
              <a:gd name="connsiteX1417" fmla="*/ 0 w 6717218"/>
              <a:gd name="connsiteY1417" fmla="*/ 2454457 h 5987027"/>
              <a:gd name="connsiteX1418" fmla="*/ 1 w 6717218"/>
              <a:gd name="connsiteY1418" fmla="*/ 2454457 h 5987027"/>
              <a:gd name="connsiteX1419" fmla="*/ 0 w 6717218"/>
              <a:gd name="connsiteY1419" fmla="*/ 2406935 h 5987027"/>
              <a:gd name="connsiteX1420" fmla="*/ 10790 w 6717218"/>
              <a:gd name="connsiteY1420" fmla="*/ 2413195 h 5987027"/>
              <a:gd name="connsiteX1421" fmla="*/ 24682 w 6717218"/>
              <a:gd name="connsiteY1421" fmla="*/ 2424464 h 5987027"/>
              <a:gd name="connsiteX1422" fmla="*/ 0 w 6717218"/>
              <a:gd name="connsiteY1422" fmla="*/ 2421212 h 5987027"/>
              <a:gd name="connsiteX1423" fmla="*/ 72913 w 6717218"/>
              <a:gd name="connsiteY1423" fmla="*/ 2397948 h 5987027"/>
              <a:gd name="connsiteX1424" fmla="*/ 103516 w 6717218"/>
              <a:gd name="connsiteY1424" fmla="*/ 2427256 h 5987027"/>
              <a:gd name="connsiteX1425" fmla="*/ 147784 w 6717218"/>
              <a:gd name="connsiteY1425" fmla="*/ 2466039 h 5987027"/>
              <a:gd name="connsiteX1426" fmla="*/ 140070 w 6717218"/>
              <a:gd name="connsiteY1426" fmla="*/ 2448908 h 5987027"/>
              <a:gd name="connsiteX1427" fmla="*/ 128037 w 6717218"/>
              <a:gd name="connsiteY1427" fmla="*/ 2426639 h 5987027"/>
              <a:gd name="connsiteX1428" fmla="*/ 126944 w 6717218"/>
              <a:gd name="connsiteY1428" fmla="*/ 2426268 h 5987027"/>
              <a:gd name="connsiteX1429" fmla="*/ 75159 w 6717218"/>
              <a:gd name="connsiteY1429" fmla="*/ 2399251 h 5987027"/>
              <a:gd name="connsiteX1430" fmla="*/ 512693 w 6717218"/>
              <a:gd name="connsiteY1430" fmla="*/ 2384758 h 5987027"/>
              <a:gd name="connsiteX1431" fmla="*/ 530268 w 6717218"/>
              <a:gd name="connsiteY1431" fmla="*/ 2398024 h 5987027"/>
              <a:gd name="connsiteX1432" fmla="*/ 530137 w 6717218"/>
              <a:gd name="connsiteY1432" fmla="*/ 2400538 h 5987027"/>
              <a:gd name="connsiteX1433" fmla="*/ 544468 w 6717218"/>
              <a:gd name="connsiteY1433" fmla="*/ 2402838 h 5987027"/>
              <a:gd name="connsiteX1434" fmla="*/ 546597 w 6717218"/>
              <a:gd name="connsiteY1434" fmla="*/ 2400601 h 5987027"/>
              <a:gd name="connsiteX1435" fmla="*/ 553301 w 6717218"/>
              <a:gd name="connsiteY1435" fmla="*/ 2392566 h 5987027"/>
              <a:gd name="connsiteX1436" fmla="*/ 351289 w 6717218"/>
              <a:gd name="connsiteY1436" fmla="*/ 2343255 h 5987027"/>
              <a:gd name="connsiteX1437" fmla="*/ 354283 w 6717218"/>
              <a:gd name="connsiteY1437" fmla="*/ 2344445 h 5987027"/>
              <a:gd name="connsiteX1438" fmla="*/ 367314 w 6717218"/>
              <a:gd name="connsiteY1438" fmla="*/ 2357238 h 5987027"/>
              <a:gd name="connsiteX1439" fmla="*/ 359225 w 6717218"/>
              <a:gd name="connsiteY1439" fmla="*/ 2355734 h 5987027"/>
              <a:gd name="connsiteX1440" fmla="*/ 356180 w 6717218"/>
              <a:gd name="connsiteY1440" fmla="*/ 2351328 h 5987027"/>
              <a:gd name="connsiteX1441" fmla="*/ 351289 w 6717218"/>
              <a:gd name="connsiteY1441" fmla="*/ 2343255 h 5987027"/>
              <a:gd name="connsiteX1442" fmla="*/ 480511 w 6717218"/>
              <a:gd name="connsiteY1442" fmla="*/ 2329898 h 5987027"/>
              <a:gd name="connsiteX1443" fmla="*/ 480459 w 6717218"/>
              <a:gd name="connsiteY1443" fmla="*/ 2330059 h 5987027"/>
              <a:gd name="connsiteX1444" fmla="*/ 480574 w 6717218"/>
              <a:gd name="connsiteY1444" fmla="*/ 2330090 h 5987027"/>
              <a:gd name="connsiteX1445" fmla="*/ 263649 w 6717218"/>
              <a:gd name="connsiteY1445" fmla="*/ 2309165 h 5987027"/>
              <a:gd name="connsiteX1446" fmla="*/ 290665 w 6717218"/>
              <a:gd name="connsiteY1446" fmla="*/ 2327463 h 5987027"/>
              <a:gd name="connsiteX1447" fmla="*/ 310932 w 6717218"/>
              <a:gd name="connsiteY1447" fmla="*/ 2346755 h 5987027"/>
              <a:gd name="connsiteX1448" fmla="*/ 284005 w 6717218"/>
              <a:gd name="connsiteY1448" fmla="*/ 2341750 h 5987027"/>
              <a:gd name="connsiteX1449" fmla="*/ 278038 w 6717218"/>
              <a:gd name="connsiteY1449" fmla="*/ 2334628 h 5987027"/>
              <a:gd name="connsiteX1450" fmla="*/ 269405 w 6717218"/>
              <a:gd name="connsiteY1450" fmla="*/ 2324712 h 5987027"/>
              <a:gd name="connsiteX1451" fmla="*/ 263649 w 6717218"/>
              <a:gd name="connsiteY1451" fmla="*/ 2309165 h 5987027"/>
              <a:gd name="connsiteX1452" fmla="*/ 5471807 w 6717218"/>
              <a:gd name="connsiteY1452" fmla="*/ 2248033 h 5987027"/>
              <a:gd name="connsiteX1453" fmla="*/ 5470905 w 6717218"/>
              <a:gd name="connsiteY1453" fmla="*/ 2254493 h 5987027"/>
              <a:gd name="connsiteX1454" fmla="*/ 5474953 w 6717218"/>
              <a:gd name="connsiteY1454" fmla="*/ 2264511 h 5987027"/>
              <a:gd name="connsiteX1455" fmla="*/ 5494215 w 6717218"/>
              <a:gd name="connsiteY1455" fmla="*/ 2283185 h 5987027"/>
              <a:gd name="connsiteX1456" fmla="*/ 5485345 w 6717218"/>
              <a:gd name="connsiteY1456" fmla="*/ 2266151 h 5987027"/>
              <a:gd name="connsiteX1457" fmla="*/ 5470905 w 6717218"/>
              <a:gd name="connsiteY1457" fmla="*/ 2254493 h 5987027"/>
              <a:gd name="connsiteX1458" fmla="*/ 5471807 w 6717218"/>
              <a:gd name="connsiteY1458" fmla="*/ 2248033 h 5987027"/>
              <a:gd name="connsiteX1459" fmla="*/ 138511 w 6717218"/>
              <a:gd name="connsiteY1459" fmla="*/ 2243860 h 5987027"/>
              <a:gd name="connsiteX1460" fmla="*/ 144598 w 6717218"/>
              <a:gd name="connsiteY1460" fmla="*/ 2244046 h 5987027"/>
              <a:gd name="connsiteX1461" fmla="*/ 150369 w 6717218"/>
              <a:gd name="connsiteY1461" fmla="*/ 2253048 h 5987027"/>
              <a:gd name="connsiteX1462" fmla="*/ 199966 w 6717218"/>
              <a:gd name="connsiteY1462" fmla="*/ 2325356 h 5987027"/>
              <a:gd name="connsiteX1463" fmla="*/ 193798 w 6717218"/>
              <a:gd name="connsiteY1463" fmla="*/ 2324146 h 5987027"/>
              <a:gd name="connsiteX1464" fmla="*/ 5457542 w 6717218"/>
              <a:gd name="connsiteY1464" fmla="*/ 2229586 h 5987027"/>
              <a:gd name="connsiteX1465" fmla="*/ 5456765 w 6717218"/>
              <a:gd name="connsiteY1465" fmla="*/ 2235747 h 5987027"/>
              <a:gd name="connsiteX1466" fmla="*/ 5457542 w 6717218"/>
              <a:gd name="connsiteY1466" fmla="*/ 2229586 h 5987027"/>
              <a:gd name="connsiteX1467" fmla="*/ 5437917 w 6717218"/>
              <a:gd name="connsiteY1467" fmla="*/ 2220564 h 5987027"/>
              <a:gd name="connsiteX1468" fmla="*/ 5444036 w 6717218"/>
              <a:gd name="connsiteY1468" fmla="*/ 2223807 h 5987027"/>
              <a:gd name="connsiteX1469" fmla="*/ 5437917 w 6717218"/>
              <a:gd name="connsiteY1469" fmla="*/ 2220564 h 5987027"/>
              <a:gd name="connsiteX1470" fmla="*/ 516415 w 6717218"/>
              <a:gd name="connsiteY1470" fmla="*/ 2181091 h 5987027"/>
              <a:gd name="connsiteX1471" fmla="*/ 543867 w 6717218"/>
              <a:gd name="connsiteY1471" fmla="*/ 2192002 h 5987027"/>
              <a:gd name="connsiteX1472" fmla="*/ 510945 w 6717218"/>
              <a:gd name="connsiteY1472" fmla="*/ 2193015 h 5987027"/>
              <a:gd name="connsiteX1473" fmla="*/ 506703 w 6717218"/>
              <a:gd name="connsiteY1473" fmla="*/ 2186575 h 5987027"/>
              <a:gd name="connsiteX1474" fmla="*/ 503360 w 6717218"/>
              <a:gd name="connsiteY1474" fmla="*/ 2181313 h 5987027"/>
              <a:gd name="connsiteX1475" fmla="*/ 240824 w 6717218"/>
              <a:gd name="connsiteY1475" fmla="*/ 2137867 h 5987027"/>
              <a:gd name="connsiteX1476" fmla="*/ 240943 w 6717218"/>
              <a:gd name="connsiteY1476" fmla="*/ 2138030 h 5987027"/>
              <a:gd name="connsiteX1477" fmla="*/ 240825 w 6717218"/>
              <a:gd name="connsiteY1477" fmla="*/ 2138035 h 5987027"/>
              <a:gd name="connsiteX1478" fmla="*/ 240812 w 6717218"/>
              <a:gd name="connsiteY1478" fmla="*/ 2129610 h 5987027"/>
              <a:gd name="connsiteX1479" fmla="*/ 254763 w 6717218"/>
              <a:gd name="connsiteY1479" fmla="*/ 2132612 h 5987027"/>
              <a:gd name="connsiteX1480" fmla="*/ 250964 w 6717218"/>
              <a:gd name="connsiteY1480" fmla="*/ 2134680 h 5987027"/>
              <a:gd name="connsiteX1481" fmla="*/ 247098 w 6717218"/>
              <a:gd name="connsiteY1481" fmla="*/ 2131941 h 5987027"/>
              <a:gd name="connsiteX1482" fmla="*/ 240813 w 6717218"/>
              <a:gd name="connsiteY1482" fmla="*/ 2130206 h 5987027"/>
              <a:gd name="connsiteX1483" fmla="*/ 5930060 w 6717218"/>
              <a:gd name="connsiteY1483" fmla="*/ 2087317 h 5987027"/>
              <a:gd name="connsiteX1484" fmla="*/ 5911794 w 6717218"/>
              <a:gd name="connsiteY1484" fmla="*/ 2092663 h 5987027"/>
              <a:gd name="connsiteX1485" fmla="*/ 5905837 w 6717218"/>
              <a:gd name="connsiteY1485" fmla="*/ 2092829 h 5987027"/>
              <a:gd name="connsiteX1486" fmla="*/ 5901076 w 6717218"/>
              <a:gd name="connsiteY1486" fmla="*/ 2092963 h 5987027"/>
              <a:gd name="connsiteX1487" fmla="*/ 5911794 w 6717218"/>
              <a:gd name="connsiteY1487" fmla="*/ 2092663 h 5987027"/>
              <a:gd name="connsiteX1488" fmla="*/ 5930060 w 6717218"/>
              <a:gd name="connsiteY1488" fmla="*/ 2087317 h 5987027"/>
              <a:gd name="connsiteX1489" fmla="*/ 325130 w 6717218"/>
              <a:gd name="connsiteY1489" fmla="*/ 2029417 h 5987027"/>
              <a:gd name="connsiteX1490" fmla="*/ 336462 w 6717218"/>
              <a:gd name="connsiteY1490" fmla="*/ 2056131 h 5987027"/>
              <a:gd name="connsiteX1491" fmla="*/ 330083 w 6717218"/>
              <a:gd name="connsiteY1491" fmla="*/ 2043098 h 5987027"/>
              <a:gd name="connsiteX1492" fmla="*/ 325130 w 6717218"/>
              <a:gd name="connsiteY1492" fmla="*/ 2029417 h 5987027"/>
              <a:gd name="connsiteX1493" fmla="*/ 5441951 w 6717218"/>
              <a:gd name="connsiteY1493" fmla="*/ 2008051 h 5987027"/>
              <a:gd name="connsiteX1494" fmla="*/ 5460376 w 6717218"/>
              <a:gd name="connsiteY1494" fmla="*/ 2033153 h 5987027"/>
              <a:gd name="connsiteX1495" fmla="*/ 5454257 w 6717218"/>
              <a:gd name="connsiteY1495" fmla="*/ 2029180 h 5987027"/>
              <a:gd name="connsiteX1496" fmla="*/ 5441951 w 6717218"/>
              <a:gd name="connsiteY1496" fmla="*/ 2008051 h 5987027"/>
              <a:gd name="connsiteX1497" fmla="*/ 134508 w 6717218"/>
              <a:gd name="connsiteY1497" fmla="*/ 1998549 h 5987027"/>
              <a:gd name="connsiteX1498" fmla="*/ 138427 w 6717218"/>
              <a:gd name="connsiteY1498" fmla="*/ 2010923 h 5987027"/>
              <a:gd name="connsiteX1499" fmla="*/ 144126 w 6717218"/>
              <a:gd name="connsiteY1499" fmla="*/ 2011537 h 5987027"/>
              <a:gd name="connsiteX1500" fmla="*/ 143624 w 6717218"/>
              <a:gd name="connsiteY1500" fmla="*/ 2006511 h 5987027"/>
              <a:gd name="connsiteX1501" fmla="*/ 134508 w 6717218"/>
              <a:gd name="connsiteY1501" fmla="*/ 1998549 h 5987027"/>
              <a:gd name="connsiteX1502" fmla="*/ 5138721 w 6717218"/>
              <a:gd name="connsiteY1502" fmla="*/ 1997930 h 5987027"/>
              <a:gd name="connsiteX1503" fmla="*/ 5138293 w 6717218"/>
              <a:gd name="connsiteY1503" fmla="*/ 1998799 h 5987027"/>
              <a:gd name="connsiteX1504" fmla="*/ 5171783 w 6717218"/>
              <a:gd name="connsiteY1504" fmla="*/ 2045803 h 5987027"/>
              <a:gd name="connsiteX1505" fmla="*/ 5161742 w 6717218"/>
              <a:gd name="connsiteY1505" fmla="*/ 2048169 h 5987027"/>
              <a:gd name="connsiteX1506" fmla="*/ 5155420 w 6717218"/>
              <a:gd name="connsiteY1506" fmla="*/ 2047877 h 5987027"/>
              <a:gd name="connsiteX1507" fmla="*/ 5137576 w 6717218"/>
              <a:gd name="connsiteY1507" fmla="*/ 2024729 h 5987027"/>
              <a:gd name="connsiteX1508" fmla="*/ 5138802 w 6717218"/>
              <a:gd name="connsiteY1508" fmla="*/ 2029998 h 5987027"/>
              <a:gd name="connsiteX1509" fmla="*/ 5149649 w 6717218"/>
              <a:gd name="connsiteY1509" fmla="*/ 2043508 h 5987027"/>
              <a:gd name="connsiteX1510" fmla="*/ 5161329 w 6717218"/>
              <a:gd name="connsiteY1510" fmla="*/ 2057649 h 5987027"/>
              <a:gd name="connsiteX1511" fmla="*/ 5170305 w 6717218"/>
              <a:gd name="connsiteY1511" fmla="*/ 2064210 h 5987027"/>
              <a:gd name="connsiteX1512" fmla="*/ 5206212 w 6717218"/>
              <a:gd name="connsiteY1512" fmla="*/ 2075673 h 5987027"/>
              <a:gd name="connsiteX1513" fmla="*/ 5179605 w 6717218"/>
              <a:gd name="connsiteY1513" fmla="*/ 2044483 h 5987027"/>
              <a:gd name="connsiteX1514" fmla="*/ 5138721 w 6717218"/>
              <a:gd name="connsiteY1514" fmla="*/ 1997930 h 5987027"/>
              <a:gd name="connsiteX1515" fmla="*/ 5611655 w 6717218"/>
              <a:gd name="connsiteY1515" fmla="*/ 1955039 h 5987027"/>
              <a:gd name="connsiteX1516" fmla="*/ 5618874 w 6717218"/>
              <a:gd name="connsiteY1516" fmla="*/ 1959117 h 5987027"/>
              <a:gd name="connsiteX1517" fmla="*/ 5635535 w 6717218"/>
              <a:gd name="connsiteY1517" fmla="*/ 1967005 h 5987027"/>
              <a:gd name="connsiteX1518" fmla="*/ 5659815 w 6717218"/>
              <a:gd name="connsiteY1518" fmla="*/ 1996607 h 5987027"/>
              <a:gd name="connsiteX1519" fmla="*/ 5683927 w 6717218"/>
              <a:gd name="connsiteY1519" fmla="*/ 2028642 h 5987027"/>
              <a:gd name="connsiteX1520" fmla="*/ 5673744 w 6717218"/>
              <a:gd name="connsiteY1520" fmla="*/ 2023111 h 5987027"/>
              <a:gd name="connsiteX1521" fmla="*/ 5665496 w 6717218"/>
              <a:gd name="connsiteY1521" fmla="*/ 2017842 h 5987027"/>
              <a:gd name="connsiteX1522" fmla="*/ 5157776 w 6717218"/>
              <a:gd name="connsiteY1522" fmla="*/ 1939713 h 5987027"/>
              <a:gd name="connsiteX1523" fmla="*/ 5179508 w 6717218"/>
              <a:gd name="connsiteY1523" fmla="*/ 1964480 h 5987027"/>
              <a:gd name="connsiteX1524" fmla="*/ 5216707 w 6717218"/>
              <a:gd name="connsiteY1524" fmla="*/ 2001181 h 5987027"/>
              <a:gd name="connsiteX1525" fmla="*/ 5290069 w 6717218"/>
              <a:gd name="connsiteY1525" fmla="*/ 2088536 h 5987027"/>
              <a:gd name="connsiteX1526" fmla="*/ 5291413 w 6717218"/>
              <a:gd name="connsiteY1526" fmla="*/ 2105694 h 5987027"/>
              <a:gd name="connsiteX1527" fmla="*/ 5301862 w 6717218"/>
              <a:gd name="connsiteY1527" fmla="*/ 2118403 h 5987027"/>
              <a:gd name="connsiteX1528" fmla="*/ 5355853 w 6717218"/>
              <a:gd name="connsiteY1528" fmla="*/ 2154559 h 5987027"/>
              <a:gd name="connsiteX1529" fmla="*/ 5402304 w 6717218"/>
              <a:gd name="connsiteY1529" fmla="*/ 2195859 h 5987027"/>
              <a:gd name="connsiteX1530" fmla="*/ 5399670 w 6717218"/>
              <a:gd name="connsiteY1530" fmla="*/ 2192610 h 5987027"/>
              <a:gd name="connsiteX1531" fmla="*/ 5211007 w 6717218"/>
              <a:gd name="connsiteY1531" fmla="*/ 1982581 h 5987027"/>
              <a:gd name="connsiteX1532" fmla="*/ 5195669 w 6717218"/>
              <a:gd name="connsiteY1532" fmla="*/ 1964849 h 5987027"/>
              <a:gd name="connsiteX1533" fmla="*/ 5192738 w 6717218"/>
              <a:gd name="connsiteY1533" fmla="*/ 1961298 h 5987027"/>
              <a:gd name="connsiteX1534" fmla="*/ 5190658 w 6717218"/>
              <a:gd name="connsiteY1534" fmla="*/ 1959950 h 5987027"/>
              <a:gd name="connsiteX1535" fmla="*/ 5158939 w 6717218"/>
              <a:gd name="connsiteY1535" fmla="*/ 1940372 h 5987027"/>
              <a:gd name="connsiteX1536" fmla="*/ 249704 w 6717218"/>
              <a:gd name="connsiteY1536" fmla="*/ 1937369 h 5987027"/>
              <a:gd name="connsiteX1537" fmla="*/ 261398 w 6717218"/>
              <a:gd name="connsiteY1537" fmla="*/ 1941374 h 5987027"/>
              <a:gd name="connsiteX1538" fmla="*/ 269342 w 6717218"/>
              <a:gd name="connsiteY1538" fmla="*/ 1954183 h 5987027"/>
              <a:gd name="connsiteX1539" fmla="*/ 277172 w 6717218"/>
              <a:gd name="connsiteY1539" fmla="*/ 1968557 h 5987027"/>
              <a:gd name="connsiteX1540" fmla="*/ 254394 w 6717218"/>
              <a:gd name="connsiteY1540" fmla="*/ 1944162 h 5987027"/>
              <a:gd name="connsiteX1541" fmla="*/ 5275749 w 6717218"/>
              <a:gd name="connsiteY1541" fmla="*/ 1914765 h 5987027"/>
              <a:gd name="connsiteX1542" fmla="*/ 5281868 w 6717218"/>
              <a:gd name="connsiteY1542" fmla="*/ 1918008 h 5987027"/>
              <a:gd name="connsiteX1543" fmla="*/ 5275749 w 6717218"/>
              <a:gd name="connsiteY1543" fmla="*/ 1914765 h 5987027"/>
              <a:gd name="connsiteX1544" fmla="*/ 6373438 w 6717218"/>
              <a:gd name="connsiteY1544" fmla="*/ 1910723 h 5987027"/>
              <a:gd name="connsiteX1545" fmla="*/ 6390113 w 6717218"/>
              <a:gd name="connsiteY1545" fmla="*/ 1929645 h 5987027"/>
              <a:gd name="connsiteX1546" fmla="*/ 6391711 w 6717218"/>
              <a:gd name="connsiteY1546" fmla="*/ 1931382 h 5987027"/>
              <a:gd name="connsiteX1547" fmla="*/ 6389276 w 6717218"/>
              <a:gd name="connsiteY1547" fmla="*/ 1931269 h 5987027"/>
              <a:gd name="connsiteX1548" fmla="*/ 5873970 w 6717218"/>
              <a:gd name="connsiteY1548" fmla="*/ 1905401 h 5987027"/>
              <a:gd name="connsiteX1549" fmla="*/ 5875321 w 6717218"/>
              <a:gd name="connsiteY1549" fmla="*/ 1912399 h 5987027"/>
              <a:gd name="connsiteX1550" fmla="*/ 5873970 w 6717218"/>
              <a:gd name="connsiteY1550" fmla="*/ 1905401 h 5987027"/>
              <a:gd name="connsiteX1551" fmla="*/ 5134096 w 6717218"/>
              <a:gd name="connsiteY1551" fmla="*/ 1903732 h 5987027"/>
              <a:gd name="connsiteX1552" fmla="*/ 5135101 w 6717218"/>
              <a:gd name="connsiteY1552" fmla="*/ 1911654 h 5987027"/>
              <a:gd name="connsiteX1553" fmla="*/ 5142902 w 6717218"/>
              <a:gd name="connsiteY1553" fmla="*/ 1916534 h 5987027"/>
              <a:gd name="connsiteX1554" fmla="*/ 5163508 w 6717218"/>
              <a:gd name="connsiteY1554" fmla="*/ 1927237 h 5987027"/>
              <a:gd name="connsiteX1555" fmla="*/ 5150471 w 6717218"/>
              <a:gd name="connsiteY1555" fmla="*/ 1913250 h 5987027"/>
              <a:gd name="connsiteX1556" fmla="*/ 5134096 w 6717218"/>
              <a:gd name="connsiteY1556" fmla="*/ 1903732 h 5987027"/>
              <a:gd name="connsiteX1557" fmla="*/ 371294 w 6717218"/>
              <a:gd name="connsiteY1557" fmla="*/ 1902829 h 5987027"/>
              <a:gd name="connsiteX1558" fmla="*/ 377674 w 6717218"/>
              <a:gd name="connsiteY1558" fmla="*/ 1915862 h 5987027"/>
              <a:gd name="connsiteX1559" fmla="*/ 381427 w 6717218"/>
              <a:gd name="connsiteY1559" fmla="*/ 1918656 h 5987027"/>
              <a:gd name="connsiteX1560" fmla="*/ 379512 w 6717218"/>
              <a:gd name="connsiteY1560" fmla="*/ 1914457 h 5987027"/>
              <a:gd name="connsiteX1561" fmla="*/ 371294 w 6717218"/>
              <a:gd name="connsiteY1561" fmla="*/ 1902829 h 5987027"/>
              <a:gd name="connsiteX1562" fmla="*/ 5854596 w 6717218"/>
              <a:gd name="connsiteY1562" fmla="*/ 1893303 h 5987027"/>
              <a:gd name="connsiteX1563" fmla="*/ 5873970 w 6717218"/>
              <a:gd name="connsiteY1563" fmla="*/ 1905401 h 5987027"/>
              <a:gd name="connsiteX1564" fmla="*/ 5857836 w 6717218"/>
              <a:gd name="connsiteY1564" fmla="*/ 1896673 h 5987027"/>
              <a:gd name="connsiteX1565" fmla="*/ 5589436 w 6717218"/>
              <a:gd name="connsiteY1565" fmla="*/ 1844038 h 5987027"/>
              <a:gd name="connsiteX1566" fmla="*/ 5599074 w 6717218"/>
              <a:gd name="connsiteY1566" fmla="*/ 1849752 h 5987027"/>
              <a:gd name="connsiteX1567" fmla="*/ 5591351 w 6717218"/>
              <a:gd name="connsiteY1567" fmla="*/ 1847898 h 5987027"/>
              <a:gd name="connsiteX1568" fmla="*/ 5589436 w 6717218"/>
              <a:gd name="connsiteY1568" fmla="*/ 1844038 h 5987027"/>
              <a:gd name="connsiteX1569" fmla="*/ 5579799 w 6717218"/>
              <a:gd name="connsiteY1569" fmla="*/ 1838323 h 5987027"/>
              <a:gd name="connsiteX1570" fmla="*/ 5589436 w 6717218"/>
              <a:gd name="connsiteY1570" fmla="*/ 1844038 h 5987027"/>
              <a:gd name="connsiteX1571" fmla="*/ 5581712 w 6717218"/>
              <a:gd name="connsiteY1571" fmla="*/ 1842185 h 5987027"/>
              <a:gd name="connsiteX1572" fmla="*/ 5579799 w 6717218"/>
              <a:gd name="connsiteY1572" fmla="*/ 1838323 h 5987027"/>
              <a:gd name="connsiteX1573" fmla="*/ 5555346 w 6717218"/>
              <a:gd name="connsiteY1573" fmla="*/ 1821288 h 5987027"/>
              <a:gd name="connsiteX1574" fmla="*/ 5579799 w 6717218"/>
              <a:gd name="connsiteY1574" fmla="*/ 1838323 h 5987027"/>
              <a:gd name="connsiteX1575" fmla="*/ 5564626 w 6717218"/>
              <a:gd name="connsiteY1575" fmla="*/ 1831054 h 5987027"/>
              <a:gd name="connsiteX1576" fmla="*/ 5555346 w 6717218"/>
              <a:gd name="connsiteY1576" fmla="*/ 1821288 h 5987027"/>
              <a:gd name="connsiteX1577" fmla="*/ 5617713 w 6717218"/>
              <a:gd name="connsiteY1577" fmla="*/ 1815043 h 5987027"/>
              <a:gd name="connsiteX1578" fmla="*/ 5615118 w 6717218"/>
              <a:gd name="connsiteY1578" fmla="*/ 1815619 h 5987027"/>
              <a:gd name="connsiteX1579" fmla="*/ 5622639 w 6717218"/>
              <a:gd name="connsiteY1579" fmla="*/ 1822579 h 5987027"/>
              <a:gd name="connsiteX1580" fmla="*/ 5633468 w 6717218"/>
              <a:gd name="connsiteY1580" fmla="*/ 1829782 h 5987027"/>
              <a:gd name="connsiteX1581" fmla="*/ 5627957 w 6717218"/>
              <a:gd name="connsiteY1581" fmla="*/ 1820482 h 5987027"/>
              <a:gd name="connsiteX1582" fmla="*/ 5619868 w 6717218"/>
              <a:gd name="connsiteY1582" fmla="*/ 1817004 h 5987027"/>
              <a:gd name="connsiteX1583" fmla="*/ 298360 w 6717218"/>
              <a:gd name="connsiteY1583" fmla="*/ 1792634 h 5987027"/>
              <a:gd name="connsiteX1584" fmla="*/ 298061 w 6717218"/>
              <a:gd name="connsiteY1584" fmla="*/ 1801073 h 5987027"/>
              <a:gd name="connsiteX1585" fmla="*/ 315164 w 6717218"/>
              <a:gd name="connsiteY1585" fmla="*/ 1825013 h 5987027"/>
              <a:gd name="connsiteX1586" fmla="*/ 348300 w 6717218"/>
              <a:gd name="connsiteY1586" fmla="*/ 1871805 h 5987027"/>
              <a:gd name="connsiteX1587" fmla="*/ 349584 w 6717218"/>
              <a:gd name="connsiteY1587" fmla="*/ 1881856 h 5987027"/>
              <a:gd name="connsiteX1588" fmla="*/ 348300 w 6717218"/>
              <a:gd name="connsiteY1588" fmla="*/ 1871805 h 5987027"/>
              <a:gd name="connsiteX1589" fmla="*/ 315164 w 6717218"/>
              <a:gd name="connsiteY1589" fmla="*/ 1825013 h 5987027"/>
              <a:gd name="connsiteX1590" fmla="*/ 298061 w 6717218"/>
              <a:gd name="connsiteY1590" fmla="*/ 1801073 h 5987027"/>
              <a:gd name="connsiteX1591" fmla="*/ 298360 w 6717218"/>
              <a:gd name="connsiteY1591" fmla="*/ 1792634 h 5987027"/>
              <a:gd name="connsiteX1592" fmla="*/ 5205229 w 6717218"/>
              <a:gd name="connsiteY1592" fmla="*/ 1788330 h 5987027"/>
              <a:gd name="connsiteX1593" fmla="*/ 5205979 w 6717218"/>
              <a:gd name="connsiteY1593" fmla="*/ 1789779 h 5987027"/>
              <a:gd name="connsiteX1594" fmla="*/ 5208183 w 6717218"/>
              <a:gd name="connsiteY1594" fmla="*/ 1792372 h 5987027"/>
              <a:gd name="connsiteX1595" fmla="*/ 5933434 w 6717218"/>
              <a:gd name="connsiteY1595" fmla="*/ 1786821 h 5987027"/>
              <a:gd name="connsiteX1596" fmla="*/ 5946854 w 6717218"/>
              <a:gd name="connsiteY1596" fmla="*/ 1800595 h 5987027"/>
              <a:gd name="connsiteX1597" fmla="*/ 5952931 w 6717218"/>
              <a:gd name="connsiteY1597" fmla="*/ 1815434 h 5987027"/>
              <a:gd name="connsiteX1598" fmla="*/ 5933434 w 6717218"/>
              <a:gd name="connsiteY1598" fmla="*/ 1786821 h 5987027"/>
              <a:gd name="connsiteX1599" fmla="*/ 5446227 w 6717218"/>
              <a:gd name="connsiteY1599" fmla="*/ 1781348 h 5987027"/>
              <a:gd name="connsiteX1600" fmla="*/ 5487163 w 6717218"/>
              <a:gd name="connsiteY1600" fmla="*/ 1810711 h 5987027"/>
              <a:gd name="connsiteX1601" fmla="*/ 5519355 w 6717218"/>
              <a:gd name="connsiteY1601" fmla="*/ 1830141 h 5987027"/>
              <a:gd name="connsiteX1602" fmla="*/ 5584484 w 6717218"/>
              <a:gd name="connsiteY1602" fmla="*/ 1904761 h 5987027"/>
              <a:gd name="connsiteX1603" fmla="*/ 5594116 w 6717218"/>
              <a:gd name="connsiteY1603" fmla="*/ 1916504 h 5987027"/>
              <a:gd name="connsiteX1604" fmla="*/ 5585739 w 6717218"/>
              <a:gd name="connsiteY1604" fmla="*/ 1911686 h 5987027"/>
              <a:gd name="connsiteX1605" fmla="*/ 5563097 w 6717218"/>
              <a:gd name="connsiteY1605" fmla="*/ 1899206 h 5987027"/>
              <a:gd name="connsiteX1606" fmla="*/ 5563091 w 6717218"/>
              <a:gd name="connsiteY1606" fmla="*/ 1900371 h 5987027"/>
              <a:gd name="connsiteX1607" fmla="*/ 5531008 w 6717218"/>
              <a:gd name="connsiteY1607" fmla="*/ 1864622 h 5987027"/>
              <a:gd name="connsiteX1608" fmla="*/ 5459624 w 6717218"/>
              <a:gd name="connsiteY1608" fmla="*/ 1797575 h 5987027"/>
              <a:gd name="connsiteX1609" fmla="*/ 0 w 6717218"/>
              <a:gd name="connsiteY1609" fmla="*/ 1776193 h 5987027"/>
              <a:gd name="connsiteX1610" fmla="*/ 10476 w 6717218"/>
              <a:gd name="connsiteY1610" fmla="*/ 1784252 h 5987027"/>
              <a:gd name="connsiteX1611" fmla="*/ 18345 w 6717218"/>
              <a:gd name="connsiteY1611" fmla="*/ 1801261 h 5987027"/>
              <a:gd name="connsiteX1612" fmla="*/ 0 w 6717218"/>
              <a:gd name="connsiteY1612" fmla="*/ 1790338 h 5987027"/>
              <a:gd name="connsiteX1613" fmla="*/ 271606 w 6717218"/>
              <a:gd name="connsiteY1613" fmla="*/ 1769752 h 5987027"/>
              <a:gd name="connsiteX1614" fmla="*/ 282038 w 6717218"/>
              <a:gd name="connsiteY1614" fmla="*/ 1777140 h 5987027"/>
              <a:gd name="connsiteX1615" fmla="*/ 278821 w 6717218"/>
              <a:gd name="connsiteY1615" fmla="*/ 1773869 h 5987027"/>
              <a:gd name="connsiteX1616" fmla="*/ 271606 w 6717218"/>
              <a:gd name="connsiteY1616" fmla="*/ 1769752 h 5987027"/>
              <a:gd name="connsiteX1617" fmla="*/ 4598 w 6717218"/>
              <a:gd name="connsiteY1617" fmla="*/ 1765692 h 5987027"/>
              <a:gd name="connsiteX1618" fmla="*/ 16016 w 6717218"/>
              <a:gd name="connsiteY1618" fmla="*/ 1774200 h 5987027"/>
              <a:gd name="connsiteX1619" fmla="*/ 19139 w 6717218"/>
              <a:gd name="connsiteY1619" fmla="*/ 1777599 h 5987027"/>
              <a:gd name="connsiteX1620" fmla="*/ 14704 w 6717218"/>
              <a:gd name="connsiteY1620" fmla="*/ 1776106 h 5987027"/>
              <a:gd name="connsiteX1621" fmla="*/ 0 w 6717218"/>
              <a:gd name="connsiteY1621" fmla="*/ 1769641 h 5987027"/>
              <a:gd name="connsiteX1622" fmla="*/ 0 w 6717218"/>
              <a:gd name="connsiteY1622" fmla="*/ 1768093 h 5987027"/>
              <a:gd name="connsiteX1623" fmla="*/ 5798665 w 6717218"/>
              <a:gd name="connsiteY1623" fmla="*/ 1763313 h 5987027"/>
              <a:gd name="connsiteX1624" fmla="*/ 5866152 w 6717218"/>
              <a:gd name="connsiteY1624" fmla="*/ 1834906 h 5987027"/>
              <a:gd name="connsiteX1625" fmla="*/ 5882276 w 6717218"/>
              <a:gd name="connsiteY1625" fmla="*/ 1859960 h 5987027"/>
              <a:gd name="connsiteX1626" fmla="*/ 5909177 w 6717218"/>
              <a:gd name="connsiteY1626" fmla="*/ 1899847 h 5987027"/>
              <a:gd name="connsiteX1627" fmla="*/ 5911304 w 6717218"/>
              <a:gd name="connsiteY1627" fmla="*/ 1906011 h 5987027"/>
              <a:gd name="connsiteX1628" fmla="*/ 5930471 w 6717218"/>
              <a:gd name="connsiteY1628" fmla="*/ 1931417 h 5987027"/>
              <a:gd name="connsiteX1629" fmla="*/ 5959845 w 6717218"/>
              <a:gd name="connsiteY1629" fmla="*/ 1974972 h 5987027"/>
              <a:gd name="connsiteX1630" fmla="*/ 6025461 w 6717218"/>
              <a:gd name="connsiteY1630" fmla="*/ 2078297 h 5987027"/>
              <a:gd name="connsiteX1631" fmla="*/ 5840137 w 6717218"/>
              <a:gd name="connsiteY1631" fmla="*/ 1825932 h 5987027"/>
              <a:gd name="connsiteX1632" fmla="*/ 6253006 w 6717218"/>
              <a:gd name="connsiteY1632" fmla="*/ 1754500 h 5987027"/>
              <a:gd name="connsiteX1633" fmla="*/ 6288114 w 6717218"/>
              <a:gd name="connsiteY1633" fmla="*/ 1784811 h 5987027"/>
              <a:gd name="connsiteX1634" fmla="*/ 6326083 w 6717218"/>
              <a:gd name="connsiteY1634" fmla="*/ 1829248 h 5987027"/>
              <a:gd name="connsiteX1635" fmla="*/ 6323091 w 6717218"/>
              <a:gd name="connsiteY1635" fmla="*/ 1836670 h 5987027"/>
              <a:gd name="connsiteX1636" fmla="*/ 6322558 w 6717218"/>
              <a:gd name="connsiteY1636" fmla="*/ 1844723 h 5987027"/>
              <a:gd name="connsiteX1637" fmla="*/ 5436713 w 6717218"/>
              <a:gd name="connsiteY1637" fmla="*/ 1747477 h 5987027"/>
              <a:gd name="connsiteX1638" fmla="*/ 5454493 w 6717218"/>
              <a:gd name="connsiteY1638" fmla="*/ 1758698 h 5987027"/>
              <a:gd name="connsiteX1639" fmla="*/ 5444853 w 6717218"/>
              <a:gd name="connsiteY1639" fmla="*/ 1753509 h 5987027"/>
              <a:gd name="connsiteX1640" fmla="*/ 5440051 w 6717218"/>
              <a:gd name="connsiteY1640" fmla="*/ 1750950 h 5987027"/>
              <a:gd name="connsiteX1641" fmla="*/ 5427691 w 6717218"/>
              <a:gd name="connsiteY1641" fmla="*/ 1743017 h 5987027"/>
              <a:gd name="connsiteX1642" fmla="*/ 5428202 w 6717218"/>
              <a:gd name="connsiteY1642" fmla="*/ 1748208 h 5987027"/>
              <a:gd name="connsiteX1643" fmla="*/ 5427691 w 6717218"/>
              <a:gd name="connsiteY1643" fmla="*/ 1743017 h 5987027"/>
              <a:gd name="connsiteX1644" fmla="*/ 5412333 w 6717218"/>
              <a:gd name="connsiteY1644" fmla="*/ 1731603 h 5987027"/>
              <a:gd name="connsiteX1645" fmla="*/ 5412796 w 6717218"/>
              <a:gd name="connsiteY1645" fmla="*/ 1737065 h 5987027"/>
              <a:gd name="connsiteX1646" fmla="*/ 5412333 w 6717218"/>
              <a:gd name="connsiteY1646" fmla="*/ 1731603 h 5987027"/>
              <a:gd name="connsiteX1647" fmla="*/ 0 w 6717218"/>
              <a:gd name="connsiteY1647" fmla="*/ 1731136 h 5987027"/>
              <a:gd name="connsiteX1648" fmla="*/ 2605 w 6717218"/>
              <a:gd name="connsiteY1648" fmla="*/ 1733570 h 5987027"/>
              <a:gd name="connsiteX1649" fmla="*/ 0 w 6717218"/>
              <a:gd name="connsiteY1649" fmla="*/ 1736005 h 5987027"/>
              <a:gd name="connsiteX1650" fmla="*/ 5460584 w 6717218"/>
              <a:gd name="connsiteY1650" fmla="*/ 1719405 h 5987027"/>
              <a:gd name="connsiteX1651" fmla="*/ 5454860 w 6717218"/>
              <a:gd name="connsiteY1651" fmla="*/ 1720439 h 5987027"/>
              <a:gd name="connsiteX1652" fmla="*/ 5469533 w 6717218"/>
              <a:gd name="connsiteY1652" fmla="*/ 1735768 h 5987027"/>
              <a:gd name="connsiteX1653" fmla="*/ 5646926 w 6717218"/>
              <a:gd name="connsiteY1653" fmla="*/ 1855367 h 5987027"/>
              <a:gd name="connsiteX1654" fmla="*/ 5650947 w 6717218"/>
              <a:gd name="connsiteY1654" fmla="*/ 1858469 h 5987027"/>
              <a:gd name="connsiteX1655" fmla="*/ 5643664 w 6717218"/>
              <a:gd name="connsiteY1655" fmla="*/ 1846982 h 5987027"/>
              <a:gd name="connsiteX1656" fmla="*/ 5638914 w 6717218"/>
              <a:gd name="connsiteY1656" fmla="*/ 1838970 h 5987027"/>
              <a:gd name="connsiteX1657" fmla="*/ 5601771 w 6717218"/>
              <a:gd name="connsiteY1657" fmla="*/ 1816307 h 5987027"/>
              <a:gd name="connsiteX1658" fmla="*/ 5470217 w 6717218"/>
              <a:gd name="connsiteY1658" fmla="*/ 1731857 h 5987027"/>
              <a:gd name="connsiteX1659" fmla="*/ 5460584 w 6717218"/>
              <a:gd name="connsiteY1659" fmla="*/ 1719405 h 5987027"/>
              <a:gd name="connsiteX1660" fmla="*/ 323133 w 6717218"/>
              <a:gd name="connsiteY1660" fmla="*/ 1713527 h 5987027"/>
              <a:gd name="connsiteX1661" fmla="*/ 328941 w 6717218"/>
              <a:gd name="connsiteY1661" fmla="*/ 1731025 h 5987027"/>
              <a:gd name="connsiteX1662" fmla="*/ 358914 w 6717218"/>
              <a:gd name="connsiteY1662" fmla="*/ 1768055 h 5987027"/>
              <a:gd name="connsiteX1663" fmla="*/ 362153 w 6717218"/>
              <a:gd name="connsiteY1663" fmla="*/ 1766192 h 5987027"/>
              <a:gd name="connsiteX1664" fmla="*/ 323133 w 6717218"/>
              <a:gd name="connsiteY1664" fmla="*/ 1713527 h 5987027"/>
              <a:gd name="connsiteX1665" fmla="*/ 5517439 w 6717218"/>
              <a:gd name="connsiteY1665" fmla="*/ 1708274 h 5987027"/>
              <a:gd name="connsiteX1666" fmla="*/ 5551486 w 6717218"/>
              <a:gd name="connsiteY1666" fmla="*/ 1732279 h 5987027"/>
              <a:gd name="connsiteX1667" fmla="*/ 5592739 w 6717218"/>
              <a:gd name="connsiteY1667" fmla="*/ 1761073 h 5987027"/>
              <a:gd name="connsiteX1668" fmla="*/ 5590563 w 6717218"/>
              <a:gd name="connsiteY1668" fmla="*/ 1757402 h 5987027"/>
              <a:gd name="connsiteX1669" fmla="*/ 5589239 w 6717218"/>
              <a:gd name="connsiteY1669" fmla="*/ 1756059 h 5987027"/>
              <a:gd name="connsiteX1670" fmla="*/ 5579166 w 6717218"/>
              <a:gd name="connsiteY1670" fmla="*/ 1743321 h 5987027"/>
              <a:gd name="connsiteX1671" fmla="*/ 5346929 w 6717218"/>
              <a:gd name="connsiteY1671" fmla="*/ 1707092 h 5987027"/>
              <a:gd name="connsiteX1672" fmla="*/ 5403476 w 6717218"/>
              <a:gd name="connsiteY1672" fmla="*/ 1749450 h 5987027"/>
              <a:gd name="connsiteX1673" fmla="*/ 5404993 w 6717218"/>
              <a:gd name="connsiteY1673" fmla="*/ 1752377 h 5987027"/>
              <a:gd name="connsiteX1674" fmla="*/ 5405739 w 6717218"/>
              <a:gd name="connsiteY1674" fmla="*/ 1758627 h 5987027"/>
              <a:gd name="connsiteX1675" fmla="*/ 5352007 w 6717218"/>
              <a:gd name="connsiteY1675" fmla="*/ 1712729 h 5987027"/>
              <a:gd name="connsiteX1676" fmla="*/ 5381246 w 6717218"/>
              <a:gd name="connsiteY1676" fmla="*/ 1696495 h 5987027"/>
              <a:gd name="connsiteX1677" fmla="*/ 5380167 w 6717218"/>
              <a:gd name="connsiteY1677" fmla="*/ 1697183 h 5987027"/>
              <a:gd name="connsiteX1678" fmla="*/ 5394020 w 6717218"/>
              <a:gd name="connsiteY1678" fmla="*/ 1709805 h 5987027"/>
              <a:gd name="connsiteX1679" fmla="*/ 5395249 w 6717218"/>
              <a:gd name="connsiteY1679" fmla="*/ 1706260 h 5987027"/>
              <a:gd name="connsiteX1680" fmla="*/ 5391968 w 6717218"/>
              <a:gd name="connsiteY1680" fmla="*/ 1705157 h 5987027"/>
              <a:gd name="connsiteX1681" fmla="*/ 5282458 w 6717218"/>
              <a:gd name="connsiteY1681" fmla="*/ 1691539 h 5987027"/>
              <a:gd name="connsiteX1682" fmla="*/ 5282443 w 6717218"/>
              <a:gd name="connsiteY1682" fmla="*/ 1691640 h 5987027"/>
              <a:gd name="connsiteX1683" fmla="*/ 5282357 w 6717218"/>
              <a:gd name="connsiteY1683" fmla="*/ 1692255 h 5987027"/>
              <a:gd name="connsiteX1684" fmla="*/ 5282119 w 6717218"/>
              <a:gd name="connsiteY1684" fmla="*/ 1693960 h 5987027"/>
              <a:gd name="connsiteX1685" fmla="*/ 5281555 w 6717218"/>
              <a:gd name="connsiteY1685" fmla="*/ 1697999 h 5987027"/>
              <a:gd name="connsiteX1686" fmla="*/ 5282357 w 6717218"/>
              <a:gd name="connsiteY1686" fmla="*/ 1692255 h 5987027"/>
              <a:gd name="connsiteX1687" fmla="*/ 5456062 w 6717218"/>
              <a:gd name="connsiteY1687" fmla="*/ 1665211 h 5987027"/>
              <a:gd name="connsiteX1688" fmla="*/ 5455839 w 6717218"/>
              <a:gd name="connsiteY1688" fmla="*/ 1665244 h 5987027"/>
              <a:gd name="connsiteX1689" fmla="*/ 5457004 w 6717218"/>
              <a:gd name="connsiteY1689" fmla="*/ 1666053 h 5987027"/>
              <a:gd name="connsiteX1690" fmla="*/ 5429012 w 6717218"/>
              <a:gd name="connsiteY1690" fmla="*/ 1661398 h 5987027"/>
              <a:gd name="connsiteX1691" fmla="*/ 5442501 w 6717218"/>
              <a:gd name="connsiteY1691" fmla="*/ 1679286 h 5987027"/>
              <a:gd name="connsiteX1692" fmla="*/ 5454424 w 6717218"/>
              <a:gd name="connsiteY1692" fmla="*/ 1691192 h 5987027"/>
              <a:gd name="connsiteX1693" fmla="*/ 5552741 w 6717218"/>
              <a:gd name="connsiteY1693" fmla="*/ 1756946 h 5987027"/>
              <a:gd name="connsiteX1694" fmla="*/ 5613826 w 6717218"/>
              <a:gd name="connsiteY1694" fmla="*/ 1796648 h 5987027"/>
              <a:gd name="connsiteX1695" fmla="*/ 5606550 w 6717218"/>
              <a:gd name="connsiteY1695" fmla="*/ 1784372 h 5987027"/>
              <a:gd name="connsiteX1696" fmla="*/ 5549264 w 6717218"/>
              <a:gd name="connsiteY1696" fmla="*/ 1750132 h 5987027"/>
              <a:gd name="connsiteX1697" fmla="*/ 5532944 w 6717218"/>
              <a:gd name="connsiteY1697" fmla="*/ 1731759 h 5987027"/>
              <a:gd name="connsiteX1698" fmla="*/ 5519998 w 6717218"/>
              <a:gd name="connsiteY1698" fmla="*/ 1720693 h 5987027"/>
              <a:gd name="connsiteX1699" fmla="*/ 5470467 w 6717218"/>
              <a:gd name="connsiteY1699" fmla="*/ 1687994 h 5987027"/>
              <a:gd name="connsiteX1700" fmla="*/ 5913213 w 6717218"/>
              <a:gd name="connsiteY1700" fmla="*/ 1657999 h 5987027"/>
              <a:gd name="connsiteX1701" fmla="*/ 5912436 w 6717218"/>
              <a:gd name="connsiteY1701" fmla="*/ 1664160 h 5987027"/>
              <a:gd name="connsiteX1702" fmla="*/ 5913213 w 6717218"/>
              <a:gd name="connsiteY1702" fmla="*/ 1657999 h 5987027"/>
              <a:gd name="connsiteX1703" fmla="*/ 5418091 w 6717218"/>
              <a:gd name="connsiteY1703" fmla="*/ 1656688 h 5987027"/>
              <a:gd name="connsiteX1704" fmla="*/ 5418052 w 6717218"/>
              <a:gd name="connsiteY1704" fmla="*/ 1656707 h 5987027"/>
              <a:gd name="connsiteX1705" fmla="*/ 5424274 w 6717218"/>
              <a:gd name="connsiteY1705" fmla="*/ 1664173 h 5987027"/>
              <a:gd name="connsiteX1706" fmla="*/ 5422755 w 6717218"/>
              <a:gd name="connsiteY1706" fmla="*/ 1670342 h 5987027"/>
              <a:gd name="connsiteX1707" fmla="*/ 5435055 w 6717218"/>
              <a:gd name="connsiteY1707" fmla="*/ 1678272 h 5987027"/>
              <a:gd name="connsiteX1708" fmla="*/ 5428837 w 6717218"/>
              <a:gd name="connsiteY1708" fmla="*/ 1667268 h 5987027"/>
              <a:gd name="connsiteX1709" fmla="*/ 5427449 w 6717218"/>
              <a:gd name="connsiteY1709" fmla="*/ 1661735 h 5987027"/>
              <a:gd name="connsiteX1710" fmla="*/ 5893587 w 6717218"/>
              <a:gd name="connsiteY1710" fmla="*/ 1648977 h 5987027"/>
              <a:gd name="connsiteX1711" fmla="*/ 5899706 w 6717218"/>
              <a:gd name="connsiteY1711" fmla="*/ 1652219 h 5987027"/>
              <a:gd name="connsiteX1712" fmla="*/ 5893587 w 6717218"/>
              <a:gd name="connsiteY1712" fmla="*/ 1648977 h 5987027"/>
              <a:gd name="connsiteX1713" fmla="*/ 5997134 w 6717218"/>
              <a:gd name="connsiteY1713" fmla="*/ 1646100 h 5987027"/>
              <a:gd name="connsiteX1714" fmla="*/ 6022563 w 6717218"/>
              <a:gd name="connsiteY1714" fmla="*/ 1680926 h 5987027"/>
              <a:gd name="connsiteX1715" fmla="*/ 5997134 w 6717218"/>
              <a:gd name="connsiteY1715" fmla="*/ 1646100 h 5987027"/>
              <a:gd name="connsiteX1716" fmla="*/ 5175273 w 6717218"/>
              <a:gd name="connsiteY1716" fmla="*/ 1636917 h 5987027"/>
              <a:gd name="connsiteX1717" fmla="*/ 5175093 w 6717218"/>
              <a:gd name="connsiteY1717" fmla="*/ 1637349 h 5987027"/>
              <a:gd name="connsiteX1718" fmla="*/ 5174868 w 6717218"/>
              <a:gd name="connsiteY1718" fmla="*/ 1637889 h 5987027"/>
              <a:gd name="connsiteX1719" fmla="*/ 5174183 w 6717218"/>
              <a:gd name="connsiteY1719" fmla="*/ 1639527 h 5987027"/>
              <a:gd name="connsiteX1720" fmla="*/ 5174184 w 6717218"/>
              <a:gd name="connsiteY1720" fmla="*/ 1639527 h 5987027"/>
              <a:gd name="connsiteX1721" fmla="*/ 5174192 w 6717218"/>
              <a:gd name="connsiteY1721" fmla="*/ 1639509 h 5987027"/>
              <a:gd name="connsiteX1722" fmla="*/ 5174868 w 6717218"/>
              <a:gd name="connsiteY1722" fmla="*/ 1637889 h 5987027"/>
              <a:gd name="connsiteX1723" fmla="*/ 5480049 w 6717218"/>
              <a:gd name="connsiteY1723" fmla="*/ 1630735 h 5987027"/>
              <a:gd name="connsiteX1724" fmla="*/ 5483250 w 6717218"/>
              <a:gd name="connsiteY1724" fmla="*/ 1638095 h 5987027"/>
              <a:gd name="connsiteX1725" fmla="*/ 5480049 w 6717218"/>
              <a:gd name="connsiteY1725" fmla="*/ 1630735 h 5987027"/>
              <a:gd name="connsiteX1726" fmla="*/ 5492151 w 6717218"/>
              <a:gd name="connsiteY1726" fmla="*/ 1618202 h 5987027"/>
              <a:gd name="connsiteX1727" fmla="*/ 5494254 w 6717218"/>
              <a:gd name="connsiteY1727" fmla="*/ 1622186 h 5987027"/>
              <a:gd name="connsiteX1728" fmla="*/ 5512612 w 6717218"/>
              <a:gd name="connsiteY1728" fmla="*/ 1633472 h 5987027"/>
              <a:gd name="connsiteX1729" fmla="*/ 5508544 w 6717218"/>
              <a:gd name="connsiteY1729" fmla="*/ 1627080 h 5987027"/>
              <a:gd name="connsiteX1730" fmla="*/ 5501584 w 6717218"/>
              <a:gd name="connsiteY1730" fmla="*/ 1623628 h 5987027"/>
              <a:gd name="connsiteX1731" fmla="*/ 286440 w 6717218"/>
              <a:gd name="connsiteY1731" fmla="*/ 1616887 h 5987027"/>
              <a:gd name="connsiteX1732" fmla="*/ 293046 w 6717218"/>
              <a:gd name="connsiteY1732" fmla="*/ 1626880 h 5987027"/>
              <a:gd name="connsiteX1733" fmla="*/ 289884 w 6717218"/>
              <a:gd name="connsiteY1733" fmla="*/ 1617119 h 5987027"/>
              <a:gd name="connsiteX1734" fmla="*/ 286440 w 6717218"/>
              <a:gd name="connsiteY1734" fmla="*/ 1616887 h 5987027"/>
              <a:gd name="connsiteX1735" fmla="*/ 6691148 w 6717218"/>
              <a:gd name="connsiteY1735" fmla="*/ 1613750 h 5987027"/>
              <a:gd name="connsiteX1736" fmla="*/ 6693300 w 6717218"/>
              <a:gd name="connsiteY1736" fmla="*/ 1616102 h 5987027"/>
              <a:gd name="connsiteX1737" fmla="*/ 6692977 w 6717218"/>
              <a:gd name="connsiteY1737" fmla="*/ 1615808 h 5987027"/>
              <a:gd name="connsiteX1738" fmla="*/ 6686824 w 6717218"/>
              <a:gd name="connsiteY1738" fmla="*/ 1609022 h 5987027"/>
              <a:gd name="connsiteX1739" fmla="*/ 6687852 w 6717218"/>
              <a:gd name="connsiteY1739" fmla="*/ 1610041 h 5987027"/>
              <a:gd name="connsiteX1740" fmla="*/ 6691148 w 6717218"/>
              <a:gd name="connsiteY1740" fmla="*/ 1613750 h 5987027"/>
              <a:gd name="connsiteX1741" fmla="*/ 0 w 6717218"/>
              <a:gd name="connsiteY1741" fmla="*/ 1608886 h 5987027"/>
              <a:gd name="connsiteX1742" fmla="*/ 35633 w 6717218"/>
              <a:gd name="connsiteY1742" fmla="*/ 1634636 h 5987027"/>
              <a:gd name="connsiteX1743" fmla="*/ 50331 w 6717218"/>
              <a:gd name="connsiteY1743" fmla="*/ 1646955 h 5987027"/>
              <a:gd name="connsiteX1744" fmla="*/ 64987 w 6717218"/>
              <a:gd name="connsiteY1744" fmla="*/ 1650325 h 5987027"/>
              <a:gd name="connsiteX1745" fmla="*/ 73479 w 6717218"/>
              <a:gd name="connsiteY1745" fmla="*/ 1662515 h 5987027"/>
              <a:gd name="connsiteX1746" fmla="*/ 66922 w 6717218"/>
              <a:gd name="connsiteY1746" fmla="*/ 1660861 h 5987027"/>
              <a:gd name="connsiteX1747" fmla="*/ 94425 w 6717218"/>
              <a:gd name="connsiteY1747" fmla="*/ 1683914 h 5987027"/>
              <a:gd name="connsiteX1748" fmla="*/ 100504 w 6717218"/>
              <a:gd name="connsiteY1748" fmla="*/ 1694823 h 5987027"/>
              <a:gd name="connsiteX1749" fmla="*/ 92403 w 6717218"/>
              <a:gd name="connsiteY1749" fmla="*/ 1689682 h 5987027"/>
              <a:gd name="connsiteX1750" fmla="*/ 197670 w 6717218"/>
              <a:gd name="connsiteY1750" fmla="*/ 1840788 h 5987027"/>
              <a:gd name="connsiteX1751" fmla="*/ 244840 w 6717218"/>
              <a:gd name="connsiteY1751" fmla="*/ 1914673 h 5987027"/>
              <a:gd name="connsiteX1752" fmla="*/ 255757 w 6717218"/>
              <a:gd name="connsiteY1752" fmla="*/ 1932278 h 5987027"/>
              <a:gd name="connsiteX1753" fmla="*/ 245860 w 6717218"/>
              <a:gd name="connsiteY1753" fmla="*/ 1931804 h 5987027"/>
              <a:gd name="connsiteX1754" fmla="*/ 226878 w 6717218"/>
              <a:gd name="connsiteY1754" fmla="*/ 1904312 h 5987027"/>
              <a:gd name="connsiteX1755" fmla="*/ 184154 w 6717218"/>
              <a:gd name="connsiteY1755" fmla="*/ 1840134 h 5987027"/>
              <a:gd name="connsiteX1756" fmla="*/ 66638 w 6717218"/>
              <a:gd name="connsiteY1756" fmla="*/ 1675993 h 5987027"/>
              <a:gd name="connsiteX1757" fmla="*/ 72257 w 6717218"/>
              <a:gd name="connsiteY1757" fmla="*/ 1676898 h 5987027"/>
              <a:gd name="connsiteX1758" fmla="*/ 71163 w 6717218"/>
              <a:gd name="connsiteY1758" fmla="*/ 1676204 h 5987027"/>
              <a:gd name="connsiteX1759" fmla="*/ 40116 w 6717218"/>
              <a:gd name="connsiteY1759" fmla="*/ 1655732 h 5987027"/>
              <a:gd name="connsiteX1760" fmla="*/ 0 w 6717218"/>
              <a:gd name="connsiteY1760" fmla="*/ 1624413 h 5987027"/>
              <a:gd name="connsiteX1761" fmla="*/ 5414786 w 6717218"/>
              <a:gd name="connsiteY1761" fmla="*/ 1607666 h 5987027"/>
              <a:gd name="connsiteX1762" fmla="*/ 5413645 w 6717218"/>
              <a:gd name="connsiteY1762" fmla="*/ 1608694 h 5987027"/>
              <a:gd name="connsiteX1763" fmla="*/ 5417766 w 6717218"/>
              <a:gd name="connsiteY1763" fmla="*/ 1611043 h 5987027"/>
              <a:gd name="connsiteX1764" fmla="*/ 5420288 w 6717218"/>
              <a:gd name="connsiteY1764" fmla="*/ 1612533 h 5987027"/>
              <a:gd name="connsiteX1765" fmla="*/ 5876657 w 6717218"/>
              <a:gd name="connsiteY1765" fmla="*/ 1604233 h 5987027"/>
              <a:gd name="connsiteX1766" fmla="*/ 5875595 w 6717218"/>
              <a:gd name="connsiteY1766" fmla="*/ 1611147 h 5987027"/>
              <a:gd name="connsiteX1767" fmla="*/ 5875454 w 6717218"/>
              <a:gd name="connsiteY1767" fmla="*/ 1612068 h 5987027"/>
              <a:gd name="connsiteX1768" fmla="*/ 5881702 w 6717218"/>
              <a:gd name="connsiteY1768" fmla="*/ 1616416 h 5987027"/>
              <a:gd name="connsiteX1769" fmla="*/ 5902332 w 6717218"/>
              <a:gd name="connsiteY1769" fmla="*/ 1630211 h 5987027"/>
              <a:gd name="connsiteX1770" fmla="*/ 5880196 w 6717218"/>
              <a:gd name="connsiteY1770" fmla="*/ 1606981 h 5987027"/>
              <a:gd name="connsiteX1771" fmla="*/ 5423369 w 6717218"/>
              <a:gd name="connsiteY1771" fmla="*/ 1600005 h 5987027"/>
              <a:gd name="connsiteX1772" fmla="*/ 5430069 w 6717218"/>
              <a:gd name="connsiteY1772" fmla="*/ 1604731 h 5987027"/>
              <a:gd name="connsiteX1773" fmla="*/ 5434589 w 6717218"/>
              <a:gd name="connsiteY1773" fmla="*/ 1611620 h 5987027"/>
              <a:gd name="connsiteX1774" fmla="*/ 5438373 w 6717218"/>
              <a:gd name="connsiteY1774" fmla="*/ 1623215 h 5987027"/>
              <a:gd name="connsiteX1775" fmla="*/ 5510807 w 6717218"/>
              <a:gd name="connsiteY1775" fmla="*/ 1665979 h 5987027"/>
              <a:gd name="connsiteX1776" fmla="*/ 5495703 w 6717218"/>
              <a:gd name="connsiteY1776" fmla="*/ 1650993 h 5987027"/>
              <a:gd name="connsiteX1777" fmla="*/ 5539035 w 6717218"/>
              <a:gd name="connsiteY1777" fmla="*/ 1681481 h 5987027"/>
              <a:gd name="connsiteX1778" fmla="*/ 5540661 w 6717218"/>
              <a:gd name="connsiteY1778" fmla="*/ 1683605 h 5987027"/>
              <a:gd name="connsiteX1779" fmla="*/ 5546847 w 6717218"/>
              <a:gd name="connsiteY1779" fmla="*/ 1687257 h 5987027"/>
              <a:gd name="connsiteX1780" fmla="*/ 5543227 w 6717218"/>
              <a:gd name="connsiteY1780" fmla="*/ 1681570 h 5987027"/>
              <a:gd name="connsiteX1781" fmla="*/ 5539887 w 6717218"/>
              <a:gd name="connsiteY1781" fmla="*/ 1680587 h 5987027"/>
              <a:gd name="connsiteX1782" fmla="*/ 5533052 w 6717218"/>
              <a:gd name="connsiteY1782" fmla="*/ 1673583 h 5987027"/>
              <a:gd name="connsiteX1783" fmla="*/ 5536069 w 6717218"/>
              <a:gd name="connsiteY1783" fmla="*/ 1672179 h 5987027"/>
              <a:gd name="connsiteX1784" fmla="*/ 5538172 w 6717218"/>
              <a:gd name="connsiteY1784" fmla="*/ 1673626 h 5987027"/>
              <a:gd name="connsiteX1785" fmla="*/ 5527823 w 6717218"/>
              <a:gd name="connsiteY1785" fmla="*/ 1657368 h 5987027"/>
              <a:gd name="connsiteX1786" fmla="*/ 5514849 w 6717218"/>
              <a:gd name="connsiteY1786" fmla="*/ 1649802 h 5987027"/>
              <a:gd name="connsiteX1787" fmla="*/ 5518384 w 6717218"/>
              <a:gd name="connsiteY1787" fmla="*/ 1654481 h 5987027"/>
              <a:gd name="connsiteX1788" fmla="*/ 5510247 w 6717218"/>
              <a:gd name="connsiteY1788" fmla="*/ 1648650 h 5987027"/>
              <a:gd name="connsiteX1789" fmla="*/ 5488740 w 6717218"/>
              <a:gd name="connsiteY1789" fmla="*/ 1634577 h 5987027"/>
              <a:gd name="connsiteX1790" fmla="*/ 5469852 w 6717218"/>
              <a:gd name="connsiteY1790" fmla="*/ 1623563 h 5987027"/>
              <a:gd name="connsiteX1791" fmla="*/ 5439746 w 6717218"/>
              <a:gd name="connsiteY1791" fmla="*/ 1606479 h 5987027"/>
              <a:gd name="connsiteX1792" fmla="*/ 5458140 w 6717218"/>
              <a:gd name="connsiteY1792" fmla="*/ 1621617 h 5987027"/>
              <a:gd name="connsiteX1793" fmla="*/ 5202534 w 6717218"/>
              <a:gd name="connsiteY1793" fmla="*/ 1594738 h 5987027"/>
              <a:gd name="connsiteX1794" fmla="*/ 5203627 w 6717218"/>
              <a:gd name="connsiteY1794" fmla="*/ 1599748 h 5987027"/>
              <a:gd name="connsiteX1795" fmla="*/ 5230541 w 6717218"/>
              <a:gd name="connsiteY1795" fmla="*/ 1619908 h 5987027"/>
              <a:gd name="connsiteX1796" fmla="*/ 5261737 w 6717218"/>
              <a:gd name="connsiteY1796" fmla="*/ 1643277 h 5987027"/>
              <a:gd name="connsiteX1797" fmla="*/ 5251071 w 6717218"/>
              <a:gd name="connsiteY1797" fmla="*/ 1626853 h 5987027"/>
              <a:gd name="connsiteX1798" fmla="*/ 5203627 w 6717218"/>
              <a:gd name="connsiteY1798" fmla="*/ 1599748 h 5987027"/>
              <a:gd name="connsiteX1799" fmla="*/ 5202534 w 6717218"/>
              <a:gd name="connsiteY1799" fmla="*/ 1594738 h 5987027"/>
              <a:gd name="connsiteX1800" fmla="*/ 6660702 w 6717218"/>
              <a:gd name="connsiteY1800" fmla="*/ 1586321 h 5987027"/>
              <a:gd name="connsiteX1801" fmla="*/ 6692977 w 6717218"/>
              <a:gd name="connsiteY1801" fmla="*/ 1615808 h 5987027"/>
              <a:gd name="connsiteX1802" fmla="*/ 6703593 w 6717218"/>
              <a:gd name="connsiteY1802" fmla="*/ 1627753 h 5987027"/>
              <a:gd name="connsiteX1803" fmla="*/ 6716794 w 6717218"/>
              <a:gd name="connsiteY1803" fmla="*/ 1644350 h 5987027"/>
              <a:gd name="connsiteX1804" fmla="*/ 6717218 w 6717218"/>
              <a:gd name="connsiteY1804" fmla="*/ 1661855 h 5987027"/>
              <a:gd name="connsiteX1805" fmla="*/ 6713755 w 6717218"/>
              <a:gd name="connsiteY1805" fmla="*/ 1659394 h 5987027"/>
              <a:gd name="connsiteX1806" fmla="*/ 6707371 w 6717218"/>
              <a:gd name="connsiteY1806" fmla="*/ 1652338 h 5987027"/>
              <a:gd name="connsiteX1807" fmla="*/ 5991304 w 6717218"/>
              <a:gd name="connsiteY1807" fmla="*/ 1585404 h 5987027"/>
              <a:gd name="connsiteX1808" fmla="*/ 6008656 w 6717218"/>
              <a:gd name="connsiteY1808" fmla="*/ 1600599 h 5987027"/>
              <a:gd name="connsiteX1809" fmla="*/ 6014437 w 6717218"/>
              <a:gd name="connsiteY1809" fmla="*/ 1607723 h 5987027"/>
              <a:gd name="connsiteX1810" fmla="*/ 6009995 w 6717218"/>
              <a:gd name="connsiteY1810" fmla="*/ 1607120 h 5987027"/>
              <a:gd name="connsiteX1811" fmla="*/ 5994805 w 6717218"/>
              <a:gd name="connsiteY1811" fmla="*/ 1590123 h 5987027"/>
              <a:gd name="connsiteX1812" fmla="*/ 6115270 w 6717218"/>
              <a:gd name="connsiteY1812" fmla="*/ 1582938 h 5987027"/>
              <a:gd name="connsiteX1813" fmla="*/ 6124764 w 6717218"/>
              <a:gd name="connsiteY1813" fmla="*/ 1587431 h 5987027"/>
              <a:gd name="connsiteX1814" fmla="*/ 6115270 w 6717218"/>
              <a:gd name="connsiteY1814" fmla="*/ 1582938 h 5987027"/>
              <a:gd name="connsiteX1815" fmla="*/ 267505 w 6717218"/>
              <a:gd name="connsiteY1815" fmla="*/ 1582392 h 5987027"/>
              <a:gd name="connsiteX1816" fmla="*/ 265478 w 6717218"/>
              <a:gd name="connsiteY1816" fmla="*/ 1585206 h 5987027"/>
              <a:gd name="connsiteX1817" fmla="*/ 279697 w 6717218"/>
              <a:gd name="connsiteY1817" fmla="*/ 1606758 h 5987027"/>
              <a:gd name="connsiteX1818" fmla="*/ 284174 w 6717218"/>
              <a:gd name="connsiteY1818" fmla="*/ 1604953 h 5987027"/>
              <a:gd name="connsiteX1819" fmla="*/ 273380 w 6717218"/>
              <a:gd name="connsiteY1819" fmla="*/ 1586152 h 5987027"/>
              <a:gd name="connsiteX1820" fmla="*/ 267505 w 6717218"/>
              <a:gd name="connsiteY1820" fmla="*/ 1582392 h 5987027"/>
              <a:gd name="connsiteX1821" fmla="*/ 5386100 w 6717218"/>
              <a:gd name="connsiteY1821" fmla="*/ 1581067 h 5987027"/>
              <a:gd name="connsiteX1822" fmla="*/ 5378140 w 6717218"/>
              <a:gd name="connsiteY1822" fmla="*/ 1581833 h 5987027"/>
              <a:gd name="connsiteX1823" fmla="*/ 5384351 w 6717218"/>
              <a:gd name="connsiteY1823" fmla="*/ 1588581 h 5987027"/>
              <a:gd name="connsiteX1824" fmla="*/ 5390224 w 6717218"/>
              <a:gd name="connsiteY1824" fmla="*/ 1595343 h 5987027"/>
              <a:gd name="connsiteX1825" fmla="*/ 5407091 w 6717218"/>
              <a:gd name="connsiteY1825" fmla="*/ 1604958 h 5987027"/>
              <a:gd name="connsiteX1826" fmla="*/ 5405265 w 6717218"/>
              <a:gd name="connsiteY1826" fmla="*/ 1602834 h 5987027"/>
              <a:gd name="connsiteX1827" fmla="*/ 5158121 w 6717218"/>
              <a:gd name="connsiteY1827" fmla="*/ 1562240 h 5987027"/>
              <a:gd name="connsiteX1828" fmla="*/ 5156956 w 6717218"/>
              <a:gd name="connsiteY1828" fmla="*/ 1563634 h 5987027"/>
              <a:gd name="connsiteX1829" fmla="*/ 5158205 w 6717218"/>
              <a:gd name="connsiteY1829" fmla="*/ 1564456 h 5987027"/>
              <a:gd name="connsiteX1830" fmla="*/ 2 w 6717218"/>
              <a:gd name="connsiteY1830" fmla="*/ 1560268 h 5987027"/>
              <a:gd name="connsiteX1831" fmla="*/ 39746 w 6717218"/>
              <a:gd name="connsiteY1831" fmla="*/ 1615292 h 5987027"/>
              <a:gd name="connsiteX1832" fmla="*/ 41384 w 6717218"/>
              <a:gd name="connsiteY1832" fmla="*/ 1616575 h 5987027"/>
              <a:gd name="connsiteX1833" fmla="*/ 61297 w 6717218"/>
              <a:gd name="connsiteY1833" fmla="*/ 1634839 h 5987027"/>
              <a:gd name="connsiteX1834" fmla="*/ 61143 w 6717218"/>
              <a:gd name="connsiteY1834" fmla="*/ 1645099 h 5987027"/>
              <a:gd name="connsiteX1835" fmla="*/ 52133 w 6717218"/>
              <a:gd name="connsiteY1835" fmla="*/ 1638059 h 5987027"/>
              <a:gd name="connsiteX1836" fmla="*/ 38019 w 6717218"/>
              <a:gd name="connsiteY1836" fmla="*/ 1636020 h 5987027"/>
              <a:gd name="connsiteX1837" fmla="*/ 23408 w 6717218"/>
              <a:gd name="connsiteY1837" fmla="*/ 1615612 h 5987027"/>
              <a:gd name="connsiteX1838" fmla="*/ 0 w 6717218"/>
              <a:gd name="connsiteY1838" fmla="*/ 1597320 h 5987027"/>
              <a:gd name="connsiteX1839" fmla="*/ 0 w 6717218"/>
              <a:gd name="connsiteY1839" fmla="*/ 1587470 h 5987027"/>
              <a:gd name="connsiteX1840" fmla="*/ 6934 w 6717218"/>
              <a:gd name="connsiteY1840" fmla="*/ 1592601 h 5987027"/>
              <a:gd name="connsiteX1841" fmla="*/ 2 w 6717218"/>
              <a:gd name="connsiteY1841" fmla="*/ 1582920 h 5987027"/>
              <a:gd name="connsiteX1842" fmla="*/ 5989712 w 6717218"/>
              <a:gd name="connsiteY1842" fmla="*/ 1559069 h 5987027"/>
              <a:gd name="connsiteX1843" fmla="*/ 6003400 w 6717218"/>
              <a:gd name="connsiteY1843" fmla="*/ 1573226 h 5987027"/>
              <a:gd name="connsiteX1844" fmla="*/ 5995467 w 6717218"/>
              <a:gd name="connsiteY1844" fmla="*/ 1567239 h 5987027"/>
              <a:gd name="connsiteX1845" fmla="*/ 5992784 w 6717218"/>
              <a:gd name="connsiteY1845" fmla="*/ 1563723 h 5987027"/>
              <a:gd name="connsiteX1846" fmla="*/ 5989712 w 6717218"/>
              <a:gd name="connsiteY1846" fmla="*/ 1559069 h 5987027"/>
              <a:gd name="connsiteX1847" fmla="*/ 5449801 w 6717218"/>
              <a:gd name="connsiteY1847" fmla="*/ 1556756 h 5987027"/>
              <a:gd name="connsiteX1848" fmla="*/ 5455923 w 6717218"/>
              <a:gd name="connsiteY1848" fmla="*/ 1567660 h 5987027"/>
              <a:gd name="connsiteX1849" fmla="*/ 5469820 w 6717218"/>
              <a:gd name="connsiteY1849" fmla="*/ 1586140 h 5987027"/>
              <a:gd name="connsiteX1850" fmla="*/ 5484897 w 6717218"/>
              <a:gd name="connsiteY1850" fmla="*/ 1597880 h 5987027"/>
              <a:gd name="connsiteX1851" fmla="*/ 5453890 w 6717218"/>
              <a:gd name="connsiteY1851" fmla="*/ 1559663 h 5987027"/>
              <a:gd name="connsiteX1852" fmla="*/ 5098818 w 6717218"/>
              <a:gd name="connsiteY1852" fmla="*/ 1529021 h 5987027"/>
              <a:gd name="connsiteX1853" fmla="*/ 5099202 w 6717218"/>
              <a:gd name="connsiteY1853" fmla="*/ 1529502 h 5987027"/>
              <a:gd name="connsiteX1854" fmla="*/ 5105588 w 6717218"/>
              <a:gd name="connsiteY1854" fmla="*/ 1533691 h 5987027"/>
              <a:gd name="connsiteX1855" fmla="*/ 6093179 w 6717218"/>
              <a:gd name="connsiteY1855" fmla="*/ 1527251 h 5987027"/>
              <a:gd name="connsiteX1856" fmla="*/ 6092242 w 6717218"/>
              <a:gd name="connsiteY1856" fmla="*/ 1530035 h 5987027"/>
              <a:gd name="connsiteX1857" fmla="*/ 6094893 w 6717218"/>
              <a:gd name="connsiteY1857" fmla="*/ 1538635 h 5987027"/>
              <a:gd name="connsiteX1858" fmla="*/ 6095724 w 6717218"/>
              <a:gd name="connsiteY1858" fmla="*/ 1539170 h 5987027"/>
              <a:gd name="connsiteX1859" fmla="*/ 6104304 w 6717218"/>
              <a:gd name="connsiteY1859" fmla="*/ 1544233 h 5987027"/>
              <a:gd name="connsiteX1860" fmla="*/ 243455 w 6717218"/>
              <a:gd name="connsiteY1860" fmla="*/ 1509794 h 5987027"/>
              <a:gd name="connsiteX1861" fmla="*/ 256592 w 6717218"/>
              <a:gd name="connsiteY1861" fmla="*/ 1510940 h 5987027"/>
              <a:gd name="connsiteX1862" fmla="*/ 262338 w 6717218"/>
              <a:gd name="connsiteY1862" fmla="*/ 1510055 h 5987027"/>
              <a:gd name="connsiteX1863" fmla="*/ 326972 w 6717218"/>
              <a:gd name="connsiteY1863" fmla="*/ 1604385 h 5987027"/>
              <a:gd name="connsiteX1864" fmla="*/ 382582 w 6717218"/>
              <a:gd name="connsiteY1864" fmla="*/ 1687031 h 5987027"/>
              <a:gd name="connsiteX1865" fmla="*/ 365142 w 6717218"/>
              <a:gd name="connsiteY1865" fmla="*/ 1683990 h 5987027"/>
              <a:gd name="connsiteX1866" fmla="*/ 361225 w 6717218"/>
              <a:gd name="connsiteY1866" fmla="*/ 1678802 h 5987027"/>
              <a:gd name="connsiteX1867" fmla="*/ 316924 w 6717218"/>
              <a:gd name="connsiteY1867" fmla="*/ 1617348 h 5987027"/>
              <a:gd name="connsiteX1868" fmla="*/ 277383 w 6717218"/>
              <a:gd name="connsiteY1868" fmla="*/ 1557716 h 5987027"/>
              <a:gd name="connsiteX1869" fmla="*/ 5074767 w 6717218"/>
              <a:gd name="connsiteY1869" fmla="*/ 1507078 h 5987027"/>
              <a:gd name="connsiteX1870" fmla="*/ 5077377 w 6717218"/>
              <a:gd name="connsiteY1870" fmla="*/ 1511291 h 5987027"/>
              <a:gd name="connsiteX1871" fmla="*/ 5100077 w 6717218"/>
              <a:gd name="connsiteY1871" fmla="*/ 1526224 h 5987027"/>
              <a:gd name="connsiteX1872" fmla="*/ 5117251 w 6717218"/>
              <a:gd name="connsiteY1872" fmla="*/ 1537518 h 5987027"/>
              <a:gd name="connsiteX1873" fmla="*/ 5108220 w 6717218"/>
              <a:gd name="connsiteY1873" fmla="*/ 1528667 h 5987027"/>
              <a:gd name="connsiteX1874" fmla="*/ 5086127 w 6717218"/>
              <a:gd name="connsiteY1874" fmla="*/ 1512852 h 5987027"/>
              <a:gd name="connsiteX1875" fmla="*/ 114807 w 6717218"/>
              <a:gd name="connsiteY1875" fmla="*/ 1487920 h 5987027"/>
              <a:gd name="connsiteX1876" fmla="*/ 130079 w 6717218"/>
              <a:gd name="connsiteY1876" fmla="*/ 1490349 h 5987027"/>
              <a:gd name="connsiteX1877" fmla="*/ 171822 w 6717218"/>
              <a:gd name="connsiteY1877" fmla="*/ 1498988 h 5987027"/>
              <a:gd name="connsiteX1878" fmla="*/ 235979 w 6717218"/>
              <a:gd name="connsiteY1878" fmla="*/ 1596113 h 5987027"/>
              <a:gd name="connsiteX1879" fmla="*/ 292708 w 6717218"/>
              <a:gd name="connsiteY1879" fmla="*/ 1666899 h 5987027"/>
              <a:gd name="connsiteX1880" fmla="*/ 243234 w 6717218"/>
              <a:gd name="connsiteY1880" fmla="*/ 1569672 h 5987027"/>
              <a:gd name="connsiteX1881" fmla="*/ 197663 w 6717218"/>
              <a:gd name="connsiteY1881" fmla="*/ 1503774 h 5987027"/>
              <a:gd name="connsiteX1882" fmla="*/ 218575 w 6717218"/>
              <a:gd name="connsiteY1882" fmla="*/ 1507626 h 5987027"/>
              <a:gd name="connsiteX1883" fmla="*/ 231744 w 6717218"/>
              <a:gd name="connsiteY1883" fmla="*/ 1508774 h 5987027"/>
              <a:gd name="connsiteX1884" fmla="*/ 293276 w 6717218"/>
              <a:gd name="connsiteY1884" fmla="*/ 1599841 h 5987027"/>
              <a:gd name="connsiteX1885" fmla="*/ 326981 w 6717218"/>
              <a:gd name="connsiteY1885" fmla="*/ 1646273 h 5987027"/>
              <a:gd name="connsiteX1886" fmla="*/ 351855 w 6717218"/>
              <a:gd name="connsiteY1886" fmla="*/ 1681672 h 5987027"/>
              <a:gd name="connsiteX1887" fmla="*/ 341129 w 6717218"/>
              <a:gd name="connsiteY1887" fmla="*/ 1679802 h 5987027"/>
              <a:gd name="connsiteX1888" fmla="*/ 242262 w 6717218"/>
              <a:gd name="connsiteY1888" fmla="*/ 1665521 h 5987027"/>
              <a:gd name="connsiteX1889" fmla="*/ 231001 w 6717218"/>
              <a:gd name="connsiteY1889" fmla="*/ 1648887 h 5987027"/>
              <a:gd name="connsiteX1890" fmla="*/ 77318 w 6717218"/>
              <a:gd name="connsiteY1890" fmla="*/ 1483828 h 5987027"/>
              <a:gd name="connsiteX1891" fmla="*/ 99952 w 6717218"/>
              <a:gd name="connsiteY1891" fmla="*/ 1485558 h 5987027"/>
              <a:gd name="connsiteX1892" fmla="*/ 102306 w 6717218"/>
              <a:gd name="connsiteY1892" fmla="*/ 1485932 h 5987027"/>
              <a:gd name="connsiteX1893" fmla="*/ 160097 w 6717218"/>
              <a:gd name="connsiteY1893" fmla="*/ 1567500 h 5987027"/>
              <a:gd name="connsiteX1894" fmla="*/ 227405 w 6717218"/>
              <a:gd name="connsiteY1894" fmla="*/ 1663375 h 5987027"/>
              <a:gd name="connsiteX1895" fmla="*/ 205794 w 6717218"/>
              <a:gd name="connsiteY1895" fmla="*/ 1660254 h 5987027"/>
              <a:gd name="connsiteX1896" fmla="*/ 205699 w 6717218"/>
              <a:gd name="connsiteY1896" fmla="*/ 1659133 h 5987027"/>
              <a:gd name="connsiteX1897" fmla="*/ 159158 w 6717218"/>
              <a:gd name="connsiteY1897" fmla="*/ 1598709 h 5987027"/>
              <a:gd name="connsiteX1898" fmla="*/ 34851 w 6717218"/>
              <a:gd name="connsiteY1898" fmla="*/ 1480582 h 5987027"/>
              <a:gd name="connsiteX1899" fmla="*/ 50510 w 6717218"/>
              <a:gd name="connsiteY1899" fmla="*/ 1481779 h 5987027"/>
              <a:gd name="connsiteX1900" fmla="*/ 120702 w 6717218"/>
              <a:gd name="connsiteY1900" fmla="*/ 1581415 h 5987027"/>
              <a:gd name="connsiteX1901" fmla="*/ 171185 w 6717218"/>
              <a:gd name="connsiteY1901" fmla="*/ 1655255 h 5987027"/>
              <a:gd name="connsiteX1902" fmla="*/ 158373 w 6717218"/>
              <a:gd name="connsiteY1902" fmla="*/ 1653403 h 5987027"/>
              <a:gd name="connsiteX1903" fmla="*/ 106384 w 6717218"/>
              <a:gd name="connsiteY1903" fmla="*/ 1579673 h 5987027"/>
              <a:gd name="connsiteX1904" fmla="*/ 2 w 6717218"/>
              <a:gd name="connsiteY1904" fmla="*/ 1410834 h 5987027"/>
              <a:gd name="connsiteX1905" fmla="*/ 6513 w 6717218"/>
              <a:gd name="connsiteY1905" fmla="*/ 1419324 h 5987027"/>
              <a:gd name="connsiteX1906" fmla="*/ 35980 w 6717218"/>
              <a:gd name="connsiteY1906" fmla="*/ 1461152 h 5987027"/>
              <a:gd name="connsiteX1907" fmla="*/ 18051 w 6717218"/>
              <a:gd name="connsiteY1907" fmla="*/ 1457310 h 5987027"/>
              <a:gd name="connsiteX1908" fmla="*/ 2 w 6717218"/>
              <a:gd name="connsiteY1908" fmla="*/ 1432308 h 5987027"/>
              <a:gd name="connsiteX1909" fmla="*/ 2 w 6717218"/>
              <a:gd name="connsiteY1909" fmla="*/ 1350990 h 5987027"/>
              <a:gd name="connsiteX1910" fmla="*/ 76724 w 6717218"/>
              <a:gd name="connsiteY1910" fmla="*/ 1449823 h 5987027"/>
              <a:gd name="connsiteX1911" fmla="*/ 93167 w 6717218"/>
              <a:gd name="connsiteY1911" fmla="*/ 1473031 h 5987027"/>
              <a:gd name="connsiteX1912" fmla="*/ 65542 w 6717218"/>
              <a:gd name="connsiteY1912" fmla="*/ 1467300 h 5987027"/>
              <a:gd name="connsiteX1913" fmla="*/ 30080 w 6717218"/>
              <a:gd name="connsiteY1913" fmla="*/ 1417520 h 5987027"/>
              <a:gd name="connsiteX1914" fmla="*/ 1 w 6717218"/>
              <a:gd name="connsiteY1914" fmla="*/ 1376446 h 5987027"/>
              <a:gd name="connsiteX1915" fmla="*/ 132049 w 6717218"/>
              <a:gd name="connsiteY1915" fmla="*/ 1344278 h 5987027"/>
              <a:gd name="connsiteX1916" fmla="*/ 181412 w 6717218"/>
              <a:gd name="connsiteY1916" fmla="*/ 1397705 h 5987027"/>
              <a:gd name="connsiteX1917" fmla="*/ 256995 w 6717218"/>
              <a:gd name="connsiteY1917" fmla="*/ 1502260 h 5987027"/>
              <a:gd name="connsiteX1918" fmla="*/ 257233 w 6717218"/>
              <a:gd name="connsiteY1918" fmla="*/ 1502607 h 5987027"/>
              <a:gd name="connsiteX1919" fmla="*/ 256936 w 6717218"/>
              <a:gd name="connsiteY1919" fmla="*/ 1502513 h 5987027"/>
              <a:gd name="connsiteX1920" fmla="*/ 238926 w 6717218"/>
              <a:gd name="connsiteY1920" fmla="*/ 1498614 h 5987027"/>
              <a:gd name="connsiteX1921" fmla="*/ 235050 w 6717218"/>
              <a:gd name="connsiteY1921" fmla="*/ 1497924 h 5987027"/>
              <a:gd name="connsiteX1922" fmla="*/ 231646 w 6717218"/>
              <a:gd name="connsiteY1922" fmla="*/ 1493115 h 5987027"/>
              <a:gd name="connsiteX1923" fmla="*/ 141132 w 6717218"/>
              <a:gd name="connsiteY1923" fmla="*/ 1364375 h 5987027"/>
              <a:gd name="connsiteX1924" fmla="*/ 132049 w 6717218"/>
              <a:gd name="connsiteY1924" fmla="*/ 1344278 h 5987027"/>
              <a:gd name="connsiteX1925" fmla="*/ 5987771 w 6717218"/>
              <a:gd name="connsiteY1925" fmla="*/ 1279249 h 5987027"/>
              <a:gd name="connsiteX1926" fmla="*/ 5987267 w 6717218"/>
              <a:gd name="connsiteY1926" fmla="*/ 1282287 h 5987027"/>
              <a:gd name="connsiteX1927" fmla="*/ 5987107 w 6717218"/>
              <a:gd name="connsiteY1927" fmla="*/ 1283250 h 5987027"/>
              <a:gd name="connsiteX1928" fmla="*/ 5988546 w 6717218"/>
              <a:gd name="connsiteY1928" fmla="*/ 1274581 h 5987027"/>
              <a:gd name="connsiteX1929" fmla="*/ 5988067 w 6717218"/>
              <a:gd name="connsiteY1929" fmla="*/ 1277471 h 5987027"/>
              <a:gd name="connsiteX1930" fmla="*/ 5987771 w 6717218"/>
              <a:gd name="connsiteY1930" fmla="*/ 1279249 h 5987027"/>
              <a:gd name="connsiteX1931" fmla="*/ 5992660 w 6717218"/>
              <a:gd name="connsiteY1931" fmla="*/ 1266803 h 5987027"/>
              <a:gd name="connsiteX1932" fmla="*/ 5988546 w 6717218"/>
              <a:gd name="connsiteY1932" fmla="*/ 1274581 h 5987027"/>
              <a:gd name="connsiteX1933" fmla="*/ 5992660 w 6717218"/>
              <a:gd name="connsiteY1933" fmla="*/ 1266803 h 5987027"/>
              <a:gd name="connsiteX1934" fmla="*/ 2 w 6717218"/>
              <a:gd name="connsiteY1934" fmla="*/ 1262743 h 5987027"/>
              <a:gd name="connsiteX1935" fmla="*/ 64484 w 6717218"/>
              <a:gd name="connsiteY1935" fmla="*/ 1346420 h 5987027"/>
              <a:gd name="connsiteX1936" fmla="*/ 155279 w 6717218"/>
              <a:gd name="connsiteY1936" fmla="*/ 1473945 h 5987027"/>
              <a:gd name="connsiteX1937" fmla="*/ 162508 w 6717218"/>
              <a:gd name="connsiteY1937" fmla="*/ 1484889 h 5987027"/>
              <a:gd name="connsiteX1938" fmla="*/ 128126 w 6717218"/>
              <a:gd name="connsiteY1938" fmla="*/ 1479370 h 5987027"/>
              <a:gd name="connsiteX1939" fmla="*/ 105716 w 6717218"/>
              <a:gd name="connsiteY1939" fmla="*/ 1475327 h 5987027"/>
              <a:gd name="connsiteX1940" fmla="*/ 90611 w 6717218"/>
              <a:gd name="connsiteY1940" fmla="*/ 1454403 h 5987027"/>
              <a:gd name="connsiteX1941" fmla="*/ 8172 w 6717218"/>
              <a:gd name="connsiteY1941" fmla="*/ 1344044 h 5987027"/>
              <a:gd name="connsiteX1942" fmla="*/ 16827 w 6717218"/>
              <a:gd name="connsiteY1942" fmla="*/ 1347151 h 5987027"/>
              <a:gd name="connsiteX1943" fmla="*/ 24739 w 6717218"/>
              <a:gd name="connsiteY1943" fmla="*/ 1344128 h 5987027"/>
              <a:gd name="connsiteX1944" fmla="*/ 21687 w 6717218"/>
              <a:gd name="connsiteY1944" fmla="*/ 1338731 h 5987027"/>
              <a:gd name="connsiteX1945" fmla="*/ 141 w 6717218"/>
              <a:gd name="connsiteY1945" fmla="*/ 1333292 h 5987027"/>
              <a:gd name="connsiteX1946" fmla="*/ 3 w 6717218"/>
              <a:gd name="connsiteY1946" fmla="*/ 1333107 h 5987027"/>
              <a:gd name="connsiteX1947" fmla="*/ 5964247 w 6717218"/>
              <a:gd name="connsiteY1947" fmla="*/ 1250922 h 5987027"/>
              <a:gd name="connsiteX1948" fmla="*/ 5963479 w 6717218"/>
              <a:gd name="connsiteY1948" fmla="*/ 1255140 h 5987027"/>
              <a:gd name="connsiteX1949" fmla="*/ 5963662 w 6717218"/>
              <a:gd name="connsiteY1949" fmla="*/ 1254131 h 5987027"/>
              <a:gd name="connsiteX1950" fmla="*/ 5965133 w 6717218"/>
              <a:gd name="connsiteY1950" fmla="*/ 1246063 h 5987027"/>
              <a:gd name="connsiteX1951" fmla="*/ 5964247 w 6717218"/>
              <a:gd name="connsiteY1951" fmla="*/ 1250922 h 5987027"/>
              <a:gd name="connsiteX1952" fmla="*/ 5964581 w 6717218"/>
              <a:gd name="connsiteY1952" fmla="*/ 1249088 h 5987027"/>
              <a:gd name="connsiteX1953" fmla="*/ 5965133 w 6717218"/>
              <a:gd name="connsiteY1953" fmla="*/ 1246063 h 5987027"/>
              <a:gd name="connsiteX1954" fmla="*/ 5926359 w 6717218"/>
              <a:gd name="connsiteY1954" fmla="*/ 1201972 h 5987027"/>
              <a:gd name="connsiteX1955" fmla="*/ 5965133 w 6717218"/>
              <a:gd name="connsiteY1955" fmla="*/ 1246063 h 5987027"/>
              <a:gd name="connsiteX1956" fmla="*/ 5926359 w 6717218"/>
              <a:gd name="connsiteY1956" fmla="*/ 1201972 h 5987027"/>
              <a:gd name="connsiteX1957" fmla="*/ 2 w 6717218"/>
              <a:gd name="connsiteY1957" fmla="*/ 1200942 h 5987027"/>
              <a:gd name="connsiteX1958" fmla="*/ 67669 w 6717218"/>
              <a:gd name="connsiteY1958" fmla="*/ 1289658 h 5987027"/>
              <a:gd name="connsiteX1959" fmla="*/ 194593 w 6717218"/>
              <a:gd name="connsiteY1959" fmla="*/ 1453793 h 5987027"/>
              <a:gd name="connsiteX1960" fmla="*/ 222953 w 6717218"/>
              <a:gd name="connsiteY1960" fmla="*/ 1495765 h 5987027"/>
              <a:gd name="connsiteX1961" fmla="*/ 196646 w 6717218"/>
              <a:gd name="connsiteY1961" fmla="*/ 1491074 h 5987027"/>
              <a:gd name="connsiteX1962" fmla="*/ 186788 w 6717218"/>
              <a:gd name="connsiteY1962" fmla="*/ 1489357 h 5987027"/>
              <a:gd name="connsiteX1963" fmla="*/ 149612 w 6717218"/>
              <a:gd name="connsiteY1963" fmla="*/ 1440635 h 5987027"/>
              <a:gd name="connsiteX1964" fmla="*/ 50762 w 6717218"/>
              <a:gd name="connsiteY1964" fmla="*/ 1306281 h 5987027"/>
              <a:gd name="connsiteX1965" fmla="*/ 21500 w 6717218"/>
              <a:gd name="connsiteY1965" fmla="*/ 1249247 h 5987027"/>
              <a:gd name="connsiteX1966" fmla="*/ 3 w 6717218"/>
              <a:gd name="connsiteY1966" fmla="*/ 1216571 h 5987027"/>
              <a:gd name="connsiteX1967" fmla="*/ 6393204 w 6717218"/>
              <a:gd name="connsiteY1967" fmla="*/ 1164421 h 5987027"/>
              <a:gd name="connsiteX1968" fmla="*/ 6387257 w 6717218"/>
              <a:gd name="connsiteY1968" fmla="*/ 1170202 h 5987027"/>
              <a:gd name="connsiteX1969" fmla="*/ 6413539 w 6717218"/>
              <a:gd name="connsiteY1969" fmla="*/ 1198763 h 5987027"/>
              <a:gd name="connsiteX1970" fmla="*/ 6393204 w 6717218"/>
              <a:gd name="connsiteY1970" fmla="*/ 1164421 h 5987027"/>
              <a:gd name="connsiteX1971" fmla="*/ 6252577 w 6717218"/>
              <a:gd name="connsiteY1971" fmla="*/ 949434 h 5987027"/>
              <a:gd name="connsiteX1972" fmla="*/ 6255075 w 6717218"/>
              <a:gd name="connsiteY1972" fmla="*/ 952308 h 5987027"/>
              <a:gd name="connsiteX1973" fmla="*/ 6256719 w 6717218"/>
              <a:gd name="connsiteY1973" fmla="*/ 951536 h 5987027"/>
              <a:gd name="connsiteX1974" fmla="*/ 6253955 w 6717218"/>
              <a:gd name="connsiteY1974" fmla="*/ 949732 h 5987027"/>
              <a:gd name="connsiteX1975" fmla="*/ 6129564 w 6717218"/>
              <a:gd name="connsiteY1975" fmla="*/ 865664 h 5987027"/>
              <a:gd name="connsiteX1976" fmla="*/ 6125164 w 6717218"/>
              <a:gd name="connsiteY1976" fmla="*/ 867825 h 5987027"/>
              <a:gd name="connsiteX1977" fmla="*/ 6116266 w 6717218"/>
              <a:gd name="connsiteY1977" fmla="*/ 870298 h 5987027"/>
              <a:gd name="connsiteX1978" fmla="*/ 6112495 w 6717218"/>
              <a:gd name="connsiteY1978" fmla="*/ 867835 h 5987027"/>
              <a:gd name="connsiteX1979" fmla="*/ 6186296 w 6717218"/>
              <a:gd name="connsiteY1979" fmla="*/ 925213 h 5987027"/>
              <a:gd name="connsiteX1980" fmla="*/ 6169761 w 6717218"/>
              <a:gd name="connsiteY1980" fmla="*/ 903729 h 5987027"/>
              <a:gd name="connsiteX1981" fmla="*/ 6146960 w 6717218"/>
              <a:gd name="connsiteY1981" fmla="*/ 724296 h 5987027"/>
              <a:gd name="connsiteX1982" fmla="*/ 6155482 w 6717218"/>
              <a:gd name="connsiteY1982" fmla="*/ 728972 h 5987027"/>
              <a:gd name="connsiteX1983" fmla="*/ 6170090 w 6717218"/>
              <a:gd name="connsiteY1983" fmla="*/ 736741 h 5987027"/>
              <a:gd name="connsiteX1984" fmla="*/ 6183685 w 6717218"/>
              <a:gd name="connsiteY1984" fmla="*/ 745121 h 5987027"/>
              <a:gd name="connsiteX1985" fmla="*/ 6189974 w 6717218"/>
              <a:gd name="connsiteY1985" fmla="*/ 754267 h 5987027"/>
              <a:gd name="connsiteX1986" fmla="*/ 6198332 w 6717218"/>
              <a:gd name="connsiteY1986" fmla="*/ 762152 h 5987027"/>
              <a:gd name="connsiteX1987" fmla="*/ 6195893 w 6717218"/>
              <a:gd name="connsiteY1987" fmla="*/ 762544 h 5987027"/>
              <a:gd name="connsiteX1988" fmla="*/ 6189357 w 6717218"/>
              <a:gd name="connsiteY1988" fmla="*/ 759332 h 5987027"/>
              <a:gd name="connsiteX1989" fmla="*/ 6169783 w 6717218"/>
              <a:gd name="connsiteY1989" fmla="*/ 749706 h 5987027"/>
              <a:gd name="connsiteX1990" fmla="*/ 6306937 w 6717218"/>
              <a:gd name="connsiteY1990" fmla="*/ 712325 h 5987027"/>
              <a:gd name="connsiteX1991" fmla="*/ 6329247 w 6717218"/>
              <a:gd name="connsiteY1991" fmla="*/ 723744 h 5987027"/>
              <a:gd name="connsiteX1992" fmla="*/ 6343431 w 6717218"/>
              <a:gd name="connsiteY1992" fmla="*/ 735860 h 5987027"/>
              <a:gd name="connsiteX1993" fmla="*/ 6345416 w 6717218"/>
              <a:gd name="connsiteY1993" fmla="*/ 740786 h 5987027"/>
              <a:gd name="connsiteX1994" fmla="*/ 6344504 w 6717218"/>
              <a:gd name="connsiteY1994" fmla="*/ 740568 h 5987027"/>
              <a:gd name="connsiteX1995" fmla="*/ 6334439 w 6717218"/>
              <a:gd name="connsiteY1995" fmla="*/ 734450 h 5987027"/>
              <a:gd name="connsiteX1996" fmla="*/ 6149303 w 6717218"/>
              <a:gd name="connsiteY1996" fmla="*/ 703966 h 5987027"/>
              <a:gd name="connsiteX1997" fmla="*/ 6150092 w 6717218"/>
              <a:gd name="connsiteY1997" fmla="*/ 713160 h 5987027"/>
              <a:gd name="connsiteX1998" fmla="*/ 6149303 w 6717218"/>
              <a:gd name="connsiteY1998" fmla="*/ 703966 h 5987027"/>
              <a:gd name="connsiteX1999" fmla="*/ 1795432 w 6717218"/>
              <a:gd name="connsiteY1999" fmla="*/ 625674 h 5987027"/>
              <a:gd name="connsiteX2000" fmla="*/ 1793757 w 6717218"/>
              <a:gd name="connsiteY2000" fmla="*/ 626377 h 5987027"/>
              <a:gd name="connsiteX2001" fmla="*/ 1796446 w 6717218"/>
              <a:gd name="connsiteY2001" fmla="*/ 628292 h 5987027"/>
              <a:gd name="connsiteX2002" fmla="*/ 1797811 w 6717218"/>
              <a:gd name="connsiteY2002" fmla="*/ 628647 h 5987027"/>
              <a:gd name="connsiteX2003" fmla="*/ 6169493 w 6717218"/>
              <a:gd name="connsiteY2003" fmla="*/ 427791 h 5987027"/>
              <a:gd name="connsiteX2004" fmla="*/ 6168856 w 6717218"/>
              <a:gd name="connsiteY2004" fmla="*/ 430635 h 5987027"/>
              <a:gd name="connsiteX2005" fmla="*/ 6168641 w 6717218"/>
              <a:gd name="connsiteY2005" fmla="*/ 431589 h 5987027"/>
              <a:gd name="connsiteX2006" fmla="*/ 6170565 w 6717218"/>
              <a:gd name="connsiteY2006" fmla="*/ 423002 h 5987027"/>
              <a:gd name="connsiteX2007" fmla="*/ 6169493 w 6717218"/>
              <a:gd name="connsiteY2007" fmla="*/ 427791 h 5987027"/>
              <a:gd name="connsiteX2008" fmla="*/ 6169923 w 6717218"/>
              <a:gd name="connsiteY2008" fmla="*/ 425865 h 5987027"/>
              <a:gd name="connsiteX2009" fmla="*/ 6170565 w 6717218"/>
              <a:gd name="connsiteY2009" fmla="*/ 423002 h 5987027"/>
              <a:gd name="connsiteX2010" fmla="*/ 1647145 w 6717218"/>
              <a:gd name="connsiteY2010" fmla="*/ 372964 h 5987027"/>
              <a:gd name="connsiteX2011" fmla="*/ 1666064 w 6717218"/>
              <a:gd name="connsiteY2011" fmla="*/ 408107 h 5987027"/>
              <a:gd name="connsiteX2012" fmla="*/ 1672242 w 6717218"/>
              <a:gd name="connsiteY2012" fmla="*/ 402573 h 5987027"/>
              <a:gd name="connsiteX2013" fmla="*/ 1647145 w 6717218"/>
              <a:gd name="connsiteY2013" fmla="*/ 372964 h 5987027"/>
              <a:gd name="connsiteX2014" fmla="*/ 2097106 w 6717218"/>
              <a:gd name="connsiteY2014" fmla="*/ 343982 h 5987027"/>
              <a:gd name="connsiteX2015" fmla="*/ 2134052 w 6717218"/>
              <a:gd name="connsiteY2015" fmla="*/ 389615 h 5987027"/>
              <a:gd name="connsiteX2016" fmla="*/ 2097106 w 6717218"/>
              <a:gd name="connsiteY2016" fmla="*/ 343982 h 5987027"/>
              <a:gd name="connsiteX2017" fmla="*/ 2098161 w 6717218"/>
              <a:gd name="connsiteY2017" fmla="*/ 339295 h 5987027"/>
              <a:gd name="connsiteX2018" fmla="*/ 2097782 w 6717218"/>
              <a:gd name="connsiteY2018" fmla="*/ 340981 h 5987027"/>
              <a:gd name="connsiteX2019" fmla="*/ 2097106 w 6717218"/>
              <a:gd name="connsiteY2019" fmla="*/ 343982 h 5987027"/>
              <a:gd name="connsiteX2020" fmla="*/ 2099130 w 6717218"/>
              <a:gd name="connsiteY2020" fmla="*/ 334980 h 5987027"/>
              <a:gd name="connsiteX2021" fmla="*/ 2098906 w 6717218"/>
              <a:gd name="connsiteY2021" fmla="*/ 335980 h 5987027"/>
              <a:gd name="connsiteX2022" fmla="*/ 2098161 w 6717218"/>
              <a:gd name="connsiteY2022" fmla="*/ 339295 h 5987027"/>
              <a:gd name="connsiteX2023" fmla="*/ 5736097 w 6717218"/>
              <a:gd name="connsiteY2023" fmla="*/ 334936 h 5987027"/>
              <a:gd name="connsiteX2024" fmla="*/ 5744985 w 6717218"/>
              <a:gd name="connsiteY2024" fmla="*/ 345840 h 5987027"/>
              <a:gd name="connsiteX2025" fmla="*/ 5754613 w 6717218"/>
              <a:gd name="connsiteY2025" fmla="*/ 352273 h 5987027"/>
              <a:gd name="connsiteX2026" fmla="*/ 5739055 w 6717218"/>
              <a:gd name="connsiteY2026" fmla="*/ 337507 h 5987027"/>
              <a:gd name="connsiteX2027" fmla="*/ 2074875 w 6717218"/>
              <a:gd name="connsiteY2027" fmla="*/ 314532 h 5987027"/>
              <a:gd name="connsiteX2028" fmla="*/ 2070449 w 6717218"/>
              <a:gd name="connsiteY2028" fmla="*/ 322136 h 5987027"/>
              <a:gd name="connsiteX2029" fmla="*/ 2074875 w 6717218"/>
              <a:gd name="connsiteY2029" fmla="*/ 314532 h 5987027"/>
              <a:gd name="connsiteX2030" fmla="*/ 2076665 w 6717218"/>
              <a:gd name="connsiteY2030" fmla="*/ 305930 h 5987027"/>
              <a:gd name="connsiteX2031" fmla="*/ 2074875 w 6717218"/>
              <a:gd name="connsiteY2031" fmla="*/ 314532 h 5987027"/>
              <a:gd name="connsiteX2032" fmla="*/ 2076665 w 6717218"/>
              <a:gd name="connsiteY2032" fmla="*/ 305930 h 5987027"/>
              <a:gd name="connsiteX2033" fmla="*/ 1921198 w 6717218"/>
              <a:gd name="connsiteY2033" fmla="*/ 269664 h 5987027"/>
              <a:gd name="connsiteX2034" fmla="*/ 1924865 w 6717218"/>
              <a:gd name="connsiteY2034" fmla="*/ 275492 h 5987027"/>
              <a:gd name="connsiteX2035" fmla="*/ 1920298 w 6717218"/>
              <a:gd name="connsiteY2035" fmla="*/ 271881 h 5987027"/>
              <a:gd name="connsiteX2036" fmla="*/ 5778460 w 6717218"/>
              <a:gd name="connsiteY2036" fmla="*/ 263759 h 5987027"/>
              <a:gd name="connsiteX2037" fmla="*/ 5769265 w 6717218"/>
              <a:gd name="connsiteY2037" fmla="*/ 268008 h 5987027"/>
              <a:gd name="connsiteX2038" fmla="*/ 5773533 w 6717218"/>
              <a:gd name="connsiteY2038" fmla="*/ 274198 h 5987027"/>
              <a:gd name="connsiteX2039" fmla="*/ 5897794 w 6717218"/>
              <a:gd name="connsiteY2039" fmla="*/ 355746 h 5987027"/>
              <a:gd name="connsiteX2040" fmla="*/ 5994641 w 6717218"/>
              <a:gd name="connsiteY2040" fmla="*/ 415413 h 5987027"/>
              <a:gd name="connsiteX2041" fmla="*/ 6068942 w 6717218"/>
              <a:gd name="connsiteY2041" fmla="*/ 461780 h 5987027"/>
              <a:gd name="connsiteX2042" fmla="*/ 6025711 w 6717218"/>
              <a:gd name="connsiteY2042" fmla="*/ 427570 h 5987027"/>
              <a:gd name="connsiteX2043" fmla="*/ 5941138 w 6717218"/>
              <a:gd name="connsiteY2043" fmla="*/ 375332 h 5987027"/>
              <a:gd name="connsiteX2044" fmla="*/ 5829077 w 6717218"/>
              <a:gd name="connsiteY2044" fmla="*/ 295078 h 5987027"/>
              <a:gd name="connsiteX2045" fmla="*/ 5795139 w 6717218"/>
              <a:gd name="connsiteY2045" fmla="*/ 272392 h 5987027"/>
              <a:gd name="connsiteX2046" fmla="*/ 5921138 w 6717218"/>
              <a:gd name="connsiteY2046" fmla="*/ 337787 h 5987027"/>
              <a:gd name="connsiteX2047" fmla="*/ 5921411 w 6717218"/>
              <a:gd name="connsiteY2047" fmla="*/ 337908 h 5987027"/>
              <a:gd name="connsiteX2048" fmla="*/ 5898731 w 6717218"/>
              <a:gd name="connsiteY2048" fmla="*/ 318154 h 5987027"/>
              <a:gd name="connsiteX2049" fmla="*/ 5869107 w 6717218"/>
              <a:gd name="connsiteY2049" fmla="*/ 301689 h 5987027"/>
              <a:gd name="connsiteX2050" fmla="*/ 5778460 w 6717218"/>
              <a:gd name="connsiteY2050" fmla="*/ 263759 h 5987027"/>
              <a:gd name="connsiteX2051" fmla="*/ 1915034 w 6717218"/>
              <a:gd name="connsiteY2051" fmla="*/ 259872 h 5987027"/>
              <a:gd name="connsiteX2052" fmla="*/ 1922486 w 6717218"/>
              <a:gd name="connsiteY2052" fmla="*/ 266486 h 5987027"/>
              <a:gd name="connsiteX2053" fmla="*/ 1921198 w 6717218"/>
              <a:gd name="connsiteY2053" fmla="*/ 269664 h 5987027"/>
              <a:gd name="connsiteX2054" fmla="*/ 5678615 w 6717218"/>
              <a:gd name="connsiteY2054" fmla="*/ 178842 h 5987027"/>
              <a:gd name="connsiteX2055" fmla="*/ 5678345 w 6717218"/>
              <a:gd name="connsiteY2055" fmla="*/ 193985 h 5987027"/>
              <a:gd name="connsiteX2056" fmla="*/ 5678151 w 6717218"/>
              <a:gd name="connsiteY2056" fmla="*/ 194566 h 5987027"/>
              <a:gd name="connsiteX2057" fmla="*/ 5706143 w 6717218"/>
              <a:gd name="connsiteY2057" fmla="*/ 215643 h 5987027"/>
              <a:gd name="connsiteX2058" fmla="*/ 5742050 w 6717218"/>
              <a:gd name="connsiteY2058" fmla="*/ 241113 h 5987027"/>
              <a:gd name="connsiteX2059" fmla="*/ 5754875 w 6717218"/>
              <a:gd name="connsiteY2059" fmla="*/ 249202 h 5987027"/>
              <a:gd name="connsiteX2060" fmla="*/ 5758684 w 6717218"/>
              <a:gd name="connsiteY2060" fmla="*/ 242721 h 5987027"/>
              <a:gd name="connsiteX2061" fmla="*/ 5729860 w 6717218"/>
              <a:gd name="connsiteY2061" fmla="*/ 216764 h 5987027"/>
              <a:gd name="connsiteX2062" fmla="*/ 5550261 w 6717218"/>
              <a:gd name="connsiteY2062" fmla="*/ 32040 h 5987027"/>
              <a:gd name="connsiteX2063" fmla="*/ 5551678 w 6717218"/>
              <a:gd name="connsiteY2063" fmla="*/ 34584 h 5987027"/>
              <a:gd name="connsiteX2064" fmla="*/ 5563849 w 6717218"/>
              <a:gd name="connsiteY2064" fmla="*/ 53260 h 5987027"/>
              <a:gd name="connsiteX2065" fmla="*/ 5588537 w 6717218"/>
              <a:gd name="connsiteY2065" fmla="*/ 78230 h 5987027"/>
              <a:gd name="connsiteX2066" fmla="*/ 5598283 w 6717218"/>
              <a:gd name="connsiteY2066" fmla="*/ 88519 h 5987027"/>
              <a:gd name="connsiteX2067" fmla="*/ 5771596 w 6717218"/>
              <a:gd name="connsiteY2067" fmla="*/ 223833 h 5987027"/>
              <a:gd name="connsiteX2068" fmla="*/ 5837546 w 6717218"/>
              <a:gd name="connsiteY2068" fmla="*/ 268068 h 5987027"/>
              <a:gd name="connsiteX2069" fmla="*/ 5813962 w 6717218"/>
              <a:gd name="connsiteY2069" fmla="*/ 249079 h 5987027"/>
              <a:gd name="connsiteX2070" fmla="*/ 5721888 w 6717218"/>
              <a:gd name="connsiteY2070" fmla="*/ 168829 h 5987027"/>
              <a:gd name="connsiteX2071" fmla="*/ 5711681 w 6717218"/>
              <a:gd name="connsiteY2071" fmla="*/ 158607 h 5987027"/>
              <a:gd name="connsiteX2072" fmla="*/ 5627899 w 6717218"/>
              <a:gd name="connsiteY2072" fmla="*/ 95894 h 5987027"/>
              <a:gd name="connsiteX2073" fmla="*/ 5668374 w 6717218"/>
              <a:gd name="connsiteY2073" fmla="*/ 18137 h 5987027"/>
              <a:gd name="connsiteX2074" fmla="*/ 5669266 w 6717218"/>
              <a:gd name="connsiteY2074" fmla="*/ 26878 h 5987027"/>
              <a:gd name="connsiteX2075" fmla="*/ 5668374 w 6717218"/>
              <a:gd name="connsiteY2075" fmla="*/ 18137 h 5987027"/>
              <a:gd name="connsiteX2076" fmla="*/ 5670297 w 6717218"/>
              <a:gd name="connsiteY2076" fmla="*/ 9551 h 5987027"/>
              <a:gd name="connsiteX2077" fmla="*/ 5668374 w 6717218"/>
              <a:gd name="connsiteY2077" fmla="*/ 18137 h 5987027"/>
              <a:gd name="connsiteX2078" fmla="*/ 5670297 w 6717218"/>
              <a:gd name="connsiteY2078" fmla="*/ 9551 h 5987027"/>
              <a:gd name="connsiteX2079" fmla="*/ 5794000 w 6717218"/>
              <a:gd name="connsiteY2079" fmla="*/ 1 h 5987027"/>
              <a:gd name="connsiteX2080" fmla="*/ 5820331 w 6717218"/>
              <a:gd name="connsiteY2080" fmla="*/ 29036 h 5987027"/>
              <a:gd name="connsiteX2081" fmla="*/ 5832949 w 6717218"/>
              <a:gd name="connsiteY2081" fmla="*/ 62074 h 5987027"/>
              <a:gd name="connsiteX2082" fmla="*/ 5781022 w 6717218"/>
              <a:gd name="connsiteY2082" fmla="*/ 12210 h 5987027"/>
              <a:gd name="connsiteX2083" fmla="*/ 5766756 w 6717218"/>
              <a:gd name="connsiteY2083" fmla="*/ 1 h 5987027"/>
              <a:gd name="connsiteX2084" fmla="*/ 2422202 w 6717218"/>
              <a:gd name="connsiteY2084" fmla="*/ 0 h 5987027"/>
              <a:gd name="connsiteX2085" fmla="*/ 5587705 w 6717218"/>
              <a:gd name="connsiteY2085" fmla="*/ 1 h 5987027"/>
              <a:gd name="connsiteX2086" fmla="*/ 5696262 w 6717218"/>
              <a:gd name="connsiteY2086" fmla="*/ 79499 h 5987027"/>
              <a:gd name="connsiteX2087" fmla="*/ 6055476 w 6717218"/>
              <a:gd name="connsiteY2087" fmla="*/ 314001 h 5987027"/>
              <a:gd name="connsiteX2088" fmla="*/ 6005513 w 6717218"/>
              <a:gd name="connsiteY2088" fmla="*/ 292697 h 5987027"/>
              <a:gd name="connsiteX2089" fmla="*/ 6013955 w 6717218"/>
              <a:gd name="connsiteY2089" fmla="*/ 303883 h 5987027"/>
              <a:gd name="connsiteX2090" fmla="*/ 5941438 w 6717218"/>
              <a:gd name="connsiteY2090" fmla="*/ 257468 h 5987027"/>
              <a:gd name="connsiteX2091" fmla="*/ 5817470 w 6717218"/>
              <a:gd name="connsiteY2091" fmla="*/ 170991 h 5987027"/>
              <a:gd name="connsiteX2092" fmla="*/ 5741545 w 6717218"/>
              <a:gd name="connsiteY2092" fmla="*/ 113715 h 5987027"/>
              <a:gd name="connsiteX2093" fmla="*/ 5741546 w 6717218"/>
              <a:gd name="connsiteY2093" fmla="*/ 116812 h 5987027"/>
              <a:gd name="connsiteX2094" fmla="*/ 5755030 w 6717218"/>
              <a:gd name="connsiteY2094" fmla="*/ 141587 h 5987027"/>
              <a:gd name="connsiteX2095" fmla="*/ 5755578 w 6717218"/>
              <a:gd name="connsiteY2095" fmla="*/ 142009 h 5987027"/>
              <a:gd name="connsiteX2096" fmla="*/ 5829657 w 6717218"/>
              <a:gd name="connsiteY2096" fmla="*/ 195340 h 5987027"/>
              <a:gd name="connsiteX2097" fmla="*/ 6096932 w 6717218"/>
              <a:gd name="connsiteY2097" fmla="*/ 371988 h 5987027"/>
              <a:gd name="connsiteX2098" fmla="*/ 6153905 w 6717218"/>
              <a:gd name="connsiteY2098" fmla="*/ 407373 h 5987027"/>
              <a:gd name="connsiteX2099" fmla="*/ 6170565 w 6717218"/>
              <a:gd name="connsiteY2099" fmla="*/ 423002 h 5987027"/>
              <a:gd name="connsiteX2100" fmla="*/ 5976882 w 6717218"/>
              <a:gd name="connsiteY2100" fmla="*/ 323410 h 5987027"/>
              <a:gd name="connsiteX2101" fmla="*/ 5954609 w 6717218"/>
              <a:gd name="connsiteY2101" fmla="*/ 325385 h 5987027"/>
              <a:gd name="connsiteX2102" fmla="*/ 5967498 w 6717218"/>
              <a:gd name="connsiteY2102" fmla="*/ 340282 h 5987027"/>
              <a:gd name="connsiteX2103" fmla="*/ 5923560 w 6717218"/>
              <a:gd name="connsiteY2103" fmla="*/ 310607 h 5987027"/>
              <a:gd name="connsiteX2104" fmla="*/ 5957812 w 6717218"/>
              <a:gd name="connsiteY2104" fmla="*/ 342022 h 5987027"/>
              <a:gd name="connsiteX2105" fmla="*/ 5956149 w 6717218"/>
              <a:gd name="connsiteY2105" fmla="*/ 340882 h 5987027"/>
              <a:gd name="connsiteX2106" fmla="*/ 5950534 w 6717218"/>
              <a:gd name="connsiteY2106" fmla="*/ 345636 h 5987027"/>
              <a:gd name="connsiteX2107" fmla="*/ 6041284 w 6717218"/>
              <a:gd name="connsiteY2107" fmla="*/ 407568 h 5987027"/>
              <a:gd name="connsiteX2108" fmla="*/ 6057436 w 6717218"/>
              <a:gd name="connsiteY2108" fmla="*/ 415292 h 5987027"/>
              <a:gd name="connsiteX2109" fmla="*/ 6139346 w 6717218"/>
              <a:gd name="connsiteY2109" fmla="*/ 469232 h 5987027"/>
              <a:gd name="connsiteX2110" fmla="*/ 6138967 w 6717218"/>
              <a:gd name="connsiteY2110" fmla="*/ 472455 h 5987027"/>
              <a:gd name="connsiteX2111" fmla="*/ 6141775 w 6717218"/>
              <a:gd name="connsiteY2111" fmla="*/ 486301 h 5987027"/>
              <a:gd name="connsiteX2112" fmla="*/ 6161518 w 6717218"/>
              <a:gd name="connsiteY2112" fmla="*/ 500177 h 5987027"/>
              <a:gd name="connsiteX2113" fmla="*/ 6173133 w 6717218"/>
              <a:gd name="connsiteY2113" fmla="*/ 508011 h 5987027"/>
              <a:gd name="connsiteX2114" fmla="*/ 6065984 w 6717218"/>
              <a:gd name="connsiteY2114" fmla="*/ 451730 h 5987027"/>
              <a:gd name="connsiteX2115" fmla="*/ 6081697 w 6717218"/>
              <a:gd name="connsiteY2115" fmla="*/ 469740 h 5987027"/>
              <a:gd name="connsiteX2116" fmla="*/ 6094574 w 6717218"/>
              <a:gd name="connsiteY2116" fmla="*/ 477776 h 5987027"/>
              <a:gd name="connsiteX2117" fmla="*/ 6263889 w 6717218"/>
              <a:gd name="connsiteY2117" fmla="*/ 584259 h 5987027"/>
              <a:gd name="connsiteX2118" fmla="*/ 6262859 w 6717218"/>
              <a:gd name="connsiteY2118" fmla="*/ 583996 h 5987027"/>
              <a:gd name="connsiteX2119" fmla="*/ 6148268 w 6717218"/>
              <a:gd name="connsiteY2119" fmla="*/ 522626 h 5987027"/>
              <a:gd name="connsiteX2120" fmla="*/ 6075544 w 6717218"/>
              <a:gd name="connsiteY2120" fmla="*/ 477525 h 5987027"/>
              <a:gd name="connsiteX2121" fmla="*/ 6048858 w 6717218"/>
              <a:gd name="connsiteY2121" fmla="*/ 464889 h 5987027"/>
              <a:gd name="connsiteX2122" fmla="*/ 5909983 w 6717218"/>
              <a:gd name="connsiteY2122" fmla="*/ 380097 h 5987027"/>
              <a:gd name="connsiteX2123" fmla="*/ 5885871 w 6717218"/>
              <a:gd name="connsiteY2123" fmla="*/ 365314 h 5987027"/>
              <a:gd name="connsiteX2124" fmla="*/ 5793835 w 6717218"/>
              <a:gd name="connsiteY2124" fmla="*/ 310502 h 5987027"/>
              <a:gd name="connsiteX2125" fmla="*/ 5758779 w 6717218"/>
              <a:gd name="connsiteY2125" fmla="*/ 285394 h 5987027"/>
              <a:gd name="connsiteX2126" fmla="*/ 5780639 w 6717218"/>
              <a:gd name="connsiteY2126" fmla="*/ 302857 h 5987027"/>
              <a:gd name="connsiteX2127" fmla="*/ 5838382 w 6717218"/>
              <a:gd name="connsiteY2127" fmla="*/ 355277 h 5987027"/>
              <a:gd name="connsiteX2128" fmla="*/ 5844110 w 6717218"/>
              <a:gd name="connsiteY2128" fmla="*/ 361009 h 5987027"/>
              <a:gd name="connsiteX2129" fmla="*/ 5839540 w 6717218"/>
              <a:gd name="connsiteY2129" fmla="*/ 358601 h 5987027"/>
              <a:gd name="connsiteX2130" fmla="*/ 5773515 w 6717218"/>
              <a:gd name="connsiteY2130" fmla="*/ 327390 h 5987027"/>
              <a:gd name="connsiteX2131" fmla="*/ 5732480 w 6717218"/>
              <a:gd name="connsiteY2131" fmla="*/ 299647 h 5987027"/>
              <a:gd name="connsiteX2132" fmla="*/ 5739852 w 6717218"/>
              <a:gd name="connsiteY2132" fmla="*/ 311000 h 5987027"/>
              <a:gd name="connsiteX2133" fmla="*/ 5773515 w 6717218"/>
              <a:gd name="connsiteY2133" fmla="*/ 327390 h 5987027"/>
              <a:gd name="connsiteX2134" fmla="*/ 5999640 w 6717218"/>
              <a:gd name="connsiteY2134" fmla="*/ 467991 h 5987027"/>
              <a:gd name="connsiteX2135" fmla="*/ 6102640 w 6717218"/>
              <a:gd name="connsiteY2135" fmla="*/ 540538 h 5987027"/>
              <a:gd name="connsiteX2136" fmla="*/ 6104974 w 6717218"/>
              <a:gd name="connsiteY2136" fmla="*/ 551031 h 5987027"/>
              <a:gd name="connsiteX2137" fmla="*/ 6018213 w 6717218"/>
              <a:gd name="connsiteY2137" fmla="*/ 499603 h 5987027"/>
              <a:gd name="connsiteX2138" fmla="*/ 5874692 w 6717218"/>
              <a:gd name="connsiteY2138" fmla="*/ 407211 h 5987027"/>
              <a:gd name="connsiteX2139" fmla="*/ 5872320 w 6717218"/>
              <a:gd name="connsiteY2139" fmla="*/ 412117 h 5987027"/>
              <a:gd name="connsiteX2140" fmla="*/ 5853498 w 6717218"/>
              <a:gd name="connsiteY2140" fmla="*/ 395820 h 5987027"/>
              <a:gd name="connsiteX2141" fmla="*/ 5849957 w 6717218"/>
              <a:gd name="connsiteY2141" fmla="*/ 391290 h 5987027"/>
              <a:gd name="connsiteX2142" fmla="*/ 5842617 w 6717218"/>
              <a:gd name="connsiteY2142" fmla="*/ 386564 h 5987027"/>
              <a:gd name="connsiteX2143" fmla="*/ 5843965 w 6717218"/>
              <a:gd name="connsiteY2143" fmla="*/ 391306 h 5987027"/>
              <a:gd name="connsiteX2144" fmla="*/ 5860653 w 6717218"/>
              <a:gd name="connsiteY2144" fmla="*/ 423139 h 5987027"/>
              <a:gd name="connsiteX2145" fmla="*/ 5913072 w 6717218"/>
              <a:gd name="connsiteY2145" fmla="*/ 458169 h 5987027"/>
              <a:gd name="connsiteX2146" fmla="*/ 6217159 w 6717218"/>
              <a:gd name="connsiteY2146" fmla="*/ 644316 h 5987027"/>
              <a:gd name="connsiteX2147" fmla="*/ 6216558 w 6717218"/>
              <a:gd name="connsiteY2147" fmla="*/ 645339 h 5987027"/>
              <a:gd name="connsiteX2148" fmla="*/ 6214851 w 6717218"/>
              <a:gd name="connsiteY2148" fmla="*/ 662392 h 5987027"/>
              <a:gd name="connsiteX2149" fmla="*/ 6239382 w 6717218"/>
              <a:gd name="connsiteY2149" fmla="*/ 680782 h 5987027"/>
              <a:gd name="connsiteX2150" fmla="*/ 6251806 w 6717218"/>
              <a:gd name="connsiteY2150" fmla="*/ 686318 h 5987027"/>
              <a:gd name="connsiteX2151" fmla="*/ 6247349 w 6717218"/>
              <a:gd name="connsiteY2151" fmla="*/ 693624 h 5987027"/>
              <a:gd name="connsiteX2152" fmla="*/ 6243401 w 6717218"/>
              <a:gd name="connsiteY2152" fmla="*/ 693916 h 5987027"/>
              <a:gd name="connsiteX2153" fmla="*/ 6235718 w 6717218"/>
              <a:gd name="connsiteY2153" fmla="*/ 690106 h 5987027"/>
              <a:gd name="connsiteX2154" fmla="*/ 6232542 w 6717218"/>
              <a:gd name="connsiteY2154" fmla="*/ 686190 h 5987027"/>
              <a:gd name="connsiteX2155" fmla="*/ 6233409 w 6717218"/>
              <a:gd name="connsiteY2155" fmla="*/ 688961 h 5987027"/>
              <a:gd name="connsiteX2156" fmla="*/ 6229577 w 6717218"/>
              <a:gd name="connsiteY2156" fmla="*/ 687060 h 5987027"/>
              <a:gd name="connsiteX2157" fmla="*/ 6040644 w 6717218"/>
              <a:gd name="connsiteY2157" fmla="*/ 596406 h 5987027"/>
              <a:gd name="connsiteX2158" fmla="*/ 6124203 w 6717218"/>
              <a:gd name="connsiteY2158" fmla="*/ 666202 h 5987027"/>
              <a:gd name="connsiteX2159" fmla="*/ 6142405 w 6717218"/>
              <a:gd name="connsiteY2159" fmla="*/ 679250 h 5987027"/>
              <a:gd name="connsiteX2160" fmla="*/ 6149409 w 6717218"/>
              <a:gd name="connsiteY2160" fmla="*/ 691261 h 5987027"/>
              <a:gd name="connsiteX2161" fmla="*/ 6104291 w 6717218"/>
              <a:gd name="connsiteY2161" fmla="*/ 684936 h 5987027"/>
              <a:gd name="connsiteX2162" fmla="*/ 6080718 w 6717218"/>
              <a:gd name="connsiteY2162" fmla="*/ 665672 h 5987027"/>
              <a:gd name="connsiteX2163" fmla="*/ 6068666 w 6717218"/>
              <a:gd name="connsiteY2163" fmla="*/ 657202 h 5987027"/>
              <a:gd name="connsiteX2164" fmla="*/ 6061953 w 6717218"/>
              <a:gd name="connsiteY2164" fmla="*/ 654362 h 5987027"/>
              <a:gd name="connsiteX2165" fmla="*/ 6063250 w 6717218"/>
              <a:gd name="connsiteY2165" fmla="*/ 655674 h 5987027"/>
              <a:gd name="connsiteX2166" fmla="*/ 6104921 w 6717218"/>
              <a:gd name="connsiteY2166" fmla="*/ 711368 h 5987027"/>
              <a:gd name="connsiteX2167" fmla="*/ 6129189 w 6717218"/>
              <a:gd name="connsiteY2167" fmla="*/ 736254 h 5987027"/>
              <a:gd name="connsiteX2168" fmla="*/ 6169602 w 6717218"/>
              <a:gd name="connsiteY2168" fmla="*/ 779667 h 5987027"/>
              <a:gd name="connsiteX2169" fmla="*/ 6158375 w 6717218"/>
              <a:gd name="connsiteY2169" fmla="*/ 776134 h 5987027"/>
              <a:gd name="connsiteX2170" fmla="*/ 6146497 w 6717218"/>
              <a:gd name="connsiteY2170" fmla="*/ 770542 h 5987027"/>
              <a:gd name="connsiteX2171" fmla="*/ 6228371 w 6717218"/>
              <a:gd name="connsiteY2171" fmla="*/ 890417 h 5987027"/>
              <a:gd name="connsiteX2172" fmla="*/ 6300538 w 6717218"/>
              <a:gd name="connsiteY2172" fmla="*/ 985609 h 5987027"/>
              <a:gd name="connsiteX2173" fmla="*/ 6274226 w 6717218"/>
              <a:gd name="connsiteY2173" fmla="*/ 974237 h 5987027"/>
              <a:gd name="connsiteX2174" fmla="*/ 6274103 w 6717218"/>
              <a:gd name="connsiteY2174" fmla="*/ 974189 h 5987027"/>
              <a:gd name="connsiteX2175" fmla="*/ 6275098 w 6717218"/>
              <a:gd name="connsiteY2175" fmla="*/ 975333 h 5987027"/>
              <a:gd name="connsiteX2176" fmla="*/ 6404927 w 6717218"/>
              <a:gd name="connsiteY2176" fmla="*/ 1123301 h 5987027"/>
              <a:gd name="connsiteX2177" fmla="*/ 6429235 w 6717218"/>
              <a:gd name="connsiteY2177" fmla="*/ 1155365 h 5987027"/>
              <a:gd name="connsiteX2178" fmla="*/ 6559021 w 6717218"/>
              <a:gd name="connsiteY2178" fmla="*/ 1345062 h 5987027"/>
              <a:gd name="connsiteX2179" fmla="*/ 6524199 w 6717218"/>
              <a:gd name="connsiteY2179" fmla="*/ 1307395 h 5987027"/>
              <a:gd name="connsiteX2180" fmla="*/ 6431977 w 6717218"/>
              <a:gd name="connsiteY2180" fmla="*/ 1208510 h 5987027"/>
              <a:gd name="connsiteX2181" fmla="*/ 6466703 w 6717218"/>
              <a:gd name="connsiteY2181" fmla="*/ 1257911 h 5987027"/>
              <a:gd name="connsiteX2182" fmla="*/ 6609242 w 6717218"/>
              <a:gd name="connsiteY2182" fmla="*/ 1425147 h 5987027"/>
              <a:gd name="connsiteX2183" fmla="*/ 6623444 w 6717218"/>
              <a:gd name="connsiteY2183" fmla="*/ 1439436 h 5987027"/>
              <a:gd name="connsiteX2184" fmla="*/ 6657861 w 6717218"/>
              <a:gd name="connsiteY2184" fmla="*/ 1490616 h 5987027"/>
              <a:gd name="connsiteX2185" fmla="*/ 6673500 w 6717218"/>
              <a:gd name="connsiteY2185" fmla="*/ 1516014 h 5987027"/>
              <a:gd name="connsiteX2186" fmla="*/ 6668784 w 6717218"/>
              <a:gd name="connsiteY2186" fmla="*/ 1511570 h 5987027"/>
              <a:gd name="connsiteX2187" fmla="*/ 6635066 w 6717218"/>
              <a:gd name="connsiteY2187" fmla="*/ 1477292 h 5987027"/>
              <a:gd name="connsiteX2188" fmla="*/ 6593337 w 6717218"/>
              <a:gd name="connsiteY2188" fmla="*/ 1455232 h 5987027"/>
              <a:gd name="connsiteX2189" fmla="*/ 6567178 w 6717218"/>
              <a:gd name="connsiteY2189" fmla="*/ 1417810 h 5987027"/>
              <a:gd name="connsiteX2190" fmla="*/ 6549214 w 6717218"/>
              <a:gd name="connsiteY2190" fmla="*/ 1411572 h 5987027"/>
              <a:gd name="connsiteX2191" fmla="*/ 6526624 w 6717218"/>
              <a:gd name="connsiteY2191" fmla="*/ 1396655 h 5987027"/>
              <a:gd name="connsiteX2192" fmla="*/ 6496258 w 6717218"/>
              <a:gd name="connsiteY2192" fmla="*/ 1353700 h 5987027"/>
              <a:gd name="connsiteX2193" fmla="*/ 6280263 w 6717218"/>
              <a:gd name="connsiteY2193" fmla="*/ 1047365 h 5987027"/>
              <a:gd name="connsiteX2194" fmla="*/ 6226641 w 6717218"/>
              <a:gd name="connsiteY2194" fmla="*/ 977631 h 5987027"/>
              <a:gd name="connsiteX2195" fmla="*/ 6197358 w 6717218"/>
              <a:gd name="connsiteY2195" fmla="*/ 939584 h 5987027"/>
              <a:gd name="connsiteX2196" fmla="*/ 6197324 w 6717218"/>
              <a:gd name="connsiteY2196" fmla="*/ 939555 h 5987027"/>
              <a:gd name="connsiteX2197" fmla="*/ 6133575 w 6717218"/>
              <a:gd name="connsiteY2197" fmla="*/ 889806 h 5987027"/>
              <a:gd name="connsiteX2198" fmla="*/ 6100156 w 6717218"/>
              <a:gd name="connsiteY2198" fmla="*/ 863725 h 5987027"/>
              <a:gd name="connsiteX2199" fmla="*/ 6080791 w 6717218"/>
              <a:gd name="connsiteY2199" fmla="*/ 849281 h 5987027"/>
              <a:gd name="connsiteX2200" fmla="*/ 6079413 w 6717218"/>
              <a:gd name="connsiteY2200" fmla="*/ 857434 h 5987027"/>
              <a:gd name="connsiteX2201" fmla="*/ 6082139 w 6717218"/>
              <a:gd name="connsiteY2201" fmla="*/ 865729 h 5987027"/>
              <a:gd name="connsiteX2202" fmla="*/ 6128052 w 6717218"/>
              <a:gd name="connsiteY2202" fmla="*/ 896538 h 5987027"/>
              <a:gd name="connsiteX2203" fmla="*/ 6178196 w 6717218"/>
              <a:gd name="connsiteY2203" fmla="*/ 935526 h 5987027"/>
              <a:gd name="connsiteX2204" fmla="*/ 6157555 w 6717218"/>
              <a:gd name="connsiteY2204" fmla="*/ 931917 h 5987027"/>
              <a:gd name="connsiteX2205" fmla="*/ 6129842 w 6717218"/>
              <a:gd name="connsiteY2205" fmla="*/ 914311 h 5987027"/>
              <a:gd name="connsiteX2206" fmla="*/ 6119241 w 6717218"/>
              <a:gd name="connsiteY2206" fmla="*/ 911699 h 5987027"/>
              <a:gd name="connsiteX2207" fmla="*/ 6137476 w 6717218"/>
              <a:gd name="connsiteY2207" fmla="*/ 933912 h 5987027"/>
              <a:gd name="connsiteX2208" fmla="*/ 6187758 w 6717218"/>
              <a:gd name="connsiteY2208" fmla="*/ 971783 h 5987027"/>
              <a:gd name="connsiteX2209" fmla="*/ 6307899 w 6717218"/>
              <a:gd name="connsiteY2209" fmla="*/ 1130780 h 5987027"/>
              <a:gd name="connsiteX2210" fmla="*/ 6415639 w 6717218"/>
              <a:gd name="connsiteY2210" fmla="*/ 1273773 h 5987027"/>
              <a:gd name="connsiteX2211" fmla="*/ 6432337 w 6717218"/>
              <a:gd name="connsiteY2211" fmla="*/ 1297674 h 5987027"/>
              <a:gd name="connsiteX2212" fmla="*/ 6426629 w 6717218"/>
              <a:gd name="connsiteY2212" fmla="*/ 1296249 h 5987027"/>
              <a:gd name="connsiteX2213" fmla="*/ 6474182 w 6717218"/>
              <a:gd name="connsiteY2213" fmla="*/ 1361200 h 5987027"/>
              <a:gd name="connsiteX2214" fmla="*/ 6487718 w 6717218"/>
              <a:gd name="connsiteY2214" fmla="*/ 1376941 h 5987027"/>
              <a:gd name="connsiteX2215" fmla="*/ 6517504 w 6717218"/>
              <a:gd name="connsiteY2215" fmla="*/ 1419576 h 5987027"/>
              <a:gd name="connsiteX2216" fmla="*/ 6527472 w 6717218"/>
              <a:gd name="connsiteY2216" fmla="*/ 1434459 h 5987027"/>
              <a:gd name="connsiteX2217" fmla="*/ 6527485 w 6717218"/>
              <a:gd name="connsiteY2217" fmla="*/ 1435940 h 5987027"/>
              <a:gd name="connsiteX2218" fmla="*/ 6531988 w 6717218"/>
              <a:gd name="connsiteY2218" fmla="*/ 1453844 h 5987027"/>
              <a:gd name="connsiteX2219" fmla="*/ 6557793 w 6717218"/>
              <a:gd name="connsiteY2219" fmla="*/ 1489291 h 5987027"/>
              <a:gd name="connsiteX2220" fmla="*/ 6568052 w 6717218"/>
              <a:gd name="connsiteY2220" fmla="*/ 1499386 h 5987027"/>
              <a:gd name="connsiteX2221" fmla="*/ 6569989 w 6717218"/>
              <a:gd name="connsiteY2221" fmla="*/ 1503486 h 5987027"/>
              <a:gd name="connsiteX2222" fmla="*/ 6496636 w 6717218"/>
              <a:gd name="connsiteY2222" fmla="*/ 1427680 h 5987027"/>
              <a:gd name="connsiteX2223" fmla="*/ 6342913 w 6717218"/>
              <a:gd name="connsiteY2223" fmla="*/ 1212655 h 5987027"/>
              <a:gd name="connsiteX2224" fmla="*/ 6261098 w 6717218"/>
              <a:gd name="connsiteY2224" fmla="*/ 1111599 h 5987027"/>
              <a:gd name="connsiteX2225" fmla="*/ 6241820 w 6717218"/>
              <a:gd name="connsiteY2225" fmla="*/ 1102836 h 5987027"/>
              <a:gd name="connsiteX2226" fmla="*/ 6244614 w 6717218"/>
              <a:gd name="connsiteY2226" fmla="*/ 1114452 h 5987027"/>
              <a:gd name="connsiteX2227" fmla="*/ 6271575 w 6717218"/>
              <a:gd name="connsiteY2227" fmla="*/ 1155657 h 5987027"/>
              <a:gd name="connsiteX2228" fmla="*/ 6273988 w 6717218"/>
              <a:gd name="connsiteY2228" fmla="*/ 1159396 h 5987027"/>
              <a:gd name="connsiteX2229" fmla="*/ 6284044 w 6717218"/>
              <a:gd name="connsiteY2229" fmla="*/ 1172761 h 5987027"/>
              <a:gd name="connsiteX2230" fmla="*/ 6347967 w 6717218"/>
              <a:gd name="connsiteY2230" fmla="*/ 1267271 h 5987027"/>
              <a:gd name="connsiteX2231" fmla="*/ 6399952 w 6717218"/>
              <a:gd name="connsiteY2231" fmla="*/ 1344860 h 5987027"/>
              <a:gd name="connsiteX2232" fmla="*/ 6380899 w 6717218"/>
              <a:gd name="connsiteY2232" fmla="*/ 1322750 h 5987027"/>
              <a:gd name="connsiteX2233" fmla="*/ 6350770 w 6717218"/>
              <a:gd name="connsiteY2233" fmla="*/ 1303408 h 5987027"/>
              <a:gd name="connsiteX2234" fmla="*/ 6348647 w 6717218"/>
              <a:gd name="connsiteY2234" fmla="*/ 1303545 h 5987027"/>
              <a:gd name="connsiteX2235" fmla="*/ 6340341 w 6717218"/>
              <a:gd name="connsiteY2235" fmla="*/ 1292549 h 5987027"/>
              <a:gd name="connsiteX2236" fmla="*/ 6321695 w 6717218"/>
              <a:gd name="connsiteY2236" fmla="*/ 1266824 h 5987027"/>
              <a:gd name="connsiteX2237" fmla="*/ 6227243 w 6717218"/>
              <a:gd name="connsiteY2237" fmla="*/ 1144518 h 5987027"/>
              <a:gd name="connsiteX2238" fmla="*/ 6231706 w 6717218"/>
              <a:gd name="connsiteY2238" fmla="*/ 1161536 h 5987027"/>
              <a:gd name="connsiteX2239" fmla="*/ 6236370 w 6717218"/>
              <a:gd name="connsiteY2239" fmla="*/ 1179332 h 5987027"/>
              <a:gd name="connsiteX2240" fmla="*/ 6262899 w 6717218"/>
              <a:gd name="connsiteY2240" fmla="*/ 1208930 h 5987027"/>
              <a:gd name="connsiteX2241" fmla="*/ 6273562 w 6717218"/>
              <a:gd name="connsiteY2241" fmla="*/ 1249606 h 5987027"/>
              <a:gd name="connsiteX2242" fmla="*/ 6300841 w 6717218"/>
              <a:gd name="connsiteY2242" fmla="*/ 1283947 h 5987027"/>
              <a:gd name="connsiteX2243" fmla="*/ 6318627 w 6717218"/>
              <a:gd name="connsiteY2243" fmla="*/ 1311684 h 5987027"/>
              <a:gd name="connsiteX2244" fmla="*/ 6316379 w 6717218"/>
              <a:gd name="connsiteY2244" fmla="*/ 1312642 h 5987027"/>
              <a:gd name="connsiteX2245" fmla="*/ 6307859 w 6717218"/>
              <a:gd name="connsiteY2245" fmla="*/ 1311767 h 5987027"/>
              <a:gd name="connsiteX2246" fmla="*/ 6292087 w 6717218"/>
              <a:gd name="connsiteY2246" fmla="*/ 1298515 h 5987027"/>
              <a:gd name="connsiteX2247" fmla="*/ 6269125 w 6717218"/>
              <a:gd name="connsiteY2247" fmla="*/ 1267069 h 5987027"/>
              <a:gd name="connsiteX2248" fmla="*/ 6252848 w 6717218"/>
              <a:gd name="connsiteY2248" fmla="*/ 1242191 h 5987027"/>
              <a:gd name="connsiteX2249" fmla="*/ 6239657 w 6717218"/>
              <a:gd name="connsiteY2249" fmla="*/ 1238981 h 5987027"/>
              <a:gd name="connsiteX2250" fmla="*/ 6235208 w 6717218"/>
              <a:gd name="connsiteY2250" fmla="*/ 1236684 h 5987027"/>
              <a:gd name="connsiteX2251" fmla="*/ 6213288 w 6717218"/>
              <a:gd name="connsiteY2251" fmla="*/ 1209912 h 5987027"/>
              <a:gd name="connsiteX2252" fmla="*/ 6186171 w 6717218"/>
              <a:gd name="connsiteY2252" fmla="*/ 1177902 h 5987027"/>
              <a:gd name="connsiteX2253" fmla="*/ 6183647 w 6717218"/>
              <a:gd name="connsiteY2253" fmla="*/ 1175138 h 5987027"/>
              <a:gd name="connsiteX2254" fmla="*/ 6173254 w 6717218"/>
              <a:gd name="connsiteY2254" fmla="*/ 1158088 h 5987027"/>
              <a:gd name="connsiteX2255" fmla="*/ 6120026 w 6717218"/>
              <a:gd name="connsiteY2255" fmla="*/ 1063009 h 5987027"/>
              <a:gd name="connsiteX2256" fmla="*/ 6121407 w 6717218"/>
              <a:gd name="connsiteY2256" fmla="*/ 1064968 h 5987027"/>
              <a:gd name="connsiteX2257" fmla="*/ 6124559 w 6717218"/>
              <a:gd name="connsiteY2257" fmla="*/ 1069572 h 5987027"/>
              <a:gd name="connsiteX2258" fmla="*/ 6123898 w 6717218"/>
              <a:gd name="connsiteY2258" fmla="*/ 1068499 h 5987027"/>
              <a:gd name="connsiteX2259" fmla="*/ 6121407 w 6717218"/>
              <a:gd name="connsiteY2259" fmla="*/ 1064968 h 5987027"/>
              <a:gd name="connsiteX2260" fmla="*/ 6119841 w 6717218"/>
              <a:gd name="connsiteY2260" fmla="*/ 1062677 h 5987027"/>
              <a:gd name="connsiteX2261" fmla="*/ 6120026 w 6717218"/>
              <a:gd name="connsiteY2261" fmla="*/ 1063009 h 5987027"/>
              <a:gd name="connsiteX2262" fmla="*/ 6112008 w 6717218"/>
              <a:gd name="connsiteY2262" fmla="*/ 1051639 h 5987027"/>
              <a:gd name="connsiteX2263" fmla="*/ 6084858 w 6717218"/>
              <a:gd name="connsiteY2263" fmla="*/ 1023440 h 5987027"/>
              <a:gd name="connsiteX2264" fmla="*/ 6125899 w 6717218"/>
              <a:gd name="connsiteY2264" fmla="*/ 1085786 h 5987027"/>
              <a:gd name="connsiteX2265" fmla="*/ 6177748 w 6717218"/>
              <a:gd name="connsiteY2265" fmla="*/ 1168679 h 5987027"/>
              <a:gd name="connsiteX2266" fmla="*/ 6057056 w 6717218"/>
              <a:gd name="connsiteY2266" fmla="*/ 1036532 h 5987027"/>
              <a:gd name="connsiteX2267" fmla="*/ 6053997 w 6717218"/>
              <a:gd name="connsiteY2267" fmla="*/ 1036959 h 5987027"/>
              <a:gd name="connsiteX2268" fmla="*/ 6043749 w 6717218"/>
              <a:gd name="connsiteY2268" fmla="*/ 1039079 h 5987027"/>
              <a:gd name="connsiteX2269" fmla="*/ 6121885 w 6717218"/>
              <a:gd name="connsiteY2269" fmla="*/ 1130103 h 5987027"/>
              <a:gd name="connsiteX2270" fmla="*/ 6228612 w 6717218"/>
              <a:gd name="connsiteY2270" fmla="*/ 1252895 h 5987027"/>
              <a:gd name="connsiteX2271" fmla="*/ 6240865 w 6717218"/>
              <a:gd name="connsiteY2271" fmla="*/ 1267277 h 5987027"/>
              <a:gd name="connsiteX2272" fmla="*/ 6252175 w 6717218"/>
              <a:gd name="connsiteY2272" fmla="*/ 1284848 h 5987027"/>
              <a:gd name="connsiteX2273" fmla="*/ 6281440 w 6717218"/>
              <a:gd name="connsiteY2273" fmla="*/ 1351271 h 5987027"/>
              <a:gd name="connsiteX2274" fmla="*/ 6316934 w 6717218"/>
              <a:gd name="connsiteY2274" fmla="*/ 1415073 h 5987027"/>
              <a:gd name="connsiteX2275" fmla="*/ 6307346 w 6717218"/>
              <a:gd name="connsiteY2275" fmla="*/ 1435493 h 5987027"/>
              <a:gd name="connsiteX2276" fmla="*/ 6305922 w 6717218"/>
              <a:gd name="connsiteY2276" fmla="*/ 1438879 h 5987027"/>
              <a:gd name="connsiteX2277" fmla="*/ 6265970 w 6717218"/>
              <a:gd name="connsiteY2277" fmla="*/ 1405099 h 5987027"/>
              <a:gd name="connsiteX2278" fmla="*/ 6249389 w 6717218"/>
              <a:gd name="connsiteY2278" fmla="*/ 1400058 h 5987027"/>
              <a:gd name="connsiteX2279" fmla="*/ 6238854 w 6717218"/>
              <a:gd name="connsiteY2279" fmla="*/ 1396855 h 5987027"/>
              <a:gd name="connsiteX2280" fmla="*/ 6236673 w 6717218"/>
              <a:gd name="connsiteY2280" fmla="*/ 1393723 h 5987027"/>
              <a:gd name="connsiteX2281" fmla="*/ 6180445 w 6717218"/>
              <a:gd name="connsiteY2281" fmla="*/ 1316494 h 5987027"/>
              <a:gd name="connsiteX2282" fmla="*/ 6126615 w 6717218"/>
              <a:gd name="connsiteY2282" fmla="*/ 1250580 h 5987027"/>
              <a:gd name="connsiteX2283" fmla="*/ 6091630 w 6717218"/>
              <a:gd name="connsiteY2283" fmla="*/ 1211343 h 5987027"/>
              <a:gd name="connsiteX2284" fmla="*/ 6071045 w 6717218"/>
              <a:gd name="connsiteY2284" fmla="*/ 1202541 h 5987027"/>
              <a:gd name="connsiteX2285" fmla="*/ 6068032 w 6717218"/>
              <a:gd name="connsiteY2285" fmla="*/ 1201984 h 5987027"/>
              <a:gd name="connsiteX2286" fmla="*/ 6068793 w 6717218"/>
              <a:gd name="connsiteY2286" fmla="*/ 1203132 h 5987027"/>
              <a:gd name="connsiteX2287" fmla="*/ 6063365 w 6717218"/>
              <a:gd name="connsiteY2287" fmla="*/ 1201823 h 5987027"/>
              <a:gd name="connsiteX2288" fmla="*/ 6060872 w 6717218"/>
              <a:gd name="connsiteY2288" fmla="*/ 1200679 h 5987027"/>
              <a:gd name="connsiteX2289" fmla="*/ 6060858 w 6717218"/>
              <a:gd name="connsiteY2289" fmla="*/ 1200664 h 5987027"/>
              <a:gd name="connsiteX2290" fmla="*/ 6059595 w 6717218"/>
              <a:gd name="connsiteY2290" fmla="*/ 1200432 h 5987027"/>
              <a:gd name="connsiteX2291" fmla="*/ 6052821 w 6717218"/>
              <a:gd name="connsiteY2291" fmla="*/ 1202747 h 5987027"/>
              <a:gd name="connsiteX2292" fmla="*/ 6153752 w 6717218"/>
              <a:gd name="connsiteY2292" fmla="*/ 1354114 h 5987027"/>
              <a:gd name="connsiteX2293" fmla="*/ 6213909 w 6717218"/>
              <a:gd name="connsiteY2293" fmla="*/ 1466775 h 5987027"/>
              <a:gd name="connsiteX2294" fmla="*/ 6214893 w 6717218"/>
              <a:gd name="connsiteY2294" fmla="*/ 1481831 h 5987027"/>
              <a:gd name="connsiteX2295" fmla="*/ 6215069 w 6717218"/>
              <a:gd name="connsiteY2295" fmla="*/ 1484520 h 5987027"/>
              <a:gd name="connsiteX2296" fmla="*/ 6083783 w 6717218"/>
              <a:gd name="connsiteY2296" fmla="*/ 1343397 h 5987027"/>
              <a:gd name="connsiteX2297" fmla="*/ 5834835 w 6717218"/>
              <a:gd name="connsiteY2297" fmla="*/ 1060382 h 5987027"/>
              <a:gd name="connsiteX2298" fmla="*/ 5826389 w 6717218"/>
              <a:gd name="connsiteY2298" fmla="*/ 1058310 h 5987027"/>
              <a:gd name="connsiteX2299" fmla="*/ 5818407 w 6717218"/>
              <a:gd name="connsiteY2299" fmla="*/ 1065390 h 5987027"/>
              <a:gd name="connsiteX2300" fmla="*/ 5848608 w 6717218"/>
              <a:gd name="connsiteY2300" fmla="*/ 1100959 h 5987027"/>
              <a:gd name="connsiteX2301" fmla="*/ 5926359 w 6717218"/>
              <a:gd name="connsiteY2301" fmla="*/ 1201972 h 5987027"/>
              <a:gd name="connsiteX2302" fmla="*/ 5849799 w 6717218"/>
              <a:gd name="connsiteY2302" fmla="*/ 1127333 h 5987027"/>
              <a:gd name="connsiteX2303" fmla="*/ 5798980 w 6717218"/>
              <a:gd name="connsiteY2303" fmla="*/ 1069599 h 5987027"/>
              <a:gd name="connsiteX2304" fmla="*/ 5793704 w 6717218"/>
              <a:gd name="connsiteY2304" fmla="*/ 1080211 h 5987027"/>
              <a:gd name="connsiteX2305" fmla="*/ 5792376 w 6717218"/>
              <a:gd name="connsiteY2305" fmla="*/ 1087356 h 5987027"/>
              <a:gd name="connsiteX2306" fmla="*/ 5817768 w 6717218"/>
              <a:gd name="connsiteY2306" fmla="*/ 1118492 h 5987027"/>
              <a:gd name="connsiteX2307" fmla="*/ 5999315 w 6717218"/>
              <a:gd name="connsiteY2307" fmla="*/ 1341116 h 5987027"/>
              <a:gd name="connsiteX2308" fmla="*/ 6068390 w 6717218"/>
              <a:gd name="connsiteY2308" fmla="*/ 1422722 h 5987027"/>
              <a:gd name="connsiteX2309" fmla="*/ 6133286 w 6717218"/>
              <a:gd name="connsiteY2309" fmla="*/ 1489397 h 5987027"/>
              <a:gd name="connsiteX2310" fmla="*/ 6230061 w 6717218"/>
              <a:gd name="connsiteY2310" fmla="*/ 1633451 h 5987027"/>
              <a:gd name="connsiteX2311" fmla="*/ 6321793 w 6717218"/>
              <a:gd name="connsiteY2311" fmla="*/ 1762102 h 5987027"/>
              <a:gd name="connsiteX2312" fmla="*/ 6317183 w 6717218"/>
              <a:gd name="connsiteY2312" fmla="*/ 1758484 h 5987027"/>
              <a:gd name="connsiteX2313" fmla="*/ 6205910 w 6717218"/>
              <a:gd name="connsiteY2313" fmla="*/ 1650243 h 5987027"/>
              <a:gd name="connsiteX2314" fmla="*/ 6198905 w 6717218"/>
              <a:gd name="connsiteY2314" fmla="*/ 1677582 h 5987027"/>
              <a:gd name="connsiteX2315" fmla="*/ 6174644 w 6717218"/>
              <a:gd name="connsiteY2315" fmla="*/ 1664758 h 5987027"/>
              <a:gd name="connsiteX2316" fmla="*/ 6202017 w 6717218"/>
              <a:gd name="connsiteY2316" fmla="*/ 1705459 h 5987027"/>
              <a:gd name="connsiteX2317" fmla="*/ 6211534 w 6717218"/>
              <a:gd name="connsiteY2317" fmla="*/ 1714196 h 5987027"/>
              <a:gd name="connsiteX2318" fmla="*/ 6214181 w 6717218"/>
              <a:gd name="connsiteY2318" fmla="*/ 1717599 h 5987027"/>
              <a:gd name="connsiteX2319" fmla="*/ 6254560 w 6717218"/>
              <a:gd name="connsiteY2319" fmla="*/ 1772026 h 5987027"/>
              <a:gd name="connsiteX2320" fmla="*/ 6353284 w 6717218"/>
              <a:gd name="connsiteY2320" fmla="*/ 1920230 h 5987027"/>
              <a:gd name="connsiteX2321" fmla="*/ 6352577 w 6717218"/>
              <a:gd name="connsiteY2321" fmla="*/ 1919542 h 5987027"/>
              <a:gd name="connsiteX2322" fmla="*/ 6318870 w 6717218"/>
              <a:gd name="connsiteY2322" fmla="*/ 1887521 h 5987027"/>
              <a:gd name="connsiteX2323" fmla="*/ 6237316 w 6717218"/>
              <a:gd name="connsiteY2323" fmla="*/ 1802327 h 5987027"/>
              <a:gd name="connsiteX2324" fmla="*/ 6222227 w 6717218"/>
              <a:gd name="connsiteY2324" fmla="*/ 1791407 h 5987027"/>
              <a:gd name="connsiteX2325" fmla="*/ 6143299 w 6717218"/>
              <a:gd name="connsiteY2325" fmla="*/ 1681108 h 5987027"/>
              <a:gd name="connsiteX2326" fmla="*/ 6017085 w 6717218"/>
              <a:gd name="connsiteY2326" fmla="*/ 1509605 h 5987027"/>
              <a:gd name="connsiteX2327" fmla="*/ 6017246 w 6717218"/>
              <a:gd name="connsiteY2327" fmla="*/ 1510620 h 5987027"/>
              <a:gd name="connsiteX2328" fmla="*/ 5969627 w 6717218"/>
              <a:gd name="connsiteY2328" fmla="*/ 1469556 h 5987027"/>
              <a:gd name="connsiteX2329" fmla="*/ 5975685 w 6717218"/>
              <a:gd name="connsiteY2329" fmla="*/ 1492667 h 5987027"/>
              <a:gd name="connsiteX2330" fmla="*/ 5918945 w 6717218"/>
              <a:gd name="connsiteY2330" fmla="*/ 1415664 h 5987027"/>
              <a:gd name="connsiteX2331" fmla="*/ 5910539 w 6717218"/>
              <a:gd name="connsiteY2331" fmla="*/ 1399604 h 5987027"/>
              <a:gd name="connsiteX2332" fmla="*/ 5910392 w 6717218"/>
              <a:gd name="connsiteY2332" fmla="*/ 1399457 h 5987027"/>
              <a:gd name="connsiteX2333" fmla="*/ 5797559 w 6717218"/>
              <a:gd name="connsiteY2333" fmla="*/ 1295471 h 5987027"/>
              <a:gd name="connsiteX2334" fmla="*/ 5807459 w 6717218"/>
              <a:gd name="connsiteY2334" fmla="*/ 1311793 h 5987027"/>
              <a:gd name="connsiteX2335" fmla="*/ 5815475 w 6717218"/>
              <a:gd name="connsiteY2335" fmla="*/ 1326213 h 5987027"/>
              <a:gd name="connsiteX2336" fmla="*/ 5822529 w 6717218"/>
              <a:gd name="connsiteY2336" fmla="*/ 1336717 h 5987027"/>
              <a:gd name="connsiteX2337" fmla="*/ 5847237 w 6717218"/>
              <a:gd name="connsiteY2337" fmla="*/ 1359090 h 5987027"/>
              <a:gd name="connsiteX2338" fmla="*/ 5883615 w 6717218"/>
              <a:gd name="connsiteY2338" fmla="*/ 1402766 h 5987027"/>
              <a:gd name="connsiteX2339" fmla="*/ 5884053 w 6717218"/>
              <a:gd name="connsiteY2339" fmla="*/ 1416341 h 5987027"/>
              <a:gd name="connsiteX2340" fmla="*/ 5884773 w 6717218"/>
              <a:gd name="connsiteY2340" fmla="*/ 1419221 h 5987027"/>
              <a:gd name="connsiteX2341" fmla="*/ 5897622 w 6717218"/>
              <a:gd name="connsiteY2341" fmla="*/ 1436463 h 5987027"/>
              <a:gd name="connsiteX2342" fmla="*/ 5890512 w 6717218"/>
              <a:gd name="connsiteY2342" fmla="*/ 1429996 h 5987027"/>
              <a:gd name="connsiteX2343" fmla="*/ 5899044 w 6717218"/>
              <a:gd name="connsiteY2343" fmla="*/ 1438904 h 5987027"/>
              <a:gd name="connsiteX2344" fmla="*/ 5897622 w 6717218"/>
              <a:gd name="connsiteY2344" fmla="*/ 1436463 h 5987027"/>
              <a:gd name="connsiteX2345" fmla="*/ 5915557 w 6717218"/>
              <a:gd name="connsiteY2345" fmla="*/ 1453844 h 5987027"/>
              <a:gd name="connsiteX2346" fmla="*/ 5915655 w 6717218"/>
              <a:gd name="connsiteY2346" fmla="*/ 1455402 h 5987027"/>
              <a:gd name="connsiteX2347" fmla="*/ 5935503 w 6717218"/>
              <a:gd name="connsiteY2347" fmla="*/ 1474252 h 5987027"/>
              <a:gd name="connsiteX2348" fmla="*/ 5982712 w 6717218"/>
              <a:gd name="connsiteY2348" fmla="*/ 1527029 h 5987027"/>
              <a:gd name="connsiteX2349" fmla="*/ 5983854 w 6717218"/>
              <a:gd name="connsiteY2349" fmla="*/ 1556011 h 5987027"/>
              <a:gd name="connsiteX2350" fmla="*/ 5989239 w 6717218"/>
              <a:gd name="connsiteY2350" fmla="*/ 1562542 h 5987027"/>
              <a:gd name="connsiteX2351" fmla="*/ 5995467 w 6717218"/>
              <a:gd name="connsiteY2351" fmla="*/ 1567239 h 5987027"/>
              <a:gd name="connsiteX2352" fmla="*/ 6002461 w 6717218"/>
              <a:gd name="connsiteY2352" fmla="*/ 1576417 h 5987027"/>
              <a:gd name="connsiteX2353" fmla="*/ 6001858 w 6717218"/>
              <a:gd name="connsiteY2353" fmla="*/ 1578469 h 5987027"/>
              <a:gd name="connsiteX2354" fmla="*/ 6006266 w 6717218"/>
              <a:gd name="connsiteY2354" fmla="*/ 1581409 h 5987027"/>
              <a:gd name="connsiteX2355" fmla="*/ 6002461 w 6717218"/>
              <a:gd name="connsiteY2355" fmla="*/ 1576417 h 5987027"/>
              <a:gd name="connsiteX2356" fmla="*/ 6003400 w 6717218"/>
              <a:gd name="connsiteY2356" fmla="*/ 1573226 h 5987027"/>
              <a:gd name="connsiteX2357" fmla="*/ 6020266 w 6717218"/>
              <a:gd name="connsiteY2357" fmla="*/ 1608514 h 5987027"/>
              <a:gd name="connsiteX2358" fmla="*/ 6017461 w 6717218"/>
              <a:gd name="connsiteY2358" fmla="*/ 1608133 h 5987027"/>
              <a:gd name="connsiteX2359" fmla="*/ 6008656 w 6717218"/>
              <a:gd name="connsiteY2359" fmla="*/ 1600599 h 5987027"/>
              <a:gd name="connsiteX2360" fmla="*/ 5976361 w 6717218"/>
              <a:gd name="connsiteY2360" fmla="*/ 1563040 h 5987027"/>
              <a:gd name="connsiteX2361" fmla="*/ 5977612 w 6717218"/>
              <a:gd name="connsiteY2361" fmla="*/ 1566948 h 5987027"/>
              <a:gd name="connsiteX2362" fmla="*/ 5975465 w 6717218"/>
              <a:gd name="connsiteY2362" fmla="*/ 1564053 h 5987027"/>
              <a:gd name="connsiteX2363" fmla="*/ 5952749 w 6717218"/>
              <a:gd name="connsiteY2363" fmla="*/ 1535442 h 5987027"/>
              <a:gd name="connsiteX2364" fmla="*/ 5919437 w 6717218"/>
              <a:gd name="connsiteY2364" fmla="*/ 1505428 h 5987027"/>
              <a:gd name="connsiteX2365" fmla="*/ 5938776 w 6717218"/>
              <a:gd name="connsiteY2365" fmla="*/ 1538896 h 5987027"/>
              <a:gd name="connsiteX2366" fmla="*/ 5997134 w 6717218"/>
              <a:gd name="connsiteY2366" fmla="*/ 1646100 h 5987027"/>
              <a:gd name="connsiteX2367" fmla="*/ 5930877 w 6717218"/>
              <a:gd name="connsiteY2367" fmla="*/ 1552574 h 5987027"/>
              <a:gd name="connsiteX2368" fmla="*/ 5896729 w 6717218"/>
              <a:gd name="connsiteY2368" fmla="*/ 1499192 h 5987027"/>
              <a:gd name="connsiteX2369" fmla="*/ 5888109 w 6717218"/>
              <a:gd name="connsiteY2369" fmla="*/ 1497046 h 5987027"/>
              <a:gd name="connsiteX2370" fmla="*/ 5839249 w 6717218"/>
              <a:gd name="connsiteY2370" fmla="*/ 1458846 h 5987027"/>
              <a:gd name="connsiteX2371" fmla="*/ 5813655 w 6717218"/>
              <a:gd name="connsiteY2371" fmla="*/ 1437347 h 5987027"/>
              <a:gd name="connsiteX2372" fmla="*/ 5835222 w 6717218"/>
              <a:gd name="connsiteY2372" fmla="*/ 1481022 h 5987027"/>
              <a:gd name="connsiteX2373" fmla="*/ 5878961 w 6717218"/>
              <a:gd name="connsiteY2373" fmla="*/ 1581216 h 5987027"/>
              <a:gd name="connsiteX2374" fmla="*/ 5878847 w 6717218"/>
              <a:gd name="connsiteY2374" fmla="*/ 1583325 h 5987027"/>
              <a:gd name="connsiteX2375" fmla="*/ 5928468 w 6717218"/>
              <a:gd name="connsiteY2375" fmla="*/ 1637507 h 5987027"/>
              <a:gd name="connsiteX2376" fmla="*/ 6030320 w 6717218"/>
              <a:gd name="connsiteY2376" fmla="*/ 1746524 h 5987027"/>
              <a:gd name="connsiteX2377" fmla="*/ 6044155 w 6717218"/>
              <a:gd name="connsiteY2377" fmla="*/ 1761518 h 5987027"/>
              <a:gd name="connsiteX2378" fmla="*/ 6022546 w 6717218"/>
              <a:gd name="connsiteY2378" fmla="*/ 1753185 h 5987027"/>
              <a:gd name="connsiteX2379" fmla="*/ 6014799 w 6717218"/>
              <a:gd name="connsiteY2379" fmla="*/ 1750884 h 5987027"/>
              <a:gd name="connsiteX2380" fmla="*/ 5970097 w 6717218"/>
              <a:gd name="connsiteY2380" fmla="*/ 1705366 h 5987027"/>
              <a:gd name="connsiteX2381" fmla="*/ 5960727 w 6717218"/>
              <a:gd name="connsiteY2381" fmla="*/ 1695075 h 5987027"/>
              <a:gd name="connsiteX2382" fmla="*/ 5958421 w 6717218"/>
              <a:gd name="connsiteY2382" fmla="*/ 1696317 h 5987027"/>
              <a:gd name="connsiteX2383" fmla="*/ 5963953 w 6717218"/>
              <a:gd name="connsiteY2383" fmla="*/ 1699604 h 5987027"/>
              <a:gd name="connsiteX2384" fmla="*/ 5973508 w 6717218"/>
              <a:gd name="connsiteY2384" fmla="*/ 1708906 h 5987027"/>
              <a:gd name="connsiteX2385" fmla="*/ 5999165 w 6717218"/>
              <a:gd name="connsiteY2385" fmla="*/ 1743164 h 5987027"/>
              <a:gd name="connsiteX2386" fmla="*/ 5986404 w 6717218"/>
              <a:gd name="connsiteY2386" fmla="*/ 1734789 h 5987027"/>
              <a:gd name="connsiteX2387" fmla="*/ 5979344 w 6717218"/>
              <a:gd name="connsiteY2387" fmla="*/ 1733555 h 5987027"/>
              <a:gd name="connsiteX2388" fmla="*/ 5986404 w 6717218"/>
              <a:gd name="connsiteY2388" fmla="*/ 1734789 h 5987027"/>
              <a:gd name="connsiteX2389" fmla="*/ 5980343 w 6717218"/>
              <a:gd name="connsiteY2389" fmla="*/ 1743554 h 5987027"/>
              <a:gd name="connsiteX2390" fmla="*/ 5949965 w 6717218"/>
              <a:gd name="connsiteY2390" fmla="*/ 1711748 h 5987027"/>
              <a:gd name="connsiteX2391" fmla="*/ 5926577 w 6717218"/>
              <a:gd name="connsiteY2391" fmla="*/ 1682906 h 5987027"/>
              <a:gd name="connsiteX2392" fmla="*/ 5926577 w 6717218"/>
              <a:gd name="connsiteY2392" fmla="*/ 1682906 h 5987027"/>
              <a:gd name="connsiteX2393" fmla="*/ 5949965 w 6717218"/>
              <a:gd name="connsiteY2393" fmla="*/ 1711748 h 5987027"/>
              <a:gd name="connsiteX2394" fmla="*/ 5976209 w 6717218"/>
              <a:gd name="connsiteY2394" fmla="*/ 1748973 h 5987027"/>
              <a:gd name="connsiteX2395" fmla="*/ 5955365 w 6717218"/>
              <a:gd name="connsiteY2395" fmla="*/ 1737422 h 5987027"/>
              <a:gd name="connsiteX2396" fmla="*/ 5946193 w 6717218"/>
              <a:gd name="connsiteY2396" fmla="*/ 1733033 h 5987027"/>
              <a:gd name="connsiteX2397" fmla="*/ 5872919 w 6717218"/>
              <a:gd name="connsiteY2397" fmla="*/ 1642695 h 5987027"/>
              <a:gd name="connsiteX2398" fmla="*/ 5887582 w 6717218"/>
              <a:gd name="connsiteY2398" fmla="*/ 1677068 h 5987027"/>
              <a:gd name="connsiteX2399" fmla="*/ 6014341 w 6717218"/>
              <a:gd name="connsiteY2399" fmla="*/ 1853497 h 5987027"/>
              <a:gd name="connsiteX2400" fmla="*/ 5952931 w 6717218"/>
              <a:gd name="connsiteY2400" fmla="*/ 1815434 h 5987027"/>
              <a:gd name="connsiteX2401" fmla="*/ 5960076 w 6717218"/>
              <a:gd name="connsiteY2401" fmla="*/ 1814169 h 5987027"/>
              <a:gd name="connsiteX2402" fmla="*/ 5967948 w 6717218"/>
              <a:gd name="connsiteY2402" fmla="*/ 1822248 h 5987027"/>
              <a:gd name="connsiteX2403" fmla="*/ 5965062 w 6717218"/>
              <a:gd name="connsiteY2403" fmla="*/ 1813284 h 5987027"/>
              <a:gd name="connsiteX2404" fmla="*/ 5960076 w 6717218"/>
              <a:gd name="connsiteY2404" fmla="*/ 1814169 h 5987027"/>
              <a:gd name="connsiteX2405" fmla="*/ 5946854 w 6717218"/>
              <a:gd name="connsiteY2405" fmla="*/ 1800595 h 5987027"/>
              <a:gd name="connsiteX2406" fmla="*/ 5941065 w 6717218"/>
              <a:gd name="connsiteY2406" fmla="*/ 1786457 h 5987027"/>
              <a:gd name="connsiteX2407" fmla="*/ 5931381 w 6717218"/>
              <a:gd name="connsiteY2407" fmla="*/ 1775049 h 5987027"/>
              <a:gd name="connsiteX2408" fmla="*/ 5871497 w 6717218"/>
              <a:gd name="connsiteY2408" fmla="*/ 1768286 h 5987027"/>
              <a:gd name="connsiteX2409" fmla="*/ 5760067 w 6717218"/>
              <a:gd name="connsiteY2409" fmla="*/ 1609164 h 5987027"/>
              <a:gd name="connsiteX2410" fmla="*/ 5745524 w 6717218"/>
              <a:gd name="connsiteY2410" fmla="*/ 1586497 h 5987027"/>
              <a:gd name="connsiteX2411" fmla="*/ 5717175 w 6717218"/>
              <a:gd name="connsiteY2411" fmla="*/ 1561043 h 5987027"/>
              <a:gd name="connsiteX2412" fmla="*/ 5712866 w 6717218"/>
              <a:gd name="connsiteY2412" fmla="*/ 1560699 h 5987027"/>
              <a:gd name="connsiteX2413" fmla="*/ 5711781 w 6717218"/>
              <a:gd name="connsiteY2413" fmla="*/ 1560682 h 5987027"/>
              <a:gd name="connsiteX2414" fmla="*/ 5719043 w 6717218"/>
              <a:gd name="connsiteY2414" fmla="*/ 1568416 h 5987027"/>
              <a:gd name="connsiteX2415" fmla="*/ 5728133 w 6717218"/>
              <a:gd name="connsiteY2415" fmla="*/ 1597676 h 5987027"/>
              <a:gd name="connsiteX2416" fmla="*/ 5719883 w 6717218"/>
              <a:gd name="connsiteY2416" fmla="*/ 1589780 h 5987027"/>
              <a:gd name="connsiteX2417" fmla="*/ 5731366 w 6717218"/>
              <a:gd name="connsiteY2417" fmla="*/ 1605966 h 5987027"/>
              <a:gd name="connsiteX2418" fmla="*/ 5738339 w 6717218"/>
              <a:gd name="connsiteY2418" fmla="*/ 1616133 h 5987027"/>
              <a:gd name="connsiteX2419" fmla="*/ 5768233 w 6717218"/>
              <a:gd name="connsiteY2419" fmla="*/ 1671840 h 5987027"/>
              <a:gd name="connsiteX2420" fmla="*/ 5637391 w 6717218"/>
              <a:gd name="connsiteY2420" fmla="*/ 1512877 h 5987027"/>
              <a:gd name="connsiteX2421" fmla="*/ 5633214 w 6717218"/>
              <a:gd name="connsiteY2421" fmla="*/ 1507886 h 5987027"/>
              <a:gd name="connsiteX2422" fmla="*/ 5631565 w 6717218"/>
              <a:gd name="connsiteY2422" fmla="*/ 1506893 h 5987027"/>
              <a:gd name="connsiteX2423" fmla="*/ 5618742 w 6717218"/>
              <a:gd name="connsiteY2423" fmla="*/ 1503141 h 5987027"/>
              <a:gd name="connsiteX2424" fmla="*/ 5619034 w 6717218"/>
              <a:gd name="connsiteY2424" fmla="*/ 1503860 h 5987027"/>
              <a:gd name="connsiteX2425" fmla="*/ 5636288 w 6717218"/>
              <a:gd name="connsiteY2425" fmla="*/ 1524727 h 5987027"/>
              <a:gd name="connsiteX2426" fmla="*/ 5651558 w 6717218"/>
              <a:gd name="connsiteY2426" fmla="*/ 1542328 h 5987027"/>
              <a:gd name="connsiteX2427" fmla="*/ 5656041 w 6717218"/>
              <a:gd name="connsiteY2427" fmla="*/ 1547967 h 5987027"/>
              <a:gd name="connsiteX2428" fmla="*/ 5652750 w 6717218"/>
              <a:gd name="connsiteY2428" fmla="*/ 1543000 h 5987027"/>
              <a:gd name="connsiteX2429" fmla="*/ 5694456 w 6717218"/>
              <a:gd name="connsiteY2429" fmla="*/ 1594492 h 5987027"/>
              <a:gd name="connsiteX2430" fmla="*/ 5795537 w 6717218"/>
              <a:gd name="connsiteY2430" fmla="*/ 1722721 h 5987027"/>
              <a:gd name="connsiteX2431" fmla="*/ 5797540 w 6717218"/>
              <a:gd name="connsiteY2431" fmla="*/ 1726454 h 5987027"/>
              <a:gd name="connsiteX2432" fmla="*/ 5828689 w 6717218"/>
              <a:gd name="connsiteY2432" fmla="*/ 1765347 h 5987027"/>
              <a:gd name="connsiteX2433" fmla="*/ 5739397 w 6717218"/>
              <a:gd name="connsiteY2433" fmla="*/ 1673071 h 5987027"/>
              <a:gd name="connsiteX2434" fmla="*/ 5737648 w 6717218"/>
              <a:gd name="connsiteY2434" fmla="*/ 1671183 h 5987027"/>
              <a:gd name="connsiteX2435" fmla="*/ 5733563 w 6717218"/>
              <a:gd name="connsiteY2435" fmla="*/ 1665017 h 5987027"/>
              <a:gd name="connsiteX2436" fmla="*/ 5724165 w 6717218"/>
              <a:gd name="connsiteY2436" fmla="*/ 1656638 h 5987027"/>
              <a:gd name="connsiteX2437" fmla="*/ 5701830 w 6717218"/>
              <a:gd name="connsiteY2437" fmla="*/ 1632542 h 5987027"/>
              <a:gd name="connsiteX2438" fmla="*/ 5695491 w 6717218"/>
              <a:gd name="connsiteY2438" fmla="*/ 1628547 h 5987027"/>
              <a:gd name="connsiteX2439" fmla="*/ 5672095 w 6717218"/>
              <a:gd name="connsiteY2439" fmla="*/ 1600462 h 5987027"/>
              <a:gd name="connsiteX2440" fmla="*/ 5631072 w 6717218"/>
              <a:gd name="connsiteY2440" fmla="*/ 1556204 h 5987027"/>
              <a:gd name="connsiteX2441" fmla="*/ 5532687 w 6717218"/>
              <a:gd name="connsiteY2441" fmla="*/ 1455767 h 5987027"/>
              <a:gd name="connsiteX2442" fmla="*/ 5641518 w 6717218"/>
              <a:gd name="connsiteY2442" fmla="*/ 1588598 h 5987027"/>
              <a:gd name="connsiteX2443" fmla="*/ 5705607 w 6717218"/>
              <a:gd name="connsiteY2443" fmla="*/ 1660694 h 5987027"/>
              <a:gd name="connsiteX2444" fmla="*/ 5697339 w 6717218"/>
              <a:gd name="connsiteY2444" fmla="*/ 1663533 h 5987027"/>
              <a:gd name="connsiteX2445" fmla="*/ 5690418 w 6717218"/>
              <a:gd name="connsiteY2445" fmla="*/ 1658951 h 5987027"/>
              <a:gd name="connsiteX2446" fmla="*/ 5806836 w 6717218"/>
              <a:gd name="connsiteY2446" fmla="*/ 1838543 h 5987027"/>
              <a:gd name="connsiteX2447" fmla="*/ 5813526 w 6717218"/>
              <a:gd name="connsiteY2447" fmla="*/ 1842792 h 5987027"/>
              <a:gd name="connsiteX2448" fmla="*/ 5833642 w 6717218"/>
              <a:gd name="connsiteY2448" fmla="*/ 1864696 h 5987027"/>
              <a:gd name="connsiteX2449" fmla="*/ 5818587 w 6717218"/>
              <a:gd name="connsiteY2449" fmla="*/ 1856674 h 5987027"/>
              <a:gd name="connsiteX2450" fmla="*/ 5854165 w 6717218"/>
              <a:gd name="connsiteY2450" fmla="*/ 1911556 h 5987027"/>
              <a:gd name="connsiteX2451" fmla="*/ 6028467 w 6717218"/>
              <a:gd name="connsiteY2451" fmla="*/ 2159328 h 5987027"/>
              <a:gd name="connsiteX2452" fmla="*/ 6014300 w 6717218"/>
              <a:gd name="connsiteY2452" fmla="*/ 2148188 h 5987027"/>
              <a:gd name="connsiteX2453" fmla="*/ 6005151 w 6717218"/>
              <a:gd name="connsiteY2453" fmla="*/ 2145090 h 5987027"/>
              <a:gd name="connsiteX2454" fmla="*/ 6034692 w 6717218"/>
              <a:gd name="connsiteY2454" fmla="*/ 2206648 h 5987027"/>
              <a:gd name="connsiteX2455" fmla="*/ 6016611 w 6717218"/>
              <a:gd name="connsiteY2455" fmla="*/ 2191791 h 5987027"/>
              <a:gd name="connsiteX2456" fmla="*/ 6071267 w 6717218"/>
              <a:gd name="connsiteY2456" fmla="*/ 2278905 h 5987027"/>
              <a:gd name="connsiteX2457" fmla="*/ 6040018 w 6717218"/>
              <a:gd name="connsiteY2457" fmla="*/ 2249615 h 5987027"/>
              <a:gd name="connsiteX2458" fmla="*/ 5997754 w 6717218"/>
              <a:gd name="connsiteY2458" fmla="*/ 2194411 h 5987027"/>
              <a:gd name="connsiteX2459" fmla="*/ 5996011 w 6717218"/>
              <a:gd name="connsiteY2459" fmla="*/ 2186588 h 5987027"/>
              <a:gd name="connsiteX2460" fmla="*/ 5968191 w 6717218"/>
              <a:gd name="connsiteY2460" fmla="*/ 2146811 h 5987027"/>
              <a:gd name="connsiteX2461" fmla="*/ 5957195 w 6717218"/>
              <a:gd name="connsiteY2461" fmla="*/ 2142956 h 5987027"/>
              <a:gd name="connsiteX2462" fmla="*/ 5936774 w 6717218"/>
              <a:gd name="connsiteY2462" fmla="*/ 2126173 h 5987027"/>
              <a:gd name="connsiteX2463" fmla="*/ 5900967 w 6717218"/>
              <a:gd name="connsiteY2463" fmla="*/ 2092965 h 5987027"/>
              <a:gd name="connsiteX2464" fmla="*/ 5834397 w 6717218"/>
              <a:gd name="connsiteY2464" fmla="*/ 2031230 h 5987027"/>
              <a:gd name="connsiteX2465" fmla="*/ 5727554 w 6717218"/>
              <a:gd name="connsiteY2465" fmla="*/ 1913907 h 5987027"/>
              <a:gd name="connsiteX2466" fmla="*/ 5780385 w 6717218"/>
              <a:gd name="connsiteY2466" fmla="*/ 1987777 h 5987027"/>
              <a:gd name="connsiteX2467" fmla="*/ 5961699 w 6717218"/>
              <a:gd name="connsiteY2467" fmla="*/ 2199103 h 5987027"/>
              <a:gd name="connsiteX2468" fmla="*/ 6024400 w 6717218"/>
              <a:gd name="connsiteY2468" fmla="*/ 2270744 h 5987027"/>
              <a:gd name="connsiteX2469" fmla="*/ 5954694 w 6717218"/>
              <a:gd name="connsiteY2469" fmla="*/ 2226443 h 5987027"/>
              <a:gd name="connsiteX2470" fmla="*/ 5886807 w 6717218"/>
              <a:gd name="connsiteY2470" fmla="*/ 2166963 h 5987027"/>
              <a:gd name="connsiteX2471" fmla="*/ 5912814 w 6717218"/>
              <a:gd name="connsiteY2471" fmla="*/ 2202907 h 5987027"/>
              <a:gd name="connsiteX2472" fmla="*/ 5924318 w 6717218"/>
              <a:gd name="connsiteY2472" fmla="*/ 2222767 h 5987027"/>
              <a:gd name="connsiteX2473" fmla="*/ 5791844 w 6717218"/>
              <a:gd name="connsiteY2473" fmla="*/ 2058647 h 5987027"/>
              <a:gd name="connsiteX2474" fmla="*/ 5712643 w 6717218"/>
              <a:gd name="connsiteY2474" fmla="*/ 1955787 h 5987027"/>
              <a:gd name="connsiteX2475" fmla="*/ 5661107 w 6717218"/>
              <a:gd name="connsiteY2475" fmla="*/ 1874495 h 5987027"/>
              <a:gd name="connsiteX2476" fmla="*/ 5639583 w 6717218"/>
              <a:gd name="connsiteY2476" fmla="*/ 1862302 h 5987027"/>
              <a:gd name="connsiteX2477" fmla="*/ 5445631 w 6717218"/>
              <a:gd name="connsiteY2477" fmla="*/ 1731589 h 5987027"/>
              <a:gd name="connsiteX2478" fmla="*/ 5424584 w 6717218"/>
              <a:gd name="connsiteY2478" fmla="*/ 1719094 h 5987027"/>
              <a:gd name="connsiteX2479" fmla="*/ 5421400 w 6717218"/>
              <a:gd name="connsiteY2479" fmla="*/ 1717940 h 5987027"/>
              <a:gd name="connsiteX2480" fmla="*/ 5422296 w 6717218"/>
              <a:gd name="connsiteY2480" fmla="*/ 1718934 h 5987027"/>
              <a:gd name="connsiteX2481" fmla="*/ 5426327 w 6717218"/>
              <a:gd name="connsiteY2481" fmla="*/ 1723552 h 5987027"/>
              <a:gd name="connsiteX2482" fmla="*/ 5414472 w 6717218"/>
              <a:gd name="connsiteY2482" fmla="*/ 1715429 h 5987027"/>
              <a:gd name="connsiteX2483" fmla="*/ 5412674 w 6717218"/>
              <a:gd name="connsiteY2483" fmla="*/ 1714777 h 5987027"/>
              <a:gd name="connsiteX2484" fmla="*/ 5406802 w 6717218"/>
              <a:gd name="connsiteY2484" fmla="*/ 1716741 h 5987027"/>
              <a:gd name="connsiteX2485" fmla="*/ 5443467 w 6717218"/>
              <a:gd name="connsiteY2485" fmla="*/ 1743971 h 5987027"/>
              <a:gd name="connsiteX2486" fmla="*/ 5555346 w 6717218"/>
              <a:gd name="connsiteY2486" fmla="*/ 1821288 h 5987027"/>
              <a:gd name="connsiteX2487" fmla="*/ 5457133 w 6717218"/>
              <a:gd name="connsiteY2487" fmla="*/ 1759457 h 5987027"/>
              <a:gd name="connsiteX2488" fmla="*/ 5381786 w 6717218"/>
              <a:gd name="connsiteY2488" fmla="*/ 1709729 h 5987027"/>
              <a:gd name="connsiteX2489" fmla="*/ 5387340 w 6717218"/>
              <a:gd name="connsiteY2489" fmla="*/ 1714472 h 5987027"/>
              <a:gd name="connsiteX2490" fmla="*/ 5370895 w 6717218"/>
              <a:gd name="connsiteY2490" fmla="*/ 1705217 h 5987027"/>
              <a:gd name="connsiteX2491" fmla="*/ 5372436 w 6717218"/>
              <a:gd name="connsiteY2491" fmla="*/ 1707703 h 5987027"/>
              <a:gd name="connsiteX2492" fmla="*/ 5373739 w 6717218"/>
              <a:gd name="connsiteY2492" fmla="*/ 1715467 h 5987027"/>
              <a:gd name="connsiteX2493" fmla="*/ 5366559 w 6717218"/>
              <a:gd name="connsiteY2493" fmla="*/ 1711490 h 5987027"/>
              <a:gd name="connsiteX2494" fmla="*/ 5329939 w 6717218"/>
              <a:gd name="connsiteY2494" fmla="*/ 1688480 h 5987027"/>
              <a:gd name="connsiteX2495" fmla="*/ 5316142 w 6717218"/>
              <a:gd name="connsiteY2495" fmla="*/ 1676429 h 5987027"/>
              <a:gd name="connsiteX2496" fmla="*/ 5316137 w 6717218"/>
              <a:gd name="connsiteY2496" fmla="*/ 1676501 h 5987027"/>
              <a:gd name="connsiteX2497" fmla="*/ 5305511 w 6717218"/>
              <a:gd name="connsiteY2497" fmla="*/ 1679854 h 5987027"/>
              <a:gd name="connsiteX2498" fmla="*/ 5293736 w 6717218"/>
              <a:gd name="connsiteY2498" fmla="*/ 1676842 h 5987027"/>
              <a:gd name="connsiteX2499" fmla="*/ 5294204 w 6717218"/>
              <a:gd name="connsiteY2499" fmla="*/ 1677871 h 5987027"/>
              <a:gd name="connsiteX2500" fmla="*/ 5291981 w 6717218"/>
              <a:gd name="connsiteY2500" fmla="*/ 1676392 h 5987027"/>
              <a:gd name="connsiteX2501" fmla="*/ 5289527 w 6717218"/>
              <a:gd name="connsiteY2501" fmla="*/ 1675764 h 5987027"/>
              <a:gd name="connsiteX2502" fmla="*/ 5274881 w 6717218"/>
              <a:gd name="connsiteY2502" fmla="*/ 1663514 h 5987027"/>
              <a:gd name="connsiteX2503" fmla="*/ 5272547 w 6717218"/>
              <a:gd name="connsiteY2503" fmla="*/ 1659920 h 5987027"/>
              <a:gd name="connsiteX2504" fmla="*/ 5266705 w 6717218"/>
              <a:gd name="connsiteY2504" fmla="*/ 1654424 h 5987027"/>
              <a:gd name="connsiteX2505" fmla="*/ 5229658 w 6717218"/>
              <a:gd name="connsiteY2505" fmla="*/ 1622022 h 5987027"/>
              <a:gd name="connsiteX2506" fmla="*/ 5274446 w 6717218"/>
              <a:gd name="connsiteY2506" fmla="*/ 1672590 h 5987027"/>
              <a:gd name="connsiteX2507" fmla="*/ 5319230 w 6717218"/>
              <a:gd name="connsiteY2507" fmla="*/ 1723161 h 5987027"/>
              <a:gd name="connsiteX2508" fmla="*/ 5274527 w 6717218"/>
              <a:gd name="connsiteY2508" fmla="*/ 1704660 h 5987027"/>
              <a:gd name="connsiteX2509" fmla="*/ 5328131 w 6717218"/>
              <a:gd name="connsiteY2509" fmla="*/ 1786734 h 5987027"/>
              <a:gd name="connsiteX2510" fmla="*/ 5232940 w 6717218"/>
              <a:gd name="connsiteY2510" fmla="*/ 1699062 h 5987027"/>
              <a:gd name="connsiteX2511" fmla="*/ 5191567 w 6717218"/>
              <a:gd name="connsiteY2511" fmla="*/ 1653763 h 5987027"/>
              <a:gd name="connsiteX2512" fmla="*/ 5175731 w 6717218"/>
              <a:gd name="connsiteY2512" fmla="*/ 1642308 h 5987027"/>
              <a:gd name="connsiteX2513" fmla="*/ 5173970 w 6717218"/>
              <a:gd name="connsiteY2513" fmla="*/ 1641649 h 5987027"/>
              <a:gd name="connsiteX2514" fmla="*/ 5176612 w 6717218"/>
              <a:gd name="connsiteY2514" fmla="*/ 1648658 h 5987027"/>
              <a:gd name="connsiteX2515" fmla="*/ 5177637 w 6717218"/>
              <a:gd name="connsiteY2515" fmla="*/ 1650124 h 5987027"/>
              <a:gd name="connsiteX2516" fmla="*/ 5196160 w 6717218"/>
              <a:gd name="connsiteY2516" fmla="*/ 1671313 h 5987027"/>
              <a:gd name="connsiteX2517" fmla="*/ 5215650 w 6717218"/>
              <a:gd name="connsiteY2517" fmla="*/ 1692816 h 5987027"/>
              <a:gd name="connsiteX2518" fmla="*/ 5226380 w 6717218"/>
              <a:gd name="connsiteY2518" fmla="*/ 1702103 h 5987027"/>
              <a:gd name="connsiteX2519" fmla="*/ 5237764 w 6717218"/>
              <a:gd name="connsiteY2519" fmla="*/ 1718064 h 5987027"/>
              <a:gd name="connsiteX2520" fmla="*/ 5225118 w 6717218"/>
              <a:gd name="connsiteY2520" fmla="*/ 1738191 h 5987027"/>
              <a:gd name="connsiteX2521" fmla="*/ 5281222 w 6717218"/>
              <a:gd name="connsiteY2521" fmla="*/ 1793895 h 5987027"/>
              <a:gd name="connsiteX2522" fmla="*/ 5284271 w 6717218"/>
              <a:gd name="connsiteY2522" fmla="*/ 1817150 h 5987027"/>
              <a:gd name="connsiteX2523" fmla="*/ 5332754 w 6717218"/>
              <a:gd name="connsiteY2523" fmla="*/ 1880931 h 5987027"/>
              <a:gd name="connsiteX2524" fmla="*/ 5441951 w 6717218"/>
              <a:gd name="connsiteY2524" fmla="*/ 2008051 h 5987027"/>
              <a:gd name="connsiteX2525" fmla="*/ 5316410 w 6717218"/>
              <a:gd name="connsiteY2525" fmla="*/ 1887847 h 5987027"/>
              <a:gd name="connsiteX2526" fmla="*/ 5255414 w 6717218"/>
              <a:gd name="connsiteY2526" fmla="*/ 1823492 h 5987027"/>
              <a:gd name="connsiteX2527" fmla="*/ 5235138 w 6717218"/>
              <a:gd name="connsiteY2527" fmla="*/ 1802846 h 5987027"/>
              <a:gd name="connsiteX2528" fmla="*/ 5216823 w 6717218"/>
              <a:gd name="connsiteY2528" fmla="*/ 1783694 h 5987027"/>
              <a:gd name="connsiteX2529" fmla="*/ 5251020 w 6717218"/>
              <a:gd name="connsiteY2529" fmla="*/ 1833603 h 5987027"/>
              <a:gd name="connsiteX2530" fmla="*/ 5250051 w 6717218"/>
              <a:gd name="connsiteY2530" fmla="*/ 1836110 h 5987027"/>
              <a:gd name="connsiteX2531" fmla="*/ 5247618 w 6717218"/>
              <a:gd name="connsiteY2531" fmla="*/ 1841362 h 5987027"/>
              <a:gd name="connsiteX2532" fmla="*/ 5253791 w 6717218"/>
              <a:gd name="connsiteY2532" fmla="*/ 1849462 h 5987027"/>
              <a:gd name="connsiteX2533" fmla="*/ 5253361 w 6717218"/>
              <a:gd name="connsiteY2533" fmla="*/ 1859405 h 5987027"/>
              <a:gd name="connsiteX2534" fmla="*/ 5252105 w 6717218"/>
              <a:gd name="connsiteY2534" fmla="*/ 1863352 h 5987027"/>
              <a:gd name="connsiteX2535" fmla="*/ 5267378 w 6717218"/>
              <a:gd name="connsiteY2535" fmla="*/ 1877290 h 5987027"/>
              <a:gd name="connsiteX2536" fmla="*/ 5274945 w 6717218"/>
              <a:gd name="connsiteY2536" fmla="*/ 1884517 h 5987027"/>
              <a:gd name="connsiteX2537" fmla="*/ 5275801 w 6717218"/>
              <a:gd name="connsiteY2537" fmla="*/ 1888381 h 5987027"/>
              <a:gd name="connsiteX2538" fmla="*/ 5274253 w 6717218"/>
              <a:gd name="connsiteY2538" fmla="*/ 1893508 h 5987027"/>
              <a:gd name="connsiteX2539" fmla="*/ 5274565 w 6717218"/>
              <a:gd name="connsiteY2539" fmla="*/ 1893906 h 5987027"/>
              <a:gd name="connsiteX2540" fmla="*/ 5299919 w 6717218"/>
              <a:gd name="connsiteY2540" fmla="*/ 1917190 h 5987027"/>
              <a:gd name="connsiteX2541" fmla="*/ 5342931 w 6717218"/>
              <a:gd name="connsiteY2541" fmla="*/ 1972012 h 5987027"/>
              <a:gd name="connsiteX2542" fmla="*/ 5328427 w 6717218"/>
              <a:gd name="connsiteY2542" fmla="*/ 1964325 h 5987027"/>
              <a:gd name="connsiteX2543" fmla="*/ 5324516 w 6717218"/>
              <a:gd name="connsiteY2543" fmla="*/ 1983889 h 5987027"/>
              <a:gd name="connsiteX2544" fmla="*/ 5279820 w 6717218"/>
              <a:gd name="connsiteY2544" fmla="*/ 1936288 h 5987027"/>
              <a:gd name="connsiteX2545" fmla="*/ 5275757 w 6717218"/>
              <a:gd name="connsiteY2545" fmla="*/ 1932213 h 5987027"/>
              <a:gd name="connsiteX2546" fmla="*/ 5298255 w 6717218"/>
              <a:gd name="connsiteY2546" fmla="*/ 1982653 h 5987027"/>
              <a:gd name="connsiteX2547" fmla="*/ 5233620 w 6717218"/>
              <a:gd name="connsiteY2547" fmla="*/ 1900524 h 5987027"/>
              <a:gd name="connsiteX2548" fmla="*/ 5235426 w 6717218"/>
              <a:gd name="connsiteY2548" fmla="*/ 1904040 h 5987027"/>
              <a:gd name="connsiteX2549" fmla="*/ 5282959 w 6717218"/>
              <a:gd name="connsiteY2549" fmla="*/ 1966177 h 5987027"/>
              <a:gd name="connsiteX2550" fmla="*/ 5285430 w 6717218"/>
              <a:gd name="connsiteY2550" fmla="*/ 1969372 h 5987027"/>
              <a:gd name="connsiteX2551" fmla="*/ 5231426 w 6717218"/>
              <a:gd name="connsiteY2551" fmla="*/ 1937052 h 5987027"/>
              <a:gd name="connsiteX2552" fmla="*/ 5298312 w 6717218"/>
              <a:gd name="connsiteY2552" fmla="*/ 1986884 h 5987027"/>
              <a:gd name="connsiteX2553" fmla="*/ 5303536 w 6717218"/>
              <a:gd name="connsiteY2553" fmla="*/ 2001332 h 5987027"/>
              <a:gd name="connsiteX2554" fmla="*/ 5277969 w 6717218"/>
              <a:gd name="connsiteY2554" fmla="*/ 1979991 h 5987027"/>
              <a:gd name="connsiteX2555" fmla="*/ 5293684 w 6717218"/>
              <a:gd name="connsiteY2555" fmla="*/ 2001585 h 5987027"/>
              <a:gd name="connsiteX2556" fmla="*/ 5303618 w 6717218"/>
              <a:gd name="connsiteY2556" fmla="*/ 2007625 h 5987027"/>
              <a:gd name="connsiteX2557" fmla="*/ 5308886 w 6717218"/>
              <a:gd name="connsiteY2557" fmla="*/ 2012609 h 5987027"/>
              <a:gd name="connsiteX2558" fmla="*/ 5298255 w 6717218"/>
              <a:gd name="connsiteY2558" fmla="*/ 1982653 h 5987027"/>
              <a:gd name="connsiteX2559" fmla="*/ 5345258 w 6717218"/>
              <a:gd name="connsiteY2559" fmla="*/ 2047343 h 5987027"/>
              <a:gd name="connsiteX2560" fmla="*/ 5323629 w 6717218"/>
              <a:gd name="connsiteY2560" fmla="*/ 2037212 h 5987027"/>
              <a:gd name="connsiteX2561" fmla="*/ 5312220 w 6717218"/>
              <a:gd name="connsiteY2561" fmla="*/ 2019427 h 5987027"/>
              <a:gd name="connsiteX2562" fmla="*/ 5314426 w 6717218"/>
              <a:gd name="connsiteY2562" fmla="*/ 2024666 h 5987027"/>
              <a:gd name="connsiteX2563" fmla="*/ 5310303 w 6717218"/>
              <a:gd name="connsiteY2563" fmla="*/ 2024422 h 5987027"/>
              <a:gd name="connsiteX2564" fmla="*/ 5318664 w 6717218"/>
              <a:gd name="connsiteY2564" fmla="*/ 2035911 h 5987027"/>
              <a:gd name="connsiteX2565" fmla="*/ 5449790 w 6717218"/>
              <a:gd name="connsiteY2565" fmla="*/ 2189639 h 5987027"/>
              <a:gd name="connsiteX2566" fmla="*/ 5459148 w 6717218"/>
              <a:gd name="connsiteY2566" fmla="*/ 2202135 h 5987027"/>
              <a:gd name="connsiteX2567" fmla="*/ 5458343 w 6717218"/>
              <a:gd name="connsiteY2567" fmla="*/ 2201712 h 5987027"/>
              <a:gd name="connsiteX2568" fmla="*/ 5390050 w 6717218"/>
              <a:gd name="connsiteY2568" fmla="*/ 2156864 h 5987027"/>
              <a:gd name="connsiteX2569" fmla="*/ 5426031 w 6717218"/>
              <a:gd name="connsiteY2569" fmla="*/ 2188004 h 5987027"/>
              <a:gd name="connsiteX2570" fmla="*/ 5458612 w 6717218"/>
              <a:gd name="connsiteY2570" fmla="*/ 2209786 h 5987027"/>
              <a:gd name="connsiteX2571" fmla="*/ 5472452 w 6717218"/>
              <a:gd name="connsiteY2571" fmla="*/ 2219899 h 5987027"/>
              <a:gd name="connsiteX2572" fmla="*/ 5506782 w 6717218"/>
              <a:gd name="connsiteY2572" fmla="*/ 2265734 h 5987027"/>
              <a:gd name="connsiteX2573" fmla="*/ 5502750 w 6717218"/>
              <a:gd name="connsiteY2573" fmla="*/ 2267905 h 5987027"/>
              <a:gd name="connsiteX2574" fmla="*/ 5508281 w 6717218"/>
              <a:gd name="connsiteY2574" fmla="*/ 2271191 h 5987027"/>
              <a:gd name="connsiteX2575" fmla="*/ 5517838 w 6717218"/>
              <a:gd name="connsiteY2575" fmla="*/ 2280496 h 5987027"/>
              <a:gd name="connsiteX2576" fmla="*/ 5543495 w 6717218"/>
              <a:gd name="connsiteY2576" fmla="*/ 2314753 h 5987027"/>
              <a:gd name="connsiteX2577" fmla="*/ 5530733 w 6717218"/>
              <a:gd name="connsiteY2577" fmla="*/ 2306377 h 5987027"/>
              <a:gd name="connsiteX2578" fmla="*/ 5523674 w 6717218"/>
              <a:gd name="connsiteY2578" fmla="*/ 2305143 h 5987027"/>
              <a:gd name="connsiteX2579" fmla="*/ 5530733 w 6717218"/>
              <a:gd name="connsiteY2579" fmla="*/ 2306377 h 5987027"/>
              <a:gd name="connsiteX2580" fmla="*/ 5525679 w 6717218"/>
              <a:gd name="connsiteY2580" fmla="*/ 2313689 h 5987027"/>
              <a:gd name="connsiteX2581" fmla="*/ 5564647 w 6717218"/>
              <a:gd name="connsiteY2581" fmla="*/ 2351471 h 5987027"/>
              <a:gd name="connsiteX2582" fmla="*/ 6051076 w 6717218"/>
              <a:gd name="connsiteY2582" fmla="*/ 2799795 h 5987027"/>
              <a:gd name="connsiteX2583" fmla="*/ 6152477 w 6717218"/>
              <a:gd name="connsiteY2583" fmla="*/ 2903376 h 5987027"/>
              <a:gd name="connsiteX2584" fmla="*/ 6178847 w 6717218"/>
              <a:gd name="connsiteY2584" fmla="*/ 2944418 h 5987027"/>
              <a:gd name="connsiteX2585" fmla="*/ 6160419 w 6717218"/>
              <a:gd name="connsiteY2585" fmla="*/ 2925952 h 5987027"/>
              <a:gd name="connsiteX2586" fmla="*/ 6138221 w 6717218"/>
              <a:gd name="connsiteY2586" fmla="*/ 2894137 h 5987027"/>
              <a:gd name="connsiteX2587" fmla="*/ 6191615 w 6717218"/>
              <a:gd name="connsiteY2587" fmla="*/ 2989266 h 5987027"/>
              <a:gd name="connsiteX2588" fmla="*/ 6194314 w 6717218"/>
              <a:gd name="connsiteY2588" fmla="*/ 2992847 h 5987027"/>
              <a:gd name="connsiteX2589" fmla="*/ 6199074 w 6717218"/>
              <a:gd name="connsiteY2589" fmla="*/ 3013556 h 5987027"/>
              <a:gd name="connsiteX2590" fmla="*/ 6199115 w 6717218"/>
              <a:gd name="connsiteY2590" fmla="*/ 3013778 h 5987027"/>
              <a:gd name="connsiteX2591" fmla="*/ 6197321 w 6717218"/>
              <a:gd name="connsiteY2591" fmla="*/ 3012114 h 5987027"/>
              <a:gd name="connsiteX2592" fmla="*/ 6132757 w 6717218"/>
              <a:gd name="connsiteY2592" fmla="*/ 2951506 h 5987027"/>
              <a:gd name="connsiteX2593" fmla="*/ 6104817 w 6717218"/>
              <a:gd name="connsiteY2593" fmla="*/ 2916142 h 5987027"/>
              <a:gd name="connsiteX2594" fmla="*/ 5986095 w 6717218"/>
              <a:gd name="connsiteY2594" fmla="*/ 2757829 h 5987027"/>
              <a:gd name="connsiteX2595" fmla="*/ 5941455 w 6717218"/>
              <a:gd name="connsiteY2595" fmla="*/ 2715984 h 5987027"/>
              <a:gd name="connsiteX2596" fmla="*/ 6069274 w 6717218"/>
              <a:gd name="connsiteY2596" fmla="*/ 2885037 h 5987027"/>
              <a:gd name="connsiteX2597" fmla="*/ 6089774 w 6717218"/>
              <a:gd name="connsiteY2597" fmla="*/ 2911161 h 5987027"/>
              <a:gd name="connsiteX2598" fmla="*/ 6033180 w 6717218"/>
              <a:gd name="connsiteY2598" fmla="*/ 2858037 h 5987027"/>
              <a:gd name="connsiteX2599" fmla="*/ 5962974 w 6717218"/>
              <a:gd name="connsiteY2599" fmla="*/ 2762364 h 5987027"/>
              <a:gd name="connsiteX2600" fmla="*/ 5960045 w 6717218"/>
              <a:gd name="connsiteY2600" fmla="*/ 2772199 h 5987027"/>
              <a:gd name="connsiteX2601" fmla="*/ 5991190 w 6717218"/>
              <a:gd name="connsiteY2601" fmla="*/ 2815021 h 5987027"/>
              <a:gd name="connsiteX2602" fmla="*/ 6001426 w 6717218"/>
              <a:gd name="connsiteY2602" fmla="*/ 2828230 h 5987027"/>
              <a:gd name="connsiteX2603" fmla="*/ 5919902 w 6717218"/>
              <a:gd name="connsiteY2603" fmla="*/ 2751706 h 5987027"/>
              <a:gd name="connsiteX2604" fmla="*/ 5646926 w 6717218"/>
              <a:gd name="connsiteY2604" fmla="*/ 2494842 h 5987027"/>
              <a:gd name="connsiteX2605" fmla="*/ 5509891 w 6717218"/>
              <a:gd name="connsiteY2605" fmla="*/ 2376251 h 5987027"/>
              <a:gd name="connsiteX2606" fmla="*/ 5462884 w 6717218"/>
              <a:gd name="connsiteY2606" fmla="*/ 2347010 h 5987027"/>
              <a:gd name="connsiteX2607" fmla="*/ 5459007 w 6717218"/>
              <a:gd name="connsiteY2607" fmla="*/ 2350007 h 5987027"/>
              <a:gd name="connsiteX2608" fmla="*/ 5450783 w 6717218"/>
              <a:gd name="connsiteY2608" fmla="*/ 2354215 h 5987027"/>
              <a:gd name="connsiteX2609" fmla="*/ 5425465 w 6717218"/>
              <a:gd name="connsiteY2609" fmla="*/ 2344184 h 5987027"/>
              <a:gd name="connsiteX2610" fmla="*/ 5413389 w 6717218"/>
              <a:gd name="connsiteY2610" fmla="*/ 2339542 h 5987027"/>
              <a:gd name="connsiteX2611" fmla="*/ 5411813 w 6717218"/>
              <a:gd name="connsiteY2611" fmla="*/ 2340540 h 5987027"/>
              <a:gd name="connsiteX2612" fmla="*/ 5412100 w 6717218"/>
              <a:gd name="connsiteY2612" fmla="*/ 2348992 h 5987027"/>
              <a:gd name="connsiteX2613" fmla="*/ 5416434 w 6717218"/>
              <a:gd name="connsiteY2613" fmla="*/ 2356572 h 5987027"/>
              <a:gd name="connsiteX2614" fmla="*/ 5467588 w 6717218"/>
              <a:gd name="connsiteY2614" fmla="*/ 2377560 h 5987027"/>
              <a:gd name="connsiteX2615" fmla="*/ 5524525 w 6717218"/>
              <a:gd name="connsiteY2615" fmla="*/ 2405715 h 5987027"/>
              <a:gd name="connsiteX2616" fmla="*/ 5503578 w 6717218"/>
              <a:gd name="connsiteY2616" fmla="*/ 2406314 h 5987027"/>
              <a:gd name="connsiteX2617" fmla="*/ 5472903 w 6717218"/>
              <a:gd name="connsiteY2617" fmla="*/ 2394616 h 5987027"/>
              <a:gd name="connsiteX2618" fmla="*/ 5461991 w 6717218"/>
              <a:gd name="connsiteY2618" fmla="*/ 2394178 h 5987027"/>
              <a:gd name="connsiteX2619" fmla="*/ 5484308 w 6717218"/>
              <a:gd name="connsiteY2619" fmla="*/ 2412289 h 5987027"/>
              <a:gd name="connsiteX2620" fmla="*/ 5541155 w 6717218"/>
              <a:gd name="connsiteY2620" fmla="*/ 2439321 h 5987027"/>
              <a:gd name="connsiteX2621" fmla="*/ 5690708 w 6717218"/>
              <a:gd name="connsiteY2621" fmla="*/ 2571031 h 5987027"/>
              <a:gd name="connsiteX2622" fmla="*/ 5953914 w 6717218"/>
              <a:gd name="connsiteY2622" fmla="*/ 2811991 h 5987027"/>
              <a:gd name="connsiteX2623" fmla="*/ 6041076 w 6717218"/>
              <a:gd name="connsiteY2623" fmla="*/ 2922464 h 5987027"/>
              <a:gd name="connsiteX2624" fmla="*/ 6041116 w 6717218"/>
              <a:gd name="connsiteY2624" fmla="*/ 2922573 h 5987027"/>
              <a:gd name="connsiteX2625" fmla="*/ 6040143 w 6717218"/>
              <a:gd name="connsiteY2625" fmla="*/ 2921678 h 5987027"/>
              <a:gd name="connsiteX2626" fmla="*/ 5741412 w 6717218"/>
              <a:gd name="connsiteY2626" fmla="*/ 2644234 h 5987027"/>
              <a:gd name="connsiteX2627" fmla="*/ 5641014 w 6717218"/>
              <a:gd name="connsiteY2627" fmla="*/ 2561613 h 5987027"/>
              <a:gd name="connsiteX2628" fmla="*/ 5620372 w 6717218"/>
              <a:gd name="connsiteY2628" fmla="*/ 2556890 h 5987027"/>
              <a:gd name="connsiteX2629" fmla="*/ 5625437 w 6717218"/>
              <a:gd name="connsiteY2629" fmla="*/ 2567710 h 5987027"/>
              <a:gd name="connsiteX2630" fmla="*/ 5660104 w 6717218"/>
              <a:gd name="connsiteY2630" fmla="*/ 2602681 h 5987027"/>
              <a:gd name="connsiteX2631" fmla="*/ 5663216 w 6717218"/>
              <a:gd name="connsiteY2631" fmla="*/ 2605859 h 5987027"/>
              <a:gd name="connsiteX2632" fmla="*/ 5675746 w 6717218"/>
              <a:gd name="connsiteY2632" fmla="*/ 2616941 h 5987027"/>
              <a:gd name="connsiteX2633" fmla="*/ 5841088 w 6717218"/>
              <a:gd name="connsiteY2633" fmla="*/ 2779419 h 5987027"/>
              <a:gd name="connsiteX2634" fmla="*/ 5831962 w 6717218"/>
              <a:gd name="connsiteY2634" fmla="*/ 2777391 h 5987027"/>
              <a:gd name="connsiteX2635" fmla="*/ 5814511 w 6717218"/>
              <a:gd name="connsiteY2635" fmla="*/ 2762121 h 5987027"/>
              <a:gd name="connsiteX2636" fmla="*/ 5818726 w 6717218"/>
              <a:gd name="connsiteY2636" fmla="*/ 2770056 h 5987027"/>
              <a:gd name="connsiteX2637" fmla="*/ 5731475 w 6717218"/>
              <a:gd name="connsiteY2637" fmla="*/ 2701556 h 5987027"/>
              <a:gd name="connsiteX2638" fmla="*/ 5614440 w 6717218"/>
              <a:gd name="connsiteY2638" fmla="*/ 2600646 h 5987027"/>
              <a:gd name="connsiteX2639" fmla="*/ 5622220 w 6717218"/>
              <a:gd name="connsiteY2639" fmla="*/ 2616427 h 5987027"/>
              <a:gd name="connsiteX2640" fmla="*/ 5630355 w 6717218"/>
              <a:gd name="connsiteY2640" fmla="*/ 2632925 h 5987027"/>
              <a:gd name="connsiteX2641" fmla="*/ 5662275 w 6717218"/>
              <a:gd name="connsiteY2641" fmla="*/ 2656612 h 5987027"/>
              <a:gd name="connsiteX2642" fmla="*/ 5680868 w 6717218"/>
              <a:gd name="connsiteY2642" fmla="*/ 2694326 h 5987027"/>
              <a:gd name="connsiteX2643" fmla="*/ 5754417 w 6717218"/>
              <a:gd name="connsiteY2643" fmla="*/ 2763548 h 5987027"/>
              <a:gd name="connsiteX2644" fmla="*/ 5709253 w 6717218"/>
              <a:gd name="connsiteY2644" fmla="*/ 2738933 h 5987027"/>
              <a:gd name="connsiteX2645" fmla="*/ 5659089 w 6717218"/>
              <a:gd name="connsiteY2645" fmla="*/ 2691212 h 5987027"/>
              <a:gd name="connsiteX2646" fmla="*/ 5630054 w 6717218"/>
              <a:gd name="connsiteY2646" fmla="*/ 2686349 h 5987027"/>
              <a:gd name="connsiteX2647" fmla="*/ 5564262 w 6717218"/>
              <a:gd name="connsiteY2647" fmla="*/ 2624756 h 5987027"/>
              <a:gd name="connsiteX2648" fmla="*/ 5493070 w 6717218"/>
              <a:gd name="connsiteY2648" fmla="*/ 2542265 h 5987027"/>
              <a:gd name="connsiteX2649" fmla="*/ 5494814 w 6717218"/>
              <a:gd name="connsiteY2649" fmla="*/ 2543908 h 5987027"/>
              <a:gd name="connsiteX2650" fmla="*/ 5498823 w 6717218"/>
              <a:gd name="connsiteY2650" fmla="*/ 2547787 h 5987027"/>
              <a:gd name="connsiteX2651" fmla="*/ 5497961 w 6717218"/>
              <a:gd name="connsiteY2651" fmla="*/ 2546869 h 5987027"/>
              <a:gd name="connsiteX2652" fmla="*/ 5494814 w 6717218"/>
              <a:gd name="connsiteY2652" fmla="*/ 2543908 h 5987027"/>
              <a:gd name="connsiteX2653" fmla="*/ 5492821 w 6717218"/>
              <a:gd name="connsiteY2653" fmla="*/ 2541977 h 5987027"/>
              <a:gd name="connsiteX2654" fmla="*/ 5493070 w 6717218"/>
              <a:gd name="connsiteY2654" fmla="*/ 2542265 h 5987027"/>
              <a:gd name="connsiteX2655" fmla="*/ 5482936 w 6717218"/>
              <a:gd name="connsiteY2655" fmla="*/ 2532732 h 5987027"/>
              <a:gd name="connsiteX2656" fmla="*/ 5450687 w 6717218"/>
              <a:gd name="connsiteY2656" fmla="*/ 2510542 h 5987027"/>
              <a:gd name="connsiteX2657" fmla="*/ 5503385 w 6717218"/>
              <a:gd name="connsiteY2657" fmla="*/ 2563405 h 5987027"/>
              <a:gd name="connsiteX2658" fmla="*/ 5666973 w 6717218"/>
              <a:gd name="connsiteY2658" fmla="*/ 2733140 h 5987027"/>
              <a:gd name="connsiteX2659" fmla="*/ 5708950 w 6717218"/>
              <a:gd name="connsiteY2659" fmla="*/ 2792354 h 5987027"/>
              <a:gd name="connsiteX2660" fmla="*/ 5756506 w 6717218"/>
              <a:gd name="connsiteY2660" fmla="*/ 2847754 h 5987027"/>
              <a:gd name="connsiteX2661" fmla="*/ 5748177 w 6717218"/>
              <a:gd name="connsiteY2661" fmla="*/ 2884889 h 5987027"/>
              <a:gd name="connsiteX2662" fmla="*/ 5861675 w 6717218"/>
              <a:gd name="connsiteY2662" fmla="*/ 2994080 h 5987027"/>
              <a:gd name="connsiteX2663" fmla="*/ 5981521 w 6717218"/>
              <a:gd name="connsiteY2663" fmla="*/ 3109920 h 5987027"/>
              <a:gd name="connsiteX2664" fmla="*/ 5981073 w 6717218"/>
              <a:gd name="connsiteY2664" fmla="*/ 3112569 h 5987027"/>
              <a:gd name="connsiteX2665" fmla="*/ 5978976 w 6717218"/>
              <a:gd name="connsiteY2665" fmla="*/ 3121436 h 5987027"/>
              <a:gd name="connsiteX2666" fmla="*/ 5901688 w 6717218"/>
              <a:gd name="connsiteY2666" fmla="*/ 3051199 h 5987027"/>
              <a:gd name="connsiteX2667" fmla="*/ 5686799 w 6717218"/>
              <a:gd name="connsiteY2667" fmla="*/ 2855481 h 5987027"/>
              <a:gd name="connsiteX2668" fmla="*/ 5603037 w 6717218"/>
              <a:gd name="connsiteY2668" fmla="*/ 2778511 h 5987027"/>
              <a:gd name="connsiteX2669" fmla="*/ 5537094 w 6717218"/>
              <a:gd name="connsiteY2669" fmla="*/ 2724716 h 5987027"/>
              <a:gd name="connsiteX2670" fmla="*/ 5494960 w 6717218"/>
              <a:gd name="connsiteY2670" fmla="*/ 2693282 h 5987027"/>
              <a:gd name="connsiteX2671" fmla="*/ 5473028 w 6717218"/>
              <a:gd name="connsiteY2671" fmla="*/ 2688779 h 5987027"/>
              <a:gd name="connsiteX2672" fmla="*/ 5469966 w 6717218"/>
              <a:gd name="connsiteY2672" fmla="*/ 2688838 h 5987027"/>
              <a:gd name="connsiteX2673" fmla="*/ 5470940 w 6717218"/>
              <a:gd name="connsiteY2673" fmla="*/ 2689812 h 5987027"/>
              <a:gd name="connsiteX2674" fmla="*/ 5465359 w 6717218"/>
              <a:gd name="connsiteY2674" fmla="*/ 2689615 h 5987027"/>
              <a:gd name="connsiteX2675" fmla="*/ 5462689 w 6717218"/>
              <a:gd name="connsiteY2675" fmla="*/ 2688994 h 5987027"/>
              <a:gd name="connsiteX2676" fmla="*/ 5462672 w 6717218"/>
              <a:gd name="connsiteY2676" fmla="*/ 2688983 h 5987027"/>
              <a:gd name="connsiteX2677" fmla="*/ 5461388 w 6717218"/>
              <a:gd name="connsiteY2677" fmla="*/ 2689007 h 5987027"/>
              <a:gd name="connsiteX2678" fmla="*/ 5455216 w 6717218"/>
              <a:gd name="connsiteY2678" fmla="*/ 2692632 h 5987027"/>
              <a:gd name="connsiteX2679" fmla="*/ 5584421 w 6717218"/>
              <a:gd name="connsiteY2679" fmla="*/ 2820716 h 5987027"/>
              <a:gd name="connsiteX2680" fmla="*/ 5665925 w 6717218"/>
              <a:gd name="connsiteY2680" fmla="*/ 2919045 h 5987027"/>
              <a:gd name="connsiteX2681" fmla="*/ 5673882 w 6717218"/>
              <a:gd name="connsiteY2681" fmla="*/ 2948152 h 5987027"/>
              <a:gd name="connsiteX2682" fmla="*/ 5773351 w 6717218"/>
              <a:gd name="connsiteY2682" fmla="*/ 3044014 h 5987027"/>
              <a:gd name="connsiteX2683" fmla="*/ 5740102 w 6717218"/>
              <a:gd name="connsiteY2683" fmla="*/ 3028443 h 5987027"/>
              <a:gd name="connsiteX2684" fmla="*/ 5742939 w 6717218"/>
              <a:gd name="connsiteY2684" fmla="*/ 3027514 h 5987027"/>
              <a:gd name="connsiteX2685" fmla="*/ 5747782 w 6717218"/>
              <a:gd name="connsiteY2685" fmla="*/ 3031050 h 5987027"/>
              <a:gd name="connsiteX2686" fmla="*/ 5744919 w 6717218"/>
              <a:gd name="connsiteY2686" fmla="*/ 3026866 h 5987027"/>
              <a:gd name="connsiteX2687" fmla="*/ 5742939 w 6717218"/>
              <a:gd name="connsiteY2687" fmla="*/ 3027514 h 5987027"/>
              <a:gd name="connsiteX2688" fmla="*/ 5734807 w 6717218"/>
              <a:gd name="connsiteY2688" fmla="*/ 3021574 h 5987027"/>
              <a:gd name="connsiteX2689" fmla="*/ 5729760 w 6717218"/>
              <a:gd name="connsiteY2689" fmla="*/ 3015031 h 5987027"/>
              <a:gd name="connsiteX2690" fmla="*/ 5723538 w 6717218"/>
              <a:gd name="connsiteY2690" fmla="*/ 3009972 h 5987027"/>
              <a:gd name="connsiteX2691" fmla="*/ 5696616 w 6717218"/>
              <a:gd name="connsiteY2691" fmla="*/ 3009393 h 5987027"/>
              <a:gd name="connsiteX2692" fmla="*/ 5599681 w 6717218"/>
              <a:gd name="connsiteY2692" fmla="*/ 2918672 h 5987027"/>
              <a:gd name="connsiteX2693" fmla="*/ 5592132 w 6717218"/>
              <a:gd name="connsiteY2693" fmla="*/ 2916879 h 5987027"/>
              <a:gd name="connsiteX2694" fmla="*/ 5593886 w 6717218"/>
              <a:gd name="connsiteY2694" fmla="*/ 2924310 h 5987027"/>
              <a:gd name="connsiteX2695" fmla="*/ 5585969 w 6717218"/>
              <a:gd name="connsiteY2695" fmla="*/ 2951144 h 5987027"/>
              <a:gd name="connsiteX2696" fmla="*/ 5585658 w 6717218"/>
              <a:gd name="connsiteY2696" fmla="*/ 2951641 h 5987027"/>
              <a:gd name="connsiteX2697" fmla="*/ 5715135 w 6717218"/>
              <a:gd name="connsiteY2697" fmla="*/ 3079108 h 5987027"/>
              <a:gd name="connsiteX2698" fmla="*/ 5955295 w 6717218"/>
              <a:gd name="connsiteY2698" fmla="*/ 3302714 h 5987027"/>
              <a:gd name="connsiteX2699" fmla="*/ 5956892 w 6717218"/>
              <a:gd name="connsiteY2699" fmla="*/ 3310116 h 5987027"/>
              <a:gd name="connsiteX2700" fmla="*/ 5950534 w 6717218"/>
              <a:gd name="connsiteY2700" fmla="*/ 3316888 h 5987027"/>
              <a:gd name="connsiteX2701" fmla="*/ 5920324 w 6717218"/>
              <a:gd name="connsiteY2701" fmla="*/ 3289730 h 5987027"/>
              <a:gd name="connsiteX2702" fmla="*/ 5834334 w 6717218"/>
              <a:gd name="connsiteY2702" fmla="*/ 3219583 h 5987027"/>
              <a:gd name="connsiteX2703" fmla="*/ 5796919 w 6717218"/>
              <a:gd name="connsiteY2703" fmla="*/ 3184756 h 5987027"/>
              <a:gd name="connsiteX2704" fmla="*/ 5796919 w 6717218"/>
              <a:gd name="connsiteY2704" fmla="*/ 3184756 h 5987027"/>
              <a:gd name="connsiteX2705" fmla="*/ 5834334 w 6717218"/>
              <a:gd name="connsiteY2705" fmla="*/ 3219583 h 5987027"/>
              <a:gd name="connsiteX2706" fmla="*/ 5897401 w 6717218"/>
              <a:gd name="connsiteY2706" fmla="*/ 3288045 h 5987027"/>
              <a:gd name="connsiteX2707" fmla="*/ 5946393 w 6717218"/>
              <a:gd name="connsiteY2707" fmla="*/ 3333691 h 5987027"/>
              <a:gd name="connsiteX2708" fmla="*/ 5937030 w 6717218"/>
              <a:gd name="connsiteY2708" fmla="*/ 3338021 h 5987027"/>
              <a:gd name="connsiteX2709" fmla="*/ 5930778 w 6717218"/>
              <a:gd name="connsiteY2709" fmla="*/ 3339000 h 5987027"/>
              <a:gd name="connsiteX2710" fmla="*/ 5904308 w 6717218"/>
              <a:gd name="connsiteY2710" fmla="*/ 3316136 h 5987027"/>
              <a:gd name="connsiteX2711" fmla="*/ 5715040 w 6717218"/>
              <a:gd name="connsiteY2711" fmla="*/ 3152670 h 5987027"/>
              <a:gd name="connsiteX2712" fmla="*/ 5580925 w 6717218"/>
              <a:gd name="connsiteY2712" fmla="*/ 3023811 h 5987027"/>
              <a:gd name="connsiteX2713" fmla="*/ 5559754 w 6717218"/>
              <a:gd name="connsiteY2713" fmla="*/ 3002478 h 5987027"/>
              <a:gd name="connsiteX2714" fmla="*/ 5559395 w 6717218"/>
              <a:gd name="connsiteY2714" fmla="*/ 3005394 h 5987027"/>
              <a:gd name="connsiteX2715" fmla="*/ 5766893 w 6717218"/>
              <a:gd name="connsiteY2715" fmla="*/ 3209967 h 5987027"/>
              <a:gd name="connsiteX2716" fmla="*/ 5985768 w 6717218"/>
              <a:gd name="connsiteY2716" fmla="*/ 3427137 h 5987027"/>
              <a:gd name="connsiteX2717" fmla="*/ 5983638 w 6717218"/>
              <a:gd name="connsiteY2717" fmla="*/ 3432889 h 5987027"/>
              <a:gd name="connsiteX2718" fmla="*/ 5975160 w 6717218"/>
              <a:gd name="connsiteY2718" fmla="*/ 3452273 h 5987027"/>
              <a:gd name="connsiteX2719" fmla="*/ 5832101 w 6717218"/>
              <a:gd name="connsiteY2719" fmla="*/ 3321731 h 5987027"/>
              <a:gd name="connsiteX2720" fmla="*/ 5639677 w 6717218"/>
              <a:gd name="connsiteY2720" fmla="*/ 3143176 h 5987027"/>
              <a:gd name="connsiteX2721" fmla="*/ 5481668 w 6717218"/>
              <a:gd name="connsiteY2721" fmla="*/ 3000430 h 5987027"/>
              <a:gd name="connsiteX2722" fmla="*/ 5482029 w 6717218"/>
              <a:gd name="connsiteY2722" fmla="*/ 3001392 h 5987027"/>
              <a:gd name="connsiteX2723" fmla="*/ 5427151 w 6717218"/>
              <a:gd name="connsiteY2723" fmla="*/ 2970700 h 5987027"/>
              <a:gd name="connsiteX2724" fmla="*/ 5437714 w 6717218"/>
              <a:gd name="connsiteY2724" fmla="*/ 2992129 h 5987027"/>
              <a:gd name="connsiteX2725" fmla="*/ 5366701 w 6717218"/>
              <a:gd name="connsiteY2725" fmla="*/ 2928051 h 5987027"/>
              <a:gd name="connsiteX2726" fmla="*/ 5298296 w 6717218"/>
              <a:gd name="connsiteY2726" fmla="*/ 2856295 h 5987027"/>
              <a:gd name="connsiteX2727" fmla="*/ 5279476 w 6717218"/>
              <a:gd name="connsiteY2727" fmla="*/ 2859179 h 5987027"/>
              <a:gd name="connsiteX2728" fmla="*/ 5195290 w 6717218"/>
              <a:gd name="connsiteY2728" fmla="*/ 2781351 h 5987027"/>
              <a:gd name="connsiteX2729" fmla="*/ 5247411 w 6717218"/>
              <a:gd name="connsiteY2729" fmla="*/ 2861137 h 5987027"/>
              <a:gd name="connsiteX2730" fmla="*/ 5291395 w 6717218"/>
              <a:gd name="connsiteY2730" fmla="*/ 2904460 h 5987027"/>
              <a:gd name="connsiteX2731" fmla="*/ 5318363 w 6717218"/>
              <a:gd name="connsiteY2731" fmla="*/ 2924485 h 5987027"/>
              <a:gd name="connsiteX2732" fmla="*/ 5349976 w 6717218"/>
              <a:gd name="connsiteY2732" fmla="*/ 2952700 h 5987027"/>
              <a:gd name="connsiteX2733" fmla="*/ 5320006 w 6717218"/>
              <a:gd name="connsiteY2733" fmla="*/ 2934885 h 5987027"/>
              <a:gd name="connsiteX2734" fmla="*/ 5331523 w 6717218"/>
              <a:gd name="connsiteY2734" fmla="*/ 2951786 h 5987027"/>
              <a:gd name="connsiteX2735" fmla="*/ 5489463 w 6717218"/>
              <a:gd name="connsiteY2735" fmla="*/ 3138158 h 5987027"/>
              <a:gd name="connsiteX2736" fmla="*/ 5324123 w 6717218"/>
              <a:gd name="connsiteY2736" fmla="*/ 2975679 h 5987027"/>
              <a:gd name="connsiteX2737" fmla="*/ 5241616 w 6717218"/>
              <a:gd name="connsiteY2737" fmla="*/ 2903414 h 5987027"/>
              <a:gd name="connsiteX2738" fmla="*/ 5212580 w 6717218"/>
              <a:gd name="connsiteY2738" fmla="*/ 2898550 h 5987027"/>
              <a:gd name="connsiteX2739" fmla="*/ 5160045 w 6717218"/>
              <a:gd name="connsiteY2739" fmla="*/ 2835753 h 5987027"/>
              <a:gd name="connsiteX2740" fmla="*/ 5144803 w 6717218"/>
              <a:gd name="connsiteY2740" fmla="*/ 2820498 h 5987027"/>
              <a:gd name="connsiteX2741" fmla="*/ 5139182 w 6717218"/>
              <a:gd name="connsiteY2741" fmla="*/ 2816151 h 5987027"/>
              <a:gd name="connsiteX2742" fmla="*/ 5137269 w 6717218"/>
              <a:gd name="connsiteY2742" fmla="*/ 2821093 h 5987027"/>
              <a:gd name="connsiteX2743" fmla="*/ 5135394 w 6717218"/>
              <a:gd name="connsiteY2743" fmla="*/ 2822907 h 5987027"/>
              <a:gd name="connsiteX2744" fmla="*/ 5136485 w 6717218"/>
              <a:gd name="connsiteY2744" fmla="*/ 2824005 h 5987027"/>
              <a:gd name="connsiteX2745" fmla="*/ 5220177 w 6717218"/>
              <a:gd name="connsiteY2745" fmla="*/ 2908958 h 5987027"/>
              <a:gd name="connsiteX2746" fmla="*/ 5224178 w 6717218"/>
              <a:gd name="connsiteY2746" fmla="*/ 2914111 h 5987027"/>
              <a:gd name="connsiteX2747" fmla="*/ 5238999 w 6717218"/>
              <a:gd name="connsiteY2747" fmla="*/ 2925591 h 5987027"/>
              <a:gd name="connsiteX2748" fmla="*/ 5245742 w 6717218"/>
              <a:gd name="connsiteY2748" fmla="*/ 2937225 h 5987027"/>
              <a:gd name="connsiteX2749" fmla="*/ 5243694 w 6717218"/>
              <a:gd name="connsiteY2749" fmla="*/ 2939237 h 5987027"/>
              <a:gd name="connsiteX2750" fmla="*/ 5297767 w 6717218"/>
              <a:gd name="connsiteY2750" fmla="*/ 3008854 h 5987027"/>
              <a:gd name="connsiteX2751" fmla="*/ 5360688 w 6717218"/>
              <a:gd name="connsiteY2751" fmla="*/ 3098257 h 5987027"/>
              <a:gd name="connsiteX2752" fmla="*/ 5361075 w 6717218"/>
              <a:gd name="connsiteY2752" fmla="*/ 3100864 h 5987027"/>
              <a:gd name="connsiteX2753" fmla="*/ 5394027 w 6717218"/>
              <a:gd name="connsiteY2753" fmla="*/ 3129038 h 5987027"/>
              <a:gd name="connsiteX2754" fmla="*/ 5405700 w 6717218"/>
              <a:gd name="connsiteY2754" fmla="*/ 3139406 h 5987027"/>
              <a:gd name="connsiteX2755" fmla="*/ 5404826 w 6717218"/>
              <a:gd name="connsiteY2755" fmla="*/ 3139154 h 5987027"/>
              <a:gd name="connsiteX2756" fmla="*/ 5369567 w 6717218"/>
              <a:gd name="connsiteY2756" fmla="*/ 3123945 h 5987027"/>
              <a:gd name="connsiteX2757" fmla="*/ 5363035 w 6717218"/>
              <a:gd name="connsiteY2757" fmla="*/ 3121153 h 5987027"/>
              <a:gd name="connsiteX2758" fmla="*/ 5363385 w 6717218"/>
              <a:gd name="connsiteY2758" fmla="*/ 3128254 h 5987027"/>
              <a:gd name="connsiteX2759" fmla="*/ 5363431 w 6717218"/>
              <a:gd name="connsiteY2759" fmla="*/ 3129188 h 5987027"/>
              <a:gd name="connsiteX2760" fmla="*/ 5370423 w 6717218"/>
              <a:gd name="connsiteY2760" fmla="*/ 3132195 h 5987027"/>
              <a:gd name="connsiteX2761" fmla="*/ 5406704 w 6717218"/>
              <a:gd name="connsiteY2761" fmla="*/ 3147011 h 5987027"/>
              <a:gd name="connsiteX2762" fmla="*/ 5422293 w 6717218"/>
              <a:gd name="connsiteY2762" fmla="*/ 3154145 h 5987027"/>
              <a:gd name="connsiteX2763" fmla="*/ 5465106 w 6717218"/>
              <a:gd name="connsiteY2763" fmla="*/ 3192174 h 5987027"/>
              <a:gd name="connsiteX2764" fmla="*/ 5461593 w 6717218"/>
              <a:gd name="connsiteY2764" fmla="*/ 3195110 h 5987027"/>
              <a:gd name="connsiteX2765" fmla="*/ 5467670 w 6717218"/>
              <a:gd name="connsiteY2765" fmla="*/ 3197221 h 5987027"/>
              <a:gd name="connsiteX2766" fmla="*/ 5478895 w 6717218"/>
              <a:gd name="connsiteY2766" fmla="*/ 3204423 h 5987027"/>
              <a:gd name="connsiteX2767" fmla="*/ 5510895 w 6717218"/>
              <a:gd name="connsiteY2767" fmla="*/ 3232848 h 5987027"/>
              <a:gd name="connsiteX2768" fmla="*/ 5496713 w 6717218"/>
              <a:gd name="connsiteY2768" fmla="*/ 3227198 h 5987027"/>
              <a:gd name="connsiteX2769" fmla="*/ 5489549 w 6717218"/>
              <a:gd name="connsiteY2769" fmla="*/ 3227402 h 5987027"/>
              <a:gd name="connsiteX2770" fmla="*/ 5496713 w 6717218"/>
              <a:gd name="connsiteY2770" fmla="*/ 3227198 h 5987027"/>
              <a:gd name="connsiteX2771" fmla="*/ 5492531 w 6717218"/>
              <a:gd name="connsiteY2771" fmla="*/ 3236999 h 5987027"/>
              <a:gd name="connsiteX2772" fmla="*/ 5456397 w 6717218"/>
              <a:gd name="connsiteY2772" fmla="*/ 3211921 h 5987027"/>
              <a:gd name="connsiteX2773" fmla="*/ 5427706 w 6717218"/>
              <a:gd name="connsiteY2773" fmla="*/ 3188351 h 5987027"/>
              <a:gd name="connsiteX2774" fmla="*/ 5427706 w 6717218"/>
              <a:gd name="connsiteY2774" fmla="*/ 3188351 h 5987027"/>
              <a:gd name="connsiteX2775" fmla="*/ 5456397 w 6717218"/>
              <a:gd name="connsiteY2775" fmla="*/ 3211921 h 5987027"/>
              <a:gd name="connsiteX2776" fmla="*/ 5489568 w 6717218"/>
              <a:gd name="connsiteY2776" fmla="*/ 3243137 h 5987027"/>
              <a:gd name="connsiteX2777" fmla="*/ 5466831 w 6717218"/>
              <a:gd name="connsiteY2777" fmla="*/ 3235993 h 5987027"/>
              <a:gd name="connsiteX2778" fmla="*/ 5456966 w 6717218"/>
              <a:gd name="connsiteY2778" fmla="*/ 3233530 h 5987027"/>
              <a:gd name="connsiteX2779" fmla="*/ 5367083 w 6717218"/>
              <a:gd name="connsiteY2779" fmla="*/ 3159700 h 5987027"/>
              <a:gd name="connsiteX2780" fmla="*/ 5388332 w 6717218"/>
              <a:gd name="connsiteY2780" fmla="*/ 3190439 h 5987027"/>
              <a:gd name="connsiteX2781" fmla="*/ 5547862 w 6717218"/>
              <a:gd name="connsiteY2781" fmla="*/ 3337904 h 5987027"/>
              <a:gd name="connsiteX2782" fmla="*/ 5480072 w 6717218"/>
              <a:gd name="connsiteY2782" fmla="*/ 3312912 h 5987027"/>
              <a:gd name="connsiteX2783" fmla="*/ 5486820 w 6717218"/>
              <a:gd name="connsiteY2783" fmla="*/ 3310241 h 5987027"/>
              <a:gd name="connsiteX2784" fmla="*/ 5496151 w 6717218"/>
              <a:gd name="connsiteY2784" fmla="*/ 3316580 h 5987027"/>
              <a:gd name="connsiteX2785" fmla="*/ 5491527 w 6717218"/>
              <a:gd name="connsiteY2785" fmla="*/ 3308378 h 5987027"/>
              <a:gd name="connsiteX2786" fmla="*/ 5486820 w 6717218"/>
              <a:gd name="connsiteY2786" fmla="*/ 3310241 h 5987027"/>
              <a:gd name="connsiteX2787" fmla="*/ 5471147 w 6717218"/>
              <a:gd name="connsiteY2787" fmla="*/ 3299592 h 5987027"/>
              <a:gd name="connsiteX2788" fmla="*/ 5462642 w 6717218"/>
              <a:gd name="connsiteY2788" fmla="*/ 3286899 h 5987027"/>
              <a:gd name="connsiteX2789" fmla="*/ 5450870 w 6717218"/>
              <a:gd name="connsiteY2789" fmla="*/ 3277661 h 5987027"/>
              <a:gd name="connsiteX2790" fmla="*/ 5390847 w 6717218"/>
              <a:gd name="connsiteY2790" fmla="*/ 3283031 h 5987027"/>
              <a:gd name="connsiteX2791" fmla="*/ 5249802 w 6717218"/>
              <a:gd name="connsiteY2791" fmla="*/ 3149454 h 5987027"/>
              <a:gd name="connsiteX2792" fmla="*/ 5231013 w 6717218"/>
              <a:gd name="connsiteY2792" fmla="*/ 3130159 h 5987027"/>
              <a:gd name="connsiteX2793" fmla="*/ 5198140 w 6717218"/>
              <a:gd name="connsiteY2793" fmla="*/ 3110901 h 5987027"/>
              <a:gd name="connsiteX2794" fmla="*/ 5193848 w 6717218"/>
              <a:gd name="connsiteY2794" fmla="*/ 3111427 h 5987027"/>
              <a:gd name="connsiteX2795" fmla="*/ 5180798 w 6717218"/>
              <a:gd name="connsiteY2795" fmla="*/ 3113887 h 5987027"/>
              <a:gd name="connsiteX2796" fmla="*/ 5205903 w 6717218"/>
              <a:gd name="connsiteY2796" fmla="*/ 3137908 h 5987027"/>
              <a:gd name="connsiteX2797" fmla="*/ 5229909 w 6717218"/>
              <a:gd name="connsiteY2797" fmla="*/ 3160633 h 5987027"/>
              <a:gd name="connsiteX2798" fmla="*/ 5270355 w 6717218"/>
              <a:gd name="connsiteY2798" fmla="*/ 3209225 h 5987027"/>
              <a:gd name="connsiteX2799" fmla="*/ 5110324 w 6717218"/>
              <a:gd name="connsiteY2799" fmla="*/ 3079689 h 5987027"/>
              <a:gd name="connsiteX2800" fmla="*/ 5098931 w 6717218"/>
              <a:gd name="connsiteY2800" fmla="*/ 3070623 h 5987027"/>
              <a:gd name="connsiteX2801" fmla="*/ 5096449 w 6717218"/>
              <a:gd name="connsiteY2801" fmla="*/ 3069789 h 5987027"/>
              <a:gd name="connsiteX2802" fmla="*/ 5084543 w 6717218"/>
              <a:gd name="connsiteY2802" fmla="*/ 3062832 h 5987027"/>
              <a:gd name="connsiteX2803" fmla="*/ 5072383 w 6717218"/>
              <a:gd name="connsiteY2803" fmla="*/ 3055983 h 5987027"/>
              <a:gd name="connsiteX2804" fmla="*/ 5070572 w 6717218"/>
              <a:gd name="connsiteY2804" fmla="*/ 3056084 h 5987027"/>
              <a:gd name="connsiteX2805" fmla="*/ 5087557 w 6717218"/>
              <a:gd name="connsiteY2805" fmla="*/ 3070055 h 5987027"/>
              <a:gd name="connsiteX2806" fmla="*/ 5090533 w 6717218"/>
              <a:gd name="connsiteY2806" fmla="*/ 3074534 h 5987027"/>
              <a:gd name="connsiteX2807" fmla="*/ 5111617 w 6717218"/>
              <a:gd name="connsiteY2807" fmla="*/ 3091522 h 5987027"/>
              <a:gd name="connsiteX2808" fmla="*/ 5130105 w 6717218"/>
              <a:gd name="connsiteY2808" fmla="*/ 3105708 h 5987027"/>
              <a:gd name="connsiteX2809" fmla="*/ 5135624 w 6717218"/>
              <a:gd name="connsiteY2809" fmla="*/ 3110335 h 5987027"/>
              <a:gd name="connsiteX2810" fmla="*/ 5131406 w 6717218"/>
              <a:gd name="connsiteY2810" fmla="*/ 3106127 h 5987027"/>
              <a:gd name="connsiteX2811" fmla="*/ 5182580 w 6717218"/>
              <a:gd name="connsiteY2811" fmla="*/ 3148220 h 5987027"/>
              <a:gd name="connsiteX2812" fmla="*/ 5307296 w 6717218"/>
              <a:gd name="connsiteY2812" fmla="*/ 3253604 h 5987027"/>
              <a:gd name="connsiteX2813" fmla="*/ 5310008 w 6717218"/>
              <a:gd name="connsiteY2813" fmla="*/ 3256861 h 5987027"/>
              <a:gd name="connsiteX2814" fmla="*/ 5355622 w 6717218"/>
              <a:gd name="connsiteY2814" fmla="*/ 3294803 h 5987027"/>
              <a:gd name="connsiteX2815" fmla="*/ 5366404 w 6717218"/>
              <a:gd name="connsiteY2815" fmla="*/ 3303888 h 5987027"/>
              <a:gd name="connsiteX2816" fmla="*/ 5351567 w 6717218"/>
              <a:gd name="connsiteY2816" fmla="*/ 3300851 h 5987027"/>
              <a:gd name="connsiteX2817" fmla="*/ 5419768 w 6717218"/>
              <a:gd name="connsiteY2817" fmla="*/ 3370688 h 5987027"/>
              <a:gd name="connsiteX2818" fmla="*/ 5454114 w 6717218"/>
              <a:gd name="connsiteY2818" fmla="*/ 3404378 h 5987027"/>
              <a:gd name="connsiteX2819" fmla="*/ 5457432 w 6717218"/>
              <a:gd name="connsiteY2819" fmla="*/ 3409991 h 5987027"/>
              <a:gd name="connsiteX2820" fmla="*/ 5481298 w 6717218"/>
              <a:gd name="connsiteY2820" fmla="*/ 3431043 h 5987027"/>
              <a:gd name="connsiteX2821" fmla="*/ 5518802 w 6717218"/>
              <a:gd name="connsiteY2821" fmla="*/ 3467833 h 5987027"/>
              <a:gd name="connsiteX2822" fmla="*/ 5603785 w 6717218"/>
              <a:gd name="connsiteY2822" fmla="*/ 3555920 h 5987027"/>
              <a:gd name="connsiteX2823" fmla="*/ 5371667 w 6717218"/>
              <a:gd name="connsiteY2823" fmla="*/ 3345789 h 5987027"/>
              <a:gd name="connsiteX2824" fmla="*/ 5235022 w 6717218"/>
              <a:gd name="connsiteY2824" fmla="*/ 3209484 h 5987027"/>
              <a:gd name="connsiteX2825" fmla="*/ 5222457 w 6717218"/>
              <a:gd name="connsiteY2825" fmla="*/ 3202182 h 5987027"/>
              <a:gd name="connsiteX2826" fmla="*/ 5199235 w 6717218"/>
              <a:gd name="connsiteY2826" fmla="*/ 3215285 h 5987027"/>
              <a:gd name="connsiteX2827" fmla="*/ 5191535 w 6717218"/>
              <a:gd name="connsiteY2827" fmla="*/ 3212185 h 5987027"/>
              <a:gd name="connsiteX2828" fmla="*/ 5402562 w 6717218"/>
              <a:gd name="connsiteY2828" fmla="*/ 3426870 h 5987027"/>
              <a:gd name="connsiteX2829" fmla="*/ 5844809 w 6717218"/>
              <a:gd name="connsiteY2829" fmla="*/ 3843911 h 5987027"/>
              <a:gd name="connsiteX2830" fmla="*/ 5845222 w 6717218"/>
              <a:gd name="connsiteY2830" fmla="*/ 3859272 h 5987027"/>
              <a:gd name="connsiteX2831" fmla="*/ 5828098 w 6717218"/>
              <a:gd name="connsiteY2831" fmla="*/ 3875242 h 5987027"/>
              <a:gd name="connsiteX2832" fmla="*/ 5772056 w 6717218"/>
              <a:gd name="connsiteY2832" fmla="*/ 3824849 h 5987027"/>
              <a:gd name="connsiteX2833" fmla="*/ 5609477 w 6717218"/>
              <a:gd name="connsiteY2833" fmla="*/ 3696634 h 5987027"/>
              <a:gd name="connsiteX2834" fmla="*/ 5540578 w 6717218"/>
              <a:gd name="connsiteY2834" fmla="*/ 3631679 h 5987027"/>
              <a:gd name="connsiteX2835" fmla="*/ 5526856 w 6717218"/>
              <a:gd name="connsiteY2835" fmla="*/ 3635081 h 5987027"/>
              <a:gd name="connsiteX2836" fmla="*/ 5522284 w 6717218"/>
              <a:gd name="connsiteY2836" fmla="*/ 3636216 h 5987027"/>
              <a:gd name="connsiteX2837" fmla="*/ 5524315 w 6717218"/>
              <a:gd name="connsiteY2837" fmla="*/ 3635712 h 5987027"/>
              <a:gd name="connsiteX2838" fmla="*/ 5526856 w 6717218"/>
              <a:gd name="connsiteY2838" fmla="*/ 3635081 h 5987027"/>
              <a:gd name="connsiteX2839" fmla="*/ 5534479 w 6717218"/>
              <a:gd name="connsiteY2839" fmla="*/ 3633191 h 5987027"/>
              <a:gd name="connsiteX2840" fmla="*/ 5540578 w 6717218"/>
              <a:gd name="connsiteY2840" fmla="*/ 3631679 h 5987027"/>
              <a:gd name="connsiteX2841" fmla="*/ 5609477 w 6717218"/>
              <a:gd name="connsiteY2841" fmla="*/ 3696634 h 5987027"/>
              <a:gd name="connsiteX2842" fmla="*/ 5721459 w 6717218"/>
              <a:gd name="connsiteY2842" fmla="*/ 3826881 h 5987027"/>
              <a:gd name="connsiteX2843" fmla="*/ 5811660 w 6717218"/>
              <a:gd name="connsiteY2843" fmla="*/ 3912023 h 5987027"/>
              <a:gd name="connsiteX2844" fmla="*/ 5788849 w 6717218"/>
              <a:gd name="connsiteY2844" fmla="*/ 3923534 h 5987027"/>
              <a:gd name="connsiteX2845" fmla="*/ 5774438 w 6717218"/>
              <a:gd name="connsiteY2845" fmla="*/ 3927151 h 5987027"/>
              <a:gd name="connsiteX2846" fmla="*/ 5724933 w 6717218"/>
              <a:gd name="connsiteY2846" fmla="*/ 3884982 h 5987027"/>
              <a:gd name="connsiteX2847" fmla="*/ 5370968 w 6717218"/>
              <a:gd name="connsiteY2847" fmla="*/ 3583463 h 5987027"/>
              <a:gd name="connsiteX2848" fmla="*/ 5272768 w 6717218"/>
              <a:gd name="connsiteY2848" fmla="*/ 3498551 h 5987027"/>
              <a:gd name="connsiteX2849" fmla="*/ 5205993 w 6717218"/>
              <a:gd name="connsiteY2849" fmla="*/ 3429230 h 5987027"/>
              <a:gd name="connsiteX2850" fmla="*/ 5182462 w 6717218"/>
              <a:gd name="connsiteY2850" fmla="*/ 3421594 h 5987027"/>
              <a:gd name="connsiteX2851" fmla="*/ 4966258 w 6717218"/>
              <a:gd name="connsiteY2851" fmla="*/ 3332380 h 5987027"/>
              <a:gd name="connsiteX2852" fmla="*/ 4943136 w 6717218"/>
              <a:gd name="connsiteY2852" fmla="*/ 3324354 h 5987027"/>
              <a:gd name="connsiteX2853" fmla="*/ 4939785 w 6717218"/>
              <a:gd name="connsiteY2853" fmla="*/ 3323861 h 5987027"/>
              <a:gd name="connsiteX2854" fmla="*/ 4940864 w 6717218"/>
              <a:gd name="connsiteY2854" fmla="*/ 3324656 h 5987027"/>
              <a:gd name="connsiteX2855" fmla="*/ 4945737 w 6717218"/>
              <a:gd name="connsiteY2855" fmla="*/ 3328372 h 5987027"/>
              <a:gd name="connsiteX2856" fmla="*/ 4932495 w 6717218"/>
              <a:gd name="connsiteY2856" fmla="*/ 3322789 h 5987027"/>
              <a:gd name="connsiteX2857" fmla="*/ 4930602 w 6717218"/>
              <a:gd name="connsiteY2857" fmla="*/ 3322509 h 5987027"/>
              <a:gd name="connsiteX2858" fmla="*/ 4925243 w 6717218"/>
              <a:gd name="connsiteY2858" fmla="*/ 3325610 h 5987027"/>
              <a:gd name="connsiteX2859" fmla="*/ 4966620 w 6717218"/>
              <a:gd name="connsiteY2859" fmla="*/ 3344944 h 5987027"/>
              <a:gd name="connsiteX2860" fmla="*/ 5091719 w 6717218"/>
              <a:gd name="connsiteY2860" fmla="*/ 3398284 h 5987027"/>
              <a:gd name="connsiteX2861" fmla="*/ 4983111 w 6717218"/>
              <a:gd name="connsiteY2861" fmla="*/ 3357378 h 5987027"/>
              <a:gd name="connsiteX2862" fmla="*/ 4899330 w 6717218"/>
              <a:gd name="connsiteY2862" fmla="*/ 3323752 h 5987027"/>
              <a:gd name="connsiteX2863" fmla="*/ 4905721 w 6717218"/>
              <a:gd name="connsiteY2863" fmla="*/ 3327287 h 5987027"/>
              <a:gd name="connsiteX2864" fmla="*/ 4853694 w 6717218"/>
              <a:gd name="connsiteY2864" fmla="*/ 3310563 h 5987027"/>
              <a:gd name="connsiteX2865" fmla="*/ 4827810 w 6717218"/>
              <a:gd name="connsiteY2865" fmla="*/ 3299660 h 5987027"/>
              <a:gd name="connsiteX2866" fmla="*/ 4828356 w 6717218"/>
              <a:gd name="connsiteY2866" fmla="*/ 3304347 h 5987027"/>
              <a:gd name="connsiteX2867" fmla="*/ 4818615 w 6717218"/>
              <a:gd name="connsiteY2867" fmla="*/ 3309760 h 5987027"/>
              <a:gd name="connsiteX2868" fmla="*/ 4806477 w 6717218"/>
              <a:gd name="connsiteY2868" fmla="*/ 3309167 h 5987027"/>
              <a:gd name="connsiteX2869" fmla="*/ 4807140 w 6717218"/>
              <a:gd name="connsiteY2869" fmla="*/ 3310082 h 5987027"/>
              <a:gd name="connsiteX2870" fmla="*/ 4804668 w 6717218"/>
              <a:gd name="connsiteY2870" fmla="*/ 3309078 h 5987027"/>
              <a:gd name="connsiteX2871" fmla="*/ 4802136 w 6717218"/>
              <a:gd name="connsiteY2871" fmla="*/ 3308955 h 5987027"/>
              <a:gd name="connsiteX2872" fmla="*/ 4785334 w 6717218"/>
              <a:gd name="connsiteY2872" fmla="*/ 3299887 h 5987027"/>
              <a:gd name="connsiteX2873" fmla="*/ 4782328 w 6717218"/>
              <a:gd name="connsiteY2873" fmla="*/ 3296832 h 5987027"/>
              <a:gd name="connsiteX2874" fmla="*/ 4775502 w 6717218"/>
              <a:gd name="connsiteY2874" fmla="*/ 3292618 h 5987027"/>
              <a:gd name="connsiteX2875" fmla="*/ 4732717 w 6717218"/>
              <a:gd name="connsiteY2875" fmla="*/ 3268293 h 5987027"/>
              <a:gd name="connsiteX2876" fmla="*/ 4786726 w 6717218"/>
              <a:gd name="connsiteY2876" fmla="*/ 3308867 h 5987027"/>
              <a:gd name="connsiteX2877" fmla="*/ 4840732 w 6717218"/>
              <a:gd name="connsiteY2877" fmla="*/ 3349441 h 5987027"/>
              <a:gd name="connsiteX2878" fmla="*/ 4793230 w 6717218"/>
              <a:gd name="connsiteY2878" fmla="*/ 3340268 h 5987027"/>
              <a:gd name="connsiteX2879" fmla="*/ 4862186 w 6717218"/>
              <a:gd name="connsiteY2879" fmla="*/ 3409943 h 5987027"/>
              <a:gd name="connsiteX2880" fmla="*/ 4751363 w 6717218"/>
              <a:gd name="connsiteY2880" fmla="*/ 3343115 h 5987027"/>
              <a:gd name="connsiteX2881" fmla="*/ 4681608 w 6717218"/>
              <a:gd name="connsiteY2881" fmla="*/ 3297913 h 5987027"/>
              <a:gd name="connsiteX2882" fmla="*/ 4681877 w 6717218"/>
              <a:gd name="connsiteY2882" fmla="*/ 3296536 h 5987027"/>
              <a:gd name="connsiteX2883" fmla="*/ 4682214 w 6717218"/>
              <a:gd name="connsiteY2883" fmla="*/ 3294813 h 5987027"/>
              <a:gd name="connsiteX2884" fmla="*/ 4682417 w 6717218"/>
              <a:gd name="connsiteY2884" fmla="*/ 3293780 h 5987027"/>
              <a:gd name="connsiteX2885" fmla="*/ 4682326 w 6717218"/>
              <a:gd name="connsiteY2885" fmla="*/ 3294240 h 5987027"/>
              <a:gd name="connsiteX2886" fmla="*/ 4682214 w 6717218"/>
              <a:gd name="connsiteY2886" fmla="*/ 3294813 h 5987027"/>
              <a:gd name="connsiteX2887" fmla="*/ 4681608 w 6717218"/>
              <a:gd name="connsiteY2887" fmla="*/ 3297913 h 5987027"/>
              <a:gd name="connsiteX2888" fmla="*/ 4759896 w 6717218"/>
              <a:gd name="connsiteY2888" fmla="*/ 3360765 h 5987027"/>
              <a:gd name="connsiteX2889" fmla="*/ 4751537 w 6717218"/>
              <a:gd name="connsiteY2889" fmla="*/ 3383019 h 5987027"/>
              <a:gd name="connsiteX2890" fmla="*/ 4817662 w 6717218"/>
              <a:gd name="connsiteY2890" fmla="*/ 3426355 h 5987027"/>
              <a:gd name="connsiteX2891" fmla="*/ 4825307 w 6717218"/>
              <a:gd name="connsiteY2891" fmla="*/ 3448527 h 5987027"/>
              <a:gd name="connsiteX2892" fmla="*/ 4885585 w 6717218"/>
              <a:gd name="connsiteY2892" fmla="*/ 3501306 h 5987027"/>
              <a:gd name="connsiteX2893" fmla="*/ 5018029 w 6717218"/>
              <a:gd name="connsiteY2893" fmla="*/ 3603976 h 5987027"/>
              <a:gd name="connsiteX2894" fmla="*/ 4870956 w 6717218"/>
              <a:gd name="connsiteY2894" fmla="*/ 3511354 h 5987027"/>
              <a:gd name="connsiteX2895" fmla="*/ 4798306 w 6717218"/>
              <a:gd name="connsiteY2895" fmla="*/ 3460521 h 5987027"/>
              <a:gd name="connsiteX2896" fmla="*/ 4774305 w 6717218"/>
              <a:gd name="connsiteY2896" fmla="*/ 3444355 h 5987027"/>
              <a:gd name="connsiteX2897" fmla="*/ 4752524 w 6717218"/>
              <a:gd name="connsiteY2897" fmla="*/ 3429260 h 5987027"/>
              <a:gd name="connsiteX2898" fmla="*/ 4796025 w 6717218"/>
              <a:gd name="connsiteY2898" fmla="*/ 3471308 h 5987027"/>
              <a:gd name="connsiteX2899" fmla="*/ 4795580 w 6717218"/>
              <a:gd name="connsiteY2899" fmla="*/ 3473959 h 5987027"/>
              <a:gd name="connsiteX2900" fmla="*/ 4794247 w 6717218"/>
              <a:gd name="connsiteY2900" fmla="*/ 3479591 h 5987027"/>
              <a:gd name="connsiteX2901" fmla="*/ 4801917 w 6717218"/>
              <a:gd name="connsiteY2901" fmla="*/ 3486290 h 5987027"/>
              <a:gd name="connsiteX2902" fmla="*/ 4802890 w 6717218"/>
              <a:gd name="connsiteY2902" fmla="*/ 3501721 h 5987027"/>
              <a:gd name="connsiteX2903" fmla="*/ 4860676 w 6717218"/>
              <a:gd name="connsiteY2903" fmla="*/ 3543406 h 5987027"/>
              <a:gd name="connsiteX2904" fmla="*/ 4913797 w 6717218"/>
              <a:gd name="connsiteY2904" fmla="*/ 3588502 h 5987027"/>
              <a:gd name="connsiteX2905" fmla="*/ 4898049 w 6717218"/>
              <a:gd name="connsiteY2905" fmla="*/ 3583876 h 5987027"/>
              <a:gd name="connsiteX2906" fmla="*/ 4898136 w 6717218"/>
              <a:gd name="connsiteY2906" fmla="*/ 3603825 h 5987027"/>
              <a:gd name="connsiteX2907" fmla="*/ 4844810 w 6717218"/>
              <a:gd name="connsiteY2907" fmla="*/ 3566144 h 5987027"/>
              <a:gd name="connsiteX2908" fmla="*/ 4840013 w 6717218"/>
              <a:gd name="connsiteY2908" fmla="*/ 3562963 h 5987027"/>
              <a:gd name="connsiteX2909" fmla="*/ 4872159 w 6717218"/>
              <a:gd name="connsiteY2909" fmla="*/ 3607876 h 5987027"/>
              <a:gd name="connsiteX2910" fmla="*/ 4792383 w 6717218"/>
              <a:gd name="connsiteY2910" fmla="*/ 3540357 h 5987027"/>
              <a:gd name="connsiteX2911" fmla="*/ 4794857 w 6717218"/>
              <a:gd name="connsiteY2911" fmla="*/ 3543440 h 5987027"/>
              <a:gd name="connsiteX2912" fmla="*/ 4853872 w 6717218"/>
              <a:gd name="connsiteY2912" fmla="*/ 3594798 h 5987027"/>
              <a:gd name="connsiteX2913" fmla="*/ 4856933 w 6717218"/>
              <a:gd name="connsiteY2913" fmla="*/ 3597432 h 5987027"/>
              <a:gd name="connsiteX2914" fmla="*/ 4797550 w 6717218"/>
              <a:gd name="connsiteY2914" fmla="*/ 3576585 h 5987027"/>
              <a:gd name="connsiteX2915" fmla="*/ 4873062 w 6717218"/>
              <a:gd name="connsiteY2915" fmla="*/ 3612010 h 5987027"/>
              <a:gd name="connsiteX2916" fmla="*/ 4881074 w 6717218"/>
              <a:gd name="connsiteY2916" fmla="*/ 3625118 h 5987027"/>
              <a:gd name="connsiteX2917" fmla="*/ 4851751 w 6717218"/>
              <a:gd name="connsiteY2917" fmla="*/ 3609332 h 5987027"/>
              <a:gd name="connsiteX2918" fmla="*/ 5062083 w 6717218"/>
              <a:gd name="connsiteY2918" fmla="*/ 3780315 h 5987027"/>
              <a:gd name="connsiteX2919" fmla="*/ 5073753 w 6717218"/>
              <a:gd name="connsiteY2919" fmla="*/ 3790682 h 5987027"/>
              <a:gd name="connsiteX2920" fmla="*/ 5072880 w 6717218"/>
              <a:gd name="connsiteY2920" fmla="*/ 3790430 h 5987027"/>
              <a:gd name="connsiteX2921" fmla="*/ 4996988 w 6717218"/>
              <a:gd name="connsiteY2921" fmla="*/ 3760170 h 5987027"/>
              <a:gd name="connsiteX2922" fmla="*/ 5038478 w 6717218"/>
              <a:gd name="connsiteY2922" fmla="*/ 3783472 h 5987027"/>
              <a:gd name="connsiteX2923" fmla="*/ 5074761 w 6717218"/>
              <a:gd name="connsiteY2923" fmla="*/ 3798287 h 5987027"/>
              <a:gd name="connsiteX2924" fmla="*/ 5090346 w 6717218"/>
              <a:gd name="connsiteY2924" fmla="*/ 3805421 h 5987027"/>
              <a:gd name="connsiteX2925" fmla="*/ 5133161 w 6717218"/>
              <a:gd name="connsiteY2925" fmla="*/ 3843450 h 5987027"/>
              <a:gd name="connsiteX2926" fmla="*/ 5129648 w 6717218"/>
              <a:gd name="connsiteY2926" fmla="*/ 3846385 h 5987027"/>
              <a:gd name="connsiteX2927" fmla="*/ 5135723 w 6717218"/>
              <a:gd name="connsiteY2927" fmla="*/ 3848497 h 5987027"/>
              <a:gd name="connsiteX2928" fmla="*/ 5146949 w 6717218"/>
              <a:gd name="connsiteY2928" fmla="*/ 3855699 h 5987027"/>
              <a:gd name="connsiteX2929" fmla="*/ 5178949 w 6717218"/>
              <a:gd name="connsiteY2929" fmla="*/ 3884121 h 5987027"/>
              <a:gd name="connsiteX2930" fmla="*/ 5164768 w 6717218"/>
              <a:gd name="connsiteY2930" fmla="*/ 3878473 h 5987027"/>
              <a:gd name="connsiteX2931" fmla="*/ 5157606 w 6717218"/>
              <a:gd name="connsiteY2931" fmla="*/ 3878677 h 5987027"/>
              <a:gd name="connsiteX2932" fmla="*/ 5164768 w 6717218"/>
              <a:gd name="connsiteY2932" fmla="*/ 3878473 h 5987027"/>
              <a:gd name="connsiteX2933" fmla="*/ 5160586 w 6717218"/>
              <a:gd name="connsiteY2933" fmla="*/ 3888275 h 5987027"/>
              <a:gd name="connsiteX2934" fmla="*/ 5124451 w 6717218"/>
              <a:gd name="connsiteY2934" fmla="*/ 3863198 h 5987027"/>
              <a:gd name="connsiteX2935" fmla="*/ 5095761 w 6717218"/>
              <a:gd name="connsiteY2935" fmla="*/ 3839625 h 5987027"/>
              <a:gd name="connsiteX2936" fmla="*/ 5095761 w 6717218"/>
              <a:gd name="connsiteY2936" fmla="*/ 3839625 h 5987027"/>
              <a:gd name="connsiteX2937" fmla="*/ 5124451 w 6717218"/>
              <a:gd name="connsiteY2937" fmla="*/ 3863198 h 5987027"/>
              <a:gd name="connsiteX2938" fmla="*/ 5157621 w 6717218"/>
              <a:gd name="connsiteY2938" fmla="*/ 3894413 h 5987027"/>
              <a:gd name="connsiteX2939" fmla="*/ 5134887 w 6717218"/>
              <a:gd name="connsiteY2939" fmla="*/ 3887269 h 5987027"/>
              <a:gd name="connsiteX2940" fmla="*/ 5125020 w 6717218"/>
              <a:gd name="connsiteY2940" fmla="*/ 3884807 h 5987027"/>
              <a:gd name="connsiteX2941" fmla="*/ 5013572 w 6717218"/>
              <a:gd name="connsiteY2941" fmla="*/ 3793264 h 5987027"/>
              <a:gd name="connsiteX2942" fmla="*/ 4786663 w 6717218"/>
              <a:gd name="connsiteY2942" fmla="*/ 3625282 h 5987027"/>
              <a:gd name="connsiteX2943" fmla="*/ 4695519 w 6717218"/>
              <a:gd name="connsiteY2943" fmla="*/ 3563435 h 5987027"/>
              <a:gd name="connsiteX2944" fmla="*/ 4701789 w 6717218"/>
              <a:gd name="connsiteY2944" fmla="*/ 3575640 h 5987027"/>
              <a:gd name="connsiteX2945" fmla="*/ 4795976 w 6717218"/>
              <a:gd name="connsiteY2945" fmla="*/ 3642364 h 5987027"/>
              <a:gd name="connsiteX2946" fmla="*/ 4885346 w 6717218"/>
              <a:gd name="connsiteY2946" fmla="*/ 3713252 h 5987027"/>
              <a:gd name="connsiteX2947" fmla="*/ 4890100 w 6717218"/>
              <a:gd name="connsiteY2947" fmla="*/ 3729793 h 5987027"/>
              <a:gd name="connsiteX2948" fmla="*/ 4964757 w 6717218"/>
              <a:gd name="connsiteY2948" fmla="*/ 3790781 h 5987027"/>
              <a:gd name="connsiteX2949" fmla="*/ 4969254 w 6717218"/>
              <a:gd name="connsiteY2949" fmla="*/ 3812028 h 5987027"/>
              <a:gd name="connsiteX2950" fmla="*/ 4973540 w 6717218"/>
              <a:gd name="connsiteY2950" fmla="*/ 3816076 h 5987027"/>
              <a:gd name="connsiteX2951" fmla="*/ 4978127 w 6717218"/>
              <a:gd name="connsiteY2951" fmla="*/ 3818649 h 5987027"/>
              <a:gd name="connsiteX2952" fmla="*/ 4983785 w 6717218"/>
              <a:gd name="connsiteY2952" fmla="*/ 3824424 h 5987027"/>
              <a:gd name="connsiteX2953" fmla="*/ 4983666 w 6717218"/>
              <a:gd name="connsiteY2953" fmla="*/ 3826026 h 5987027"/>
              <a:gd name="connsiteX2954" fmla="*/ 4986861 w 6717218"/>
              <a:gd name="connsiteY2954" fmla="*/ 3827562 h 5987027"/>
              <a:gd name="connsiteX2955" fmla="*/ 4983785 w 6717218"/>
              <a:gd name="connsiteY2955" fmla="*/ 3824424 h 5987027"/>
              <a:gd name="connsiteX2956" fmla="*/ 4983969 w 6717218"/>
              <a:gd name="connsiteY2956" fmla="*/ 3821930 h 5987027"/>
              <a:gd name="connsiteX2957" fmla="*/ 4999322 w 6717218"/>
              <a:gd name="connsiteY2957" fmla="*/ 3845570 h 5987027"/>
              <a:gd name="connsiteX2958" fmla="*/ 4920885 w 6717218"/>
              <a:gd name="connsiteY2958" fmla="*/ 3783472 h 5987027"/>
              <a:gd name="connsiteX2959" fmla="*/ 4900470 w 6717218"/>
              <a:gd name="connsiteY2959" fmla="*/ 3782256 h 5987027"/>
              <a:gd name="connsiteX2960" fmla="*/ 4823153 w 6717218"/>
              <a:gd name="connsiteY2960" fmla="*/ 3734834 h 5987027"/>
              <a:gd name="connsiteX2961" fmla="*/ 4718917 w 6717218"/>
              <a:gd name="connsiteY2961" fmla="*/ 3654797 h 5987027"/>
              <a:gd name="connsiteX2962" fmla="*/ 4718673 w 6717218"/>
              <a:gd name="connsiteY2962" fmla="*/ 3655736 h 5987027"/>
              <a:gd name="connsiteX2963" fmla="*/ 4760899 w 6717218"/>
              <a:gd name="connsiteY2963" fmla="*/ 3695079 h 5987027"/>
              <a:gd name="connsiteX2964" fmla="*/ 4751535 w 6717218"/>
              <a:gd name="connsiteY2964" fmla="*/ 3699408 h 5987027"/>
              <a:gd name="connsiteX2965" fmla="*/ 4745284 w 6717218"/>
              <a:gd name="connsiteY2965" fmla="*/ 3700387 h 5987027"/>
              <a:gd name="connsiteX2966" fmla="*/ 4723164 w 6717218"/>
              <a:gd name="connsiteY2966" fmla="*/ 3681285 h 5987027"/>
              <a:gd name="connsiteX2967" fmla="*/ 4725422 w 6717218"/>
              <a:gd name="connsiteY2967" fmla="*/ 3686199 h 5987027"/>
              <a:gd name="connsiteX2968" fmla="*/ 4752597 w 6717218"/>
              <a:gd name="connsiteY2968" fmla="*/ 3714108 h 5987027"/>
              <a:gd name="connsiteX2969" fmla="*/ 4798159 w 6717218"/>
              <a:gd name="connsiteY2969" fmla="*/ 3756984 h 5987027"/>
              <a:gd name="connsiteX2970" fmla="*/ 4861733 w 6717218"/>
              <a:gd name="connsiteY2970" fmla="*/ 3809934 h 5987027"/>
              <a:gd name="connsiteX2971" fmla="*/ 5023676 w 6717218"/>
              <a:gd name="connsiteY2971" fmla="*/ 3946079 h 5987027"/>
              <a:gd name="connsiteX2972" fmla="*/ 5034458 w 6717218"/>
              <a:gd name="connsiteY2972" fmla="*/ 3955162 h 5987027"/>
              <a:gd name="connsiteX2973" fmla="*/ 5019581 w 6717218"/>
              <a:gd name="connsiteY2973" fmla="*/ 3952120 h 5987027"/>
              <a:gd name="connsiteX2974" fmla="*/ 5014337 w 6717218"/>
              <a:gd name="connsiteY2974" fmla="*/ 3951537 h 5987027"/>
              <a:gd name="connsiteX2975" fmla="*/ 4979884 w 6717218"/>
              <a:gd name="connsiteY2975" fmla="*/ 3924345 h 5987027"/>
              <a:gd name="connsiteX2976" fmla="*/ 4890512 w 6717218"/>
              <a:gd name="connsiteY2976" fmla="*/ 3853458 h 5987027"/>
              <a:gd name="connsiteX2977" fmla="*/ 4867289 w 6717218"/>
              <a:gd name="connsiteY2977" fmla="*/ 3866562 h 5987027"/>
              <a:gd name="connsiteX2978" fmla="*/ 4823478 w 6717218"/>
              <a:gd name="connsiteY2978" fmla="*/ 3838548 h 5987027"/>
              <a:gd name="connsiteX2979" fmla="*/ 4778004 w 6717218"/>
              <a:gd name="connsiteY2979" fmla="*/ 3815624 h 5987027"/>
              <a:gd name="connsiteX2980" fmla="*/ 4641040 w 6717218"/>
              <a:gd name="connsiteY2980" fmla="*/ 3715610 h 5987027"/>
              <a:gd name="connsiteX2981" fmla="*/ 4598115 w 6717218"/>
              <a:gd name="connsiteY2981" fmla="*/ 3683076 h 5987027"/>
              <a:gd name="connsiteX2982" fmla="*/ 4617681 w 6717218"/>
              <a:gd name="connsiteY2982" fmla="*/ 3704764 h 5987027"/>
              <a:gd name="connsiteX2983" fmla="*/ 4625518 w 6717218"/>
              <a:gd name="connsiteY2983" fmla="*/ 3711131 h 5987027"/>
              <a:gd name="connsiteX2984" fmla="*/ 4625290 w 6717218"/>
              <a:gd name="connsiteY2984" fmla="*/ 3710984 h 5987027"/>
              <a:gd name="connsiteX2985" fmla="*/ 4626839 w 6717218"/>
              <a:gd name="connsiteY2985" fmla="*/ 3712203 h 5987027"/>
              <a:gd name="connsiteX2986" fmla="*/ 4629303 w 6717218"/>
              <a:gd name="connsiteY2986" fmla="*/ 3714204 h 5987027"/>
              <a:gd name="connsiteX2987" fmla="*/ 4630041 w 6717218"/>
              <a:gd name="connsiteY2987" fmla="*/ 3714726 h 5987027"/>
              <a:gd name="connsiteX2988" fmla="*/ 4626839 w 6717218"/>
              <a:gd name="connsiteY2988" fmla="*/ 3712203 h 5987027"/>
              <a:gd name="connsiteX2989" fmla="*/ 4625518 w 6717218"/>
              <a:gd name="connsiteY2989" fmla="*/ 3711131 h 5987027"/>
              <a:gd name="connsiteX2990" fmla="*/ 4690813 w 6717218"/>
              <a:gd name="connsiteY2990" fmla="*/ 3753147 h 5987027"/>
              <a:gd name="connsiteX2991" fmla="*/ 4741495 w 6717218"/>
              <a:gd name="connsiteY2991" fmla="*/ 3794538 h 5987027"/>
              <a:gd name="connsiteX2992" fmla="*/ 4749141 w 6717218"/>
              <a:gd name="connsiteY2992" fmla="*/ 3816709 h 5987027"/>
              <a:gd name="connsiteX2993" fmla="*/ 4788287 w 6717218"/>
              <a:gd name="connsiteY2993" fmla="*/ 3848136 h 5987027"/>
              <a:gd name="connsiteX2994" fmla="*/ 4811426 w 6717218"/>
              <a:gd name="connsiteY2994" fmla="*/ 3879643 h 5987027"/>
              <a:gd name="connsiteX2995" fmla="*/ 4754524 w 6717218"/>
              <a:gd name="connsiteY2995" fmla="*/ 3833436 h 5987027"/>
              <a:gd name="connsiteX2996" fmla="*/ 4726805 w 6717218"/>
              <a:gd name="connsiteY2996" fmla="*/ 3825294 h 5987027"/>
              <a:gd name="connsiteX2997" fmla="*/ 4706303 w 6717218"/>
              <a:gd name="connsiteY2997" fmla="*/ 3804127 h 5987027"/>
              <a:gd name="connsiteX2998" fmla="*/ 4679215 w 6717218"/>
              <a:gd name="connsiteY2998" fmla="*/ 3796169 h 5987027"/>
              <a:gd name="connsiteX2999" fmla="*/ 4617018 w 6717218"/>
              <a:gd name="connsiteY2999" fmla="*/ 3753188 h 5987027"/>
              <a:gd name="connsiteX3000" fmla="*/ 4572173 w 6717218"/>
              <a:gd name="connsiteY3000" fmla="*/ 3730450 h 5987027"/>
              <a:gd name="connsiteX3001" fmla="*/ 4701726 w 6717218"/>
              <a:gd name="connsiteY3001" fmla="*/ 3827490 h 5987027"/>
              <a:gd name="connsiteX3002" fmla="*/ 4755122 w 6717218"/>
              <a:gd name="connsiteY3002" fmla="*/ 3871173 h 5987027"/>
              <a:gd name="connsiteX3003" fmla="*/ 4768239 w 6717218"/>
              <a:gd name="connsiteY3003" fmla="*/ 3882717 h 5987027"/>
              <a:gd name="connsiteX3004" fmla="*/ 4764891 w 6717218"/>
              <a:gd name="connsiteY3004" fmla="*/ 3881307 h 5987027"/>
              <a:gd name="connsiteX3005" fmla="*/ 4737081 w 6717218"/>
              <a:gd name="connsiteY3005" fmla="*/ 3869702 h 5987027"/>
              <a:gd name="connsiteX3006" fmla="*/ 4702697 w 6717218"/>
              <a:gd name="connsiteY3006" fmla="*/ 3842922 h 5987027"/>
              <a:gd name="connsiteX3007" fmla="*/ 4660894 w 6717218"/>
              <a:gd name="connsiteY3007" fmla="*/ 3825060 h 5987027"/>
              <a:gd name="connsiteX3008" fmla="*/ 4682319 w 6717218"/>
              <a:gd name="connsiteY3008" fmla="*/ 3846498 h 5987027"/>
              <a:gd name="connsiteX3009" fmla="*/ 4621694 w 6717218"/>
              <a:gd name="connsiteY3009" fmla="*/ 3819631 h 5987027"/>
              <a:gd name="connsiteX3010" fmla="*/ 4470542 w 6717218"/>
              <a:gd name="connsiteY3010" fmla="*/ 3754708 h 5987027"/>
              <a:gd name="connsiteX3011" fmla="*/ 4498690 w 6717218"/>
              <a:gd name="connsiteY3011" fmla="*/ 3774419 h 5987027"/>
              <a:gd name="connsiteX3012" fmla="*/ 4675445 w 6717218"/>
              <a:gd name="connsiteY3012" fmla="*/ 3859376 h 5987027"/>
              <a:gd name="connsiteX3013" fmla="*/ 4647885 w 6717218"/>
              <a:gd name="connsiteY3013" fmla="*/ 3860164 h 5987027"/>
              <a:gd name="connsiteX3014" fmla="*/ 4378129 w 6717218"/>
              <a:gd name="connsiteY3014" fmla="*/ 3744778 h 5987027"/>
              <a:gd name="connsiteX3015" fmla="*/ 4399224 w 6717218"/>
              <a:gd name="connsiteY3015" fmla="*/ 3768661 h 5987027"/>
              <a:gd name="connsiteX3016" fmla="*/ 4624541 w 6717218"/>
              <a:gd name="connsiteY3016" fmla="*/ 3873407 h 5987027"/>
              <a:gd name="connsiteX3017" fmla="*/ 4350928 w 6717218"/>
              <a:gd name="connsiteY3017" fmla="*/ 3758129 h 5987027"/>
              <a:gd name="connsiteX3018" fmla="*/ 4316392 w 6717218"/>
              <a:gd name="connsiteY3018" fmla="*/ 3746542 h 5987027"/>
              <a:gd name="connsiteX3019" fmla="*/ 4333840 w 6717218"/>
              <a:gd name="connsiteY3019" fmla="*/ 3758617 h 5987027"/>
              <a:gd name="connsiteX3020" fmla="*/ 4458634 w 6717218"/>
              <a:gd name="connsiteY3020" fmla="*/ 3820571 h 5987027"/>
              <a:gd name="connsiteX3021" fmla="*/ 4490202 w 6717218"/>
              <a:gd name="connsiteY3021" fmla="*/ 3844157 h 5987027"/>
              <a:gd name="connsiteX3022" fmla="*/ 4601425 w 6717218"/>
              <a:gd name="connsiteY3022" fmla="*/ 3894586 h 5987027"/>
              <a:gd name="connsiteX3023" fmla="*/ 4535682 w 6717218"/>
              <a:gd name="connsiteY3023" fmla="*/ 3871976 h 5987027"/>
              <a:gd name="connsiteX3024" fmla="*/ 4473113 w 6717218"/>
              <a:gd name="connsiteY3024" fmla="*/ 3844645 h 5987027"/>
              <a:gd name="connsiteX3025" fmla="*/ 4559839 w 6717218"/>
              <a:gd name="connsiteY3025" fmla="*/ 3887172 h 5987027"/>
              <a:gd name="connsiteX3026" fmla="*/ 4784910 w 6717218"/>
              <a:gd name="connsiteY3026" fmla="*/ 3983321 h 5987027"/>
              <a:gd name="connsiteX3027" fmla="*/ 4826970 w 6717218"/>
              <a:gd name="connsiteY3027" fmla="*/ 4007267 h 5987027"/>
              <a:gd name="connsiteX3028" fmla="*/ 4750508 w 6717218"/>
              <a:gd name="connsiteY3028" fmla="*/ 3976363 h 5987027"/>
              <a:gd name="connsiteX3029" fmla="*/ 4546855 w 6717218"/>
              <a:gd name="connsiteY3029" fmla="*/ 3896145 h 5987027"/>
              <a:gd name="connsiteX3030" fmla="*/ 4532942 w 6717218"/>
              <a:gd name="connsiteY3030" fmla="*/ 3891911 h 5987027"/>
              <a:gd name="connsiteX3031" fmla="*/ 4626415 w 6717218"/>
              <a:gd name="connsiteY3031" fmla="*/ 3938875 h 5987027"/>
              <a:gd name="connsiteX3032" fmla="*/ 4874752 w 6717218"/>
              <a:gd name="connsiteY3032" fmla="*/ 4038331 h 5987027"/>
              <a:gd name="connsiteX3033" fmla="*/ 4913484 w 6717218"/>
              <a:gd name="connsiteY3033" fmla="*/ 4061712 h 5987027"/>
              <a:gd name="connsiteX3034" fmla="*/ 4900184 w 6717218"/>
              <a:gd name="connsiteY3034" fmla="*/ 4057018 h 5987027"/>
              <a:gd name="connsiteX3035" fmla="*/ 4883573 w 6717218"/>
              <a:gd name="connsiteY3035" fmla="*/ 4045204 h 5987027"/>
              <a:gd name="connsiteX3036" fmla="*/ 4868655 w 6717218"/>
              <a:gd name="connsiteY3036" fmla="*/ 4037197 h 5987027"/>
              <a:gd name="connsiteX3037" fmla="*/ 4869573 w 6717218"/>
              <a:gd name="connsiteY3037" fmla="*/ 4044578 h 5987027"/>
              <a:gd name="connsiteX3038" fmla="*/ 4864943 w 6717218"/>
              <a:gd name="connsiteY3038" fmla="*/ 4042582 h 5987027"/>
              <a:gd name="connsiteX3039" fmla="*/ 4817197 w 6717218"/>
              <a:gd name="connsiteY3039" fmla="*/ 4032035 h 5987027"/>
              <a:gd name="connsiteX3040" fmla="*/ 4882503 w 6717218"/>
              <a:gd name="connsiteY3040" fmla="*/ 4058625 h 5987027"/>
              <a:gd name="connsiteX3041" fmla="*/ 4886548 w 6717218"/>
              <a:gd name="connsiteY3041" fmla="*/ 4060409 h 5987027"/>
              <a:gd name="connsiteX3042" fmla="*/ 4887016 w 6717218"/>
              <a:gd name="connsiteY3042" fmla="*/ 4060836 h 5987027"/>
              <a:gd name="connsiteX3043" fmla="*/ 4898564 w 6717218"/>
              <a:gd name="connsiteY3043" fmla="*/ 4069399 h 5987027"/>
              <a:gd name="connsiteX3044" fmla="*/ 4804259 w 6717218"/>
              <a:gd name="connsiteY3044" fmla="*/ 4035383 h 5987027"/>
              <a:gd name="connsiteX3045" fmla="*/ 4658456 w 6717218"/>
              <a:gd name="connsiteY3045" fmla="*/ 3978994 h 5987027"/>
              <a:gd name="connsiteX3046" fmla="*/ 4641120 w 6717218"/>
              <a:gd name="connsiteY3046" fmla="*/ 3970885 h 5987027"/>
              <a:gd name="connsiteX3047" fmla="*/ 4658568 w 6717218"/>
              <a:gd name="connsiteY3047" fmla="*/ 3982962 h 5987027"/>
              <a:gd name="connsiteX3048" fmla="*/ 4917738 w 6717218"/>
              <a:gd name="connsiteY3048" fmla="*/ 4094681 h 5987027"/>
              <a:gd name="connsiteX3049" fmla="*/ 4634313 w 6717218"/>
              <a:gd name="connsiteY3049" fmla="*/ 3983655 h 5987027"/>
              <a:gd name="connsiteX3050" fmla="*/ 4593297 w 6717218"/>
              <a:gd name="connsiteY3050" fmla="*/ 3976886 h 5987027"/>
              <a:gd name="connsiteX3051" fmla="*/ 4634674 w 6717218"/>
              <a:gd name="connsiteY3051" fmla="*/ 3996220 h 5987027"/>
              <a:gd name="connsiteX3052" fmla="*/ 4759774 w 6717218"/>
              <a:gd name="connsiteY3052" fmla="*/ 4049561 h 5987027"/>
              <a:gd name="connsiteX3053" fmla="*/ 4651167 w 6717218"/>
              <a:gd name="connsiteY3053" fmla="*/ 4008653 h 5987027"/>
              <a:gd name="connsiteX3054" fmla="*/ 4534948 w 6717218"/>
              <a:gd name="connsiteY3054" fmla="*/ 3962009 h 5987027"/>
              <a:gd name="connsiteX3055" fmla="*/ 4425876 w 6717218"/>
              <a:gd name="connsiteY3055" fmla="*/ 3912099 h 5987027"/>
              <a:gd name="connsiteX3056" fmla="*/ 4425209 w 6717218"/>
              <a:gd name="connsiteY3056" fmla="*/ 3911806 h 5987027"/>
              <a:gd name="connsiteX3057" fmla="*/ 4433745 w 6717218"/>
              <a:gd name="connsiteY3057" fmla="*/ 3923238 h 5987027"/>
              <a:gd name="connsiteX3058" fmla="*/ 4616930 w 6717218"/>
              <a:gd name="connsiteY3058" fmla="*/ 4119885 h 5987027"/>
              <a:gd name="connsiteX3059" fmla="*/ 4679442 w 6717218"/>
              <a:gd name="connsiteY3059" fmla="*/ 4183169 h 5987027"/>
              <a:gd name="connsiteX3060" fmla="*/ 4684481 w 6717218"/>
              <a:gd name="connsiteY3060" fmla="*/ 4194305 h 5987027"/>
              <a:gd name="connsiteX3061" fmla="*/ 4728926 w 6717218"/>
              <a:gd name="connsiteY3061" fmla="*/ 4233257 h 5987027"/>
              <a:gd name="connsiteX3062" fmla="*/ 4797188 w 6717218"/>
              <a:gd name="connsiteY3062" fmla="*/ 4302365 h 5987027"/>
              <a:gd name="connsiteX3063" fmla="*/ 4949855 w 6717218"/>
              <a:gd name="connsiteY3063" fmla="*/ 4469019 h 5987027"/>
              <a:gd name="connsiteX3064" fmla="*/ 4519868 w 6717218"/>
              <a:gd name="connsiteY3064" fmla="*/ 4078685 h 5987027"/>
              <a:gd name="connsiteX3065" fmla="*/ 4310217 w 6717218"/>
              <a:gd name="connsiteY3065" fmla="*/ 3861538 h 5987027"/>
              <a:gd name="connsiteX3066" fmla="*/ 4265232 w 6717218"/>
              <a:gd name="connsiteY3066" fmla="*/ 3842573 h 5987027"/>
              <a:gd name="connsiteX3067" fmla="*/ 4288945 w 6717218"/>
              <a:gd name="connsiteY3067" fmla="*/ 3874264 h 5987027"/>
              <a:gd name="connsiteX3068" fmla="*/ 4399091 w 6717218"/>
              <a:gd name="connsiteY3068" fmla="*/ 4035535 h 5987027"/>
              <a:gd name="connsiteX3069" fmla="*/ 4785860 w 6717218"/>
              <a:gd name="connsiteY3069" fmla="*/ 4572207 h 5987027"/>
              <a:gd name="connsiteX3070" fmla="*/ 4888042 w 6717218"/>
              <a:gd name="connsiteY3070" fmla="*/ 4811280 h 5987027"/>
              <a:gd name="connsiteX3071" fmla="*/ 4888038 w 6717218"/>
              <a:gd name="connsiteY3071" fmla="*/ 4811507 h 5987027"/>
              <a:gd name="connsiteX3072" fmla="*/ 4886614 w 6717218"/>
              <a:gd name="connsiteY3072" fmla="*/ 4809514 h 5987027"/>
              <a:gd name="connsiteX3073" fmla="*/ 4450983 w 6717218"/>
              <a:gd name="connsiteY3073" fmla="*/ 4192482 h 5987027"/>
              <a:gd name="connsiteX3074" fmla="*/ 4340480 w 6717218"/>
              <a:gd name="connsiteY3074" fmla="*/ 4048846 h 5987027"/>
              <a:gd name="connsiteX3075" fmla="*/ 4300283 w 6717218"/>
              <a:gd name="connsiteY3075" fmla="*/ 4010780 h 5987027"/>
              <a:gd name="connsiteX3076" fmla="*/ 4295885 w 6717218"/>
              <a:gd name="connsiteY3076" fmla="*/ 4012943 h 5987027"/>
              <a:gd name="connsiteX3077" fmla="*/ 4286986 w 6717218"/>
              <a:gd name="connsiteY3077" fmla="*/ 4015418 h 5987027"/>
              <a:gd name="connsiteX3078" fmla="*/ 4264190 w 6717218"/>
              <a:gd name="connsiteY3078" fmla="*/ 4000518 h 5987027"/>
              <a:gd name="connsiteX3079" fmla="*/ 4253287 w 6717218"/>
              <a:gd name="connsiteY3079" fmla="*/ 3993553 h 5987027"/>
              <a:gd name="connsiteX3080" fmla="*/ 4251544 w 6717218"/>
              <a:gd name="connsiteY3080" fmla="*/ 3994214 h 5987027"/>
              <a:gd name="connsiteX3081" fmla="*/ 4250133 w 6717218"/>
              <a:gd name="connsiteY3081" fmla="*/ 4002552 h 5987027"/>
              <a:gd name="connsiteX3082" fmla="*/ 4252860 w 6717218"/>
              <a:gd name="connsiteY3082" fmla="*/ 4010846 h 5987027"/>
              <a:gd name="connsiteX3083" fmla="*/ 4298773 w 6717218"/>
              <a:gd name="connsiteY3083" fmla="*/ 4041657 h 5987027"/>
              <a:gd name="connsiteX3084" fmla="*/ 4348916 w 6717218"/>
              <a:gd name="connsiteY3084" fmla="*/ 4080643 h 5987027"/>
              <a:gd name="connsiteX3085" fmla="*/ 4328274 w 6717218"/>
              <a:gd name="connsiteY3085" fmla="*/ 4077036 h 5987027"/>
              <a:gd name="connsiteX3086" fmla="*/ 4300563 w 6717218"/>
              <a:gd name="connsiteY3086" fmla="*/ 4059429 h 5987027"/>
              <a:gd name="connsiteX3087" fmla="*/ 4289961 w 6717218"/>
              <a:gd name="connsiteY3087" fmla="*/ 4056815 h 5987027"/>
              <a:gd name="connsiteX3088" fmla="*/ 4308197 w 6717218"/>
              <a:gd name="connsiteY3088" fmla="*/ 4079029 h 5987027"/>
              <a:gd name="connsiteX3089" fmla="*/ 4358479 w 6717218"/>
              <a:gd name="connsiteY3089" fmla="*/ 4116900 h 5987027"/>
              <a:gd name="connsiteX3090" fmla="*/ 4478618 w 6717218"/>
              <a:gd name="connsiteY3090" fmla="*/ 4275897 h 5987027"/>
              <a:gd name="connsiteX3091" fmla="*/ 4688225 w 6717218"/>
              <a:gd name="connsiteY3091" fmla="*/ 4564694 h 5987027"/>
              <a:gd name="connsiteX3092" fmla="*/ 4751492 w 6717218"/>
              <a:gd name="connsiteY3092" fmla="*/ 4690387 h 5987027"/>
              <a:gd name="connsiteX3093" fmla="*/ 4751510 w 6717218"/>
              <a:gd name="connsiteY3093" fmla="*/ 4690501 h 5987027"/>
              <a:gd name="connsiteX3094" fmla="*/ 4750736 w 6717218"/>
              <a:gd name="connsiteY3094" fmla="*/ 4689429 h 5987027"/>
              <a:gd name="connsiteX3095" fmla="*/ 4513633 w 6717218"/>
              <a:gd name="connsiteY3095" fmla="*/ 4357771 h 5987027"/>
              <a:gd name="connsiteX3096" fmla="*/ 4431818 w 6717218"/>
              <a:gd name="connsiteY3096" fmla="*/ 4256715 h 5987027"/>
              <a:gd name="connsiteX3097" fmla="*/ 4412540 w 6717218"/>
              <a:gd name="connsiteY3097" fmla="*/ 4247954 h 5987027"/>
              <a:gd name="connsiteX3098" fmla="*/ 4415334 w 6717218"/>
              <a:gd name="connsiteY3098" fmla="*/ 4259570 h 5987027"/>
              <a:gd name="connsiteX3099" fmla="*/ 4442294 w 6717218"/>
              <a:gd name="connsiteY3099" fmla="*/ 4300776 h 5987027"/>
              <a:gd name="connsiteX3100" fmla="*/ 4444708 w 6717218"/>
              <a:gd name="connsiteY3100" fmla="*/ 4304512 h 5987027"/>
              <a:gd name="connsiteX3101" fmla="*/ 4454766 w 6717218"/>
              <a:gd name="connsiteY3101" fmla="*/ 4317879 h 5987027"/>
              <a:gd name="connsiteX3102" fmla="*/ 4584209 w 6717218"/>
              <a:gd name="connsiteY3102" fmla="*/ 4510182 h 5987027"/>
              <a:gd name="connsiteX3103" fmla="*/ 4575676 w 6717218"/>
              <a:gd name="connsiteY3103" fmla="*/ 4506368 h 5987027"/>
              <a:gd name="connsiteX3104" fmla="*/ 4561635 w 6717218"/>
              <a:gd name="connsiteY3104" fmla="*/ 4487912 h 5987027"/>
              <a:gd name="connsiteX3105" fmla="*/ 4564176 w 6717218"/>
              <a:gd name="connsiteY3105" fmla="*/ 4496530 h 5987027"/>
              <a:gd name="connsiteX3106" fmla="*/ 4492415 w 6717218"/>
              <a:gd name="connsiteY3106" fmla="*/ 4411941 h 5987027"/>
              <a:gd name="connsiteX3107" fmla="*/ 4397963 w 6717218"/>
              <a:gd name="connsiteY3107" fmla="*/ 4289634 h 5987027"/>
              <a:gd name="connsiteX3108" fmla="*/ 4402426 w 6717218"/>
              <a:gd name="connsiteY3108" fmla="*/ 4306653 h 5987027"/>
              <a:gd name="connsiteX3109" fmla="*/ 4407090 w 6717218"/>
              <a:gd name="connsiteY3109" fmla="*/ 4324449 h 5987027"/>
              <a:gd name="connsiteX3110" fmla="*/ 4433621 w 6717218"/>
              <a:gd name="connsiteY3110" fmla="*/ 4354047 h 5987027"/>
              <a:gd name="connsiteX3111" fmla="*/ 4444282 w 6717218"/>
              <a:gd name="connsiteY3111" fmla="*/ 4394723 h 5987027"/>
              <a:gd name="connsiteX3112" fmla="*/ 4502475 w 6717218"/>
              <a:gd name="connsiteY3112" fmla="*/ 4477272 h 5987027"/>
              <a:gd name="connsiteX3113" fmla="*/ 4463156 w 6717218"/>
              <a:gd name="connsiteY3113" fmla="*/ 4444110 h 5987027"/>
              <a:gd name="connsiteX3114" fmla="*/ 4423568 w 6717218"/>
              <a:gd name="connsiteY3114" fmla="*/ 4387309 h 5987027"/>
              <a:gd name="connsiteX3115" fmla="*/ 4396095 w 6717218"/>
              <a:gd name="connsiteY3115" fmla="*/ 4376729 h 5987027"/>
              <a:gd name="connsiteX3116" fmla="*/ 4343975 w 6717218"/>
              <a:gd name="connsiteY3116" fmla="*/ 4303205 h 5987027"/>
              <a:gd name="connsiteX3117" fmla="*/ 4290747 w 6717218"/>
              <a:gd name="connsiteY3117" fmla="*/ 4208126 h 5987027"/>
              <a:gd name="connsiteX3118" fmla="*/ 4292127 w 6717218"/>
              <a:gd name="connsiteY3118" fmla="*/ 4210084 h 5987027"/>
              <a:gd name="connsiteX3119" fmla="*/ 4295279 w 6717218"/>
              <a:gd name="connsiteY3119" fmla="*/ 4214689 h 5987027"/>
              <a:gd name="connsiteX3120" fmla="*/ 4294618 w 6717218"/>
              <a:gd name="connsiteY3120" fmla="*/ 4213615 h 5987027"/>
              <a:gd name="connsiteX3121" fmla="*/ 4292127 w 6717218"/>
              <a:gd name="connsiteY3121" fmla="*/ 4210084 h 5987027"/>
              <a:gd name="connsiteX3122" fmla="*/ 4290561 w 6717218"/>
              <a:gd name="connsiteY3122" fmla="*/ 4207794 h 5987027"/>
              <a:gd name="connsiteX3123" fmla="*/ 4290747 w 6717218"/>
              <a:gd name="connsiteY3123" fmla="*/ 4208126 h 5987027"/>
              <a:gd name="connsiteX3124" fmla="*/ 4282728 w 6717218"/>
              <a:gd name="connsiteY3124" fmla="*/ 4196756 h 5987027"/>
              <a:gd name="connsiteX3125" fmla="*/ 4255578 w 6717218"/>
              <a:gd name="connsiteY3125" fmla="*/ 4168557 h 5987027"/>
              <a:gd name="connsiteX3126" fmla="*/ 4296619 w 6717218"/>
              <a:gd name="connsiteY3126" fmla="*/ 4230904 h 5987027"/>
              <a:gd name="connsiteX3127" fmla="*/ 4422894 w 6717218"/>
              <a:gd name="connsiteY3127" fmla="*/ 4429965 h 5987027"/>
              <a:gd name="connsiteX3128" fmla="*/ 4452160 w 6717218"/>
              <a:gd name="connsiteY3128" fmla="*/ 4496388 h 5987027"/>
              <a:gd name="connsiteX3129" fmla="*/ 4487654 w 6717218"/>
              <a:gd name="connsiteY3129" fmla="*/ 4560191 h 5987027"/>
              <a:gd name="connsiteX3130" fmla="*/ 4472055 w 6717218"/>
              <a:gd name="connsiteY3130" fmla="*/ 4594905 h 5987027"/>
              <a:gd name="connsiteX3131" fmla="*/ 4561382 w 6717218"/>
              <a:gd name="connsiteY3131" fmla="*/ 4724616 h 5987027"/>
              <a:gd name="connsiteX3132" fmla="*/ 4655597 w 6717218"/>
              <a:gd name="connsiteY3132" fmla="*/ 4862114 h 5987027"/>
              <a:gd name="connsiteX3133" fmla="*/ 4654629 w 6717218"/>
              <a:gd name="connsiteY3133" fmla="*/ 4864621 h 5987027"/>
              <a:gd name="connsiteX3134" fmla="*/ 4650796 w 6717218"/>
              <a:gd name="connsiteY3134" fmla="*/ 4872887 h 5987027"/>
              <a:gd name="connsiteX3135" fmla="*/ 4589144 w 6717218"/>
              <a:gd name="connsiteY3135" fmla="*/ 4788594 h 5987027"/>
              <a:gd name="connsiteX3136" fmla="*/ 4417812 w 6717218"/>
              <a:gd name="connsiteY3136" fmla="*/ 4553798 h 5987027"/>
              <a:gd name="connsiteX3137" fmla="*/ 4351165 w 6717218"/>
              <a:gd name="connsiteY3137" fmla="*/ 4461611 h 5987027"/>
              <a:gd name="connsiteX3138" fmla="*/ 4297334 w 6717218"/>
              <a:gd name="connsiteY3138" fmla="*/ 4395698 h 5987027"/>
              <a:gd name="connsiteX3139" fmla="*/ 4262350 w 6717218"/>
              <a:gd name="connsiteY3139" fmla="*/ 4356461 h 5987027"/>
              <a:gd name="connsiteX3140" fmla="*/ 4241764 w 6717218"/>
              <a:gd name="connsiteY3140" fmla="*/ 4347657 h 5987027"/>
              <a:gd name="connsiteX3141" fmla="*/ 4238751 w 6717218"/>
              <a:gd name="connsiteY3141" fmla="*/ 4347102 h 5987027"/>
              <a:gd name="connsiteX3142" fmla="*/ 4239511 w 6717218"/>
              <a:gd name="connsiteY3142" fmla="*/ 4348250 h 5987027"/>
              <a:gd name="connsiteX3143" fmla="*/ 4234084 w 6717218"/>
              <a:gd name="connsiteY3143" fmla="*/ 4346939 h 5987027"/>
              <a:gd name="connsiteX3144" fmla="*/ 4231592 w 6717218"/>
              <a:gd name="connsiteY3144" fmla="*/ 4345796 h 5987027"/>
              <a:gd name="connsiteX3145" fmla="*/ 4231578 w 6717218"/>
              <a:gd name="connsiteY3145" fmla="*/ 4345782 h 5987027"/>
              <a:gd name="connsiteX3146" fmla="*/ 4230314 w 6717218"/>
              <a:gd name="connsiteY3146" fmla="*/ 4345548 h 5987027"/>
              <a:gd name="connsiteX3147" fmla="*/ 4223542 w 6717218"/>
              <a:gd name="connsiteY3147" fmla="*/ 4347864 h 5987027"/>
              <a:gd name="connsiteX3148" fmla="*/ 4324472 w 6717218"/>
              <a:gd name="connsiteY3148" fmla="*/ 4499232 h 5987027"/>
              <a:gd name="connsiteX3149" fmla="*/ 4384629 w 6717218"/>
              <a:gd name="connsiteY3149" fmla="*/ 4611893 h 5987027"/>
              <a:gd name="connsiteX3150" fmla="*/ 4386596 w 6717218"/>
              <a:gd name="connsiteY3150" fmla="*/ 4642002 h 5987027"/>
              <a:gd name="connsiteX3151" fmla="*/ 4387684 w 6717218"/>
              <a:gd name="connsiteY3151" fmla="*/ 4643815 h 5987027"/>
              <a:gd name="connsiteX3152" fmla="*/ 4385887 w 6717218"/>
              <a:gd name="connsiteY3152" fmla="*/ 4641889 h 5987027"/>
              <a:gd name="connsiteX3153" fmla="*/ 4356098 w 6717218"/>
              <a:gd name="connsiteY3153" fmla="*/ 4618241 h 5987027"/>
              <a:gd name="connsiteX3154" fmla="*/ 4324142 w 6717218"/>
              <a:gd name="connsiteY3154" fmla="*/ 4604430 h 5987027"/>
              <a:gd name="connsiteX3155" fmla="*/ 4319802 w 6717218"/>
              <a:gd name="connsiteY3155" fmla="*/ 4598260 h 5987027"/>
              <a:gd name="connsiteX3156" fmla="*/ 4312766 w 6717218"/>
              <a:gd name="connsiteY3156" fmla="*/ 4594991 h 5987027"/>
              <a:gd name="connsiteX3157" fmla="*/ 4312995 w 6717218"/>
              <a:gd name="connsiteY3157" fmla="*/ 4602621 h 5987027"/>
              <a:gd name="connsiteX3158" fmla="*/ 4299865 w 6717218"/>
              <a:gd name="connsiteY3158" fmla="*/ 4627327 h 5987027"/>
              <a:gd name="connsiteX3159" fmla="*/ 4299460 w 6717218"/>
              <a:gd name="connsiteY3159" fmla="*/ 4627750 h 5987027"/>
              <a:gd name="connsiteX3160" fmla="*/ 4400781 w 6717218"/>
              <a:gd name="connsiteY3160" fmla="*/ 4778568 h 5987027"/>
              <a:gd name="connsiteX3161" fmla="*/ 4579196 w 6717218"/>
              <a:gd name="connsiteY3161" fmla="*/ 5028791 h 5987027"/>
              <a:gd name="connsiteX3162" fmla="*/ 4573569 w 6717218"/>
              <a:gd name="connsiteY3162" fmla="*/ 5025076 h 5987027"/>
              <a:gd name="connsiteX3163" fmla="*/ 4496478 w 6717218"/>
              <a:gd name="connsiteY3163" fmla="*/ 4938379 h 5987027"/>
              <a:gd name="connsiteX3164" fmla="*/ 4485100 w 6717218"/>
              <a:gd name="connsiteY3164" fmla="*/ 4930138 h 5987027"/>
              <a:gd name="connsiteX3165" fmla="*/ 4477021 w 6717218"/>
              <a:gd name="connsiteY3165" fmla="*/ 4911590 h 5987027"/>
              <a:gd name="connsiteX3166" fmla="*/ 4459746 w 6717218"/>
              <a:gd name="connsiteY3166" fmla="*/ 4898457 h 5987027"/>
              <a:gd name="connsiteX3167" fmla="*/ 4459746 w 6717218"/>
              <a:gd name="connsiteY3167" fmla="*/ 4898457 h 5987027"/>
              <a:gd name="connsiteX3168" fmla="*/ 4470625 w 6717218"/>
              <a:gd name="connsiteY3168" fmla="*/ 4922527 h 5987027"/>
              <a:gd name="connsiteX3169" fmla="*/ 4476817 w 6717218"/>
              <a:gd name="connsiteY3169" fmla="*/ 4928305 h 5987027"/>
              <a:gd name="connsiteX3170" fmla="*/ 4483863 w 6717218"/>
              <a:gd name="connsiteY3170" fmla="*/ 4942574 h 5987027"/>
              <a:gd name="connsiteX3171" fmla="*/ 4505012 w 6717218"/>
              <a:gd name="connsiteY3171" fmla="*/ 4970130 h 5987027"/>
              <a:gd name="connsiteX3172" fmla="*/ 4513229 w 6717218"/>
              <a:gd name="connsiteY3172" fmla="*/ 4979537 h 5987027"/>
              <a:gd name="connsiteX3173" fmla="*/ 4537503 w 6717218"/>
              <a:gd name="connsiteY3173" fmla="*/ 5019781 h 5987027"/>
              <a:gd name="connsiteX3174" fmla="*/ 4576359 w 6717218"/>
              <a:gd name="connsiteY3174" fmla="*/ 5074314 h 5987027"/>
              <a:gd name="connsiteX3175" fmla="*/ 4566318 w 6717218"/>
              <a:gd name="connsiteY3175" fmla="*/ 5076681 h 5987027"/>
              <a:gd name="connsiteX3176" fmla="*/ 4564175 w 6717218"/>
              <a:gd name="connsiteY3176" fmla="*/ 5076581 h 5987027"/>
              <a:gd name="connsiteX3177" fmla="*/ 4544364 w 6717218"/>
              <a:gd name="connsiteY3177" fmla="*/ 5056109 h 5987027"/>
              <a:gd name="connsiteX3178" fmla="*/ 4538643 w 6717218"/>
              <a:gd name="connsiteY3178" fmla="*/ 5048687 h 5987027"/>
              <a:gd name="connsiteX3179" fmla="*/ 4385954 w 6717218"/>
              <a:gd name="connsiteY3179" fmla="*/ 4850622 h 5987027"/>
              <a:gd name="connsiteX3180" fmla="*/ 4280369 w 6717218"/>
              <a:gd name="connsiteY3180" fmla="*/ 4697512 h 5987027"/>
              <a:gd name="connsiteX3181" fmla="*/ 4263899 w 6717218"/>
              <a:gd name="connsiteY3181" fmla="*/ 4672368 h 5987027"/>
              <a:gd name="connsiteX3182" fmla="*/ 4262962 w 6717218"/>
              <a:gd name="connsiteY3182" fmla="*/ 4675153 h 5987027"/>
              <a:gd name="connsiteX3183" fmla="*/ 4425280 w 6717218"/>
              <a:gd name="connsiteY3183" fmla="*/ 4917144 h 5987027"/>
              <a:gd name="connsiteX3184" fmla="*/ 4484500 w 6717218"/>
              <a:gd name="connsiteY3184" fmla="*/ 5006044 h 5987027"/>
              <a:gd name="connsiteX3185" fmla="*/ 4461926 w 6717218"/>
              <a:gd name="connsiteY3185" fmla="*/ 4989647 h 5987027"/>
              <a:gd name="connsiteX3186" fmla="*/ 4399862 w 6717218"/>
              <a:gd name="connsiteY3186" fmla="*/ 4933245 h 5987027"/>
              <a:gd name="connsiteX3187" fmla="*/ 4391008 w 6717218"/>
              <a:gd name="connsiteY3187" fmla="*/ 4933816 h 5987027"/>
              <a:gd name="connsiteX3188" fmla="*/ 4314019 w 6717218"/>
              <a:gd name="connsiteY3188" fmla="*/ 4826225 h 5987027"/>
              <a:gd name="connsiteX3189" fmla="*/ 4187805 w 6717218"/>
              <a:gd name="connsiteY3189" fmla="*/ 4654722 h 5987027"/>
              <a:gd name="connsiteX3190" fmla="*/ 4187965 w 6717218"/>
              <a:gd name="connsiteY3190" fmla="*/ 4655738 h 5987027"/>
              <a:gd name="connsiteX3191" fmla="*/ 4140348 w 6717218"/>
              <a:gd name="connsiteY3191" fmla="*/ 4614675 h 5987027"/>
              <a:gd name="connsiteX3192" fmla="*/ 4146405 w 6717218"/>
              <a:gd name="connsiteY3192" fmla="*/ 4637784 h 5987027"/>
              <a:gd name="connsiteX3193" fmla="*/ 4089665 w 6717218"/>
              <a:gd name="connsiteY3193" fmla="*/ 4560783 h 5987027"/>
              <a:gd name="connsiteX3194" fmla="*/ 4037021 w 6717218"/>
              <a:gd name="connsiteY3194" fmla="*/ 4476779 h 5987027"/>
              <a:gd name="connsiteX3195" fmla="*/ 4018002 w 6717218"/>
              <a:gd name="connsiteY3195" fmla="*/ 4475835 h 5987027"/>
              <a:gd name="connsiteX3196" fmla="*/ 3951112 w 6717218"/>
              <a:gd name="connsiteY3196" fmla="*/ 4382721 h 5987027"/>
              <a:gd name="connsiteX3197" fmla="*/ 3986195 w 6717218"/>
              <a:gd name="connsiteY3197" fmla="*/ 4471330 h 5987027"/>
              <a:gd name="connsiteX3198" fmla="*/ 4020610 w 6717218"/>
              <a:gd name="connsiteY3198" fmla="*/ 4522586 h 5987027"/>
              <a:gd name="connsiteX3199" fmla="*/ 4043022 w 6717218"/>
              <a:gd name="connsiteY3199" fmla="*/ 4547605 h 5987027"/>
              <a:gd name="connsiteX3200" fmla="*/ 4068341 w 6717218"/>
              <a:gd name="connsiteY3200" fmla="*/ 4581581 h 5987027"/>
              <a:gd name="connsiteX3201" fmla="*/ 4042548 w 6717218"/>
              <a:gd name="connsiteY3201" fmla="*/ 4558126 h 5987027"/>
              <a:gd name="connsiteX3202" fmla="*/ 4050446 w 6717218"/>
              <a:gd name="connsiteY3202" fmla="*/ 4576991 h 5987027"/>
              <a:gd name="connsiteX3203" fmla="*/ 4080199 w 6717218"/>
              <a:gd name="connsiteY3203" fmla="*/ 4633313 h 5987027"/>
              <a:gd name="connsiteX3204" fmla="*/ 4099925 w 6717218"/>
              <a:gd name="connsiteY3204" fmla="*/ 4667450 h 5987027"/>
              <a:gd name="connsiteX3205" fmla="*/ 4092840 w 6717218"/>
              <a:gd name="connsiteY3205" fmla="*/ 4668916 h 5987027"/>
              <a:gd name="connsiteX3206" fmla="*/ 4116954 w 6717218"/>
              <a:gd name="connsiteY3206" fmla="*/ 4697008 h 5987027"/>
              <a:gd name="connsiteX3207" fmla="*/ 4138621 w 6717218"/>
              <a:gd name="connsiteY3207" fmla="*/ 4734759 h 5987027"/>
              <a:gd name="connsiteX3208" fmla="*/ 4167855 w 6717218"/>
              <a:gd name="connsiteY3208" fmla="*/ 4791218 h 5987027"/>
              <a:gd name="connsiteX3209" fmla="*/ 4038409 w 6717218"/>
              <a:gd name="connsiteY3209" fmla="*/ 4598916 h 5987027"/>
              <a:gd name="connsiteX3210" fmla="*/ 3972049 w 6717218"/>
              <a:gd name="connsiteY3210" fmla="*/ 4511589 h 5987027"/>
              <a:gd name="connsiteX3211" fmla="*/ 3944578 w 6717218"/>
              <a:gd name="connsiteY3211" fmla="*/ 4501009 h 5987027"/>
              <a:gd name="connsiteX3212" fmla="*/ 3905685 w 6717218"/>
              <a:gd name="connsiteY3212" fmla="*/ 4428961 h 5987027"/>
              <a:gd name="connsiteX3213" fmla="*/ 3893808 w 6717218"/>
              <a:gd name="connsiteY3213" fmla="*/ 4410963 h 5987027"/>
              <a:gd name="connsiteX3214" fmla="*/ 3889171 w 6717218"/>
              <a:gd name="connsiteY3214" fmla="*/ 4405577 h 5987027"/>
              <a:gd name="connsiteX3215" fmla="*/ 3886307 w 6717218"/>
              <a:gd name="connsiteY3215" fmla="*/ 4410036 h 5987027"/>
              <a:gd name="connsiteX3216" fmla="*/ 3884107 w 6717218"/>
              <a:gd name="connsiteY3216" fmla="*/ 4411438 h 5987027"/>
              <a:gd name="connsiteX3217" fmla="*/ 3884955 w 6717218"/>
              <a:gd name="connsiteY3217" fmla="*/ 4412732 h 5987027"/>
              <a:gd name="connsiteX3218" fmla="*/ 3949936 w 6717218"/>
              <a:gd name="connsiteY3218" fmla="*/ 4512726 h 5987027"/>
              <a:gd name="connsiteX3219" fmla="*/ 3952824 w 6717218"/>
              <a:gd name="connsiteY3219" fmla="*/ 4518577 h 5987027"/>
              <a:gd name="connsiteX3220" fmla="*/ 3965042 w 6717218"/>
              <a:gd name="connsiteY3220" fmla="*/ 4532793 h 5987027"/>
              <a:gd name="connsiteX3221" fmla="*/ 3969321 w 6717218"/>
              <a:gd name="connsiteY3221" fmla="*/ 4545543 h 5987027"/>
              <a:gd name="connsiteX3222" fmla="*/ 3966911 w 6717218"/>
              <a:gd name="connsiteY3222" fmla="*/ 4547103 h 5987027"/>
              <a:gd name="connsiteX3223" fmla="*/ 4005944 w 6717218"/>
              <a:gd name="connsiteY3223" fmla="*/ 4626139 h 5987027"/>
              <a:gd name="connsiteX3224" fmla="*/ 4049681 w 6717218"/>
              <a:gd name="connsiteY3224" fmla="*/ 4726333 h 5987027"/>
              <a:gd name="connsiteX3225" fmla="*/ 4049537 w 6717218"/>
              <a:gd name="connsiteY3225" fmla="*/ 4728964 h 5987027"/>
              <a:gd name="connsiteX3226" fmla="*/ 4076179 w 6717218"/>
              <a:gd name="connsiteY3226" fmla="*/ 4763170 h 5987027"/>
              <a:gd name="connsiteX3227" fmla="*/ 4085539 w 6717218"/>
              <a:gd name="connsiteY3227" fmla="*/ 4775665 h 5987027"/>
              <a:gd name="connsiteX3228" fmla="*/ 4084734 w 6717218"/>
              <a:gd name="connsiteY3228" fmla="*/ 4775243 h 5987027"/>
              <a:gd name="connsiteX3229" fmla="*/ 4053235 w 6717218"/>
              <a:gd name="connsiteY3229" fmla="*/ 4753281 h 5987027"/>
              <a:gd name="connsiteX3230" fmla="*/ 4047393 w 6717218"/>
              <a:gd name="connsiteY3230" fmla="*/ 4749236 h 5987027"/>
              <a:gd name="connsiteX3231" fmla="*/ 4046314 w 6717218"/>
              <a:gd name="connsiteY3231" fmla="*/ 4756264 h 5987027"/>
              <a:gd name="connsiteX3232" fmla="*/ 4046173 w 6717218"/>
              <a:gd name="connsiteY3232" fmla="*/ 4757188 h 5987027"/>
              <a:gd name="connsiteX3233" fmla="*/ 4052422 w 6717218"/>
              <a:gd name="connsiteY3233" fmla="*/ 4761533 h 5987027"/>
              <a:gd name="connsiteX3234" fmla="*/ 4085001 w 6717218"/>
              <a:gd name="connsiteY3234" fmla="*/ 4783317 h 5987027"/>
              <a:gd name="connsiteX3235" fmla="*/ 4098843 w 6717218"/>
              <a:gd name="connsiteY3235" fmla="*/ 4793430 h 5987027"/>
              <a:gd name="connsiteX3236" fmla="*/ 4133172 w 6717218"/>
              <a:gd name="connsiteY3236" fmla="*/ 4839263 h 5987027"/>
              <a:gd name="connsiteX3237" fmla="*/ 4129141 w 6717218"/>
              <a:gd name="connsiteY3237" fmla="*/ 4841435 h 5987027"/>
              <a:gd name="connsiteX3238" fmla="*/ 4134673 w 6717218"/>
              <a:gd name="connsiteY3238" fmla="*/ 4844721 h 5987027"/>
              <a:gd name="connsiteX3239" fmla="*/ 4144227 w 6717218"/>
              <a:gd name="connsiteY3239" fmla="*/ 4854025 h 5987027"/>
              <a:gd name="connsiteX3240" fmla="*/ 4169885 w 6717218"/>
              <a:gd name="connsiteY3240" fmla="*/ 4888283 h 5987027"/>
              <a:gd name="connsiteX3241" fmla="*/ 4157122 w 6717218"/>
              <a:gd name="connsiteY3241" fmla="*/ 4879907 h 5987027"/>
              <a:gd name="connsiteX3242" fmla="*/ 4150064 w 6717218"/>
              <a:gd name="connsiteY3242" fmla="*/ 4878673 h 5987027"/>
              <a:gd name="connsiteX3243" fmla="*/ 4157122 w 6717218"/>
              <a:gd name="connsiteY3243" fmla="*/ 4879907 h 5987027"/>
              <a:gd name="connsiteX3244" fmla="*/ 4151063 w 6717218"/>
              <a:gd name="connsiteY3244" fmla="*/ 4888671 h 5987027"/>
              <a:gd name="connsiteX3245" fmla="*/ 4120684 w 6717218"/>
              <a:gd name="connsiteY3245" fmla="*/ 4856867 h 5987027"/>
              <a:gd name="connsiteX3246" fmla="*/ 4097296 w 6717218"/>
              <a:gd name="connsiteY3246" fmla="*/ 4828023 h 5987027"/>
              <a:gd name="connsiteX3247" fmla="*/ 4097296 w 6717218"/>
              <a:gd name="connsiteY3247" fmla="*/ 4828023 h 5987027"/>
              <a:gd name="connsiteX3248" fmla="*/ 4120684 w 6717218"/>
              <a:gd name="connsiteY3248" fmla="*/ 4856867 h 5987027"/>
              <a:gd name="connsiteX3249" fmla="*/ 4146929 w 6717218"/>
              <a:gd name="connsiteY3249" fmla="*/ 4894090 h 5987027"/>
              <a:gd name="connsiteX3250" fmla="*/ 4126084 w 6717218"/>
              <a:gd name="connsiteY3250" fmla="*/ 4882540 h 5987027"/>
              <a:gd name="connsiteX3251" fmla="*/ 4116912 w 6717218"/>
              <a:gd name="connsiteY3251" fmla="*/ 4878152 h 5987027"/>
              <a:gd name="connsiteX3252" fmla="*/ 4043640 w 6717218"/>
              <a:gd name="connsiteY3252" fmla="*/ 4787814 h 5987027"/>
              <a:gd name="connsiteX3253" fmla="*/ 4058301 w 6717218"/>
              <a:gd name="connsiteY3253" fmla="*/ 4822185 h 5987027"/>
              <a:gd name="connsiteX3254" fmla="*/ 4185061 w 6717218"/>
              <a:gd name="connsiteY3254" fmla="*/ 4998617 h 5987027"/>
              <a:gd name="connsiteX3255" fmla="*/ 4123650 w 6717218"/>
              <a:gd name="connsiteY3255" fmla="*/ 4960552 h 5987027"/>
              <a:gd name="connsiteX3256" fmla="*/ 4130796 w 6717218"/>
              <a:gd name="connsiteY3256" fmla="*/ 4959286 h 5987027"/>
              <a:gd name="connsiteX3257" fmla="*/ 4138667 w 6717218"/>
              <a:gd name="connsiteY3257" fmla="*/ 4967366 h 5987027"/>
              <a:gd name="connsiteX3258" fmla="*/ 4135782 w 6717218"/>
              <a:gd name="connsiteY3258" fmla="*/ 4958403 h 5987027"/>
              <a:gd name="connsiteX3259" fmla="*/ 4130796 w 6717218"/>
              <a:gd name="connsiteY3259" fmla="*/ 4959286 h 5987027"/>
              <a:gd name="connsiteX3260" fmla="*/ 4117574 w 6717218"/>
              <a:gd name="connsiteY3260" fmla="*/ 4945714 h 5987027"/>
              <a:gd name="connsiteX3261" fmla="*/ 4111785 w 6717218"/>
              <a:gd name="connsiteY3261" fmla="*/ 4931575 h 5987027"/>
              <a:gd name="connsiteX3262" fmla="*/ 4102100 w 6717218"/>
              <a:gd name="connsiteY3262" fmla="*/ 4920166 h 5987027"/>
              <a:gd name="connsiteX3263" fmla="*/ 4095397 w 6717218"/>
              <a:gd name="connsiteY3263" fmla="*/ 4921748 h 5987027"/>
              <a:gd name="connsiteX3264" fmla="*/ 4088375 w 6717218"/>
              <a:gd name="connsiteY3264" fmla="*/ 4922649 h 5987027"/>
              <a:gd name="connsiteX3265" fmla="*/ 3883926 w 6717218"/>
              <a:gd name="connsiteY3265" fmla="*/ 4690220 h 5987027"/>
              <a:gd name="connsiteX3266" fmla="*/ 3875481 w 6717218"/>
              <a:gd name="connsiteY3266" fmla="*/ 4688145 h 5987027"/>
              <a:gd name="connsiteX3267" fmla="*/ 3867499 w 6717218"/>
              <a:gd name="connsiteY3267" fmla="*/ 4695227 h 5987027"/>
              <a:gd name="connsiteX3268" fmla="*/ 3876398 w 6717218"/>
              <a:gd name="connsiteY3268" fmla="*/ 4705708 h 5987027"/>
              <a:gd name="connsiteX3269" fmla="*/ 3870306 w 6717218"/>
              <a:gd name="connsiteY3269" fmla="*/ 4705615 h 5987027"/>
              <a:gd name="connsiteX3270" fmla="*/ 3890092 w 6717218"/>
              <a:gd name="connsiteY3270" fmla="*/ 4734178 h 5987027"/>
              <a:gd name="connsiteX3271" fmla="*/ 3909059 w 6717218"/>
              <a:gd name="connsiteY3271" fmla="*/ 4761250 h 5987027"/>
              <a:gd name="connsiteX3272" fmla="*/ 3915623 w 6717218"/>
              <a:gd name="connsiteY3272" fmla="*/ 4773484 h 5987027"/>
              <a:gd name="connsiteX3273" fmla="*/ 3898891 w 6717218"/>
              <a:gd name="connsiteY3273" fmla="*/ 4757170 h 5987027"/>
              <a:gd name="connsiteX3274" fmla="*/ 3848070 w 6717218"/>
              <a:gd name="connsiteY3274" fmla="*/ 4699437 h 5987027"/>
              <a:gd name="connsiteX3275" fmla="*/ 3845869 w 6717218"/>
              <a:gd name="connsiteY3275" fmla="*/ 4703867 h 5987027"/>
              <a:gd name="connsiteX3276" fmla="*/ 3808111 w 6717218"/>
              <a:gd name="connsiteY3276" fmla="*/ 4657994 h 5987027"/>
              <a:gd name="connsiteX3277" fmla="*/ 3798764 w 6717218"/>
              <a:gd name="connsiteY3277" fmla="*/ 4646830 h 5987027"/>
              <a:gd name="connsiteX3278" fmla="*/ 3796501 w 6717218"/>
              <a:gd name="connsiteY3278" fmla="*/ 4645516 h 5987027"/>
              <a:gd name="connsiteX3279" fmla="*/ 3786229 w 6717218"/>
              <a:gd name="connsiteY3279" fmla="*/ 4636314 h 5987027"/>
              <a:gd name="connsiteX3280" fmla="*/ 3775687 w 6717218"/>
              <a:gd name="connsiteY3280" fmla="*/ 4627169 h 5987027"/>
              <a:gd name="connsiteX3281" fmla="*/ 3773893 w 6717218"/>
              <a:gd name="connsiteY3281" fmla="*/ 4626904 h 5987027"/>
              <a:gd name="connsiteX3282" fmla="*/ 3787735 w 6717218"/>
              <a:gd name="connsiteY3282" fmla="*/ 4643994 h 5987027"/>
              <a:gd name="connsiteX3283" fmla="*/ 3789752 w 6717218"/>
              <a:gd name="connsiteY3283" fmla="*/ 4648979 h 5987027"/>
              <a:gd name="connsiteX3284" fmla="*/ 3807007 w 6717218"/>
              <a:gd name="connsiteY3284" fmla="*/ 4669846 h 5987027"/>
              <a:gd name="connsiteX3285" fmla="*/ 3822278 w 6717218"/>
              <a:gd name="connsiteY3285" fmla="*/ 4687447 h 5987027"/>
              <a:gd name="connsiteX3286" fmla="*/ 3826760 w 6717218"/>
              <a:gd name="connsiteY3286" fmla="*/ 4693085 h 5987027"/>
              <a:gd name="connsiteX3287" fmla="*/ 3823470 w 6717218"/>
              <a:gd name="connsiteY3287" fmla="*/ 4688118 h 5987027"/>
              <a:gd name="connsiteX3288" fmla="*/ 3842504 w 6717218"/>
              <a:gd name="connsiteY3288" fmla="*/ 4711619 h 5987027"/>
              <a:gd name="connsiteX3289" fmla="*/ 3841467 w 6717218"/>
              <a:gd name="connsiteY3289" fmla="*/ 4717193 h 5987027"/>
              <a:gd name="connsiteX3290" fmla="*/ 3866859 w 6717218"/>
              <a:gd name="connsiteY3290" fmla="*/ 4748329 h 5987027"/>
              <a:gd name="connsiteX3291" fmla="*/ 4012389 w 6717218"/>
              <a:gd name="connsiteY3291" fmla="*/ 4926788 h 5987027"/>
              <a:gd name="connsiteX3292" fmla="*/ 4014093 w 6717218"/>
              <a:gd name="connsiteY3292" fmla="*/ 4928941 h 5987027"/>
              <a:gd name="connsiteX3293" fmla="*/ 4000165 w 6717218"/>
              <a:gd name="connsiteY3293" fmla="*/ 4922994 h 5987027"/>
              <a:gd name="connsiteX3294" fmla="*/ 4052995 w 6717218"/>
              <a:gd name="connsiteY3294" fmla="*/ 5005077 h 5987027"/>
              <a:gd name="connsiteX3295" fmla="*/ 4079896 w 6717218"/>
              <a:gd name="connsiteY3295" fmla="*/ 5044965 h 5987027"/>
              <a:gd name="connsiteX3296" fmla="*/ 4082024 w 6717218"/>
              <a:gd name="connsiteY3296" fmla="*/ 5051130 h 5987027"/>
              <a:gd name="connsiteX3297" fmla="*/ 4101190 w 6717218"/>
              <a:gd name="connsiteY3297" fmla="*/ 5076534 h 5987027"/>
              <a:gd name="connsiteX3298" fmla="*/ 4130565 w 6717218"/>
              <a:gd name="connsiteY3298" fmla="*/ 5120090 h 5987027"/>
              <a:gd name="connsiteX3299" fmla="*/ 4196181 w 6717218"/>
              <a:gd name="connsiteY3299" fmla="*/ 5223417 h 5987027"/>
              <a:gd name="connsiteX3300" fmla="*/ 4010857 w 6717218"/>
              <a:gd name="connsiteY3300" fmla="*/ 4971050 h 5987027"/>
              <a:gd name="connsiteX3301" fmla="*/ 3904282 w 6717218"/>
              <a:gd name="connsiteY3301" fmla="*/ 4810135 h 5987027"/>
              <a:gd name="connsiteX3302" fmla="*/ 3893435 w 6717218"/>
              <a:gd name="connsiteY3302" fmla="*/ 4800464 h 5987027"/>
              <a:gd name="connsiteX3303" fmla="*/ 3868059 w 6717218"/>
              <a:gd name="connsiteY3303" fmla="*/ 4808651 h 5987027"/>
              <a:gd name="connsiteX3304" fmla="*/ 3861136 w 6717218"/>
              <a:gd name="connsiteY3304" fmla="*/ 4804071 h 5987027"/>
              <a:gd name="connsiteX3305" fmla="*/ 4024884 w 6717218"/>
              <a:gd name="connsiteY3305" fmla="*/ 5056673 h 5987027"/>
              <a:gd name="connsiteX3306" fmla="*/ 4294675 w 6717218"/>
              <a:gd name="connsiteY3306" fmla="*/ 5440183 h 5987027"/>
              <a:gd name="connsiteX3307" fmla="*/ 4286407 w 6717218"/>
              <a:gd name="connsiteY3307" fmla="*/ 5432165 h 5987027"/>
              <a:gd name="connsiteX3308" fmla="*/ 4266608 w 6717218"/>
              <a:gd name="connsiteY3308" fmla="*/ 5417836 h 5987027"/>
              <a:gd name="connsiteX3309" fmla="*/ 4211404 w 6717218"/>
              <a:gd name="connsiteY3309" fmla="*/ 5369814 h 5987027"/>
              <a:gd name="connsiteX3310" fmla="*/ 4163215 w 6717218"/>
              <a:gd name="connsiteY3310" fmla="*/ 5324568 h 5987027"/>
              <a:gd name="connsiteX3311" fmla="*/ 4154986 w 6717218"/>
              <a:gd name="connsiteY3311" fmla="*/ 5307859 h 5987027"/>
              <a:gd name="connsiteX3312" fmla="*/ 4138910 w 6717218"/>
              <a:gd name="connsiteY3312" fmla="*/ 5291928 h 5987027"/>
              <a:gd name="connsiteX3313" fmla="*/ 4121844 w 6717218"/>
              <a:gd name="connsiteY3313" fmla="*/ 5285946 h 5987027"/>
              <a:gd name="connsiteX3314" fmla="*/ 4113239 w 6717218"/>
              <a:gd name="connsiteY3314" fmla="*/ 5277915 h 5987027"/>
              <a:gd name="connsiteX3315" fmla="*/ 4066842 w 6717218"/>
              <a:gd name="connsiteY3315" fmla="*/ 5238220 h 5987027"/>
              <a:gd name="connsiteX3316" fmla="*/ 4071795 w 6717218"/>
              <a:gd name="connsiteY3316" fmla="*/ 5238080 h 5987027"/>
              <a:gd name="connsiteX3317" fmla="*/ 4076557 w 6717218"/>
              <a:gd name="connsiteY3317" fmla="*/ 5237947 h 5987027"/>
              <a:gd name="connsiteX3318" fmla="*/ 4082513 w 6717218"/>
              <a:gd name="connsiteY3318" fmla="*/ 5237781 h 5987027"/>
              <a:gd name="connsiteX3319" fmla="*/ 4100780 w 6717218"/>
              <a:gd name="connsiteY3319" fmla="*/ 5232435 h 5987027"/>
              <a:gd name="connsiteX3320" fmla="*/ 4082513 w 6717218"/>
              <a:gd name="connsiteY3320" fmla="*/ 5237781 h 5987027"/>
              <a:gd name="connsiteX3321" fmla="*/ 4071795 w 6717218"/>
              <a:gd name="connsiteY3321" fmla="*/ 5238080 h 5987027"/>
              <a:gd name="connsiteX3322" fmla="*/ 4066840 w 6717218"/>
              <a:gd name="connsiteY3322" fmla="*/ 5238218 h 5987027"/>
              <a:gd name="connsiteX3323" fmla="*/ 4057746 w 6717218"/>
              <a:gd name="connsiteY3323" fmla="*/ 5230439 h 5987027"/>
              <a:gd name="connsiteX3324" fmla="*/ 4025452 w 6717218"/>
              <a:gd name="connsiteY3324" fmla="*/ 5192877 h 5987027"/>
              <a:gd name="connsiteX3325" fmla="*/ 4057746 w 6717218"/>
              <a:gd name="connsiteY3325" fmla="*/ 5230439 h 5987027"/>
              <a:gd name="connsiteX3326" fmla="*/ 4099664 w 6717218"/>
              <a:gd name="connsiteY3326" fmla="*/ 5282087 h 5987027"/>
              <a:gd name="connsiteX3327" fmla="*/ 4103096 w 6717218"/>
              <a:gd name="connsiteY3327" fmla="*/ 5285640 h 5987027"/>
              <a:gd name="connsiteX3328" fmla="*/ 4102339 w 6717218"/>
              <a:gd name="connsiteY3328" fmla="*/ 5285671 h 5987027"/>
              <a:gd name="connsiteX3329" fmla="*/ 4100247 w 6717218"/>
              <a:gd name="connsiteY3329" fmla="*/ 5285759 h 5987027"/>
              <a:gd name="connsiteX3330" fmla="*/ 4103097 w 6717218"/>
              <a:gd name="connsiteY3330" fmla="*/ 5285640 h 5987027"/>
              <a:gd name="connsiteX3331" fmla="*/ 4129024 w 6717218"/>
              <a:gd name="connsiteY3331" fmla="*/ 5312484 h 5987027"/>
              <a:gd name="connsiteX3332" fmla="*/ 4135718 w 6717218"/>
              <a:gd name="connsiteY3332" fmla="*/ 5331000 h 5987027"/>
              <a:gd name="connsiteX3333" fmla="*/ 4173571 w 6717218"/>
              <a:gd name="connsiteY3333" fmla="*/ 5362416 h 5987027"/>
              <a:gd name="connsiteX3334" fmla="*/ 4257196 w 6717218"/>
              <a:gd name="connsiteY3334" fmla="*/ 5512455 h 5987027"/>
              <a:gd name="connsiteX3335" fmla="*/ 4328515 w 6717218"/>
              <a:gd name="connsiteY3335" fmla="*/ 5613939 h 5987027"/>
              <a:gd name="connsiteX3336" fmla="*/ 4305886 w 6717218"/>
              <a:gd name="connsiteY3336" fmla="*/ 5620098 h 5987027"/>
              <a:gd name="connsiteX3337" fmla="*/ 4244722 w 6717218"/>
              <a:gd name="connsiteY3337" fmla="*/ 5560234 h 5987027"/>
              <a:gd name="connsiteX3338" fmla="*/ 4235491 w 6717218"/>
              <a:gd name="connsiteY3338" fmla="*/ 5552271 h 5987027"/>
              <a:gd name="connsiteX3339" fmla="*/ 4109630 w 6717218"/>
              <a:gd name="connsiteY3339" fmla="*/ 5385964 h 5987027"/>
              <a:gd name="connsiteX3340" fmla="*/ 3962566 w 6717218"/>
              <a:gd name="connsiteY3340" fmla="*/ 5203765 h 5987027"/>
              <a:gd name="connsiteX3341" fmla="*/ 3883363 w 6717218"/>
              <a:gd name="connsiteY3341" fmla="*/ 5100904 h 5987027"/>
              <a:gd name="connsiteX3342" fmla="*/ 3831826 w 6717218"/>
              <a:gd name="connsiteY3342" fmla="*/ 5019612 h 5987027"/>
              <a:gd name="connsiteX3343" fmla="*/ 3810302 w 6717218"/>
              <a:gd name="connsiteY3343" fmla="*/ 5007419 h 5987027"/>
              <a:gd name="connsiteX3344" fmla="*/ 3616352 w 6717218"/>
              <a:gd name="connsiteY3344" fmla="*/ 4876707 h 5987027"/>
              <a:gd name="connsiteX3345" fmla="*/ 3595304 w 6717218"/>
              <a:gd name="connsiteY3345" fmla="*/ 4864213 h 5987027"/>
              <a:gd name="connsiteX3346" fmla="*/ 3592119 w 6717218"/>
              <a:gd name="connsiteY3346" fmla="*/ 4863059 h 5987027"/>
              <a:gd name="connsiteX3347" fmla="*/ 3593017 w 6717218"/>
              <a:gd name="connsiteY3347" fmla="*/ 4864053 h 5987027"/>
              <a:gd name="connsiteX3348" fmla="*/ 3597047 w 6717218"/>
              <a:gd name="connsiteY3348" fmla="*/ 4868670 h 5987027"/>
              <a:gd name="connsiteX3349" fmla="*/ 3585192 w 6717218"/>
              <a:gd name="connsiteY3349" fmla="*/ 4860547 h 5987027"/>
              <a:gd name="connsiteX3350" fmla="*/ 3583394 w 6717218"/>
              <a:gd name="connsiteY3350" fmla="*/ 4859895 h 5987027"/>
              <a:gd name="connsiteX3351" fmla="*/ 3577522 w 6717218"/>
              <a:gd name="connsiteY3351" fmla="*/ 4861859 h 5987027"/>
              <a:gd name="connsiteX3352" fmla="*/ 3614187 w 6717218"/>
              <a:gd name="connsiteY3352" fmla="*/ 4889088 h 5987027"/>
              <a:gd name="connsiteX3353" fmla="*/ 3726066 w 6717218"/>
              <a:gd name="connsiteY3353" fmla="*/ 4966406 h 5987027"/>
              <a:gd name="connsiteX3354" fmla="*/ 3627854 w 6717218"/>
              <a:gd name="connsiteY3354" fmla="*/ 4904574 h 5987027"/>
              <a:gd name="connsiteX3355" fmla="*/ 3552505 w 6717218"/>
              <a:gd name="connsiteY3355" fmla="*/ 4854848 h 5987027"/>
              <a:gd name="connsiteX3356" fmla="*/ 3558058 w 6717218"/>
              <a:gd name="connsiteY3356" fmla="*/ 4859590 h 5987027"/>
              <a:gd name="connsiteX3357" fmla="*/ 3510437 w 6717218"/>
              <a:gd name="connsiteY3357" fmla="*/ 4832785 h 5987027"/>
              <a:gd name="connsiteX3358" fmla="*/ 3487262 w 6717218"/>
              <a:gd name="connsiteY3358" fmla="*/ 4816919 h 5987027"/>
              <a:gd name="connsiteX3359" fmla="*/ 3486856 w 6717218"/>
              <a:gd name="connsiteY3359" fmla="*/ 4821620 h 5987027"/>
              <a:gd name="connsiteX3360" fmla="*/ 3476230 w 6717218"/>
              <a:gd name="connsiteY3360" fmla="*/ 4824973 h 5987027"/>
              <a:gd name="connsiteX3361" fmla="*/ 3464457 w 6717218"/>
              <a:gd name="connsiteY3361" fmla="*/ 4821961 h 5987027"/>
              <a:gd name="connsiteX3362" fmla="*/ 3464923 w 6717218"/>
              <a:gd name="connsiteY3362" fmla="*/ 4822989 h 5987027"/>
              <a:gd name="connsiteX3363" fmla="*/ 3462700 w 6717218"/>
              <a:gd name="connsiteY3363" fmla="*/ 4821509 h 5987027"/>
              <a:gd name="connsiteX3364" fmla="*/ 3460246 w 6717218"/>
              <a:gd name="connsiteY3364" fmla="*/ 4820883 h 5987027"/>
              <a:gd name="connsiteX3365" fmla="*/ 3445601 w 6717218"/>
              <a:gd name="connsiteY3365" fmla="*/ 4808631 h 5987027"/>
              <a:gd name="connsiteX3366" fmla="*/ 3443267 w 6717218"/>
              <a:gd name="connsiteY3366" fmla="*/ 4805038 h 5987027"/>
              <a:gd name="connsiteX3367" fmla="*/ 3437425 w 6717218"/>
              <a:gd name="connsiteY3367" fmla="*/ 4799542 h 5987027"/>
              <a:gd name="connsiteX3368" fmla="*/ 3400378 w 6717218"/>
              <a:gd name="connsiteY3368" fmla="*/ 4767140 h 5987027"/>
              <a:gd name="connsiteX3369" fmla="*/ 3445165 w 6717218"/>
              <a:gd name="connsiteY3369" fmla="*/ 4817710 h 5987027"/>
              <a:gd name="connsiteX3370" fmla="*/ 3489951 w 6717218"/>
              <a:gd name="connsiteY3370" fmla="*/ 4868280 h 5987027"/>
              <a:gd name="connsiteX3371" fmla="*/ 3445248 w 6717218"/>
              <a:gd name="connsiteY3371" fmla="*/ 4849778 h 5987027"/>
              <a:gd name="connsiteX3372" fmla="*/ 3498851 w 6717218"/>
              <a:gd name="connsiteY3372" fmla="*/ 4931852 h 5987027"/>
              <a:gd name="connsiteX3373" fmla="*/ 3403661 w 6717218"/>
              <a:gd name="connsiteY3373" fmla="*/ 4844179 h 5987027"/>
              <a:gd name="connsiteX3374" fmla="*/ 3344371 w 6717218"/>
              <a:gd name="connsiteY3374" fmla="*/ 4785922 h 5987027"/>
              <a:gd name="connsiteX3375" fmla="*/ 3344911 w 6717218"/>
              <a:gd name="connsiteY3375" fmla="*/ 4784626 h 5987027"/>
              <a:gd name="connsiteX3376" fmla="*/ 3345587 w 6717218"/>
              <a:gd name="connsiteY3376" fmla="*/ 4783007 h 5987027"/>
              <a:gd name="connsiteX3377" fmla="*/ 3345813 w 6717218"/>
              <a:gd name="connsiteY3377" fmla="*/ 4782467 h 5987027"/>
              <a:gd name="connsiteX3378" fmla="*/ 3345993 w 6717218"/>
              <a:gd name="connsiteY3378" fmla="*/ 4782036 h 5987027"/>
              <a:gd name="connsiteX3379" fmla="*/ 3345587 w 6717218"/>
              <a:gd name="connsiteY3379" fmla="*/ 4783007 h 5987027"/>
              <a:gd name="connsiteX3380" fmla="*/ 3344371 w 6717218"/>
              <a:gd name="connsiteY3380" fmla="*/ 4785922 h 5987027"/>
              <a:gd name="connsiteX3381" fmla="*/ 3408484 w 6717218"/>
              <a:gd name="connsiteY3381" fmla="*/ 4863181 h 5987027"/>
              <a:gd name="connsiteX3382" fmla="*/ 3395837 w 6717218"/>
              <a:gd name="connsiteY3382" fmla="*/ 4883310 h 5987027"/>
              <a:gd name="connsiteX3383" fmla="*/ 3451942 w 6717218"/>
              <a:gd name="connsiteY3383" fmla="*/ 4939012 h 5987027"/>
              <a:gd name="connsiteX3384" fmla="*/ 3454991 w 6717218"/>
              <a:gd name="connsiteY3384" fmla="*/ 4962268 h 5987027"/>
              <a:gd name="connsiteX3385" fmla="*/ 3503475 w 6717218"/>
              <a:gd name="connsiteY3385" fmla="*/ 5026049 h 5987027"/>
              <a:gd name="connsiteX3386" fmla="*/ 3612671 w 6717218"/>
              <a:gd name="connsiteY3386" fmla="*/ 5153169 h 5987027"/>
              <a:gd name="connsiteX3387" fmla="*/ 3487131 w 6717218"/>
              <a:gd name="connsiteY3387" fmla="*/ 5032966 h 5987027"/>
              <a:gd name="connsiteX3388" fmla="*/ 3426134 w 6717218"/>
              <a:gd name="connsiteY3388" fmla="*/ 4968611 h 5987027"/>
              <a:gd name="connsiteX3389" fmla="*/ 3405858 w 6717218"/>
              <a:gd name="connsiteY3389" fmla="*/ 4947963 h 5987027"/>
              <a:gd name="connsiteX3390" fmla="*/ 3387542 w 6717218"/>
              <a:gd name="connsiteY3390" fmla="*/ 4928813 h 5987027"/>
              <a:gd name="connsiteX3391" fmla="*/ 3421740 w 6717218"/>
              <a:gd name="connsiteY3391" fmla="*/ 4978720 h 5987027"/>
              <a:gd name="connsiteX3392" fmla="*/ 3420772 w 6717218"/>
              <a:gd name="connsiteY3392" fmla="*/ 4981229 h 5987027"/>
              <a:gd name="connsiteX3393" fmla="*/ 3418337 w 6717218"/>
              <a:gd name="connsiteY3393" fmla="*/ 4986480 h 5987027"/>
              <a:gd name="connsiteX3394" fmla="*/ 3424510 w 6717218"/>
              <a:gd name="connsiteY3394" fmla="*/ 4994581 h 5987027"/>
              <a:gd name="connsiteX3395" fmla="*/ 3422372 w 6717218"/>
              <a:gd name="connsiteY3395" fmla="*/ 5009893 h 5987027"/>
              <a:gd name="connsiteX3396" fmla="*/ 3470639 w 6717218"/>
              <a:gd name="connsiteY3396" fmla="*/ 5062308 h 5987027"/>
              <a:gd name="connsiteX3397" fmla="*/ 3513650 w 6717218"/>
              <a:gd name="connsiteY3397" fmla="*/ 5117130 h 5987027"/>
              <a:gd name="connsiteX3398" fmla="*/ 3499147 w 6717218"/>
              <a:gd name="connsiteY3398" fmla="*/ 5109442 h 5987027"/>
              <a:gd name="connsiteX3399" fmla="*/ 3495236 w 6717218"/>
              <a:gd name="connsiteY3399" fmla="*/ 5129006 h 5987027"/>
              <a:gd name="connsiteX3400" fmla="*/ 3450540 w 6717218"/>
              <a:gd name="connsiteY3400" fmla="*/ 5081407 h 5987027"/>
              <a:gd name="connsiteX3401" fmla="*/ 3446477 w 6717218"/>
              <a:gd name="connsiteY3401" fmla="*/ 5077331 h 5987027"/>
              <a:gd name="connsiteX3402" fmla="*/ 3468976 w 6717218"/>
              <a:gd name="connsiteY3402" fmla="*/ 5127772 h 5987027"/>
              <a:gd name="connsiteX3403" fmla="*/ 3404340 w 6717218"/>
              <a:gd name="connsiteY3403" fmla="*/ 5045641 h 5987027"/>
              <a:gd name="connsiteX3404" fmla="*/ 3406145 w 6717218"/>
              <a:gd name="connsiteY3404" fmla="*/ 5049158 h 5987027"/>
              <a:gd name="connsiteX3405" fmla="*/ 3453678 w 6717218"/>
              <a:gd name="connsiteY3405" fmla="*/ 5111294 h 5987027"/>
              <a:gd name="connsiteX3406" fmla="*/ 3456150 w 6717218"/>
              <a:gd name="connsiteY3406" fmla="*/ 5114490 h 5987027"/>
              <a:gd name="connsiteX3407" fmla="*/ 3402147 w 6717218"/>
              <a:gd name="connsiteY3407" fmla="*/ 5082169 h 5987027"/>
              <a:gd name="connsiteX3408" fmla="*/ 3469032 w 6717218"/>
              <a:gd name="connsiteY3408" fmla="*/ 5132003 h 5987027"/>
              <a:gd name="connsiteX3409" fmla="*/ 3474256 w 6717218"/>
              <a:gd name="connsiteY3409" fmla="*/ 5146450 h 5987027"/>
              <a:gd name="connsiteX3410" fmla="*/ 3448690 w 6717218"/>
              <a:gd name="connsiteY3410" fmla="*/ 5125110 h 5987027"/>
              <a:gd name="connsiteX3411" fmla="*/ 3620509 w 6717218"/>
              <a:gd name="connsiteY3411" fmla="*/ 5334757 h 5987027"/>
              <a:gd name="connsiteX3412" fmla="*/ 3629868 w 6717218"/>
              <a:gd name="connsiteY3412" fmla="*/ 5347252 h 5987027"/>
              <a:gd name="connsiteX3413" fmla="*/ 3629063 w 6717218"/>
              <a:gd name="connsiteY3413" fmla="*/ 5346830 h 5987027"/>
              <a:gd name="connsiteX3414" fmla="*/ 3560769 w 6717218"/>
              <a:gd name="connsiteY3414" fmla="*/ 5301982 h 5987027"/>
              <a:gd name="connsiteX3415" fmla="*/ 3596751 w 6717218"/>
              <a:gd name="connsiteY3415" fmla="*/ 5333122 h 5987027"/>
              <a:gd name="connsiteX3416" fmla="*/ 3629331 w 6717218"/>
              <a:gd name="connsiteY3416" fmla="*/ 5354905 h 5987027"/>
              <a:gd name="connsiteX3417" fmla="*/ 3643172 w 6717218"/>
              <a:gd name="connsiteY3417" fmla="*/ 5365016 h 5987027"/>
              <a:gd name="connsiteX3418" fmla="*/ 3677502 w 6717218"/>
              <a:gd name="connsiteY3418" fmla="*/ 5410851 h 5987027"/>
              <a:gd name="connsiteX3419" fmla="*/ 3673471 w 6717218"/>
              <a:gd name="connsiteY3419" fmla="*/ 5413023 h 5987027"/>
              <a:gd name="connsiteX3420" fmla="*/ 3679000 w 6717218"/>
              <a:gd name="connsiteY3420" fmla="*/ 5416309 h 5987027"/>
              <a:gd name="connsiteX3421" fmla="*/ 3688557 w 6717218"/>
              <a:gd name="connsiteY3421" fmla="*/ 5425612 h 5987027"/>
              <a:gd name="connsiteX3422" fmla="*/ 3714214 w 6717218"/>
              <a:gd name="connsiteY3422" fmla="*/ 5459870 h 5987027"/>
              <a:gd name="connsiteX3423" fmla="*/ 3701452 w 6717218"/>
              <a:gd name="connsiteY3423" fmla="*/ 5451495 h 5987027"/>
              <a:gd name="connsiteX3424" fmla="*/ 3694393 w 6717218"/>
              <a:gd name="connsiteY3424" fmla="*/ 5450261 h 5987027"/>
              <a:gd name="connsiteX3425" fmla="*/ 3701452 w 6717218"/>
              <a:gd name="connsiteY3425" fmla="*/ 5451495 h 5987027"/>
              <a:gd name="connsiteX3426" fmla="*/ 3695393 w 6717218"/>
              <a:gd name="connsiteY3426" fmla="*/ 5460260 h 5987027"/>
              <a:gd name="connsiteX3427" fmla="*/ 3665013 w 6717218"/>
              <a:gd name="connsiteY3427" fmla="*/ 5428454 h 5987027"/>
              <a:gd name="connsiteX3428" fmla="*/ 3641625 w 6717218"/>
              <a:gd name="connsiteY3428" fmla="*/ 5399611 h 5987027"/>
              <a:gd name="connsiteX3429" fmla="*/ 3641625 w 6717218"/>
              <a:gd name="connsiteY3429" fmla="*/ 5399611 h 5987027"/>
              <a:gd name="connsiteX3430" fmla="*/ 3665013 w 6717218"/>
              <a:gd name="connsiteY3430" fmla="*/ 5428454 h 5987027"/>
              <a:gd name="connsiteX3431" fmla="*/ 3691259 w 6717218"/>
              <a:gd name="connsiteY3431" fmla="*/ 5465679 h 5987027"/>
              <a:gd name="connsiteX3432" fmla="*/ 3670415 w 6717218"/>
              <a:gd name="connsiteY3432" fmla="*/ 5454127 h 5987027"/>
              <a:gd name="connsiteX3433" fmla="*/ 3661242 w 6717218"/>
              <a:gd name="connsiteY3433" fmla="*/ 5449739 h 5987027"/>
              <a:gd name="connsiteX3434" fmla="*/ 3570389 w 6717218"/>
              <a:gd name="connsiteY3434" fmla="*/ 5337728 h 5987027"/>
              <a:gd name="connsiteX3435" fmla="*/ 3381726 w 6717218"/>
              <a:gd name="connsiteY3435" fmla="*/ 5127699 h 5987027"/>
              <a:gd name="connsiteX3436" fmla="*/ 3304817 w 6717218"/>
              <a:gd name="connsiteY3436" fmla="*/ 5048850 h 5987027"/>
              <a:gd name="connsiteX3437" fmla="*/ 3308514 w 6717218"/>
              <a:gd name="connsiteY3437" fmla="*/ 5062062 h 5987027"/>
              <a:gd name="connsiteX3438" fmla="*/ 3387427 w 6717218"/>
              <a:gd name="connsiteY3438" fmla="*/ 5146299 h 5987027"/>
              <a:gd name="connsiteX3439" fmla="*/ 3460789 w 6717218"/>
              <a:gd name="connsiteY3439" fmla="*/ 5233653 h 5987027"/>
              <a:gd name="connsiteX3440" fmla="*/ 3462132 w 6717218"/>
              <a:gd name="connsiteY3440" fmla="*/ 5250811 h 5987027"/>
              <a:gd name="connsiteX3441" fmla="*/ 3523060 w 6717218"/>
              <a:gd name="connsiteY3441" fmla="*/ 5325516 h 5987027"/>
              <a:gd name="connsiteX3442" fmla="*/ 3523210 w 6717218"/>
              <a:gd name="connsiteY3442" fmla="*/ 5347234 h 5987027"/>
              <a:gd name="connsiteX3443" fmla="*/ 3526599 w 6717218"/>
              <a:gd name="connsiteY3443" fmla="*/ 5352058 h 5987027"/>
              <a:gd name="connsiteX3444" fmla="*/ 3530576 w 6717218"/>
              <a:gd name="connsiteY3444" fmla="*/ 5355499 h 5987027"/>
              <a:gd name="connsiteX3445" fmla="*/ 3534963 w 6717218"/>
              <a:gd name="connsiteY3445" fmla="*/ 5362288 h 5987027"/>
              <a:gd name="connsiteX3446" fmla="*/ 3534526 w 6717218"/>
              <a:gd name="connsiteY3446" fmla="*/ 5363835 h 5987027"/>
              <a:gd name="connsiteX3447" fmla="*/ 3537349 w 6717218"/>
              <a:gd name="connsiteY3447" fmla="*/ 5365980 h 5987027"/>
              <a:gd name="connsiteX3448" fmla="*/ 3534963 w 6717218"/>
              <a:gd name="connsiteY3448" fmla="*/ 5362288 h 5987027"/>
              <a:gd name="connsiteX3449" fmla="*/ 3535644 w 6717218"/>
              <a:gd name="connsiteY3449" fmla="*/ 5359883 h 5987027"/>
              <a:gd name="connsiteX3450" fmla="*/ 3545951 w 6717218"/>
              <a:gd name="connsiteY3450" fmla="*/ 5386119 h 5987027"/>
              <a:gd name="connsiteX3451" fmla="*/ 3481541 w 6717218"/>
              <a:gd name="connsiteY3451" fmla="*/ 5309568 h 5987027"/>
              <a:gd name="connsiteX3452" fmla="*/ 3461784 w 6717218"/>
              <a:gd name="connsiteY3452" fmla="*/ 5304289 h 5987027"/>
              <a:gd name="connsiteX3453" fmla="*/ 3395533 w 6717218"/>
              <a:gd name="connsiteY3453" fmla="*/ 5242342 h 5987027"/>
              <a:gd name="connsiteX3454" fmla="*/ 3309441 w 6717218"/>
              <a:gd name="connsiteY3454" fmla="*/ 5143048 h 5987027"/>
              <a:gd name="connsiteX3455" fmla="*/ 3309013 w 6717218"/>
              <a:gd name="connsiteY3455" fmla="*/ 5143917 h 5987027"/>
              <a:gd name="connsiteX3456" fmla="*/ 3342503 w 6717218"/>
              <a:gd name="connsiteY3456" fmla="*/ 5190921 h 5987027"/>
              <a:gd name="connsiteX3457" fmla="*/ 3332461 w 6717218"/>
              <a:gd name="connsiteY3457" fmla="*/ 5193287 h 5987027"/>
              <a:gd name="connsiteX3458" fmla="*/ 3326141 w 6717218"/>
              <a:gd name="connsiteY3458" fmla="*/ 5192994 h 5987027"/>
              <a:gd name="connsiteX3459" fmla="*/ 3308296 w 6717218"/>
              <a:gd name="connsiteY3459" fmla="*/ 5169848 h 5987027"/>
              <a:gd name="connsiteX3460" fmla="*/ 3309522 w 6717218"/>
              <a:gd name="connsiteY3460" fmla="*/ 5175115 h 5987027"/>
              <a:gd name="connsiteX3461" fmla="*/ 3330557 w 6717218"/>
              <a:gd name="connsiteY3461" fmla="*/ 5207901 h 5987027"/>
              <a:gd name="connsiteX3462" fmla="*/ 3366607 w 6717218"/>
              <a:gd name="connsiteY3462" fmla="*/ 5259036 h 5987027"/>
              <a:gd name="connsiteX3463" fmla="*/ 3418288 w 6717218"/>
              <a:gd name="connsiteY3463" fmla="*/ 5323645 h 5987027"/>
              <a:gd name="connsiteX3464" fmla="*/ 3549679 w 6717218"/>
              <a:gd name="connsiteY3464" fmla="*/ 5489469 h 5987027"/>
              <a:gd name="connsiteX3465" fmla="*/ 3558423 w 6717218"/>
              <a:gd name="connsiteY3465" fmla="*/ 5500530 h 5987027"/>
              <a:gd name="connsiteX3466" fmla="*/ 3544456 w 6717218"/>
              <a:gd name="connsiteY3466" fmla="*/ 5494567 h 5987027"/>
              <a:gd name="connsiteX3467" fmla="*/ 3539435 w 6717218"/>
              <a:gd name="connsiteY3467" fmla="*/ 5492946 h 5987027"/>
              <a:gd name="connsiteX3468" fmla="*/ 3511127 w 6717218"/>
              <a:gd name="connsiteY3468" fmla="*/ 5459405 h 5987027"/>
              <a:gd name="connsiteX3469" fmla="*/ 3437765 w 6717218"/>
              <a:gd name="connsiteY3469" fmla="*/ 5372051 h 5987027"/>
              <a:gd name="connsiteX3470" fmla="*/ 3412388 w 6717218"/>
              <a:gd name="connsiteY3470" fmla="*/ 5380240 h 5987027"/>
              <a:gd name="connsiteX3471" fmla="*/ 3375076 w 6717218"/>
              <a:gd name="connsiteY3471" fmla="*/ 5344017 h 5987027"/>
              <a:gd name="connsiteX3472" fmla="*/ 3335115 w 6717218"/>
              <a:gd name="connsiteY3472" fmla="*/ 5312450 h 5987027"/>
              <a:gd name="connsiteX3473" fmla="*/ 3220961 w 6717218"/>
              <a:gd name="connsiteY3473" fmla="*/ 5187028 h 5987027"/>
              <a:gd name="connsiteX3474" fmla="*/ 3185422 w 6717218"/>
              <a:gd name="connsiteY3474" fmla="*/ 5146554 h 5987027"/>
              <a:gd name="connsiteX3475" fmla="*/ 3188327 w 6717218"/>
              <a:gd name="connsiteY3475" fmla="*/ 5154965 h 5987027"/>
              <a:gd name="connsiteX3476" fmla="*/ 3227486 w 6717218"/>
              <a:gd name="connsiteY3476" fmla="*/ 5199636 h 5987027"/>
              <a:gd name="connsiteX3477" fmla="*/ 3226889 w 6717218"/>
              <a:gd name="connsiteY3477" fmla="*/ 5199291 h 5987027"/>
              <a:gd name="connsiteX3478" fmla="*/ 3262206 w 6717218"/>
              <a:gd name="connsiteY3478" fmla="*/ 5233774 h 5987027"/>
              <a:gd name="connsiteX3479" fmla="*/ 3303572 w 6717218"/>
              <a:gd name="connsiteY3479" fmla="*/ 5284479 h 5987027"/>
              <a:gd name="connsiteX3480" fmla="*/ 3306620 w 6717218"/>
              <a:gd name="connsiteY3480" fmla="*/ 5307733 h 5987027"/>
              <a:gd name="connsiteX3481" fmla="*/ 3338677 w 6717218"/>
              <a:gd name="connsiteY3481" fmla="*/ 5346362 h 5987027"/>
              <a:gd name="connsiteX3482" fmla="*/ 3355038 w 6717218"/>
              <a:gd name="connsiteY3482" fmla="*/ 5381866 h 5987027"/>
              <a:gd name="connsiteX3483" fmla="*/ 3308545 w 6717218"/>
              <a:gd name="connsiteY3483" fmla="*/ 5325197 h 5987027"/>
              <a:gd name="connsiteX3484" fmla="*/ 3283018 w 6717218"/>
              <a:gd name="connsiteY3484" fmla="*/ 5311669 h 5987027"/>
              <a:gd name="connsiteX3485" fmla="*/ 3267171 w 6717218"/>
              <a:gd name="connsiteY3485" fmla="*/ 5286823 h 5987027"/>
              <a:gd name="connsiteX3486" fmla="*/ 3242225 w 6717218"/>
              <a:gd name="connsiteY3486" fmla="*/ 5273600 h 5987027"/>
              <a:gd name="connsiteX3487" fmla="*/ 3189898 w 6717218"/>
              <a:gd name="connsiteY3487" fmla="*/ 5219034 h 5987027"/>
              <a:gd name="connsiteX3488" fmla="*/ 3169888 w 6717218"/>
              <a:gd name="connsiteY3488" fmla="*/ 5198651 h 5987027"/>
              <a:gd name="connsiteX3489" fmla="*/ 3163565 w 6717218"/>
              <a:gd name="connsiteY3489" fmla="*/ 5192419 h 5987027"/>
              <a:gd name="connsiteX3490" fmla="*/ 3160262 w 6717218"/>
              <a:gd name="connsiteY3490" fmla="*/ 5190789 h 5987027"/>
              <a:gd name="connsiteX3491" fmla="*/ 3149285 w 6717218"/>
              <a:gd name="connsiteY3491" fmla="*/ 5186075 h 5987027"/>
              <a:gd name="connsiteX3492" fmla="*/ 3150517 w 6717218"/>
              <a:gd name="connsiteY3492" fmla="*/ 5187775 h 5987027"/>
              <a:gd name="connsiteX3493" fmla="*/ 3258005 w 6717218"/>
              <a:gd name="connsiteY3493" fmla="*/ 5308796 h 5987027"/>
              <a:gd name="connsiteX3494" fmla="*/ 3301572 w 6717218"/>
              <a:gd name="connsiteY3494" fmla="*/ 5362289 h 5987027"/>
              <a:gd name="connsiteX3495" fmla="*/ 3312110 w 6717218"/>
              <a:gd name="connsiteY3495" fmla="*/ 5376228 h 5987027"/>
              <a:gd name="connsiteX3496" fmla="*/ 3309112 w 6717218"/>
              <a:gd name="connsiteY3496" fmla="*/ 5374174 h 5987027"/>
              <a:gd name="connsiteX3497" fmla="*/ 3284191 w 6717218"/>
              <a:gd name="connsiteY3497" fmla="*/ 5357235 h 5987027"/>
              <a:gd name="connsiteX3498" fmla="*/ 3255868 w 6717218"/>
              <a:gd name="connsiteY3498" fmla="*/ 5324109 h 5987027"/>
              <a:gd name="connsiteX3499" fmla="*/ 3218489 w 6717218"/>
              <a:gd name="connsiteY3499" fmla="*/ 5298236 h 5987027"/>
              <a:gd name="connsiteX3500" fmla="*/ 3235186 w 6717218"/>
              <a:gd name="connsiteY3500" fmla="*/ 5323533 h 5987027"/>
              <a:gd name="connsiteX3501" fmla="*/ 3181171 w 6717218"/>
              <a:gd name="connsiteY3501" fmla="*/ 5285066 h 5987027"/>
              <a:gd name="connsiteX3502" fmla="*/ 3046086 w 6717218"/>
              <a:gd name="connsiteY3502" fmla="*/ 5191183 h 5987027"/>
              <a:gd name="connsiteX3503" fmla="*/ 3069715 w 6717218"/>
              <a:gd name="connsiteY3503" fmla="*/ 5216134 h 5987027"/>
              <a:gd name="connsiteX3504" fmla="*/ 3225871 w 6717218"/>
              <a:gd name="connsiteY3504" fmla="*/ 5334771 h 5987027"/>
              <a:gd name="connsiteX3505" fmla="*/ 3198711 w 6717218"/>
              <a:gd name="connsiteY3505" fmla="*/ 5330025 h 5987027"/>
              <a:gd name="connsiteX3506" fmla="*/ 2957535 w 6717218"/>
              <a:gd name="connsiteY3506" fmla="*/ 5162943 h 5987027"/>
              <a:gd name="connsiteX3507" fmla="*/ 2973419 w 6717218"/>
              <a:gd name="connsiteY3507" fmla="*/ 5190567 h 5987027"/>
              <a:gd name="connsiteX3508" fmla="*/ 3173189 w 6717218"/>
              <a:gd name="connsiteY3508" fmla="*/ 5338323 h 5987027"/>
              <a:gd name="connsiteX3509" fmla="*/ 2928211 w 6717218"/>
              <a:gd name="connsiteY3509" fmla="*/ 5170575 h 5987027"/>
              <a:gd name="connsiteX3510" fmla="*/ 2902075 w 6717218"/>
              <a:gd name="connsiteY3510" fmla="*/ 5149856 h 5987027"/>
              <a:gd name="connsiteX3511" fmla="*/ 2899119 w 6717218"/>
              <a:gd name="connsiteY3511" fmla="*/ 5151202 h 5987027"/>
              <a:gd name="connsiteX3512" fmla="*/ 2922876 w 6717218"/>
              <a:gd name="connsiteY3512" fmla="*/ 5176628 h 5987027"/>
              <a:gd name="connsiteX3513" fmla="*/ 2937187 w 6717218"/>
              <a:gd name="connsiteY3513" fmla="*/ 5187822 h 5987027"/>
              <a:gd name="connsiteX3514" fmla="*/ 3021227 w 6717218"/>
              <a:gd name="connsiteY3514" fmla="*/ 5253326 h 5987027"/>
              <a:gd name="connsiteX3515" fmla="*/ 3047431 w 6717218"/>
              <a:gd name="connsiteY3515" fmla="*/ 5282758 h 5987027"/>
              <a:gd name="connsiteX3516" fmla="*/ 3146299 w 6717218"/>
              <a:gd name="connsiteY3516" fmla="*/ 5354441 h 5987027"/>
              <a:gd name="connsiteX3517" fmla="*/ 3086417 w 6717218"/>
              <a:gd name="connsiteY3517" fmla="*/ 5319123 h 5987027"/>
              <a:gd name="connsiteX3518" fmla="*/ 3030591 w 6717218"/>
              <a:gd name="connsiteY3518" fmla="*/ 5279813 h 5987027"/>
              <a:gd name="connsiteX3519" fmla="*/ 3107041 w 6717218"/>
              <a:gd name="connsiteY3519" fmla="*/ 5338847 h 5987027"/>
              <a:gd name="connsiteX3520" fmla="*/ 3308292 w 6717218"/>
              <a:gd name="connsiteY3520" fmla="*/ 5478130 h 5987027"/>
              <a:gd name="connsiteX3521" fmla="*/ 3344702 w 6717218"/>
              <a:gd name="connsiteY3521" fmla="*/ 5510017 h 5987027"/>
              <a:gd name="connsiteX3522" fmla="*/ 3275980 w 6717218"/>
              <a:gd name="connsiteY3522" fmla="*/ 5464422 h 5987027"/>
              <a:gd name="connsiteX3523" fmla="*/ 3092523 w 6717218"/>
              <a:gd name="connsiteY3523" fmla="*/ 5345040 h 5987027"/>
              <a:gd name="connsiteX3524" fmla="*/ 3079741 w 6717218"/>
              <a:gd name="connsiteY3524" fmla="*/ 5338104 h 5987027"/>
              <a:gd name="connsiteX3525" fmla="*/ 3161911 w 6717218"/>
              <a:gd name="connsiteY3525" fmla="*/ 5402840 h 5987027"/>
              <a:gd name="connsiteX3526" fmla="*/ 3385295 w 6717218"/>
              <a:gd name="connsiteY3526" fmla="*/ 5550021 h 5987027"/>
              <a:gd name="connsiteX3527" fmla="*/ 3418559 w 6717218"/>
              <a:gd name="connsiteY3527" fmla="*/ 5580687 h 5987027"/>
              <a:gd name="connsiteX3528" fmla="*/ 3406468 w 6717218"/>
              <a:gd name="connsiteY3528" fmla="*/ 5573425 h 5987027"/>
              <a:gd name="connsiteX3529" fmla="*/ 3392560 w 6717218"/>
              <a:gd name="connsiteY3529" fmla="*/ 5558523 h 5987027"/>
              <a:gd name="connsiteX3530" fmla="*/ 3379548 w 6717218"/>
              <a:gd name="connsiteY3530" fmla="*/ 5547689 h 5987027"/>
              <a:gd name="connsiteX3531" fmla="*/ 3378970 w 6717218"/>
              <a:gd name="connsiteY3531" fmla="*/ 5555105 h 5987027"/>
              <a:gd name="connsiteX3532" fmla="*/ 3374832 w 6717218"/>
              <a:gd name="connsiteY3532" fmla="*/ 5552221 h 5987027"/>
              <a:gd name="connsiteX3533" fmla="*/ 3330168 w 6717218"/>
              <a:gd name="connsiteY3533" fmla="*/ 5532325 h 5987027"/>
              <a:gd name="connsiteX3534" fmla="*/ 3388823 w 6717218"/>
              <a:gd name="connsiteY3534" fmla="*/ 5571458 h 5987027"/>
              <a:gd name="connsiteX3535" fmla="*/ 3392429 w 6717218"/>
              <a:gd name="connsiteY3535" fmla="*/ 5574016 h 5987027"/>
              <a:gd name="connsiteX3536" fmla="*/ 3392801 w 6717218"/>
              <a:gd name="connsiteY3536" fmla="*/ 5574527 h 5987027"/>
              <a:gd name="connsiteX3537" fmla="*/ 3402401 w 6717218"/>
              <a:gd name="connsiteY3537" fmla="*/ 5585230 h 5987027"/>
              <a:gd name="connsiteX3538" fmla="*/ 3316820 w 6717218"/>
              <a:gd name="connsiteY3538" fmla="*/ 5533014 h 5987027"/>
              <a:gd name="connsiteX3539" fmla="*/ 3185266 w 6717218"/>
              <a:gd name="connsiteY3539" fmla="*/ 5448564 h 5987027"/>
              <a:gd name="connsiteX3540" fmla="*/ 3169907 w 6717218"/>
              <a:gd name="connsiteY3540" fmla="*/ 5437146 h 5987027"/>
              <a:gd name="connsiteX3541" fmla="*/ 3184582 w 6717218"/>
              <a:gd name="connsiteY3541" fmla="*/ 5452473 h 5987027"/>
              <a:gd name="connsiteX3542" fmla="*/ 3416122 w 6717218"/>
              <a:gd name="connsiteY3542" fmla="*/ 5613840 h 5987027"/>
              <a:gd name="connsiteX3543" fmla="*/ 3160680 w 6717218"/>
              <a:gd name="connsiteY3543" fmla="*/ 5448294 h 5987027"/>
              <a:gd name="connsiteX3544" fmla="*/ 3121851 w 6717218"/>
              <a:gd name="connsiteY3544" fmla="*/ 5433447 h 5987027"/>
              <a:gd name="connsiteX3545" fmla="*/ 3158517 w 6717218"/>
              <a:gd name="connsiteY3545" fmla="*/ 5460677 h 5987027"/>
              <a:gd name="connsiteX3546" fmla="*/ 3270396 w 6717218"/>
              <a:gd name="connsiteY3546" fmla="*/ 5537994 h 5987027"/>
              <a:gd name="connsiteX3547" fmla="*/ 3172184 w 6717218"/>
              <a:gd name="connsiteY3547" fmla="*/ 5476162 h 5987027"/>
              <a:gd name="connsiteX3548" fmla="*/ 3067663 w 6717218"/>
              <a:gd name="connsiteY3548" fmla="*/ 5407183 h 5987027"/>
              <a:gd name="connsiteX3549" fmla="*/ 2970799 w 6717218"/>
              <a:gd name="connsiteY3549" fmla="*/ 5336436 h 5987027"/>
              <a:gd name="connsiteX3550" fmla="*/ 2970204 w 6717218"/>
              <a:gd name="connsiteY3550" fmla="*/ 5336017 h 5987027"/>
              <a:gd name="connsiteX3551" fmla="*/ 2976277 w 6717218"/>
              <a:gd name="connsiteY3551" fmla="*/ 5348926 h 5987027"/>
              <a:gd name="connsiteX3552" fmla="*/ 3116362 w 6717218"/>
              <a:gd name="connsiteY3552" fmla="*/ 5578281 h 5987027"/>
              <a:gd name="connsiteX3553" fmla="*/ 3164931 w 6717218"/>
              <a:gd name="connsiteY3553" fmla="*/ 5652804 h 5987027"/>
              <a:gd name="connsiteX3554" fmla="*/ 3167636 w 6717218"/>
              <a:gd name="connsiteY3554" fmla="*/ 5664723 h 5987027"/>
              <a:gd name="connsiteX3555" fmla="*/ 3203379 w 6717218"/>
              <a:gd name="connsiteY3555" fmla="*/ 5711790 h 5987027"/>
              <a:gd name="connsiteX3556" fmla="*/ 3256416 w 6717218"/>
              <a:gd name="connsiteY3556" fmla="*/ 5793168 h 5987027"/>
              <a:gd name="connsiteX3557" fmla="*/ 3372608 w 6717218"/>
              <a:gd name="connsiteY3557" fmla="*/ 5987025 h 5987027"/>
              <a:gd name="connsiteX3558" fmla="*/ 3029519 w 6717218"/>
              <a:gd name="connsiteY3558" fmla="*/ 5518475 h 5987027"/>
              <a:gd name="connsiteX3559" fmla="*/ 2867613 w 6717218"/>
              <a:gd name="connsiteY3559" fmla="*/ 5263734 h 5987027"/>
              <a:gd name="connsiteX3560" fmla="*/ 2782077 w 6717218"/>
              <a:gd name="connsiteY3560" fmla="*/ 5205137 h 5987027"/>
              <a:gd name="connsiteX3561" fmla="*/ 2765264 w 6717218"/>
              <a:gd name="connsiteY3561" fmla="*/ 5190920 h 5987027"/>
              <a:gd name="connsiteX3562" fmla="*/ 2837794 w 6717218"/>
              <a:gd name="connsiteY3562" fmla="*/ 5240970 h 5987027"/>
              <a:gd name="connsiteX3563" fmla="*/ 2864691 w 6717218"/>
              <a:gd name="connsiteY3563" fmla="*/ 5259137 h 5987027"/>
              <a:gd name="connsiteX3564" fmla="*/ 2813947 w 6717218"/>
              <a:gd name="connsiteY3564" fmla="*/ 5179298 h 5987027"/>
              <a:gd name="connsiteX3565" fmla="*/ 2735776 w 6717218"/>
              <a:gd name="connsiteY3565" fmla="*/ 5119527 h 5987027"/>
              <a:gd name="connsiteX3566" fmla="*/ 2767035 w 6717218"/>
              <a:gd name="connsiteY3566" fmla="*/ 5155468 h 5987027"/>
              <a:gd name="connsiteX3567" fmla="*/ 2713594 w 6717218"/>
              <a:gd name="connsiteY3567" fmla="*/ 5109222 h 5987027"/>
              <a:gd name="connsiteX3568" fmla="*/ 2686815 w 6717218"/>
              <a:gd name="connsiteY3568" fmla="*/ 5082412 h 5987027"/>
              <a:gd name="connsiteX3569" fmla="*/ 2694239 w 6717218"/>
              <a:gd name="connsiteY3569" fmla="*/ 5096185 h 5987027"/>
              <a:gd name="connsiteX3570" fmla="*/ 2688953 w 6717218"/>
              <a:gd name="connsiteY3570" fmla="*/ 5095160 h 5987027"/>
              <a:gd name="connsiteX3571" fmla="*/ 2675470 w 6717218"/>
              <a:gd name="connsiteY3571" fmla="*/ 5086199 h 5987027"/>
              <a:gd name="connsiteX3572" fmla="*/ 2676343 w 6717218"/>
              <a:gd name="connsiteY3572" fmla="*/ 5088951 h 5987027"/>
              <a:gd name="connsiteX3573" fmla="*/ 2669135 w 6717218"/>
              <a:gd name="connsiteY3573" fmla="*/ 5085616 h 5987027"/>
              <a:gd name="connsiteX3574" fmla="*/ 2668018 w 6717218"/>
              <a:gd name="connsiteY3574" fmla="*/ 5081454 h 5987027"/>
              <a:gd name="connsiteX3575" fmla="*/ 2670348 w 6717218"/>
              <a:gd name="connsiteY3575" fmla="*/ 5081973 h 5987027"/>
              <a:gd name="connsiteX3576" fmla="*/ 2667390 w 6717218"/>
              <a:gd name="connsiteY3576" fmla="*/ 5079477 h 5987027"/>
              <a:gd name="connsiteX3577" fmla="*/ 2668018 w 6717218"/>
              <a:gd name="connsiteY3577" fmla="*/ 5081454 h 5987027"/>
              <a:gd name="connsiteX3578" fmla="*/ 2660811 w 6717218"/>
              <a:gd name="connsiteY3578" fmla="*/ 5078119 h 5987027"/>
              <a:gd name="connsiteX3579" fmla="*/ 2659692 w 6717218"/>
              <a:gd name="connsiteY3579" fmla="*/ 5073956 h 5987027"/>
              <a:gd name="connsiteX3580" fmla="*/ 2661263 w 6717218"/>
              <a:gd name="connsiteY3580" fmla="*/ 5074304 h 5987027"/>
              <a:gd name="connsiteX3581" fmla="*/ 2654789 w 6717218"/>
              <a:gd name="connsiteY3581" fmla="*/ 5068842 h 5987027"/>
              <a:gd name="connsiteX3582" fmla="*/ 2659692 w 6717218"/>
              <a:gd name="connsiteY3582" fmla="*/ 5073956 h 5987027"/>
              <a:gd name="connsiteX3583" fmla="*/ 2646245 w 6717218"/>
              <a:gd name="connsiteY3583" fmla="*/ 5063845 h 5987027"/>
              <a:gd name="connsiteX3584" fmla="*/ 2639132 w 6717218"/>
              <a:gd name="connsiteY3584" fmla="*/ 5052545 h 5987027"/>
              <a:gd name="connsiteX3585" fmla="*/ 2638829 w 6717218"/>
              <a:gd name="connsiteY3585" fmla="*/ 5052217 h 5987027"/>
              <a:gd name="connsiteX3586" fmla="*/ 2582160 w 6717218"/>
              <a:gd name="connsiteY3586" fmla="*/ 4998375 h 5987027"/>
              <a:gd name="connsiteX3587" fmla="*/ 2578072 w 6717218"/>
              <a:gd name="connsiteY3587" fmla="*/ 4994970 h 5987027"/>
              <a:gd name="connsiteX3588" fmla="*/ 2561837 w 6717218"/>
              <a:gd name="connsiteY3588" fmla="*/ 4990221 h 5987027"/>
              <a:gd name="connsiteX3589" fmla="*/ 2551381 w 6717218"/>
              <a:gd name="connsiteY3589" fmla="*/ 4974038 h 5987027"/>
              <a:gd name="connsiteX3590" fmla="*/ 2547529 w 6717218"/>
              <a:gd name="connsiteY3590" fmla="*/ 4969516 h 5987027"/>
              <a:gd name="connsiteX3591" fmla="*/ 2541996 w 6717218"/>
              <a:gd name="connsiteY3591" fmla="*/ 4964907 h 5987027"/>
              <a:gd name="connsiteX3592" fmla="*/ 2546961 w 6717218"/>
              <a:gd name="connsiteY3592" fmla="*/ 4973345 h 5987027"/>
              <a:gd name="connsiteX3593" fmla="*/ 2543562 w 6717218"/>
              <a:gd name="connsiteY3593" fmla="*/ 4975809 h 5987027"/>
              <a:gd name="connsiteX3594" fmla="*/ 2537202 w 6717218"/>
              <a:gd name="connsiteY3594" fmla="*/ 4974206 h 5987027"/>
              <a:gd name="connsiteX3595" fmla="*/ 2549371 w 6717218"/>
              <a:gd name="connsiteY3595" fmla="*/ 4992020 h 5987027"/>
              <a:gd name="connsiteX3596" fmla="*/ 2572336 w 6717218"/>
              <a:gd name="connsiteY3596" fmla="*/ 5022507 h 5987027"/>
              <a:gd name="connsiteX3597" fmla="*/ 2581525 w 6717218"/>
              <a:gd name="connsiteY3597" fmla="*/ 5035279 h 5987027"/>
              <a:gd name="connsiteX3598" fmla="*/ 2602039 w 6717218"/>
              <a:gd name="connsiteY3598" fmla="*/ 5054047 h 5987027"/>
              <a:gd name="connsiteX3599" fmla="*/ 2616978 w 6717218"/>
              <a:gd name="connsiteY3599" fmla="*/ 5080160 h 5987027"/>
              <a:gd name="connsiteX3600" fmla="*/ 2665768 w 6717218"/>
              <a:gd name="connsiteY3600" fmla="*/ 5119032 h 5987027"/>
              <a:gd name="connsiteX3601" fmla="*/ 2691141 w 6717218"/>
              <a:gd name="connsiteY3601" fmla="*/ 5137504 h 5987027"/>
              <a:gd name="connsiteX3602" fmla="*/ 2695066 w 6717218"/>
              <a:gd name="connsiteY3602" fmla="*/ 5141675 h 5987027"/>
              <a:gd name="connsiteX3603" fmla="*/ 2738397 w 6717218"/>
              <a:gd name="connsiteY3603" fmla="*/ 5181612 h 5987027"/>
              <a:gd name="connsiteX3604" fmla="*/ 2743385 w 6717218"/>
              <a:gd name="connsiteY3604" fmla="*/ 5187022 h 5987027"/>
              <a:gd name="connsiteX3605" fmla="*/ 2680606 w 6717218"/>
              <a:gd name="connsiteY3605" fmla="*/ 5141375 h 5987027"/>
              <a:gd name="connsiteX3606" fmla="*/ 2629053 w 6717218"/>
              <a:gd name="connsiteY3606" fmla="*/ 5101267 h 5987027"/>
              <a:gd name="connsiteX3607" fmla="*/ 2651222 w 6717218"/>
              <a:gd name="connsiteY3607" fmla="*/ 5140019 h 5987027"/>
              <a:gd name="connsiteX3608" fmla="*/ 2658356 w 6717218"/>
              <a:gd name="connsiteY3608" fmla="*/ 5153425 h 5987027"/>
              <a:gd name="connsiteX3609" fmla="*/ 2651091 w 6717218"/>
              <a:gd name="connsiteY3609" fmla="*/ 5147055 h 5987027"/>
              <a:gd name="connsiteX3610" fmla="*/ 2631345 w 6717218"/>
              <a:gd name="connsiteY3610" fmla="*/ 5130367 h 5987027"/>
              <a:gd name="connsiteX3611" fmla="*/ 2631109 w 6717218"/>
              <a:gd name="connsiteY3611" fmla="*/ 5131507 h 5987027"/>
              <a:gd name="connsiteX3612" fmla="*/ 2606683 w 6717218"/>
              <a:gd name="connsiteY3612" fmla="*/ 5090148 h 5987027"/>
              <a:gd name="connsiteX3613" fmla="*/ 2596648 w 6717218"/>
              <a:gd name="connsiteY3613" fmla="*/ 5076056 h 5987027"/>
              <a:gd name="connsiteX3614" fmla="*/ 2593914 w 6717218"/>
              <a:gd name="connsiteY3614" fmla="*/ 5073929 h 5987027"/>
              <a:gd name="connsiteX3615" fmla="*/ 2567733 w 6717218"/>
              <a:gd name="connsiteY3615" fmla="*/ 5052370 h 5987027"/>
              <a:gd name="connsiteX3616" fmla="*/ 2565547 w 6717218"/>
              <a:gd name="connsiteY3616" fmla="*/ 5051058 h 5987027"/>
              <a:gd name="connsiteX3617" fmla="*/ 2562863 w 6717218"/>
              <a:gd name="connsiteY3617" fmla="*/ 5048357 h 5987027"/>
              <a:gd name="connsiteX3618" fmla="*/ 2546547 w 6717218"/>
              <a:gd name="connsiteY3618" fmla="*/ 5034921 h 5987027"/>
              <a:gd name="connsiteX3619" fmla="*/ 2503100 w 6717218"/>
              <a:gd name="connsiteY3619" fmla="*/ 4996600 h 5987027"/>
              <a:gd name="connsiteX3620" fmla="*/ 2457019 w 6717218"/>
              <a:gd name="connsiteY3620" fmla="*/ 4953744 h 5987027"/>
              <a:gd name="connsiteX3621" fmla="*/ 2456949 w 6717218"/>
              <a:gd name="connsiteY3621" fmla="*/ 4955255 h 5987027"/>
              <a:gd name="connsiteX3622" fmla="*/ 2462589 w 6717218"/>
              <a:gd name="connsiteY3622" fmla="*/ 4970554 h 5987027"/>
              <a:gd name="connsiteX3623" fmla="*/ 2489186 w 6717218"/>
              <a:gd name="connsiteY3623" fmla="*/ 5004758 h 5987027"/>
              <a:gd name="connsiteX3624" fmla="*/ 2459334 w 6717218"/>
              <a:gd name="connsiteY3624" fmla="*/ 4986046 h 5987027"/>
              <a:gd name="connsiteX3625" fmla="*/ 2463991 w 6717218"/>
              <a:gd name="connsiteY3625" fmla="*/ 4992821 h 5987027"/>
              <a:gd name="connsiteX3626" fmla="*/ 2472350 w 6717218"/>
              <a:gd name="connsiteY3626" fmla="*/ 5000705 h 5987027"/>
              <a:gd name="connsiteX3627" fmla="*/ 2465292 w 6717218"/>
              <a:gd name="connsiteY3627" fmla="*/ 5003179 h 5987027"/>
              <a:gd name="connsiteX3628" fmla="*/ 2568979 w 6717218"/>
              <a:gd name="connsiteY3628" fmla="*/ 5092123 h 5987027"/>
              <a:gd name="connsiteX3629" fmla="*/ 2433845 w 6717218"/>
              <a:gd name="connsiteY3629" fmla="*/ 4982608 h 5987027"/>
              <a:gd name="connsiteX3630" fmla="*/ 2436508 w 6717218"/>
              <a:gd name="connsiteY3630" fmla="*/ 4989043 h 5987027"/>
              <a:gd name="connsiteX3631" fmla="*/ 2423082 w 6717218"/>
              <a:gd name="connsiteY3631" fmla="*/ 4973886 h 5987027"/>
              <a:gd name="connsiteX3632" fmla="*/ 2423082 w 6717218"/>
              <a:gd name="connsiteY3632" fmla="*/ 4973885 h 5987027"/>
              <a:gd name="connsiteX3633" fmla="*/ 2403229 w 6717218"/>
              <a:gd name="connsiteY3633" fmla="*/ 4957795 h 5987027"/>
              <a:gd name="connsiteX3634" fmla="*/ 2410642 w 6717218"/>
              <a:gd name="connsiteY3634" fmla="*/ 4975104 h 5987027"/>
              <a:gd name="connsiteX3635" fmla="*/ 2410716 w 6717218"/>
              <a:gd name="connsiteY3635" fmla="*/ 4975348 h 5987027"/>
              <a:gd name="connsiteX3636" fmla="*/ 2475416 w 6717218"/>
              <a:gd name="connsiteY3636" fmla="*/ 5019504 h 5987027"/>
              <a:gd name="connsiteX3637" fmla="*/ 2461523 w 6717218"/>
              <a:gd name="connsiteY3637" fmla="*/ 5026678 h 5987027"/>
              <a:gd name="connsiteX3638" fmla="*/ 2442802 w 6717218"/>
              <a:gd name="connsiteY3638" fmla="*/ 5017101 h 5987027"/>
              <a:gd name="connsiteX3639" fmla="*/ 2456011 w 6717218"/>
              <a:gd name="connsiteY3639" fmla="*/ 5031531 h 5987027"/>
              <a:gd name="connsiteX3640" fmla="*/ 2488514 w 6717218"/>
              <a:gd name="connsiteY3640" fmla="*/ 5068301 h 5987027"/>
              <a:gd name="connsiteX3641" fmla="*/ 2475824 w 6717218"/>
              <a:gd name="connsiteY3641" fmla="*/ 5060300 h 5987027"/>
              <a:gd name="connsiteX3642" fmla="*/ 2381612 w 6717218"/>
              <a:gd name="connsiteY3642" fmla="*/ 5005825 h 5987027"/>
              <a:gd name="connsiteX3643" fmla="*/ 2376546 w 6717218"/>
              <a:gd name="connsiteY3643" fmla="*/ 5001980 h 5987027"/>
              <a:gd name="connsiteX3644" fmla="*/ 2380151 w 6717218"/>
              <a:gd name="connsiteY3644" fmla="*/ 5012132 h 5987027"/>
              <a:gd name="connsiteX3645" fmla="*/ 2395003 w 6717218"/>
              <a:gd name="connsiteY3645" fmla="*/ 5022819 h 5987027"/>
              <a:gd name="connsiteX3646" fmla="*/ 2381256 w 6717218"/>
              <a:gd name="connsiteY3646" fmla="*/ 5015251 h 5987027"/>
              <a:gd name="connsiteX3647" fmla="*/ 2386537 w 6717218"/>
              <a:gd name="connsiteY3647" fmla="*/ 5030126 h 5987027"/>
              <a:gd name="connsiteX3648" fmla="*/ 2387986 w 6717218"/>
              <a:gd name="connsiteY3648" fmla="*/ 5031047 h 5987027"/>
              <a:gd name="connsiteX3649" fmla="*/ 2415935 w 6717218"/>
              <a:gd name="connsiteY3649" fmla="*/ 5061479 h 5987027"/>
              <a:gd name="connsiteX3650" fmla="*/ 2400413 w 6717218"/>
              <a:gd name="connsiteY3650" fmla="*/ 5053206 h 5987027"/>
              <a:gd name="connsiteX3651" fmla="*/ 2409094 w 6717218"/>
              <a:gd name="connsiteY3651" fmla="*/ 5067153 h 5987027"/>
              <a:gd name="connsiteX3652" fmla="*/ 2431163 w 6717218"/>
              <a:gd name="connsiteY3652" fmla="*/ 5104270 h 5987027"/>
              <a:gd name="connsiteX3653" fmla="*/ 2485148 w 6717218"/>
              <a:gd name="connsiteY3653" fmla="*/ 5137459 h 5987027"/>
              <a:gd name="connsiteX3654" fmla="*/ 2607493 w 6717218"/>
              <a:gd name="connsiteY3654" fmla="*/ 5213026 h 5987027"/>
              <a:gd name="connsiteX3655" fmla="*/ 2610468 w 6717218"/>
              <a:gd name="connsiteY3655" fmla="*/ 5214291 h 5987027"/>
              <a:gd name="connsiteX3656" fmla="*/ 2611249 w 6717218"/>
              <a:gd name="connsiteY3656" fmla="*/ 5214641 h 5987027"/>
              <a:gd name="connsiteX3657" fmla="*/ 2601145 w 6717218"/>
              <a:gd name="connsiteY3657" fmla="*/ 5205758 h 5987027"/>
              <a:gd name="connsiteX3658" fmla="*/ 2525617 w 6717218"/>
              <a:gd name="connsiteY3658" fmla="*/ 5124895 h 5987027"/>
              <a:gd name="connsiteX3659" fmla="*/ 2453683 w 6717218"/>
              <a:gd name="connsiteY3659" fmla="*/ 5063033 h 5987027"/>
              <a:gd name="connsiteX3660" fmla="*/ 2521228 w 6717218"/>
              <a:gd name="connsiteY3660" fmla="*/ 5104888 h 5987027"/>
              <a:gd name="connsiteX3661" fmla="*/ 2527965 w 6717218"/>
              <a:gd name="connsiteY3661" fmla="*/ 5112408 h 5987027"/>
              <a:gd name="connsiteX3662" fmla="*/ 2576356 w 6717218"/>
              <a:gd name="connsiteY3662" fmla="*/ 5162561 h 5987027"/>
              <a:gd name="connsiteX3663" fmla="*/ 2626911 w 6717218"/>
              <a:gd name="connsiteY3663" fmla="*/ 5216500 h 5987027"/>
              <a:gd name="connsiteX3664" fmla="*/ 2634254 w 6717218"/>
              <a:gd name="connsiteY3664" fmla="*/ 5225919 h 5987027"/>
              <a:gd name="connsiteX3665" fmla="*/ 2640808 w 6717218"/>
              <a:gd name="connsiteY3665" fmla="*/ 5229256 h 5987027"/>
              <a:gd name="connsiteX3666" fmla="*/ 2664518 w 6717218"/>
              <a:gd name="connsiteY3666" fmla="*/ 5256561 h 5987027"/>
              <a:gd name="connsiteX3667" fmla="*/ 2557503 w 6717218"/>
              <a:gd name="connsiteY3667" fmla="*/ 5193862 h 5987027"/>
              <a:gd name="connsiteX3668" fmla="*/ 2445656 w 6717218"/>
              <a:gd name="connsiteY3668" fmla="*/ 5128640 h 5987027"/>
              <a:gd name="connsiteX3669" fmla="*/ 2452237 w 6717218"/>
              <a:gd name="connsiteY3669" fmla="*/ 5139710 h 5987027"/>
              <a:gd name="connsiteX3670" fmla="*/ 2460905 w 6717218"/>
              <a:gd name="connsiteY3670" fmla="*/ 5156091 h 5987027"/>
              <a:gd name="connsiteX3671" fmla="*/ 2545367 w 6717218"/>
              <a:gd name="connsiteY3671" fmla="*/ 5205957 h 5987027"/>
              <a:gd name="connsiteX3672" fmla="*/ 2728275 w 6717218"/>
              <a:gd name="connsiteY3672" fmla="*/ 5311038 h 5987027"/>
              <a:gd name="connsiteX3673" fmla="*/ 2780435 w 6717218"/>
              <a:gd name="connsiteY3673" fmla="*/ 5352857 h 5987027"/>
              <a:gd name="connsiteX3674" fmla="*/ 2761640 w 6717218"/>
              <a:gd name="connsiteY3674" fmla="*/ 5342840 h 5987027"/>
              <a:gd name="connsiteX3675" fmla="*/ 2739745 w 6717218"/>
              <a:gd name="connsiteY3675" fmla="*/ 5322579 h 5987027"/>
              <a:gd name="connsiteX3676" fmla="*/ 2719389 w 6717218"/>
              <a:gd name="connsiteY3676" fmla="*/ 5307772 h 5987027"/>
              <a:gd name="connsiteX3677" fmla="*/ 2718814 w 6717218"/>
              <a:gd name="connsiteY3677" fmla="*/ 5317652 h 5987027"/>
              <a:gd name="connsiteX3678" fmla="*/ 2712368 w 6717218"/>
              <a:gd name="connsiteY3678" fmla="*/ 5313693 h 5987027"/>
              <a:gd name="connsiteX3679" fmla="*/ 2643227 w 6717218"/>
              <a:gd name="connsiteY3679" fmla="*/ 5285936 h 5987027"/>
              <a:gd name="connsiteX3680" fmla="*/ 2734574 w 6717218"/>
              <a:gd name="connsiteY3680" fmla="*/ 5339738 h 5987027"/>
              <a:gd name="connsiteX3681" fmla="*/ 2740195 w 6717218"/>
              <a:gd name="connsiteY3681" fmla="*/ 5343249 h 5987027"/>
              <a:gd name="connsiteX3682" fmla="*/ 2740788 w 6717218"/>
              <a:gd name="connsiteY3682" fmla="*/ 5343942 h 5987027"/>
              <a:gd name="connsiteX3683" fmla="*/ 2755918 w 6717218"/>
              <a:gd name="connsiteY3683" fmla="*/ 5358483 h 5987027"/>
              <a:gd name="connsiteX3684" fmla="*/ 2622847 w 6717218"/>
              <a:gd name="connsiteY3684" fmla="*/ 5286492 h 5987027"/>
              <a:gd name="connsiteX3685" fmla="*/ 2489997 w 6717218"/>
              <a:gd name="connsiteY3685" fmla="*/ 5211063 h 5987027"/>
              <a:gd name="connsiteX3686" fmla="*/ 2491161 w 6717218"/>
              <a:gd name="connsiteY3686" fmla="*/ 5213264 h 5987027"/>
              <a:gd name="connsiteX3687" fmla="*/ 2489365 w 6717218"/>
              <a:gd name="connsiteY3687" fmla="*/ 5210706 h 5987027"/>
              <a:gd name="connsiteX3688" fmla="*/ 2418110 w 6717218"/>
              <a:gd name="connsiteY3688" fmla="*/ 5170248 h 5987027"/>
              <a:gd name="connsiteX3689" fmla="*/ 2416022 w 6717218"/>
              <a:gd name="connsiteY3689" fmla="*/ 5166579 h 5987027"/>
              <a:gd name="connsiteX3690" fmla="*/ 2414501 w 6717218"/>
              <a:gd name="connsiteY3690" fmla="*/ 5164520 h 5987027"/>
              <a:gd name="connsiteX3691" fmla="*/ 2421458 w 6717218"/>
              <a:gd name="connsiteY3691" fmla="*/ 5178071 h 5987027"/>
              <a:gd name="connsiteX3692" fmla="*/ 2494662 w 6717218"/>
              <a:gd name="connsiteY3692" fmla="*/ 5223502 h 5987027"/>
              <a:gd name="connsiteX3693" fmla="*/ 2491161 w 6717218"/>
              <a:gd name="connsiteY3693" fmla="*/ 5213264 h 5987027"/>
              <a:gd name="connsiteX3694" fmla="*/ 2500866 w 6717218"/>
              <a:gd name="connsiteY3694" fmla="*/ 5227354 h 5987027"/>
              <a:gd name="connsiteX3695" fmla="*/ 2505572 w 6717218"/>
              <a:gd name="connsiteY3695" fmla="*/ 5230274 h 5987027"/>
              <a:gd name="connsiteX3696" fmla="*/ 2778106 w 6717218"/>
              <a:gd name="connsiteY3696" fmla="*/ 5397032 h 5987027"/>
              <a:gd name="connsiteX3697" fmla="*/ 2481007 w 6717218"/>
              <a:gd name="connsiteY3697" fmla="*/ 5227740 h 5987027"/>
              <a:gd name="connsiteX3698" fmla="*/ 2432441 w 6717218"/>
              <a:gd name="connsiteY3698" fmla="*/ 5199465 h 5987027"/>
              <a:gd name="connsiteX3699" fmla="*/ 2445368 w 6717218"/>
              <a:gd name="connsiteY3699" fmla="*/ 5224643 h 5987027"/>
              <a:gd name="connsiteX3700" fmla="*/ 2467095 w 6717218"/>
              <a:gd name="connsiteY3700" fmla="*/ 5237156 h 5987027"/>
              <a:gd name="connsiteX3701" fmla="*/ 2552061 w 6717218"/>
              <a:gd name="connsiteY3701" fmla="*/ 5291883 h 5987027"/>
              <a:gd name="connsiteX3702" fmla="*/ 2450957 w 6717218"/>
              <a:gd name="connsiteY3702" fmla="*/ 5235532 h 5987027"/>
              <a:gd name="connsiteX3703" fmla="*/ 2480925 w 6717218"/>
              <a:gd name="connsiteY3703" fmla="*/ 5293905 h 5987027"/>
              <a:gd name="connsiteX3704" fmla="*/ 2497394 w 6717218"/>
              <a:gd name="connsiteY3704" fmla="*/ 5302722 h 5987027"/>
              <a:gd name="connsiteX3705" fmla="*/ 2600134 w 6717218"/>
              <a:gd name="connsiteY3705" fmla="*/ 5404054 h 5987027"/>
              <a:gd name="connsiteX3706" fmla="*/ 2615356 w 6717218"/>
              <a:gd name="connsiteY3706" fmla="*/ 5419985 h 5987027"/>
              <a:gd name="connsiteX3707" fmla="*/ 2602345 w 6717218"/>
              <a:gd name="connsiteY3707" fmla="*/ 5413331 h 5987027"/>
              <a:gd name="connsiteX3708" fmla="*/ 2567195 w 6717218"/>
              <a:gd name="connsiteY3708" fmla="*/ 5396066 h 5987027"/>
              <a:gd name="connsiteX3709" fmla="*/ 2567231 w 6717218"/>
              <a:gd name="connsiteY3709" fmla="*/ 5397620 h 5987027"/>
              <a:gd name="connsiteX3710" fmla="*/ 2516665 w 6717218"/>
              <a:gd name="connsiteY3710" fmla="*/ 5349050 h 5987027"/>
              <a:gd name="connsiteX3711" fmla="*/ 2505164 w 6717218"/>
              <a:gd name="connsiteY3711" fmla="*/ 5339664 h 5987027"/>
              <a:gd name="connsiteX3712" fmla="*/ 2510602 w 6717218"/>
              <a:gd name="connsiteY3712" fmla="*/ 5348747 h 5987027"/>
              <a:gd name="connsiteX3713" fmla="*/ 2642038 w 6717218"/>
              <a:gd name="connsiteY3713" fmla="*/ 5543341 h 5987027"/>
              <a:gd name="connsiteX3714" fmla="*/ 2541154 w 6717218"/>
              <a:gd name="connsiteY3714" fmla="*/ 5434650 h 5987027"/>
              <a:gd name="connsiteX3715" fmla="*/ 2443301 w 6717218"/>
              <a:gd name="connsiteY3715" fmla="*/ 5294930 h 5987027"/>
              <a:gd name="connsiteX3716" fmla="*/ 2431074 w 6717218"/>
              <a:gd name="connsiteY3716" fmla="*/ 5279196 h 5987027"/>
              <a:gd name="connsiteX3717" fmla="*/ 2404678 w 6717218"/>
              <a:gd name="connsiteY3717" fmla="*/ 5257654 h 5987027"/>
              <a:gd name="connsiteX3718" fmla="*/ 2383507 w 6717218"/>
              <a:gd name="connsiteY3718" fmla="*/ 5235638 h 5987027"/>
              <a:gd name="connsiteX3719" fmla="*/ 2410423 w 6717218"/>
              <a:gd name="connsiteY3719" fmla="*/ 5252625 h 5987027"/>
              <a:gd name="connsiteX3720" fmla="*/ 2401790 w 6717218"/>
              <a:gd name="connsiteY3720" fmla="*/ 5241515 h 5987027"/>
              <a:gd name="connsiteX3721" fmla="*/ 2356007 w 6717218"/>
              <a:gd name="connsiteY3721" fmla="*/ 5182061 h 5987027"/>
              <a:gd name="connsiteX3722" fmla="*/ 2355289 w 6717218"/>
              <a:gd name="connsiteY3722" fmla="*/ 5181085 h 5987027"/>
              <a:gd name="connsiteX3723" fmla="*/ 2346131 w 6717218"/>
              <a:gd name="connsiteY3723" fmla="*/ 5175745 h 5987027"/>
              <a:gd name="connsiteX3724" fmla="*/ 2364802 w 6717218"/>
              <a:gd name="connsiteY3724" fmla="*/ 5216335 h 5987027"/>
              <a:gd name="connsiteX3725" fmla="*/ 2463138 w 6717218"/>
              <a:gd name="connsiteY3725" fmla="*/ 5392846 h 5987027"/>
              <a:gd name="connsiteX3726" fmla="*/ 2469858 w 6717218"/>
              <a:gd name="connsiteY3726" fmla="*/ 5406940 h 5987027"/>
              <a:gd name="connsiteX3727" fmla="*/ 2469150 w 6717218"/>
              <a:gd name="connsiteY3727" fmla="*/ 5406366 h 5987027"/>
              <a:gd name="connsiteX3728" fmla="*/ 2411010 w 6717218"/>
              <a:gd name="connsiteY3728" fmla="*/ 5348964 h 5987027"/>
              <a:gd name="connsiteX3729" fmla="*/ 2440166 w 6717218"/>
              <a:gd name="connsiteY3729" fmla="*/ 5386573 h 5987027"/>
              <a:gd name="connsiteX3730" fmla="*/ 2467826 w 6717218"/>
              <a:gd name="connsiteY3730" fmla="*/ 5414336 h 5987027"/>
              <a:gd name="connsiteX3731" fmla="*/ 2479409 w 6717218"/>
              <a:gd name="connsiteY3731" fmla="*/ 5426972 h 5987027"/>
              <a:gd name="connsiteX3732" fmla="*/ 2504053 w 6717218"/>
              <a:gd name="connsiteY3732" fmla="*/ 5478662 h 5987027"/>
              <a:gd name="connsiteX3733" fmla="*/ 2499675 w 6717218"/>
              <a:gd name="connsiteY3733" fmla="*/ 5479999 h 5987027"/>
              <a:gd name="connsiteX3734" fmla="*/ 2504452 w 6717218"/>
              <a:gd name="connsiteY3734" fmla="*/ 5484308 h 5987027"/>
              <a:gd name="connsiteX3735" fmla="*/ 2511990 w 6717218"/>
              <a:gd name="connsiteY3735" fmla="*/ 5495310 h 5987027"/>
              <a:gd name="connsiteX3736" fmla="*/ 2530411 w 6717218"/>
              <a:gd name="connsiteY3736" fmla="*/ 5533943 h 5987027"/>
              <a:gd name="connsiteX3737" fmla="*/ 2519546 w 6717218"/>
              <a:gd name="connsiteY3737" fmla="*/ 5523224 h 5987027"/>
              <a:gd name="connsiteX3738" fmla="*/ 2512866 w 6717218"/>
              <a:gd name="connsiteY3738" fmla="*/ 5520625 h 5987027"/>
              <a:gd name="connsiteX3739" fmla="*/ 2519546 w 6717218"/>
              <a:gd name="connsiteY3739" fmla="*/ 5523224 h 5987027"/>
              <a:gd name="connsiteX3740" fmla="*/ 2511880 w 6717218"/>
              <a:gd name="connsiteY3740" fmla="*/ 5530625 h 5987027"/>
              <a:gd name="connsiteX3741" fmla="*/ 2488348 w 6717218"/>
              <a:gd name="connsiteY3741" fmla="*/ 5493466 h 5987027"/>
              <a:gd name="connsiteX3742" fmla="*/ 2471088 w 6717218"/>
              <a:gd name="connsiteY3742" fmla="*/ 5460587 h 5987027"/>
              <a:gd name="connsiteX3743" fmla="*/ 2488348 w 6717218"/>
              <a:gd name="connsiteY3743" fmla="*/ 5493466 h 5987027"/>
              <a:gd name="connsiteX3744" fmla="*/ 2506761 w 6717218"/>
              <a:gd name="connsiteY3744" fmla="*/ 5535127 h 5987027"/>
              <a:gd name="connsiteX3745" fmla="*/ 2488596 w 6717218"/>
              <a:gd name="connsiteY3745" fmla="*/ 5519702 h 5987027"/>
              <a:gd name="connsiteX3746" fmla="*/ 2480465 w 6717218"/>
              <a:gd name="connsiteY3746" fmla="*/ 5513594 h 5987027"/>
              <a:gd name="connsiteX3747" fmla="*/ 2413413 w 6717218"/>
              <a:gd name="connsiteY3747" fmla="*/ 5385904 h 5987027"/>
              <a:gd name="connsiteX3748" fmla="*/ 2344219 w 6717218"/>
              <a:gd name="connsiteY3748" fmla="*/ 5262988 h 5987027"/>
              <a:gd name="connsiteX3749" fmla="*/ 2299572 w 6717218"/>
              <a:gd name="connsiteY3749" fmla="*/ 5190991 h 5987027"/>
              <a:gd name="connsiteX3750" fmla="*/ 2291398 w 6717218"/>
              <a:gd name="connsiteY3750" fmla="*/ 5185854 h 5987027"/>
              <a:gd name="connsiteX3751" fmla="*/ 2291783 w 6717218"/>
              <a:gd name="connsiteY3751" fmla="*/ 5186695 h 5987027"/>
              <a:gd name="connsiteX3752" fmla="*/ 2290368 w 6717218"/>
              <a:gd name="connsiteY3752" fmla="*/ 5194573 h 5987027"/>
              <a:gd name="connsiteX3753" fmla="*/ 2302136 w 6717218"/>
              <a:gd name="connsiteY3753" fmla="*/ 5212950 h 5987027"/>
              <a:gd name="connsiteX3754" fmla="*/ 2326418 w 6717218"/>
              <a:gd name="connsiteY3754" fmla="*/ 5262310 h 5987027"/>
              <a:gd name="connsiteX3755" fmla="*/ 2324361 w 6717218"/>
              <a:gd name="connsiteY3755" fmla="*/ 5279397 h 5987027"/>
              <a:gd name="connsiteX3756" fmla="*/ 2369410 w 6717218"/>
              <a:gd name="connsiteY3756" fmla="*/ 5364625 h 5987027"/>
              <a:gd name="connsiteX3757" fmla="*/ 2365285 w 6717218"/>
              <a:gd name="connsiteY3757" fmla="*/ 5385947 h 5987027"/>
              <a:gd name="connsiteX3758" fmla="*/ 2367659 w 6717218"/>
              <a:gd name="connsiteY3758" fmla="*/ 5391345 h 5987027"/>
              <a:gd name="connsiteX3759" fmla="*/ 2370882 w 6717218"/>
              <a:gd name="connsiteY3759" fmla="*/ 5395499 h 5987027"/>
              <a:gd name="connsiteX3760" fmla="*/ 2373849 w 6717218"/>
              <a:gd name="connsiteY3760" fmla="*/ 5403019 h 5987027"/>
              <a:gd name="connsiteX3761" fmla="*/ 2373116 w 6717218"/>
              <a:gd name="connsiteY3761" fmla="*/ 5404449 h 5987027"/>
              <a:gd name="connsiteX3762" fmla="*/ 2375463 w 6717218"/>
              <a:gd name="connsiteY3762" fmla="*/ 5407108 h 5987027"/>
              <a:gd name="connsiteX3763" fmla="*/ 2373849 w 6717218"/>
              <a:gd name="connsiteY3763" fmla="*/ 5403019 h 5987027"/>
              <a:gd name="connsiteX3764" fmla="*/ 2374989 w 6717218"/>
              <a:gd name="connsiteY3764" fmla="*/ 5400793 h 5987027"/>
              <a:gd name="connsiteX3765" fmla="*/ 2379936 w 6717218"/>
              <a:gd name="connsiteY3765" fmla="*/ 5428544 h 5987027"/>
              <a:gd name="connsiteX3766" fmla="*/ 2331836 w 6717218"/>
              <a:gd name="connsiteY3766" fmla="*/ 5340823 h 5987027"/>
              <a:gd name="connsiteX3767" fmla="*/ 2313503 w 6717218"/>
              <a:gd name="connsiteY3767" fmla="*/ 5331761 h 5987027"/>
              <a:gd name="connsiteX3768" fmla="*/ 2260729 w 6717218"/>
              <a:gd name="connsiteY3768" fmla="*/ 5257996 h 5987027"/>
              <a:gd name="connsiteX3769" fmla="*/ 2195843 w 6717218"/>
              <a:gd name="connsiteY3769" fmla="*/ 5143711 h 5987027"/>
              <a:gd name="connsiteX3770" fmla="*/ 2189616 w 6717218"/>
              <a:gd name="connsiteY3770" fmla="*/ 5175168 h 5987027"/>
              <a:gd name="connsiteX3771" fmla="*/ 2203793 w 6717218"/>
              <a:gd name="connsiteY3771" fmla="*/ 5211454 h 5987027"/>
              <a:gd name="connsiteX3772" fmla="*/ 2201592 w 6717218"/>
              <a:gd name="connsiteY3772" fmla="*/ 5218666 h 5987027"/>
              <a:gd name="connsiteX3773" fmla="*/ 2209461 w 6717218"/>
              <a:gd name="connsiteY3773" fmla="*/ 5233314 h 5987027"/>
              <a:gd name="connsiteX3774" fmla="*/ 2215963 w 6717218"/>
              <a:gd name="connsiteY3774" fmla="*/ 5240684 h 5987027"/>
              <a:gd name="connsiteX3775" fmla="*/ 2225838 w 6717218"/>
              <a:gd name="connsiteY3775" fmla="*/ 5257753 h 5987027"/>
              <a:gd name="connsiteX3776" fmla="*/ 2220358 w 6717218"/>
              <a:gd name="connsiteY3776" fmla="*/ 5253379 h 5987027"/>
              <a:gd name="connsiteX3777" fmla="*/ 2224629 w 6717218"/>
              <a:gd name="connsiteY3777" fmla="*/ 5260994 h 5987027"/>
              <a:gd name="connsiteX3778" fmla="*/ 2229083 w 6717218"/>
              <a:gd name="connsiteY3778" fmla="*/ 5268675 h 5987027"/>
              <a:gd name="connsiteX3779" fmla="*/ 2267050 w 6717218"/>
              <a:gd name="connsiteY3779" fmla="*/ 5342187 h 5987027"/>
              <a:gd name="connsiteX3780" fmla="*/ 2315946 w 6717218"/>
              <a:gd name="connsiteY3780" fmla="*/ 5439124 h 5987027"/>
              <a:gd name="connsiteX3781" fmla="*/ 2340268 w 6717218"/>
              <a:gd name="connsiteY3781" fmla="*/ 5486146 h 5987027"/>
              <a:gd name="connsiteX3782" fmla="*/ 2346360 w 6717218"/>
              <a:gd name="connsiteY3782" fmla="*/ 5492008 h 5987027"/>
              <a:gd name="connsiteX3783" fmla="*/ 2386512 w 6717218"/>
              <a:gd name="connsiteY3783" fmla="*/ 5538029 h 5987027"/>
              <a:gd name="connsiteX3784" fmla="*/ 2353658 w 6717218"/>
              <a:gd name="connsiteY3784" fmla="*/ 5512030 h 5987027"/>
              <a:gd name="connsiteX3785" fmla="*/ 2363268 w 6717218"/>
              <a:gd name="connsiteY3785" fmla="*/ 5530609 h 5987027"/>
              <a:gd name="connsiteX3786" fmla="*/ 2369665 w 6717218"/>
              <a:gd name="connsiteY3786" fmla="*/ 5543174 h 5987027"/>
              <a:gd name="connsiteX3787" fmla="*/ 2357144 w 6717218"/>
              <a:gd name="connsiteY3787" fmla="*/ 5534582 h 5987027"/>
              <a:gd name="connsiteX3788" fmla="*/ 2352540 w 6717218"/>
              <a:gd name="connsiteY3788" fmla="*/ 5532004 h 5987027"/>
              <a:gd name="connsiteX3789" fmla="*/ 2332048 w 6717218"/>
              <a:gd name="connsiteY3789" fmla="*/ 5494765 h 5987027"/>
              <a:gd name="connsiteX3790" fmla="*/ 2287831 w 6717218"/>
              <a:gd name="connsiteY3790" fmla="*/ 5456486 h 5987027"/>
              <a:gd name="connsiteX3791" fmla="*/ 2241484 w 6717218"/>
              <a:gd name="connsiteY3791" fmla="*/ 5416117 h 5987027"/>
              <a:gd name="connsiteX3792" fmla="*/ 2201097 w 6717218"/>
              <a:gd name="connsiteY3792" fmla="*/ 5383600 h 5987027"/>
              <a:gd name="connsiteX3793" fmla="*/ 2201599 w 6717218"/>
              <a:gd name="connsiteY3793" fmla="*/ 5384740 h 5987027"/>
              <a:gd name="connsiteX3794" fmla="*/ 2193586 w 6717218"/>
              <a:gd name="connsiteY3794" fmla="*/ 5386832 h 5987027"/>
              <a:gd name="connsiteX3795" fmla="*/ 2183940 w 6717218"/>
              <a:gd name="connsiteY3795" fmla="*/ 5370565 h 5987027"/>
              <a:gd name="connsiteX3796" fmla="*/ 2170938 w 6717218"/>
              <a:gd name="connsiteY3796" fmla="*/ 5361930 h 5987027"/>
              <a:gd name="connsiteX3797" fmla="*/ 2148930 w 6717218"/>
              <a:gd name="connsiteY3797" fmla="*/ 5342111 h 5987027"/>
              <a:gd name="connsiteX3798" fmla="*/ 2123890 w 6717218"/>
              <a:gd name="connsiteY3798" fmla="*/ 5317095 h 5987027"/>
              <a:gd name="connsiteX3799" fmla="*/ 2145013 w 6717218"/>
              <a:gd name="connsiteY3799" fmla="*/ 5357126 h 5987027"/>
              <a:gd name="connsiteX3800" fmla="*/ 2152606 w 6717218"/>
              <a:gd name="connsiteY3800" fmla="*/ 5372863 h 5987027"/>
              <a:gd name="connsiteX3801" fmla="*/ 2150070 w 6717218"/>
              <a:gd name="connsiteY3801" fmla="*/ 5370260 h 5987027"/>
              <a:gd name="connsiteX3802" fmla="*/ 2128966 w 6717218"/>
              <a:gd name="connsiteY3802" fmla="*/ 5348753 h 5987027"/>
              <a:gd name="connsiteX3803" fmla="*/ 2107711 w 6717218"/>
              <a:gd name="connsiteY3803" fmla="*/ 5310701 h 5987027"/>
              <a:gd name="connsiteX3804" fmla="*/ 2098851 w 6717218"/>
              <a:gd name="connsiteY3804" fmla="*/ 5292685 h 5987027"/>
              <a:gd name="connsiteX3805" fmla="*/ 2085667 w 6717218"/>
              <a:gd name="connsiteY3805" fmla="*/ 5301442 h 5987027"/>
              <a:gd name="connsiteX3806" fmla="*/ 2087545 w 6717218"/>
              <a:gd name="connsiteY3806" fmla="*/ 5306071 h 5987027"/>
              <a:gd name="connsiteX3807" fmla="*/ 2084148 w 6717218"/>
              <a:gd name="connsiteY3807" fmla="*/ 5302452 h 5987027"/>
              <a:gd name="connsiteX3808" fmla="*/ 2080343 w 6717218"/>
              <a:gd name="connsiteY3808" fmla="*/ 5304977 h 5987027"/>
              <a:gd name="connsiteX3809" fmla="*/ 2077908 w 6717218"/>
              <a:gd name="connsiteY3809" fmla="*/ 5305408 h 5987027"/>
              <a:gd name="connsiteX3810" fmla="*/ 2092090 w 6717218"/>
              <a:gd name="connsiteY3810" fmla="*/ 5321326 h 5987027"/>
              <a:gd name="connsiteX3811" fmla="*/ 2089465 w 6717218"/>
              <a:gd name="connsiteY3811" fmla="*/ 5341700 h 5987027"/>
              <a:gd name="connsiteX3812" fmla="*/ 2165486 w 6717218"/>
              <a:gd name="connsiteY3812" fmla="*/ 5412946 h 5987027"/>
              <a:gd name="connsiteX3813" fmla="*/ 2233568 w 6717218"/>
              <a:gd name="connsiteY3813" fmla="*/ 5487264 h 5987027"/>
              <a:gd name="connsiteX3814" fmla="*/ 2211066 w 6717218"/>
              <a:gd name="connsiteY3814" fmla="*/ 5476612 h 5987027"/>
              <a:gd name="connsiteX3815" fmla="*/ 2205905 w 6717218"/>
              <a:gd name="connsiteY3815" fmla="*/ 5502614 h 5987027"/>
              <a:gd name="connsiteX3816" fmla="*/ 2054202 w 6717218"/>
              <a:gd name="connsiteY3816" fmla="*/ 5373931 h 5987027"/>
              <a:gd name="connsiteX3817" fmla="*/ 2141609 w 6717218"/>
              <a:gd name="connsiteY3817" fmla="*/ 5477853 h 5987027"/>
              <a:gd name="connsiteX3818" fmla="*/ 2145523 w 6717218"/>
              <a:gd name="connsiteY3818" fmla="*/ 5482185 h 5987027"/>
              <a:gd name="connsiteX3819" fmla="*/ 2134257 w 6717218"/>
              <a:gd name="connsiteY3819" fmla="*/ 5476202 h 5987027"/>
              <a:gd name="connsiteX3820" fmla="*/ 2134930 w 6717218"/>
              <a:gd name="connsiteY3820" fmla="*/ 5476720 h 5987027"/>
              <a:gd name="connsiteX3821" fmla="*/ 2158180 w 6717218"/>
              <a:gd name="connsiteY3821" fmla="*/ 5500515 h 5987027"/>
              <a:gd name="connsiteX3822" fmla="*/ 2158182 w 6717218"/>
              <a:gd name="connsiteY3822" fmla="*/ 5500814 h 5987027"/>
              <a:gd name="connsiteX3823" fmla="*/ 2165960 w 6717218"/>
              <a:gd name="connsiteY3823" fmla="*/ 5505904 h 5987027"/>
              <a:gd name="connsiteX3824" fmla="*/ 2174558 w 6717218"/>
              <a:gd name="connsiteY3824" fmla="*/ 5525321 h 5987027"/>
              <a:gd name="connsiteX3825" fmla="*/ 2134562 w 6717218"/>
              <a:gd name="connsiteY3825" fmla="*/ 5496155 h 5987027"/>
              <a:gd name="connsiteX3826" fmla="*/ 2171091 w 6717218"/>
              <a:gd name="connsiteY3826" fmla="*/ 5538982 h 5987027"/>
              <a:gd name="connsiteX3827" fmla="*/ 2190185 w 6717218"/>
              <a:gd name="connsiteY3827" fmla="*/ 5557654 h 5987027"/>
              <a:gd name="connsiteX3828" fmla="*/ 2217126 w 6717218"/>
              <a:gd name="connsiteY3828" fmla="*/ 5588500 h 5987027"/>
              <a:gd name="connsiteX3829" fmla="*/ 2217072 w 6717218"/>
              <a:gd name="connsiteY3829" fmla="*/ 5589372 h 5987027"/>
              <a:gd name="connsiteX3830" fmla="*/ 2269401 w 6717218"/>
              <a:gd name="connsiteY3830" fmla="*/ 5640462 h 5987027"/>
              <a:gd name="connsiteX3831" fmla="*/ 2406141 w 6717218"/>
              <a:gd name="connsiteY3831" fmla="*/ 5780550 h 5987027"/>
              <a:gd name="connsiteX3832" fmla="*/ 2420979 w 6717218"/>
              <a:gd name="connsiteY3832" fmla="*/ 5797476 h 5987027"/>
              <a:gd name="connsiteX3833" fmla="*/ 2419730 w 6717218"/>
              <a:gd name="connsiteY3833" fmla="*/ 5796889 h 5987027"/>
              <a:gd name="connsiteX3834" fmla="*/ 2313405 w 6717218"/>
              <a:gd name="connsiteY3834" fmla="*/ 5735199 h 5987027"/>
              <a:gd name="connsiteX3835" fmla="*/ 2369742 w 6717218"/>
              <a:gd name="connsiteY3835" fmla="*/ 5777724 h 5987027"/>
              <a:gd name="connsiteX3836" fmla="*/ 2420481 w 6717218"/>
              <a:gd name="connsiteY3836" fmla="*/ 5807673 h 5987027"/>
              <a:gd name="connsiteX3837" fmla="*/ 2442073 w 6717218"/>
              <a:gd name="connsiteY3837" fmla="*/ 5821540 h 5987027"/>
              <a:gd name="connsiteX3838" fmla="*/ 2496501 w 6717218"/>
              <a:gd name="connsiteY3838" fmla="*/ 5883629 h 5987027"/>
              <a:gd name="connsiteX3839" fmla="*/ 2490430 w 6717218"/>
              <a:gd name="connsiteY3839" fmla="*/ 5886418 h 5987027"/>
              <a:gd name="connsiteX3840" fmla="*/ 2499024 w 6717218"/>
              <a:gd name="connsiteY3840" fmla="*/ 5890952 h 5987027"/>
              <a:gd name="connsiteX3841" fmla="*/ 2514028 w 6717218"/>
              <a:gd name="connsiteY3841" fmla="*/ 5903626 h 5987027"/>
              <a:gd name="connsiteX3842" fmla="*/ 2554708 w 6717218"/>
              <a:gd name="connsiteY3842" fmla="*/ 5950031 h 5987027"/>
              <a:gd name="connsiteX3843" fmla="*/ 2534839 w 6717218"/>
              <a:gd name="connsiteY3843" fmla="*/ 5938510 h 5987027"/>
              <a:gd name="connsiteX3844" fmla="*/ 2523990 w 6717218"/>
              <a:gd name="connsiteY3844" fmla="*/ 5936672 h 5987027"/>
              <a:gd name="connsiteX3845" fmla="*/ 2534839 w 6717218"/>
              <a:gd name="connsiteY3845" fmla="*/ 5938510 h 5987027"/>
              <a:gd name="connsiteX3846" fmla="*/ 2525940 w 6717218"/>
              <a:gd name="connsiteY3846" fmla="*/ 5950042 h 5987027"/>
              <a:gd name="connsiteX3847" fmla="*/ 2478144 w 6717218"/>
              <a:gd name="connsiteY3847" fmla="*/ 5906779 h 5987027"/>
              <a:gd name="connsiteX3848" fmla="*/ 2441162 w 6717218"/>
              <a:gd name="connsiteY3848" fmla="*/ 5867660 h 5987027"/>
              <a:gd name="connsiteX3849" fmla="*/ 2441532 w 6717218"/>
              <a:gd name="connsiteY3849" fmla="*/ 5864795 h 5987027"/>
              <a:gd name="connsiteX3850" fmla="*/ 2441567 w 6717218"/>
              <a:gd name="connsiteY3850" fmla="*/ 5864520 h 5987027"/>
              <a:gd name="connsiteX3851" fmla="*/ 2442269 w 6717218"/>
              <a:gd name="connsiteY3851" fmla="*/ 5859065 h 5987027"/>
              <a:gd name="connsiteX3852" fmla="*/ 2442146 w 6717218"/>
              <a:gd name="connsiteY3852" fmla="*/ 5860020 h 5987027"/>
              <a:gd name="connsiteX3853" fmla="*/ 2441567 w 6717218"/>
              <a:gd name="connsiteY3853" fmla="*/ 5864520 h 5987027"/>
              <a:gd name="connsiteX3854" fmla="*/ 2441162 w 6717218"/>
              <a:gd name="connsiteY3854" fmla="*/ 5867660 h 5987027"/>
              <a:gd name="connsiteX3855" fmla="*/ 2478144 w 6717218"/>
              <a:gd name="connsiteY3855" fmla="*/ 5906779 h 5987027"/>
              <a:gd name="connsiteX3856" fmla="*/ 2519847 w 6717218"/>
              <a:gd name="connsiteY3856" fmla="*/ 5957163 h 5987027"/>
              <a:gd name="connsiteX3857" fmla="*/ 2487484 w 6717218"/>
              <a:gd name="connsiteY3857" fmla="*/ 5941183 h 5987027"/>
              <a:gd name="connsiteX3858" fmla="*/ 2473274 w 6717218"/>
              <a:gd name="connsiteY3858" fmla="*/ 5935079 h 5987027"/>
              <a:gd name="connsiteX3859" fmla="*/ 2329620 w 6717218"/>
              <a:gd name="connsiteY3859" fmla="*/ 5783158 h 5987027"/>
              <a:gd name="connsiteX3860" fmla="*/ 2032267 w 6717218"/>
              <a:gd name="connsiteY3860" fmla="*/ 5497799 h 5987027"/>
              <a:gd name="connsiteX3861" fmla="*/ 1936774 w 6717218"/>
              <a:gd name="connsiteY3861" fmla="*/ 5403649 h 5987027"/>
              <a:gd name="connsiteX3862" fmla="*/ 1933625 w 6717218"/>
              <a:gd name="connsiteY3862" fmla="*/ 5401483 h 5987027"/>
              <a:gd name="connsiteX3863" fmla="*/ 1984474 w 6717218"/>
              <a:gd name="connsiteY3863" fmla="*/ 5473766 h 5987027"/>
              <a:gd name="connsiteX3864" fmla="*/ 2041767 w 6717218"/>
              <a:gd name="connsiteY3864" fmla="*/ 5522774 h 5987027"/>
              <a:gd name="connsiteX3865" fmla="*/ 2157635 w 6717218"/>
              <a:gd name="connsiteY3865" fmla="*/ 5641320 h 5987027"/>
              <a:gd name="connsiteX3866" fmla="*/ 2157670 w 6717218"/>
              <a:gd name="connsiteY3866" fmla="*/ 5642455 h 5987027"/>
              <a:gd name="connsiteX3867" fmla="*/ 1988880 w 6717218"/>
              <a:gd name="connsiteY3867" fmla="*/ 5480029 h 5987027"/>
              <a:gd name="connsiteX3868" fmla="*/ 2040810 w 6717218"/>
              <a:gd name="connsiteY3868" fmla="*/ 5553849 h 5987027"/>
              <a:gd name="connsiteX3869" fmla="*/ 2038138 w 6717218"/>
              <a:gd name="connsiteY3869" fmla="*/ 5568981 h 5987027"/>
              <a:gd name="connsiteX3870" fmla="*/ 2018163 w 6717218"/>
              <a:gd name="connsiteY3870" fmla="*/ 5581197 h 5987027"/>
              <a:gd name="connsiteX3871" fmla="*/ 1973349 w 6717218"/>
              <a:gd name="connsiteY3871" fmla="*/ 5520600 h 5987027"/>
              <a:gd name="connsiteX3872" fmla="*/ 1839748 w 6717218"/>
              <a:gd name="connsiteY3872" fmla="*/ 5362418 h 5987027"/>
              <a:gd name="connsiteX3873" fmla="*/ 1832907 w 6717218"/>
              <a:gd name="connsiteY3873" fmla="*/ 5331707 h 5987027"/>
              <a:gd name="connsiteX3874" fmla="*/ 1831250 w 6717218"/>
              <a:gd name="connsiteY3874" fmla="*/ 5328342 h 5987027"/>
              <a:gd name="connsiteX3875" fmla="*/ 1786720 w 6717218"/>
              <a:gd name="connsiteY3875" fmla="*/ 5285493 h 5987027"/>
              <a:gd name="connsiteX3876" fmla="*/ 1785256 w 6717218"/>
              <a:gd name="connsiteY3876" fmla="*/ 5284979 h 5987027"/>
              <a:gd name="connsiteX3877" fmla="*/ 1771130 w 6717218"/>
              <a:gd name="connsiteY3877" fmla="*/ 5285564 h 5987027"/>
              <a:gd name="connsiteX3878" fmla="*/ 1766423 w 6717218"/>
              <a:gd name="connsiteY3878" fmla="*/ 5285760 h 5987027"/>
              <a:gd name="connsiteX3879" fmla="*/ 1768515 w 6717218"/>
              <a:gd name="connsiteY3879" fmla="*/ 5285674 h 5987027"/>
              <a:gd name="connsiteX3880" fmla="*/ 1771130 w 6717218"/>
              <a:gd name="connsiteY3880" fmla="*/ 5285564 h 5987027"/>
              <a:gd name="connsiteX3881" fmla="*/ 1778978 w 6717218"/>
              <a:gd name="connsiteY3881" fmla="*/ 5285240 h 5987027"/>
              <a:gd name="connsiteX3882" fmla="*/ 1785256 w 6717218"/>
              <a:gd name="connsiteY3882" fmla="*/ 5284979 h 5987027"/>
              <a:gd name="connsiteX3883" fmla="*/ 1839748 w 6717218"/>
              <a:gd name="connsiteY3883" fmla="*/ 5362418 h 5987027"/>
              <a:gd name="connsiteX3884" fmla="*/ 1923372 w 6717218"/>
              <a:gd name="connsiteY3884" fmla="*/ 5512457 h 5987027"/>
              <a:gd name="connsiteX3885" fmla="*/ 1994690 w 6717218"/>
              <a:gd name="connsiteY3885" fmla="*/ 5613941 h 5987027"/>
              <a:gd name="connsiteX3886" fmla="*/ 1970035 w 6717218"/>
              <a:gd name="connsiteY3886" fmla="*/ 5620648 h 5987027"/>
              <a:gd name="connsiteX3887" fmla="*/ 1955193 w 6717218"/>
              <a:gd name="connsiteY3887" fmla="*/ 5621305 h 5987027"/>
              <a:gd name="connsiteX3888" fmla="*/ 1915139 w 6717218"/>
              <a:gd name="connsiteY3888" fmla="*/ 5570074 h 5987027"/>
              <a:gd name="connsiteX3889" fmla="*/ 1628741 w 6717218"/>
              <a:gd name="connsiteY3889" fmla="*/ 5203766 h 5987027"/>
              <a:gd name="connsiteX3890" fmla="*/ 1549540 w 6717218"/>
              <a:gd name="connsiteY3890" fmla="*/ 5100905 h 5987027"/>
              <a:gd name="connsiteX3891" fmla="*/ 1498003 w 6717218"/>
              <a:gd name="connsiteY3891" fmla="*/ 5019614 h 5987027"/>
              <a:gd name="connsiteX3892" fmla="*/ 1476478 w 6717218"/>
              <a:gd name="connsiteY3892" fmla="*/ 5007422 h 5987027"/>
              <a:gd name="connsiteX3893" fmla="*/ 1282527 w 6717218"/>
              <a:gd name="connsiteY3893" fmla="*/ 4876707 h 5987027"/>
              <a:gd name="connsiteX3894" fmla="*/ 1261480 w 6717218"/>
              <a:gd name="connsiteY3894" fmla="*/ 4864214 h 5987027"/>
              <a:gd name="connsiteX3895" fmla="*/ 1258297 w 6717218"/>
              <a:gd name="connsiteY3895" fmla="*/ 4863061 h 5987027"/>
              <a:gd name="connsiteX3896" fmla="*/ 1259193 w 6717218"/>
              <a:gd name="connsiteY3896" fmla="*/ 4864055 h 5987027"/>
              <a:gd name="connsiteX3897" fmla="*/ 1263224 w 6717218"/>
              <a:gd name="connsiteY3897" fmla="*/ 4868671 h 5987027"/>
              <a:gd name="connsiteX3898" fmla="*/ 1251368 w 6717218"/>
              <a:gd name="connsiteY3898" fmla="*/ 4860548 h 5987027"/>
              <a:gd name="connsiteX3899" fmla="*/ 1249569 w 6717218"/>
              <a:gd name="connsiteY3899" fmla="*/ 4859896 h 5987027"/>
              <a:gd name="connsiteX3900" fmla="*/ 1243697 w 6717218"/>
              <a:gd name="connsiteY3900" fmla="*/ 4861860 h 5987027"/>
              <a:gd name="connsiteX3901" fmla="*/ 1280362 w 6717218"/>
              <a:gd name="connsiteY3901" fmla="*/ 4889090 h 5987027"/>
              <a:gd name="connsiteX3902" fmla="*/ 1392243 w 6717218"/>
              <a:gd name="connsiteY3902" fmla="*/ 4966406 h 5987027"/>
              <a:gd name="connsiteX3903" fmla="*/ 1294030 w 6717218"/>
              <a:gd name="connsiteY3903" fmla="*/ 4904575 h 5987027"/>
              <a:gd name="connsiteX3904" fmla="*/ 1218682 w 6717218"/>
              <a:gd name="connsiteY3904" fmla="*/ 4854849 h 5987027"/>
              <a:gd name="connsiteX3905" fmla="*/ 1224235 w 6717218"/>
              <a:gd name="connsiteY3905" fmla="*/ 4859591 h 5987027"/>
              <a:gd name="connsiteX3906" fmla="*/ 1176613 w 6717218"/>
              <a:gd name="connsiteY3906" fmla="*/ 4832786 h 5987027"/>
              <a:gd name="connsiteX3907" fmla="*/ 1153438 w 6717218"/>
              <a:gd name="connsiteY3907" fmla="*/ 4816920 h 5987027"/>
              <a:gd name="connsiteX3908" fmla="*/ 1153032 w 6717218"/>
              <a:gd name="connsiteY3908" fmla="*/ 4821621 h 5987027"/>
              <a:gd name="connsiteX3909" fmla="*/ 1147854 w 6717218"/>
              <a:gd name="connsiteY3909" fmla="*/ 4823254 h 5987027"/>
              <a:gd name="connsiteX3910" fmla="*/ 1148430 w 6717218"/>
              <a:gd name="connsiteY3910" fmla="*/ 4823911 h 5987027"/>
              <a:gd name="connsiteX3911" fmla="*/ 1216962 w 6717218"/>
              <a:gd name="connsiteY3911" fmla="*/ 4900286 h 5987027"/>
              <a:gd name="connsiteX3912" fmla="*/ 1262487 w 6717218"/>
              <a:gd name="connsiteY3912" fmla="*/ 4987385 h 5987027"/>
              <a:gd name="connsiteX3913" fmla="*/ 1174307 w 6717218"/>
              <a:gd name="connsiteY3913" fmla="*/ 4897759 h 5987027"/>
              <a:gd name="connsiteX3914" fmla="*/ 1146543 w 6717218"/>
              <a:gd name="connsiteY3914" fmla="*/ 4864313 h 5987027"/>
              <a:gd name="connsiteX3915" fmla="*/ 1111424 w 6717218"/>
              <a:gd name="connsiteY3915" fmla="*/ 4849778 h 5987027"/>
              <a:gd name="connsiteX3916" fmla="*/ 1115180 w 6717218"/>
              <a:gd name="connsiteY3916" fmla="*/ 4856147 h 5987027"/>
              <a:gd name="connsiteX3917" fmla="*/ 1189940 w 6717218"/>
              <a:gd name="connsiteY3917" fmla="*/ 4939361 h 5987027"/>
              <a:gd name="connsiteX3918" fmla="*/ 1168638 w 6717218"/>
              <a:gd name="connsiteY3918" fmla="*/ 4942176 h 5987027"/>
              <a:gd name="connsiteX3919" fmla="*/ 1110568 w 6717218"/>
              <a:gd name="connsiteY3919" fmla="*/ 4878267 h 5987027"/>
              <a:gd name="connsiteX3920" fmla="*/ 1106111 w 6717218"/>
              <a:gd name="connsiteY3920" fmla="*/ 4873000 h 5987027"/>
              <a:gd name="connsiteX3921" fmla="*/ 1069836 w 6717218"/>
              <a:gd name="connsiteY3921" fmla="*/ 4844181 h 5987027"/>
              <a:gd name="connsiteX3922" fmla="*/ 1010547 w 6717218"/>
              <a:gd name="connsiteY3922" fmla="*/ 4785924 h 5987027"/>
              <a:gd name="connsiteX3923" fmla="*/ 1011089 w 6717218"/>
              <a:gd name="connsiteY3923" fmla="*/ 4784629 h 5987027"/>
              <a:gd name="connsiteX3924" fmla="*/ 1011763 w 6717218"/>
              <a:gd name="connsiteY3924" fmla="*/ 4783008 h 5987027"/>
              <a:gd name="connsiteX3925" fmla="*/ 1012169 w 6717218"/>
              <a:gd name="connsiteY3925" fmla="*/ 4782036 h 5987027"/>
              <a:gd name="connsiteX3926" fmla="*/ 1011988 w 6717218"/>
              <a:gd name="connsiteY3926" fmla="*/ 4782468 h 5987027"/>
              <a:gd name="connsiteX3927" fmla="*/ 1011763 w 6717218"/>
              <a:gd name="connsiteY3927" fmla="*/ 4783008 h 5987027"/>
              <a:gd name="connsiteX3928" fmla="*/ 1010547 w 6717218"/>
              <a:gd name="connsiteY3928" fmla="*/ 4785924 h 5987027"/>
              <a:gd name="connsiteX3929" fmla="*/ 1074661 w 6717218"/>
              <a:gd name="connsiteY3929" fmla="*/ 4863183 h 5987027"/>
              <a:gd name="connsiteX3930" fmla="*/ 1062013 w 6717218"/>
              <a:gd name="connsiteY3930" fmla="*/ 4883310 h 5987027"/>
              <a:gd name="connsiteX3931" fmla="*/ 1118118 w 6717218"/>
              <a:gd name="connsiteY3931" fmla="*/ 4939015 h 5987027"/>
              <a:gd name="connsiteX3932" fmla="*/ 1121167 w 6717218"/>
              <a:gd name="connsiteY3932" fmla="*/ 4962269 h 5987027"/>
              <a:gd name="connsiteX3933" fmla="*/ 1169651 w 6717218"/>
              <a:gd name="connsiteY3933" fmla="*/ 5026050 h 5987027"/>
              <a:gd name="connsiteX3934" fmla="*/ 1278847 w 6717218"/>
              <a:gd name="connsiteY3934" fmla="*/ 5153171 h 5987027"/>
              <a:gd name="connsiteX3935" fmla="*/ 1153307 w 6717218"/>
              <a:gd name="connsiteY3935" fmla="*/ 5032965 h 5987027"/>
              <a:gd name="connsiteX3936" fmla="*/ 1092310 w 6717218"/>
              <a:gd name="connsiteY3936" fmla="*/ 4968611 h 5987027"/>
              <a:gd name="connsiteX3937" fmla="*/ 1072033 w 6717218"/>
              <a:gd name="connsiteY3937" fmla="*/ 4947965 h 5987027"/>
              <a:gd name="connsiteX3938" fmla="*/ 1053719 w 6717218"/>
              <a:gd name="connsiteY3938" fmla="*/ 4928813 h 5987027"/>
              <a:gd name="connsiteX3939" fmla="*/ 1087915 w 6717218"/>
              <a:gd name="connsiteY3939" fmla="*/ 4978722 h 5987027"/>
              <a:gd name="connsiteX3940" fmla="*/ 1086947 w 6717218"/>
              <a:gd name="connsiteY3940" fmla="*/ 4981231 h 5987027"/>
              <a:gd name="connsiteX3941" fmla="*/ 1084513 w 6717218"/>
              <a:gd name="connsiteY3941" fmla="*/ 4986481 h 5987027"/>
              <a:gd name="connsiteX3942" fmla="*/ 1090686 w 6717218"/>
              <a:gd name="connsiteY3942" fmla="*/ 4994581 h 5987027"/>
              <a:gd name="connsiteX3943" fmla="*/ 1088549 w 6717218"/>
              <a:gd name="connsiteY3943" fmla="*/ 5009895 h 5987027"/>
              <a:gd name="connsiteX3944" fmla="*/ 1136815 w 6717218"/>
              <a:gd name="connsiteY3944" fmla="*/ 5062309 h 5987027"/>
              <a:gd name="connsiteX3945" fmla="*/ 1179826 w 6717218"/>
              <a:gd name="connsiteY3945" fmla="*/ 5117131 h 5987027"/>
              <a:gd name="connsiteX3946" fmla="*/ 1165323 w 6717218"/>
              <a:gd name="connsiteY3946" fmla="*/ 5109444 h 5987027"/>
              <a:gd name="connsiteX3947" fmla="*/ 1161412 w 6717218"/>
              <a:gd name="connsiteY3947" fmla="*/ 5129010 h 5987027"/>
              <a:gd name="connsiteX3948" fmla="*/ 1116715 w 6717218"/>
              <a:gd name="connsiteY3948" fmla="*/ 5081408 h 5987027"/>
              <a:gd name="connsiteX3949" fmla="*/ 1112653 w 6717218"/>
              <a:gd name="connsiteY3949" fmla="*/ 5077332 h 5987027"/>
              <a:gd name="connsiteX3950" fmla="*/ 1135152 w 6717218"/>
              <a:gd name="connsiteY3950" fmla="*/ 5127772 h 5987027"/>
              <a:gd name="connsiteX3951" fmla="*/ 1070515 w 6717218"/>
              <a:gd name="connsiteY3951" fmla="*/ 5045643 h 5987027"/>
              <a:gd name="connsiteX3952" fmla="*/ 1072322 w 6717218"/>
              <a:gd name="connsiteY3952" fmla="*/ 5049159 h 5987027"/>
              <a:gd name="connsiteX3953" fmla="*/ 1119855 w 6717218"/>
              <a:gd name="connsiteY3953" fmla="*/ 5111296 h 5987027"/>
              <a:gd name="connsiteX3954" fmla="*/ 1122326 w 6717218"/>
              <a:gd name="connsiteY3954" fmla="*/ 5114491 h 5987027"/>
              <a:gd name="connsiteX3955" fmla="*/ 1068323 w 6717218"/>
              <a:gd name="connsiteY3955" fmla="*/ 5082171 h 5987027"/>
              <a:gd name="connsiteX3956" fmla="*/ 1135208 w 6717218"/>
              <a:gd name="connsiteY3956" fmla="*/ 5132004 h 5987027"/>
              <a:gd name="connsiteX3957" fmla="*/ 1140432 w 6717218"/>
              <a:gd name="connsiteY3957" fmla="*/ 5146451 h 5987027"/>
              <a:gd name="connsiteX3958" fmla="*/ 1114866 w 6717218"/>
              <a:gd name="connsiteY3958" fmla="*/ 5125110 h 5987027"/>
              <a:gd name="connsiteX3959" fmla="*/ 1286686 w 6717218"/>
              <a:gd name="connsiteY3959" fmla="*/ 5334758 h 5987027"/>
              <a:gd name="connsiteX3960" fmla="*/ 1296044 w 6717218"/>
              <a:gd name="connsiteY3960" fmla="*/ 5347253 h 5987027"/>
              <a:gd name="connsiteX3961" fmla="*/ 1295239 w 6717218"/>
              <a:gd name="connsiteY3961" fmla="*/ 5346831 h 5987027"/>
              <a:gd name="connsiteX3962" fmla="*/ 1226946 w 6717218"/>
              <a:gd name="connsiteY3962" fmla="*/ 5301983 h 5987027"/>
              <a:gd name="connsiteX3963" fmla="*/ 1262927 w 6717218"/>
              <a:gd name="connsiteY3963" fmla="*/ 5333124 h 5987027"/>
              <a:gd name="connsiteX3964" fmla="*/ 1295507 w 6717218"/>
              <a:gd name="connsiteY3964" fmla="*/ 5354905 h 5987027"/>
              <a:gd name="connsiteX3965" fmla="*/ 1309348 w 6717218"/>
              <a:gd name="connsiteY3965" fmla="*/ 5365018 h 5987027"/>
              <a:gd name="connsiteX3966" fmla="*/ 1343678 w 6717218"/>
              <a:gd name="connsiteY3966" fmla="*/ 5410853 h 5987027"/>
              <a:gd name="connsiteX3967" fmla="*/ 1339647 w 6717218"/>
              <a:gd name="connsiteY3967" fmla="*/ 5413024 h 5987027"/>
              <a:gd name="connsiteX3968" fmla="*/ 1345177 w 6717218"/>
              <a:gd name="connsiteY3968" fmla="*/ 5416311 h 5987027"/>
              <a:gd name="connsiteX3969" fmla="*/ 1354733 w 6717218"/>
              <a:gd name="connsiteY3969" fmla="*/ 5425614 h 5987027"/>
              <a:gd name="connsiteX3970" fmla="*/ 1380390 w 6717218"/>
              <a:gd name="connsiteY3970" fmla="*/ 5459871 h 5987027"/>
              <a:gd name="connsiteX3971" fmla="*/ 1367628 w 6717218"/>
              <a:gd name="connsiteY3971" fmla="*/ 5451497 h 5987027"/>
              <a:gd name="connsiteX3972" fmla="*/ 1360569 w 6717218"/>
              <a:gd name="connsiteY3972" fmla="*/ 5450262 h 5987027"/>
              <a:gd name="connsiteX3973" fmla="*/ 1367628 w 6717218"/>
              <a:gd name="connsiteY3973" fmla="*/ 5451497 h 5987027"/>
              <a:gd name="connsiteX3974" fmla="*/ 1361569 w 6717218"/>
              <a:gd name="connsiteY3974" fmla="*/ 5460262 h 5987027"/>
              <a:gd name="connsiteX3975" fmla="*/ 1331189 w 6717218"/>
              <a:gd name="connsiteY3975" fmla="*/ 5428455 h 5987027"/>
              <a:gd name="connsiteX3976" fmla="*/ 1307801 w 6717218"/>
              <a:gd name="connsiteY3976" fmla="*/ 5399612 h 5987027"/>
              <a:gd name="connsiteX3977" fmla="*/ 1307801 w 6717218"/>
              <a:gd name="connsiteY3977" fmla="*/ 5399612 h 5987027"/>
              <a:gd name="connsiteX3978" fmla="*/ 1331189 w 6717218"/>
              <a:gd name="connsiteY3978" fmla="*/ 5428455 h 5987027"/>
              <a:gd name="connsiteX3979" fmla="*/ 1357434 w 6717218"/>
              <a:gd name="connsiteY3979" fmla="*/ 5465682 h 5987027"/>
              <a:gd name="connsiteX3980" fmla="*/ 1336591 w 6717218"/>
              <a:gd name="connsiteY3980" fmla="*/ 5454130 h 5987027"/>
              <a:gd name="connsiteX3981" fmla="*/ 1327418 w 6717218"/>
              <a:gd name="connsiteY3981" fmla="*/ 5449741 h 5987027"/>
              <a:gd name="connsiteX3982" fmla="*/ 1236565 w 6717218"/>
              <a:gd name="connsiteY3982" fmla="*/ 5337730 h 5987027"/>
              <a:gd name="connsiteX3983" fmla="*/ 1047903 w 6717218"/>
              <a:gd name="connsiteY3983" fmla="*/ 5127701 h 5987027"/>
              <a:gd name="connsiteX3984" fmla="*/ 970993 w 6717218"/>
              <a:gd name="connsiteY3984" fmla="*/ 5048852 h 5987027"/>
              <a:gd name="connsiteX3985" fmla="*/ 974691 w 6717218"/>
              <a:gd name="connsiteY3985" fmla="*/ 5062064 h 5987027"/>
              <a:gd name="connsiteX3986" fmla="*/ 1053603 w 6717218"/>
              <a:gd name="connsiteY3986" fmla="*/ 5146301 h 5987027"/>
              <a:gd name="connsiteX3987" fmla="*/ 1126965 w 6717218"/>
              <a:gd name="connsiteY3987" fmla="*/ 5233655 h 5987027"/>
              <a:gd name="connsiteX3988" fmla="*/ 1128308 w 6717218"/>
              <a:gd name="connsiteY3988" fmla="*/ 5250812 h 5987027"/>
              <a:gd name="connsiteX3989" fmla="*/ 1189236 w 6717218"/>
              <a:gd name="connsiteY3989" fmla="*/ 5325519 h 5987027"/>
              <a:gd name="connsiteX3990" fmla="*/ 1189385 w 6717218"/>
              <a:gd name="connsiteY3990" fmla="*/ 5347234 h 5987027"/>
              <a:gd name="connsiteX3991" fmla="*/ 1192775 w 6717218"/>
              <a:gd name="connsiteY3991" fmla="*/ 5352061 h 5987027"/>
              <a:gd name="connsiteX3992" fmla="*/ 1196754 w 6717218"/>
              <a:gd name="connsiteY3992" fmla="*/ 5355501 h 5987027"/>
              <a:gd name="connsiteX3993" fmla="*/ 1201140 w 6717218"/>
              <a:gd name="connsiteY3993" fmla="*/ 5362290 h 5987027"/>
              <a:gd name="connsiteX3994" fmla="*/ 1200703 w 6717218"/>
              <a:gd name="connsiteY3994" fmla="*/ 5363836 h 5987027"/>
              <a:gd name="connsiteX3995" fmla="*/ 1203526 w 6717218"/>
              <a:gd name="connsiteY3995" fmla="*/ 5365981 h 5987027"/>
              <a:gd name="connsiteX3996" fmla="*/ 1201140 w 6717218"/>
              <a:gd name="connsiteY3996" fmla="*/ 5362290 h 5987027"/>
              <a:gd name="connsiteX3997" fmla="*/ 1201820 w 6717218"/>
              <a:gd name="connsiteY3997" fmla="*/ 5359884 h 5987027"/>
              <a:gd name="connsiteX3998" fmla="*/ 1212127 w 6717218"/>
              <a:gd name="connsiteY3998" fmla="*/ 5386120 h 5987027"/>
              <a:gd name="connsiteX3999" fmla="*/ 1147716 w 6717218"/>
              <a:gd name="connsiteY3999" fmla="*/ 5309568 h 5987027"/>
              <a:gd name="connsiteX4000" fmla="*/ 1127960 w 6717218"/>
              <a:gd name="connsiteY4000" fmla="*/ 5304290 h 5987027"/>
              <a:gd name="connsiteX4001" fmla="*/ 1061710 w 6717218"/>
              <a:gd name="connsiteY4001" fmla="*/ 5242343 h 5987027"/>
              <a:gd name="connsiteX4002" fmla="*/ 975617 w 6717218"/>
              <a:gd name="connsiteY4002" fmla="*/ 5143050 h 5987027"/>
              <a:gd name="connsiteX4003" fmla="*/ 975189 w 6717218"/>
              <a:gd name="connsiteY4003" fmla="*/ 5143918 h 5987027"/>
              <a:gd name="connsiteX4004" fmla="*/ 1008679 w 6717218"/>
              <a:gd name="connsiteY4004" fmla="*/ 5190923 h 5987027"/>
              <a:gd name="connsiteX4005" fmla="*/ 998637 w 6717218"/>
              <a:gd name="connsiteY4005" fmla="*/ 5193288 h 5987027"/>
              <a:gd name="connsiteX4006" fmla="*/ 992317 w 6717218"/>
              <a:gd name="connsiteY4006" fmla="*/ 5192996 h 5987027"/>
              <a:gd name="connsiteX4007" fmla="*/ 974472 w 6717218"/>
              <a:gd name="connsiteY4007" fmla="*/ 5169849 h 5987027"/>
              <a:gd name="connsiteX4008" fmla="*/ 975699 w 6717218"/>
              <a:gd name="connsiteY4008" fmla="*/ 5175117 h 5987027"/>
              <a:gd name="connsiteX4009" fmla="*/ 996734 w 6717218"/>
              <a:gd name="connsiteY4009" fmla="*/ 5207903 h 5987027"/>
              <a:gd name="connsiteX4010" fmla="*/ 1032782 w 6717218"/>
              <a:gd name="connsiteY4010" fmla="*/ 5259036 h 5987027"/>
              <a:gd name="connsiteX4011" fmla="*/ 1084464 w 6717218"/>
              <a:gd name="connsiteY4011" fmla="*/ 5323647 h 5987027"/>
              <a:gd name="connsiteX4012" fmla="*/ 1215855 w 6717218"/>
              <a:gd name="connsiteY4012" fmla="*/ 5489471 h 5987027"/>
              <a:gd name="connsiteX4013" fmla="*/ 1224599 w 6717218"/>
              <a:gd name="connsiteY4013" fmla="*/ 5500531 h 5987027"/>
              <a:gd name="connsiteX4014" fmla="*/ 1210633 w 6717218"/>
              <a:gd name="connsiteY4014" fmla="*/ 5494568 h 5987027"/>
              <a:gd name="connsiteX4015" fmla="*/ 1205612 w 6717218"/>
              <a:gd name="connsiteY4015" fmla="*/ 5492946 h 5987027"/>
              <a:gd name="connsiteX4016" fmla="*/ 1177303 w 6717218"/>
              <a:gd name="connsiteY4016" fmla="*/ 5459407 h 5987027"/>
              <a:gd name="connsiteX4017" fmla="*/ 1103941 w 6717218"/>
              <a:gd name="connsiteY4017" fmla="*/ 5372054 h 5987027"/>
              <a:gd name="connsiteX4018" fmla="*/ 1078565 w 6717218"/>
              <a:gd name="connsiteY4018" fmla="*/ 5380241 h 5987027"/>
              <a:gd name="connsiteX4019" fmla="*/ 1041253 w 6717218"/>
              <a:gd name="connsiteY4019" fmla="*/ 5344018 h 5987027"/>
              <a:gd name="connsiteX4020" fmla="*/ 1001291 w 6717218"/>
              <a:gd name="connsiteY4020" fmla="*/ 5312452 h 5987027"/>
              <a:gd name="connsiteX4021" fmla="*/ 887137 w 6717218"/>
              <a:gd name="connsiteY4021" fmla="*/ 5187030 h 5987027"/>
              <a:gd name="connsiteX4022" fmla="*/ 851599 w 6717218"/>
              <a:gd name="connsiteY4022" fmla="*/ 5146556 h 5987027"/>
              <a:gd name="connsiteX4023" fmla="*/ 866424 w 6717218"/>
              <a:gd name="connsiteY4023" fmla="*/ 5171724 h 5987027"/>
              <a:gd name="connsiteX4024" fmla="*/ 872827 w 6717218"/>
              <a:gd name="connsiteY4024" fmla="*/ 5179532 h 5987027"/>
              <a:gd name="connsiteX4025" fmla="*/ 872633 w 6717218"/>
              <a:gd name="connsiteY4025" fmla="*/ 5179342 h 5987027"/>
              <a:gd name="connsiteX4026" fmla="*/ 873905 w 6717218"/>
              <a:gd name="connsiteY4026" fmla="*/ 5180847 h 5987027"/>
              <a:gd name="connsiteX4027" fmla="*/ 875918 w 6717218"/>
              <a:gd name="connsiteY4027" fmla="*/ 5183302 h 5987027"/>
              <a:gd name="connsiteX4028" fmla="*/ 876537 w 6717218"/>
              <a:gd name="connsiteY4028" fmla="*/ 5183960 h 5987027"/>
              <a:gd name="connsiteX4029" fmla="*/ 873905 w 6717218"/>
              <a:gd name="connsiteY4029" fmla="*/ 5180847 h 5987027"/>
              <a:gd name="connsiteX4030" fmla="*/ 872827 w 6717218"/>
              <a:gd name="connsiteY4030" fmla="*/ 5179532 h 5987027"/>
              <a:gd name="connsiteX4031" fmla="*/ 928382 w 6717218"/>
              <a:gd name="connsiteY4031" fmla="*/ 5233776 h 5987027"/>
              <a:gd name="connsiteX4032" fmla="*/ 969747 w 6717218"/>
              <a:gd name="connsiteY4032" fmla="*/ 5284480 h 5987027"/>
              <a:gd name="connsiteX4033" fmla="*/ 972796 w 6717218"/>
              <a:gd name="connsiteY4033" fmla="*/ 5307734 h 5987027"/>
              <a:gd name="connsiteX4034" fmla="*/ 1004854 w 6717218"/>
              <a:gd name="connsiteY4034" fmla="*/ 5346364 h 5987027"/>
              <a:gd name="connsiteX4035" fmla="*/ 1021213 w 6717218"/>
              <a:gd name="connsiteY4035" fmla="*/ 5381867 h 5987027"/>
              <a:gd name="connsiteX4036" fmla="*/ 974720 w 6717218"/>
              <a:gd name="connsiteY4036" fmla="*/ 5325199 h 5987027"/>
              <a:gd name="connsiteX4037" fmla="*/ 949194 w 6717218"/>
              <a:gd name="connsiteY4037" fmla="*/ 5311669 h 5987027"/>
              <a:gd name="connsiteX4038" fmla="*/ 933347 w 6717218"/>
              <a:gd name="connsiteY4038" fmla="*/ 5286826 h 5987027"/>
              <a:gd name="connsiteX4039" fmla="*/ 908402 w 6717218"/>
              <a:gd name="connsiteY4039" fmla="*/ 5273603 h 5987027"/>
              <a:gd name="connsiteX4040" fmla="*/ 856073 w 6717218"/>
              <a:gd name="connsiteY4040" fmla="*/ 5219035 h 5987027"/>
              <a:gd name="connsiteX4041" fmla="*/ 816692 w 6717218"/>
              <a:gd name="connsiteY4041" fmla="*/ 5187775 h 5987027"/>
              <a:gd name="connsiteX4042" fmla="*/ 924181 w 6717218"/>
              <a:gd name="connsiteY4042" fmla="*/ 5308797 h 5987027"/>
              <a:gd name="connsiteX4043" fmla="*/ 967748 w 6717218"/>
              <a:gd name="connsiteY4043" fmla="*/ 5362291 h 5987027"/>
              <a:gd name="connsiteX4044" fmla="*/ 978286 w 6717218"/>
              <a:gd name="connsiteY4044" fmla="*/ 5376228 h 5987027"/>
              <a:gd name="connsiteX4045" fmla="*/ 975288 w 6717218"/>
              <a:gd name="connsiteY4045" fmla="*/ 5374176 h 5987027"/>
              <a:gd name="connsiteX4046" fmla="*/ 950367 w 6717218"/>
              <a:gd name="connsiteY4046" fmla="*/ 5357237 h 5987027"/>
              <a:gd name="connsiteX4047" fmla="*/ 922043 w 6717218"/>
              <a:gd name="connsiteY4047" fmla="*/ 5324111 h 5987027"/>
              <a:gd name="connsiteX4048" fmla="*/ 884665 w 6717218"/>
              <a:gd name="connsiteY4048" fmla="*/ 5298238 h 5987027"/>
              <a:gd name="connsiteX4049" fmla="*/ 901361 w 6717218"/>
              <a:gd name="connsiteY4049" fmla="*/ 5323533 h 5987027"/>
              <a:gd name="connsiteX4050" fmla="*/ 847347 w 6717218"/>
              <a:gd name="connsiteY4050" fmla="*/ 5285068 h 5987027"/>
              <a:gd name="connsiteX4051" fmla="*/ 712263 w 6717218"/>
              <a:gd name="connsiteY4051" fmla="*/ 5191183 h 5987027"/>
              <a:gd name="connsiteX4052" fmla="*/ 735892 w 6717218"/>
              <a:gd name="connsiteY4052" fmla="*/ 5216135 h 5987027"/>
              <a:gd name="connsiteX4053" fmla="*/ 892047 w 6717218"/>
              <a:gd name="connsiteY4053" fmla="*/ 5334773 h 5987027"/>
              <a:gd name="connsiteX4054" fmla="*/ 864887 w 6717218"/>
              <a:gd name="connsiteY4054" fmla="*/ 5330025 h 5987027"/>
              <a:gd name="connsiteX4055" fmla="*/ 623711 w 6717218"/>
              <a:gd name="connsiteY4055" fmla="*/ 5162943 h 5987027"/>
              <a:gd name="connsiteX4056" fmla="*/ 639594 w 6717218"/>
              <a:gd name="connsiteY4056" fmla="*/ 5190569 h 5987027"/>
              <a:gd name="connsiteX4057" fmla="*/ 839365 w 6717218"/>
              <a:gd name="connsiteY4057" fmla="*/ 5338324 h 5987027"/>
              <a:gd name="connsiteX4058" fmla="*/ 594387 w 6717218"/>
              <a:gd name="connsiteY4058" fmla="*/ 5170577 h 5987027"/>
              <a:gd name="connsiteX4059" fmla="*/ 562872 w 6717218"/>
              <a:gd name="connsiteY4059" fmla="*/ 5152307 h 5987027"/>
              <a:gd name="connsiteX4060" fmla="*/ 577547 w 6717218"/>
              <a:gd name="connsiteY4060" fmla="*/ 5167633 h 5987027"/>
              <a:gd name="connsiteX4061" fmla="*/ 687402 w 6717218"/>
              <a:gd name="connsiteY4061" fmla="*/ 5253327 h 5987027"/>
              <a:gd name="connsiteX4062" fmla="*/ 713607 w 6717218"/>
              <a:gd name="connsiteY4062" fmla="*/ 5282760 h 5987027"/>
              <a:gd name="connsiteX4063" fmla="*/ 812476 w 6717218"/>
              <a:gd name="connsiteY4063" fmla="*/ 5354442 h 5987027"/>
              <a:gd name="connsiteX4064" fmla="*/ 752594 w 6717218"/>
              <a:gd name="connsiteY4064" fmla="*/ 5319124 h 5987027"/>
              <a:gd name="connsiteX4065" fmla="*/ 696767 w 6717218"/>
              <a:gd name="connsiteY4065" fmla="*/ 5279814 h 5987027"/>
              <a:gd name="connsiteX4066" fmla="*/ 773217 w 6717218"/>
              <a:gd name="connsiteY4066" fmla="*/ 5338849 h 5987027"/>
              <a:gd name="connsiteX4067" fmla="*/ 974468 w 6717218"/>
              <a:gd name="connsiteY4067" fmla="*/ 5478132 h 5987027"/>
              <a:gd name="connsiteX4068" fmla="*/ 1010879 w 6717218"/>
              <a:gd name="connsiteY4068" fmla="*/ 5510018 h 5987027"/>
              <a:gd name="connsiteX4069" fmla="*/ 942156 w 6717218"/>
              <a:gd name="connsiteY4069" fmla="*/ 5464424 h 5987027"/>
              <a:gd name="connsiteX4070" fmla="*/ 758699 w 6717218"/>
              <a:gd name="connsiteY4070" fmla="*/ 5345041 h 5987027"/>
              <a:gd name="connsiteX4071" fmla="*/ 745917 w 6717218"/>
              <a:gd name="connsiteY4071" fmla="*/ 5338107 h 5987027"/>
              <a:gd name="connsiteX4072" fmla="*/ 828086 w 6717218"/>
              <a:gd name="connsiteY4072" fmla="*/ 5402841 h 5987027"/>
              <a:gd name="connsiteX4073" fmla="*/ 1051470 w 6717218"/>
              <a:gd name="connsiteY4073" fmla="*/ 5550022 h 5987027"/>
              <a:gd name="connsiteX4074" fmla="*/ 1084734 w 6717218"/>
              <a:gd name="connsiteY4074" fmla="*/ 5580689 h 5987027"/>
              <a:gd name="connsiteX4075" fmla="*/ 1072644 w 6717218"/>
              <a:gd name="connsiteY4075" fmla="*/ 5573427 h 5987027"/>
              <a:gd name="connsiteX4076" fmla="*/ 1058737 w 6717218"/>
              <a:gd name="connsiteY4076" fmla="*/ 5558524 h 5987027"/>
              <a:gd name="connsiteX4077" fmla="*/ 1045724 w 6717218"/>
              <a:gd name="connsiteY4077" fmla="*/ 5547691 h 5987027"/>
              <a:gd name="connsiteX4078" fmla="*/ 1045146 w 6717218"/>
              <a:gd name="connsiteY4078" fmla="*/ 5555107 h 5987027"/>
              <a:gd name="connsiteX4079" fmla="*/ 1041008 w 6717218"/>
              <a:gd name="connsiteY4079" fmla="*/ 5552222 h 5987027"/>
              <a:gd name="connsiteX4080" fmla="*/ 996343 w 6717218"/>
              <a:gd name="connsiteY4080" fmla="*/ 5532326 h 5987027"/>
              <a:gd name="connsiteX4081" fmla="*/ 1054998 w 6717218"/>
              <a:gd name="connsiteY4081" fmla="*/ 5571460 h 5987027"/>
              <a:gd name="connsiteX4082" fmla="*/ 1058604 w 6717218"/>
              <a:gd name="connsiteY4082" fmla="*/ 5574018 h 5987027"/>
              <a:gd name="connsiteX4083" fmla="*/ 1058977 w 6717218"/>
              <a:gd name="connsiteY4083" fmla="*/ 5574530 h 5987027"/>
              <a:gd name="connsiteX4084" fmla="*/ 1068577 w 6717218"/>
              <a:gd name="connsiteY4084" fmla="*/ 5585232 h 5987027"/>
              <a:gd name="connsiteX4085" fmla="*/ 982997 w 6717218"/>
              <a:gd name="connsiteY4085" fmla="*/ 5533015 h 5987027"/>
              <a:gd name="connsiteX4086" fmla="*/ 851441 w 6717218"/>
              <a:gd name="connsiteY4086" fmla="*/ 5448565 h 5987027"/>
              <a:gd name="connsiteX4087" fmla="*/ 836083 w 6717218"/>
              <a:gd name="connsiteY4087" fmla="*/ 5437146 h 5987027"/>
              <a:gd name="connsiteX4088" fmla="*/ 850757 w 6717218"/>
              <a:gd name="connsiteY4088" fmla="*/ 5452474 h 5987027"/>
              <a:gd name="connsiteX4089" fmla="*/ 1082298 w 6717218"/>
              <a:gd name="connsiteY4089" fmla="*/ 5613842 h 5987027"/>
              <a:gd name="connsiteX4090" fmla="*/ 826857 w 6717218"/>
              <a:gd name="connsiteY4090" fmla="*/ 5448296 h 5987027"/>
              <a:gd name="connsiteX4091" fmla="*/ 788026 w 6717218"/>
              <a:gd name="connsiteY4091" fmla="*/ 5433449 h 5987027"/>
              <a:gd name="connsiteX4092" fmla="*/ 824692 w 6717218"/>
              <a:gd name="connsiteY4092" fmla="*/ 5460677 h 5987027"/>
              <a:gd name="connsiteX4093" fmla="*/ 936573 w 6717218"/>
              <a:gd name="connsiteY4093" fmla="*/ 5537996 h 5987027"/>
              <a:gd name="connsiteX4094" fmla="*/ 838360 w 6717218"/>
              <a:gd name="connsiteY4094" fmla="*/ 5476163 h 5987027"/>
              <a:gd name="connsiteX4095" fmla="*/ 733839 w 6717218"/>
              <a:gd name="connsiteY4095" fmla="*/ 5407186 h 5987027"/>
              <a:gd name="connsiteX4096" fmla="*/ 636976 w 6717218"/>
              <a:gd name="connsiteY4096" fmla="*/ 5336438 h 5987027"/>
              <a:gd name="connsiteX4097" fmla="*/ 636381 w 6717218"/>
              <a:gd name="connsiteY4097" fmla="*/ 5336018 h 5987027"/>
              <a:gd name="connsiteX4098" fmla="*/ 642454 w 6717218"/>
              <a:gd name="connsiteY4098" fmla="*/ 5348927 h 5987027"/>
              <a:gd name="connsiteX4099" fmla="*/ 782538 w 6717218"/>
              <a:gd name="connsiteY4099" fmla="*/ 5578282 h 5987027"/>
              <a:gd name="connsiteX4100" fmla="*/ 831108 w 6717218"/>
              <a:gd name="connsiteY4100" fmla="*/ 5652805 h 5987027"/>
              <a:gd name="connsiteX4101" fmla="*/ 833813 w 6717218"/>
              <a:gd name="connsiteY4101" fmla="*/ 5664725 h 5987027"/>
              <a:gd name="connsiteX4102" fmla="*/ 869554 w 6717218"/>
              <a:gd name="connsiteY4102" fmla="*/ 5711791 h 5987027"/>
              <a:gd name="connsiteX4103" fmla="*/ 922592 w 6717218"/>
              <a:gd name="connsiteY4103" fmla="*/ 5793169 h 5987027"/>
              <a:gd name="connsiteX4104" fmla="*/ 1038784 w 6717218"/>
              <a:gd name="connsiteY4104" fmla="*/ 5987027 h 5987027"/>
              <a:gd name="connsiteX4105" fmla="*/ 695696 w 6717218"/>
              <a:gd name="connsiteY4105" fmla="*/ 5518476 h 5987027"/>
              <a:gd name="connsiteX4106" fmla="*/ 533789 w 6717218"/>
              <a:gd name="connsiteY4106" fmla="*/ 5263736 h 5987027"/>
              <a:gd name="connsiteX4107" fmla="*/ 448253 w 6717218"/>
              <a:gd name="connsiteY4107" fmla="*/ 5205139 h 5987027"/>
              <a:gd name="connsiteX4108" fmla="*/ 431441 w 6717218"/>
              <a:gd name="connsiteY4108" fmla="*/ 5190922 h 5987027"/>
              <a:gd name="connsiteX4109" fmla="*/ 503969 w 6717218"/>
              <a:gd name="connsiteY4109" fmla="*/ 5240971 h 5987027"/>
              <a:gd name="connsiteX4110" fmla="*/ 530866 w 6717218"/>
              <a:gd name="connsiteY4110" fmla="*/ 5259138 h 5987027"/>
              <a:gd name="connsiteX4111" fmla="*/ 480123 w 6717218"/>
              <a:gd name="connsiteY4111" fmla="*/ 5179298 h 5987027"/>
              <a:gd name="connsiteX4112" fmla="*/ 401951 w 6717218"/>
              <a:gd name="connsiteY4112" fmla="*/ 5119528 h 5987027"/>
              <a:gd name="connsiteX4113" fmla="*/ 433210 w 6717218"/>
              <a:gd name="connsiteY4113" fmla="*/ 5155469 h 5987027"/>
              <a:gd name="connsiteX4114" fmla="*/ 379771 w 6717218"/>
              <a:gd name="connsiteY4114" fmla="*/ 5109223 h 5987027"/>
              <a:gd name="connsiteX4115" fmla="*/ 351629 w 6717218"/>
              <a:gd name="connsiteY4115" fmla="*/ 5081050 h 5987027"/>
              <a:gd name="connsiteX4116" fmla="*/ 302069 w 6717218"/>
              <a:gd name="connsiteY4116" fmla="*/ 5043154 h 5987027"/>
              <a:gd name="connsiteX4117" fmla="*/ 279770 w 6717218"/>
              <a:gd name="connsiteY4117" fmla="*/ 5024572 h 5987027"/>
              <a:gd name="connsiteX4118" fmla="*/ 305246 w 6717218"/>
              <a:gd name="connsiteY4118" fmla="*/ 5052447 h 5987027"/>
              <a:gd name="connsiteX4119" fmla="*/ 248335 w 6717218"/>
              <a:gd name="connsiteY4119" fmla="*/ 4998377 h 5987027"/>
              <a:gd name="connsiteX4120" fmla="*/ 195130 w 6717218"/>
              <a:gd name="connsiteY4120" fmla="*/ 4954038 h 5987027"/>
              <a:gd name="connsiteX4121" fmla="*/ 194953 w 6717218"/>
              <a:gd name="connsiteY4121" fmla="*/ 4955791 h 5987027"/>
              <a:gd name="connsiteX4122" fmla="*/ 195127 w 6717218"/>
              <a:gd name="connsiteY4122" fmla="*/ 4954039 h 5987027"/>
              <a:gd name="connsiteX4123" fmla="*/ 193130 w 6717218"/>
              <a:gd name="connsiteY4123" fmla="*/ 4952374 h 5987027"/>
              <a:gd name="connsiteX4124" fmla="*/ 192229 w 6717218"/>
              <a:gd name="connsiteY4124" fmla="*/ 4951540 h 5987027"/>
              <a:gd name="connsiteX4125" fmla="*/ 191930 w 6717218"/>
              <a:gd name="connsiteY4125" fmla="*/ 4952131 h 5987027"/>
              <a:gd name="connsiteX4126" fmla="*/ 191074 w 6717218"/>
              <a:gd name="connsiteY4126" fmla="*/ 4953427 h 5987027"/>
              <a:gd name="connsiteX4127" fmla="*/ 200569 w 6717218"/>
              <a:gd name="connsiteY4127" fmla="*/ 4970093 h 5987027"/>
              <a:gd name="connsiteX4128" fmla="*/ 238513 w 6717218"/>
              <a:gd name="connsiteY4128" fmla="*/ 5022510 h 5987027"/>
              <a:gd name="connsiteX4129" fmla="*/ 247702 w 6717218"/>
              <a:gd name="connsiteY4129" fmla="*/ 5035281 h 5987027"/>
              <a:gd name="connsiteX4130" fmla="*/ 268215 w 6717218"/>
              <a:gd name="connsiteY4130" fmla="*/ 5054047 h 5987027"/>
              <a:gd name="connsiteX4131" fmla="*/ 283154 w 6717218"/>
              <a:gd name="connsiteY4131" fmla="*/ 5080162 h 5987027"/>
              <a:gd name="connsiteX4132" fmla="*/ 331944 w 6717218"/>
              <a:gd name="connsiteY4132" fmla="*/ 5119034 h 5987027"/>
              <a:gd name="connsiteX4133" fmla="*/ 357318 w 6717218"/>
              <a:gd name="connsiteY4133" fmla="*/ 5137504 h 5987027"/>
              <a:gd name="connsiteX4134" fmla="*/ 361242 w 6717218"/>
              <a:gd name="connsiteY4134" fmla="*/ 5141675 h 5987027"/>
              <a:gd name="connsiteX4135" fmla="*/ 404572 w 6717218"/>
              <a:gd name="connsiteY4135" fmla="*/ 5181613 h 5987027"/>
              <a:gd name="connsiteX4136" fmla="*/ 409563 w 6717218"/>
              <a:gd name="connsiteY4136" fmla="*/ 5187023 h 5987027"/>
              <a:gd name="connsiteX4137" fmla="*/ 346782 w 6717218"/>
              <a:gd name="connsiteY4137" fmla="*/ 5141378 h 5987027"/>
              <a:gd name="connsiteX4138" fmla="*/ 295230 w 6717218"/>
              <a:gd name="connsiteY4138" fmla="*/ 5101268 h 5987027"/>
              <a:gd name="connsiteX4139" fmla="*/ 317398 w 6717218"/>
              <a:gd name="connsiteY4139" fmla="*/ 5140020 h 5987027"/>
              <a:gd name="connsiteX4140" fmla="*/ 324532 w 6717218"/>
              <a:gd name="connsiteY4140" fmla="*/ 5153427 h 5987027"/>
              <a:gd name="connsiteX4141" fmla="*/ 317268 w 6717218"/>
              <a:gd name="connsiteY4141" fmla="*/ 5147057 h 5987027"/>
              <a:gd name="connsiteX4142" fmla="*/ 297521 w 6717218"/>
              <a:gd name="connsiteY4142" fmla="*/ 5130368 h 5987027"/>
              <a:gd name="connsiteX4143" fmla="*/ 297286 w 6717218"/>
              <a:gd name="connsiteY4143" fmla="*/ 5131508 h 5987027"/>
              <a:gd name="connsiteX4144" fmla="*/ 272859 w 6717218"/>
              <a:gd name="connsiteY4144" fmla="*/ 5090150 h 5987027"/>
              <a:gd name="connsiteX4145" fmla="*/ 262824 w 6717218"/>
              <a:gd name="connsiteY4145" fmla="*/ 5076057 h 5987027"/>
              <a:gd name="connsiteX4146" fmla="*/ 260090 w 6717218"/>
              <a:gd name="connsiteY4146" fmla="*/ 5073929 h 5987027"/>
              <a:gd name="connsiteX4147" fmla="*/ 79895 w 6717218"/>
              <a:gd name="connsiteY4147" fmla="*/ 4913477 h 5987027"/>
              <a:gd name="connsiteX4148" fmla="*/ 55992 w 6717218"/>
              <a:gd name="connsiteY4148" fmla="*/ 4891593 h 5987027"/>
              <a:gd name="connsiteX4149" fmla="*/ 63938 w 6717218"/>
              <a:gd name="connsiteY4149" fmla="*/ 4908320 h 5987027"/>
              <a:gd name="connsiteX4150" fmla="*/ 87398 w 6717218"/>
              <a:gd name="connsiteY4150" fmla="*/ 4955450 h 5987027"/>
              <a:gd name="connsiteX4151" fmla="*/ 92798 w 6717218"/>
              <a:gd name="connsiteY4151" fmla="*/ 4966680 h 5987027"/>
              <a:gd name="connsiteX4152" fmla="*/ 130138 w 6717218"/>
              <a:gd name="connsiteY4152" fmla="*/ 5002038 h 5987027"/>
              <a:gd name="connsiteX4153" fmla="*/ 235155 w 6717218"/>
              <a:gd name="connsiteY4153" fmla="*/ 5092127 h 5987027"/>
              <a:gd name="connsiteX4154" fmla="*/ 100022 w 6717218"/>
              <a:gd name="connsiteY4154" fmla="*/ 4982609 h 5987027"/>
              <a:gd name="connsiteX4155" fmla="*/ 102683 w 6717218"/>
              <a:gd name="connsiteY4155" fmla="*/ 4989044 h 5987027"/>
              <a:gd name="connsiteX4156" fmla="*/ 89259 w 6717218"/>
              <a:gd name="connsiteY4156" fmla="*/ 4973887 h 5987027"/>
              <a:gd name="connsiteX4157" fmla="*/ 89258 w 6717218"/>
              <a:gd name="connsiteY4157" fmla="*/ 4973885 h 5987027"/>
              <a:gd name="connsiteX4158" fmla="*/ 69405 w 6717218"/>
              <a:gd name="connsiteY4158" fmla="*/ 4957795 h 5987027"/>
              <a:gd name="connsiteX4159" fmla="*/ 76818 w 6717218"/>
              <a:gd name="connsiteY4159" fmla="*/ 4975105 h 5987027"/>
              <a:gd name="connsiteX4160" fmla="*/ 81166 w 6717218"/>
              <a:gd name="connsiteY4160" fmla="*/ 5008400 h 5987027"/>
              <a:gd name="connsiteX4161" fmla="*/ 47043 w 6717218"/>
              <a:gd name="connsiteY4161" fmla="*/ 4990660 h 5987027"/>
              <a:gd name="connsiteX4162" fmla="*/ 42389 w 6717218"/>
              <a:gd name="connsiteY4162" fmla="*/ 4985862 h 5987027"/>
              <a:gd name="connsiteX4163" fmla="*/ 40275 w 6717218"/>
              <a:gd name="connsiteY4163" fmla="*/ 4995085 h 5987027"/>
              <a:gd name="connsiteX4164" fmla="*/ 75270 w 6717218"/>
              <a:gd name="connsiteY4164" fmla="*/ 5067153 h 5987027"/>
              <a:gd name="connsiteX4165" fmla="*/ 157337 w 6717218"/>
              <a:gd name="connsiteY4165" fmla="*/ 5213265 h 5987027"/>
              <a:gd name="connsiteX4166" fmla="*/ 57885 w 6717218"/>
              <a:gd name="connsiteY4166" fmla="*/ 5070722 h 5987027"/>
              <a:gd name="connsiteX4167" fmla="*/ 10734 w 6717218"/>
              <a:gd name="connsiteY4167" fmla="*/ 4995628 h 5987027"/>
              <a:gd name="connsiteX4168" fmla="*/ 4075 w 6717218"/>
              <a:gd name="connsiteY4168" fmla="*/ 4985947 h 5987027"/>
              <a:gd name="connsiteX4169" fmla="*/ 1 w 6717218"/>
              <a:gd name="connsiteY4169" fmla="*/ 4979476 h 5987027"/>
              <a:gd name="connsiteX4170" fmla="*/ 1 w 6717218"/>
              <a:gd name="connsiteY4170" fmla="*/ 3852521 h 5987027"/>
              <a:gd name="connsiteX4171" fmla="*/ 4194 w 6717218"/>
              <a:gd name="connsiteY4171" fmla="*/ 3853584 h 5987027"/>
              <a:gd name="connsiteX4172" fmla="*/ 123690 w 6717218"/>
              <a:gd name="connsiteY4172" fmla="*/ 3873812 h 5987027"/>
              <a:gd name="connsiteX4173" fmla="*/ 526491 w 6717218"/>
              <a:gd name="connsiteY4173" fmla="*/ 3949734 h 5987027"/>
              <a:gd name="connsiteX4174" fmla="*/ 688081 w 6717218"/>
              <a:gd name="connsiteY4174" fmla="*/ 3953743 h 5987027"/>
              <a:gd name="connsiteX4175" fmla="*/ 688207 w 6717218"/>
              <a:gd name="connsiteY4175" fmla="*/ 3953703 h 5987027"/>
              <a:gd name="connsiteX4176" fmla="*/ 686716 w 6717218"/>
              <a:gd name="connsiteY4176" fmla="*/ 3953426 h 5987027"/>
              <a:gd name="connsiteX4177" fmla="*/ 225903 w 6717218"/>
              <a:gd name="connsiteY4177" fmla="*/ 3869987 h 5987027"/>
              <a:gd name="connsiteX4178" fmla="*/ 80797 w 6717218"/>
              <a:gd name="connsiteY4178" fmla="*/ 3834626 h 5987027"/>
              <a:gd name="connsiteX4179" fmla="*/ 155580 w 6717218"/>
              <a:gd name="connsiteY4179" fmla="*/ 3828433 h 5987027"/>
              <a:gd name="connsiteX4180" fmla="*/ 418825 w 6717218"/>
              <a:gd name="connsiteY4180" fmla="*/ 3868471 h 5987027"/>
              <a:gd name="connsiteX4181" fmla="*/ 360904 w 6717218"/>
              <a:gd name="connsiteY4181" fmla="*/ 3851398 h 5987027"/>
              <a:gd name="connsiteX4182" fmla="*/ 145266 w 6717218"/>
              <a:gd name="connsiteY4182" fmla="*/ 3809146 h 5987027"/>
              <a:gd name="connsiteX4183" fmla="*/ 17941 w 6717218"/>
              <a:gd name="connsiteY4183" fmla="*/ 3794187 h 5987027"/>
              <a:gd name="connsiteX4184" fmla="*/ 2 w 6717218"/>
              <a:gd name="connsiteY4184" fmla="*/ 3791415 h 5987027"/>
              <a:gd name="connsiteX4185" fmla="*/ 2 w 6717218"/>
              <a:gd name="connsiteY4185" fmla="*/ 3774735 h 5987027"/>
              <a:gd name="connsiteX4186" fmla="*/ 44883 w 6717218"/>
              <a:gd name="connsiteY4186" fmla="*/ 3778530 h 5987027"/>
              <a:gd name="connsiteX4187" fmla="*/ 92606 w 6717218"/>
              <a:gd name="connsiteY4187" fmla="*/ 3784388 h 5987027"/>
              <a:gd name="connsiteX4188" fmla="*/ 139001 w 6717218"/>
              <a:gd name="connsiteY4188" fmla="*/ 3775698 h 5987027"/>
              <a:gd name="connsiteX4189" fmla="*/ 182761 w 6717218"/>
              <a:gd name="connsiteY4189" fmla="*/ 3788721 h 5987027"/>
              <a:gd name="connsiteX4190" fmla="*/ 230236 w 6717218"/>
              <a:gd name="connsiteY4190" fmla="*/ 3779829 h 5987027"/>
              <a:gd name="connsiteX4191" fmla="*/ 344527 w 6717218"/>
              <a:gd name="connsiteY4191" fmla="*/ 3799741 h 5987027"/>
              <a:gd name="connsiteX4192" fmla="*/ 290789 w 6717218"/>
              <a:gd name="connsiteY4192" fmla="*/ 3775188 h 5987027"/>
              <a:gd name="connsiteX4193" fmla="*/ 212368 w 6717218"/>
              <a:gd name="connsiteY4193" fmla="*/ 3761956 h 5987027"/>
              <a:gd name="connsiteX4194" fmla="*/ 187896 w 6717218"/>
              <a:gd name="connsiteY4194" fmla="*/ 3738619 h 5987027"/>
              <a:gd name="connsiteX4195" fmla="*/ 85959 w 6717218"/>
              <a:gd name="connsiteY4195" fmla="*/ 3720579 h 5987027"/>
              <a:gd name="connsiteX4196" fmla="*/ 1 w 6717218"/>
              <a:gd name="connsiteY4196" fmla="*/ 3714653 h 5987027"/>
              <a:gd name="connsiteX4197" fmla="*/ 2 w 6717218"/>
              <a:gd name="connsiteY4197" fmla="*/ 3708349 h 5987027"/>
              <a:gd name="connsiteX4198" fmla="*/ 124816 w 6717218"/>
              <a:gd name="connsiteY4198" fmla="*/ 3723073 h 5987027"/>
              <a:gd name="connsiteX4199" fmla="*/ 256337 w 6717218"/>
              <a:gd name="connsiteY4199" fmla="*/ 3740318 h 5987027"/>
              <a:gd name="connsiteX4200" fmla="*/ 339682 w 6717218"/>
              <a:gd name="connsiteY4200" fmla="*/ 3738107 h 5987027"/>
              <a:gd name="connsiteX4201" fmla="*/ 423365 w 6717218"/>
              <a:gd name="connsiteY4201" fmla="*/ 3743652 h 5987027"/>
              <a:gd name="connsiteX4202" fmla="*/ 451759 w 6717218"/>
              <a:gd name="connsiteY4202" fmla="*/ 3710413 h 5987027"/>
              <a:gd name="connsiteX4203" fmla="*/ 630311 w 6717218"/>
              <a:gd name="connsiteY4203" fmla="*/ 3739509 h 5987027"/>
              <a:gd name="connsiteX4204" fmla="*/ 819348 w 6717218"/>
              <a:gd name="connsiteY4204" fmla="*/ 3769859 h 5987027"/>
              <a:gd name="connsiteX4205" fmla="*/ 821478 w 6717218"/>
              <a:gd name="connsiteY4205" fmla="*/ 3767623 h 5987027"/>
              <a:gd name="connsiteX4206" fmla="*/ 828181 w 6717218"/>
              <a:gd name="connsiteY4206" fmla="*/ 3759588 h 5987027"/>
              <a:gd name="connsiteX4207" fmla="*/ 710379 w 6717218"/>
              <a:gd name="connsiteY4207" fmla="*/ 3736936 h 5987027"/>
              <a:gd name="connsiteX4208" fmla="*/ 382445 w 6717218"/>
              <a:gd name="connsiteY4208" fmla="*/ 3674256 h 5987027"/>
              <a:gd name="connsiteX4209" fmla="*/ 253992 w 6717218"/>
              <a:gd name="connsiteY4209" fmla="*/ 3650294 h 5987027"/>
              <a:gd name="connsiteX4210" fmla="*/ 159120 w 6717218"/>
              <a:gd name="connsiteY4210" fmla="*/ 3626743 h 5987027"/>
              <a:gd name="connsiteX4211" fmla="*/ 101200 w 6717218"/>
              <a:gd name="connsiteY4211" fmla="*/ 3609671 h 5987027"/>
              <a:gd name="connsiteX4212" fmla="*/ 74143 w 6717218"/>
              <a:gd name="connsiteY4212" fmla="*/ 3581758 h 5987027"/>
              <a:gd name="connsiteX4213" fmla="*/ 73639 w 6717218"/>
              <a:gd name="connsiteY4213" fmla="*/ 3577293 h 5987027"/>
              <a:gd name="connsiteX4214" fmla="*/ 78556 w 6717218"/>
              <a:gd name="connsiteY4214" fmla="*/ 3579659 h 5987027"/>
              <a:gd name="connsiteX4215" fmla="*/ 78678 w 6717218"/>
              <a:gd name="connsiteY4215" fmla="*/ 3579713 h 5987027"/>
              <a:gd name="connsiteX4216" fmla="*/ 77729 w 6717218"/>
              <a:gd name="connsiteY4216" fmla="*/ 3578528 h 5987027"/>
              <a:gd name="connsiteX4217" fmla="*/ 73778 w 6717218"/>
              <a:gd name="connsiteY4217" fmla="*/ 3573637 h 5987027"/>
              <a:gd name="connsiteX4218" fmla="*/ 83074 w 6717218"/>
              <a:gd name="connsiteY4218" fmla="*/ 3574444 h 5987027"/>
              <a:gd name="connsiteX4219" fmla="*/ 279961 w 6717218"/>
              <a:gd name="connsiteY4219" fmla="*/ 3604107 h 5987027"/>
              <a:gd name="connsiteX4220" fmla="*/ 426489 w 6717218"/>
              <a:gd name="connsiteY4220" fmla="*/ 3611281 h 5987027"/>
              <a:gd name="connsiteX4221" fmla="*/ 458722 w 6717218"/>
              <a:gd name="connsiteY4221" fmla="*/ 3598543 h 5987027"/>
              <a:gd name="connsiteX4222" fmla="*/ 615361 w 6717218"/>
              <a:gd name="connsiteY4222" fmla="*/ 3623927 h 5987027"/>
              <a:gd name="connsiteX4223" fmla="*/ 578144 w 6717218"/>
              <a:gd name="connsiteY4223" fmla="*/ 3604093 h 5987027"/>
              <a:gd name="connsiteX4224" fmla="*/ 556955 w 6717218"/>
              <a:gd name="connsiteY4224" fmla="*/ 3600525 h 5987027"/>
              <a:gd name="connsiteX4225" fmla="*/ 568182 w 6717218"/>
              <a:gd name="connsiteY4225" fmla="*/ 3603957 h 5987027"/>
              <a:gd name="connsiteX4226" fmla="*/ 558689 w 6717218"/>
              <a:gd name="connsiteY4226" fmla="*/ 3603829 h 5987027"/>
              <a:gd name="connsiteX4227" fmla="*/ 549755 w 6717218"/>
              <a:gd name="connsiteY4227" fmla="*/ 3601593 h 5987027"/>
              <a:gd name="connsiteX4228" fmla="*/ 530675 w 6717218"/>
              <a:gd name="connsiteY4228" fmla="*/ 3577246 h 5987027"/>
              <a:gd name="connsiteX4229" fmla="*/ 380511 w 6717218"/>
              <a:gd name="connsiteY4229" fmla="*/ 3550649 h 5987027"/>
              <a:gd name="connsiteX4230" fmla="*/ 363724 w 6717218"/>
              <a:gd name="connsiteY4230" fmla="*/ 3532576 h 5987027"/>
              <a:gd name="connsiteX4231" fmla="*/ 326732 w 6717218"/>
              <a:gd name="connsiteY4231" fmla="*/ 3521408 h 5987027"/>
              <a:gd name="connsiteX4232" fmla="*/ 307189 w 6717218"/>
              <a:gd name="connsiteY4232" fmla="*/ 3518827 h 5987027"/>
              <a:gd name="connsiteX4233" fmla="*/ 294394 w 6717218"/>
              <a:gd name="connsiteY4233" fmla="*/ 3502632 h 5987027"/>
              <a:gd name="connsiteX4234" fmla="*/ 385869 w 6717218"/>
              <a:gd name="connsiteY4234" fmla="*/ 3512739 h 5987027"/>
              <a:gd name="connsiteX4235" fmla="*/ 607510 w 6717218"/>
              <a:gd name="connsiteY4235" fmla="*/ 3546240 h 5987027"/>
              <a:gd name="connsiteX4236" fmla="*/ 978488 w 6717218"/>
              <a:gd name="connsiteY4236" fmla="*/ 3612938 h 5987027"/>
              <a:gd name="connsiteX4237" fmla="*/ 986391 w 6717218"/>
              <a:gd name="connsiteY4237" fmla="*/ 3609305 h 5987027"/>
              <a:gd name="connsiteX4238" fmla="*/ 988234 w 6717218"/>
              <a:gd name="connsiteY4238" fmla="*/ 3598796 h 5987027"/>
              <a:gd name="connsiteX4239" fmla="*/ 942461 w 6717218"/>
              <a:gd name="connsiteY4239" fmla="*/ 3589738 h 5987027"/>
              <a:gd name="connsiteX4240" fmla="*/ 818747 w 6717218"/>
              <a:gd name="connsiteY4240" fmla="*/ 3559025 h 5987027"/>
              <a:gd name="connsiteX4241" fmla="*/ 925121 w 6717218"/>
              <a:gd name="connsiteY4241" fmla="*/ 3569831 h 5987027"/>
              <a:gd name="connsiteX4242" fmla="*/ 1000826 w 6717218"/>
              <a:gd name="connsiteY4242" fmla="*/ 3583414 h 5987027"/>
              <a:gd name="connsiteX4243" fmla="*/ 998354 w 6717218"/>
              <a:gd name="connsiteY4243" fmla="*/ 3571824 h 5987027"/>
              <a:gd name="connsiteX4244" fmla="*/ 994949 w 6717218"/>
              <a:gd name="connsiteY4244" fmla="*/ 3565404 h 5987027"/>
              <a:gd name="connsiteX4245" fmla="*/ 955699 w 6717218"/>
              <a:gd name="connsiteY4245" fmla="*/ 3556824 h 5987027"/>
              <a:gd name="connsiteX4246" fmla="*/ 675062 w 6717218"/>
              <a:gd name="connsiteY4246" fmla="*/ 3495477 h 5987027"/>
              <a:gd name="connsiteX4247" fmla="*/ 570213 w 6717218"/>
              <a:gd name="connsiteY4247" fmla="*/ 3474561 h 5987027"/>
              <a:gd name="connsiteX4248" fmla="*/ 554305 w 6717218"/>
              <a:gd name="connsiteY4248" fmla="*/ 3472523 h 5987027"/>
              <a:gd name="connsiteX4249" fmla="*/ 540515 w 6717218"/>
              <a:gd name="connsiteY4249" fmla="*/ 3454131 h 5987027"/>
              <a:gd name="connsiteX4250" fmla="*/ 445997 w 6717218"/>
              <a:gd name="connsiteY4250" fmla="*/ 3328063 h 5987027"/>
              <a:gd name="connsiteX4251" fmla="*/ 441081 w 6717218"/>
              <a:gd name="connsiteY4251" fmla="*/ 3330613 h 5987027"/>
              <a:gd name="connsiteX4252" fmla="*/ 438253 w 6717218"/>
              <a:gd name="connsiteY4252" fmla="*/ 3331852 h 5987027"/>
              <a:gd name="connsiteX4253" fmla="*/ 375349 w 6717218"/>
              <a:gd name="connsiteY4253" fmla="*/ 3292742 h 5987027"/>
              <a:gd name="connsiteX4254" fmla="*/ 312116 w 6717218"/>
              <a:gd name="connsiteY4254" fmla="*/ 3253427 h 5987027"/>
              <a:gd name="connsiteX4255" fmla="*/ 324341 w 6717218"/>
              <a:gd name="connsiteY4255" fmla="*/ 3268524 h 5987027"/>
              <a:gd name="connsiteX4256" fmla="*/ 243070 w 6717218"/>
              <a:gd name="connsiteY4256" fmla="*/ 3258098 h 5987027"/>
              <a:gd name="connsiteX4257" fmla="*/ 228600 w 6717218"/>
              <a:gd name="connsiteY4257" fmla="*/ 3256523 h 5987027"/>
              <a:gd name="connsiteX4258" fmla="*/ 223852 w 6717218"/>
              <a:gd name="connsiteY4258" fmla="*/ 3243164 h 5987027"/>
              <a:gd name="connsiteX4259" fmla="*/ 210147 w 6717218"/>
              <a:gd name="connsiteY4259" fmla="*/ 3226614 h 5987027"/>
              <a:gd name="connsiteX4260" fmla="*/ 216400 w 6717218"/>
              <a:gd name="connsiteY4260" fmla="*/ 3236550 h 5987027"/>
              <a:gd name="connsiteX4261" fmla="*/ 209301 w 6717218"/>
              <a:gd name="connsiteY4261" fmla="*/ 3230250 h 5987027"/>
              <a:gd name="connsiteX4262" fmla="*/ 203999 w 6717218"/>
              <a:gd name="connsiteY4262" fmla="*/ 3222718 h 5987027"/>
              <a:gd name="connsiteX4263" fmla="*/ 205469 w 6717218"/>
              <a:gd name="connsiteY4263" fmla="*/ 3191822 h 5987027"/>
              <a:gd name="connsiteX4264" fmla="*/ 194315 w 6717218"/>
              <a:gd name="connsiteY4264" fmla="*/ 3174917 h 5987027"/>
              <a:gd name="connsiteX4265" fmla="*/ 155092 w 6717218"/>
              <a:gd name="connsiteY4265" fmla="*/ 3149718 h 5987027"/>
              <a:gd name="connsiteX4266" fmla="*/ 122249 w 6717218"/>
              <a:gd name="connsiteY4266" fmla="*/ 3134880 h 5987027"/>
              <a:gd name="connsiteX4267" fmla="*/ 106152 w 6717218"/>
              <a:gd name="connsiteY4267" fmla="*/ 3142506 h 5987027"/>
              <a:gd name="connsiteX4268" fmla="*/ 92280 w 6717218"/>
              <a:gd name="connsiteY4268" fmla="*/ 3149791 h 5987027"/>
              <a:gd name="connsiteX4269" fmla="*/ 110677 w 6717218"/>
              <a:gd name="connsiteY4269" fmla="*/ 3151696 h 5987027"/>
              <a:gd name="connsiteX4270" fmla="*/ 120729 w 6717218"/>
              <a:gd name="connsiteY4270" fmla="*/ 3155205 h 5987027"/>
              <a:gd name="connsiteX4271" fmla="*/ 137090 w 6717218"/>
              <a:gd name="connsiteY4271" fmla="*/ 3160916 h 5987027"/>
              <a:gd name="connsiteX4272" fmla="*/ 200688 w 6717218"/>
              <a:gd name="connsiteY4272" fmla="*/ 3240955 h 5987027"/>
              <a:gd name="connsiteX4273" fmla="*/ 209700 w 6717218"/>
              <a:gd name="connsiteY4273" fmla="*/ 3254465 h 5987027"/>
              <a:gd name="connsiteX4274" fmla="*/ 177089 w 6717218"/>
              <a:gd name="connsiteY4274" fmla="*/ 3250913 h 5987027"/>
              <a:gd name="connsiteX4275" fmla="*/ 119808 w 6717218"/>
              <a:gd name="connsiteY4275" fmla="*/ 3232047 h 5987027"/>
              <a:gd name="connsiteX4276" fmla="*/ 95335 w 6717218"/>
              <a:gd name="connsiteY4276" fmla="*/ 3208710 h 5987027"/>
              <a:gd name="connsiteX4277" fmla="*/ 57754 w 6717218"/>
              <a:gd name="connsiteY4277" fmla="*/ 3203936 h 5987027"/>
              <a:gd name="connsiteX4278" fmla="*/ 29874 w 6717218"/>
              <a:gd name="connsiteY4278" fmla="*/ 3168375 h 5987027"/>
              <a:gd name="connsiteX4279" fmla="*/ 16518 w 6717218"/>
              <a:gd name="connsiteY4279" fmla="*/ 3152246 h 5987027"/>
              <a:gd name="connsiteX4280" fmla="*/ 11466 w 6717218"/>
              <a:gd name="connsiteY4280" fmla="*/ 3145865 h 5987027"/>
              <a:gd name="connsiteX4281" fmla="*/ 46274 w 6717218"/>
              <a:gd name="connsiteY4281" fmla="*/ 3145027 h 5987027"/>
              <a:gd name="connsiteX4282" fmla="*/ 54947 w 6717218"/>
              <a:gd name="connsiteY4282" fmla="*/ 3145925 h 5987027"/>
              <a:gd name="connsiteX4283" fmla="*/ 48966 w 6717218"/>
              <a:gd name="connsiteY4283" fmla="*/ 3144100 h 5987027"/>
              <a:gd name="connsiteX4284" fmla="*/ 8182 w 6717218"/>
              <a:gd name="connsiteY4284" fmla="*/ 3117080 h 5987027"/>
              <a:gd name="connsiteX4285" fmla="*/ 0 w 6717218"/>
              <a:gd name="connsiteY4285" fmla="*/ 3114058 h 5987027"/>
              <a:gd name="connsiteX4286" fmla="*/ 0 w 6717218"/>
              <a:gd name="connsiteY4286" fmla="*/ 3027359 h 5987027"/>
              <a:gd name="connsiteX4287" fmla="*/ 29465 w 6717218"/>
              <a:gd name="connsiteY4287" fmla="*/ 3046849 h 5987027"/>
              <a:gd name="connsiteX4288" fmla="*/ 72309 w 6717218"/>
              <a:gd name="connsiteY4288" fmla="*/ 3074733 h 5987027"/>
              <a:gd name="connsiteX4289" fmla="*/ 162623 w 6717218"/>
              <a:gd name="connsiteY4289" fmla="*/ 3135295 h 5987027"/>
              <a:gd name="connsiteX4290" fmla="*/ 158572 w 6717218"/>
              <a:gd name="connsiteY4290" fmla="*/ 3130553 h 5987027"/>
              <a:gd name="connsiteX4291" fmla="*/ 109192 w 6717218"/>
              <a:gd name="connsiteY4291" fmla="*/ 3073553 h 5987027"/>
              <a:gd name="connsiteX4292" fmla="*/ 108297 w 6717218"/>
              <a:gd name="connsiteY4292" fmla="*/ 3048902 h 5987027"/>
              <a:gd name="connsiteX4293" fmla="*/ 107820 w 6717218"/>
              <a:gd name="connsiteY4293" fmla="*/ 3048150 h 5987027"/>
              <a:gd name="connsiteX4294" fmla="*/ 123860 w 6717218"/>
              <a:gd name="connsiteY4294" fmla="*/ 3050222 h 5987027"/>
              <a:gd name="connsiteX4295" fmla="*/ 140841 w 6717218"/>
              <a:gd name="connsiteY4295" fmla="*/ 3051648 h 5987027"/>
              <a:gd name="connsiteX4296" fmla="*/ 278136 w 6717218"/>
              <a:gd name="connsiteY4296" fmla="*/ 3211854 h 5987027"/>
              <a:gd name="connsiteX4297" fmla="*/ 350492 w 6717218"/>
              <a:gd name="connsiteY4297" fmla="*/ 3259350 h 5987027"/>
              <a:gd name="connsiteX4298" fmla="*/ 438252 w 6717218"/>
              <a:gd name="connsiteY4298" fmla="*/ 3317731 h 5987027"/>
              <a:gd name="connsiteX4299" fmla="*/ 420829 w 6717218"/>
              <a:gd name="connsiteY4299" fmla="*/ 3294493 h 5987027"/>
              <a:gd name="connsiteX4300" fmla="*/ 433332 w 6717218"/>
              <a:gd name="connsiteY4300" fmla="*/ 3295490 h 5987027"/>
              <a:gd name="connsiteX4301" fmla="*/ 506314 w 6717218"/>
              <a:gd name="connsiteY4301" fmla="*/ 3298136 h 5987027"/>
              <a:gd name="connsiteX4302" fmla="*/ 554964 w 6717218"/>
              <a:gd name="connsiteY4302" fmla="*/ 3307450 h 5987027"/>
              <a:gd name="connsiteX4303" fmla="*/ 506314 w 6717218"/>
              <a:gd name="connsiteY4303" fmla="*/ 3298136 h 5987027"/>
              <a:gd name="connsiteX4304" fmla="*/ 441363 w 6717218"/>
              <a:gd name="connsiteY4304" fmla="*/ 3283778 h 5987027"/>
              <a:gd name="connsiteX4305" fmla="*/ 409654 w 6717218"/>
              <a:gd name="connsiteY4305" fmla="*/ 3279591 h 5987027"/>
              <a:gd name="connsiteX4306" fmla="*/ 368193 w 6717218"/>
              <a:gd name="connsiteY4306" fmla="*/ 3224290 h 5987027"/>
              <a:gd name="connsiteX4307" fmla="*/ 302503 w 6717218"/>
              <a:gd name="connsiteY4307" fmla="*/ 3139938 h 5987027"/>
              <a:gd name="connsiteX4308" fmla="*/ 261338 w 6717218"/>
              <a:gd name="connsiteY4308" fmla="*/ 3094042 h 5987027"/>
              <a:gd name="connsiteX4309" fmla="*/ 257207 w 6717218"/>
              <a:gd name="connsiteY4309" fmla="*/ 3090787 h 5987027"/>
              <a:gd name="connsiteX4310" fmla="*/ 171932 w 6717218"/>
              <a:gd name="connsiteY4310" fmla="*/ 3034407 h 5987027"/>
              <a:gd name="connsiteX4311" fmla="*/ 137280 w 6717218"/>
              <a:gd name="connsiteY4311" fmla="*/ 3033688 h 5987027"/>
              <a:gd name="connsiteX4312" fmla="*/ 4925 w 6717218"/>
              <a:gd name="connsiteY4312" fmla="*/ 2970410 h 5987027"/>
              <a:gd name="connsiteX4313" fmla="*/ 0 w 6717218"/>
              <a:gd name="connsiteY4313" fmla="*/ 2967466 h 5987027"/>
              <a:gd name="connsiteX4314" fmla="*/ 0 w 6717218"/>
              <a:gd name="connsiteY4314" fmla="*/ 2867266 h 5987027"/>
              <a:gd name="connsiteX4315" fmla="*/ 38390 w 6717218"/>
              <a:gd name="connsiteY4315" fmla="*/ 2887921 h 5987027"/>
              <a:gd name="connsiteX4316" fmla="*/ 109833 w 6717218"/>
              <a:gd name="connsiteY4316" fmla="*/ 2936835 h 5987027"/>
              <a:gd name="connsiteX4317" fmla="*/ 118325 w 6717218"/>
              <a:gd name="connsiteY4317" fmla="*/ 2959994 h 5987027"/>
              <a:gd name="connsiteX4318" fmla="*/ 220310 w 6717218"/>
              <a:gd name="connsiteY4318" fmla="*/ 3021724 h 5987027"/>
              <a:gd name="connsiteX4319" fmla="*/ 223985 w 6717218"/>
              <a:gd name="connsiteY4319" fmla="*/ 3024650 h 5987027"/>
              <a:gd name="connsiteX4320" fmla="*/ 248714 w 6717218"/>
              <a:gd name="connsiteY4320" fmla="*/ 3027394 h 5987027"/>
              <a:gd name="connsiteX4321" fmla="*/ 310737 w 6717218"/>
              <a:gd name="connsiteY4321" fmla="*/ 3037676 h 5987027"/>
              <a:gd name="connsiteX4322" fmla="*/ 323047 w 6717218"/>
              <a:gd name="connsiteY4322" fmla="*/ 3039859 h 5987027"/>
              <a:gd name="connsiteX4323" fmla="*/ 276223 w 6717218"/>
              <a:gd name="connsiteY4323" fmla="*/ 3011340 h 5987027"/>
              <a:gd name="connsiteX4324" fmla="*/ 191381 w 6717218"/>
              <a:gd name="connsiteY4324" fmla="*/ 2989934 h 5987027"/>
              <a:gd name="connsiteX4325" fmla="*/ 162793 w 6717218"/>
              <a:gd name="connsiteY4325" fmla="*/ 2982467 h 5987027"/>
              <a:gd name="connsiteX4326" fmla="*/ 160435 w 6717218"/>
              <a:gd name="connsiteY4326" fmla="*/ 2979779 h 5987027"/>
              <a:gd name="connsiteX4327" fmla="*/ 155383 w 6717218"/>
              <a:gd name="connsiteY4327" fmla="*/ 2972850 h 5987027"/>
              <a:gd name="connsiteX4328" fmla="*/ 166841 w 6717218"/>
              <a:gd name="connsiteY4328" fmla="*/ 2975644 h 5987027"/>
              <a:gd name="connsiteX4329" fmla="*/ 184804 w 6717218"/>
              <a:gd name="connsiteY4329" fmla="*/ 2974623 h 5987027"/>
              <a:gd name="connsiteX4330" fmla="*/ 159068 w 6717218"/>
              <a:gd name="connsiteY4330" fmla="*/ 2966762 h 5987027"/>
              <a:gd name="connsiteX4331" fmla="*/ 149325 w 6717218"/>
              <a:gd name="connsiteY4331" fmla="*/ 2964538 h 5987027"/>
              <a:gd name="connsiteX4332" fmla="*/ 138444 w 6717218"/>
              <a:gd name="connsiteY4332" fmla="*/ 2949613 h 5987027"/>
              <a:gd name="connsiteX4333" fmla="*/ 139666 w 6717218"/>
              <a:gd name="connsiteY4333" fmla="*/ 2948092 h 5987027"/>
              <a:gd name="connsiteX4334" fmla="*/ 153864 w 6717218"/>
              <a:gd name="connsiteY4334" fmla="*/ 2936812 h 5987027"/>
              <a:gd name="connsiteX4335" fmla="*/ 137927 w 6717218"/>
              <a:gd name="connsiteY4335" fmla="*/ 2927105 h 5987027"/>
              <a:gd name="connsiteX4336" fmla="*/ 0 w 6717218"/>
              <a:gd name="connsiteY4336" fmla="*/ 2850479 h 5987027"/>
              <a:gd name="connsiteX4337" fmla="*/ 0 w 6717218"/>
              <a:gd name="connsiteY4337" fmla="*/ 2735601 h 5987027"/>
              <a:gd name="connsiteX4338" fmla="*/ 6462 w 6717218"/>
              <a:gd name="connsiteY4338" fmla="*/ 2740135 h 5987027"/>
              <a:gd name="connsiteX4339" fmla="*/ 84802 w 6717218"/>
              <a:gd name="connsiteY4339" fmla="*/ 2792217 h 5987027"/>
              <a:gd name="connsiteX4340" fmla="*/ 50150 w 6717218"/>
              <a:gd name="connsiteY4340" fmla="*/ 2791500 h 5987027"/>
              <a:gd name="connsiteX4341" fmla="*/ 73327 w 6717218"/>
              <a:gd name="connsiteY4341" fmla="*/ 2808246 h 5987027"/>
              <a:gd name="connsiteX4342" fmla="*/ 77985 w 6717218"/>
              <a:gd name="connsiteY4342" fmla="*/ 2809529 h 5987027"/>
              <a:gd name="connsiteX4343" fmla="*/ 84071 w 6717218"/>
              <a:gd name="connsiteY4343" fmla="*/ 2811056 h 5987027"/>
              <a:gd name="connsiteX4344" fmla="*/ 100910 w 6717218"/>
              <a:gd name="connsiteY4344" fmla="*/ 2828175 h 5987027"/>
              <a:gd name="connsiteX4345" fmla="*/ 137974 w 6717218"/>
              <a:gd name="connsiteY4345" fmla="*/ 2854955 h 5987027"/>
              <a:gd name="connsiteX4346" fmla="*/ 183289 w 6717218"/>
              <a:gd name="connsiteY4346" fmla="*/ 2881840 h 5987027"/>
              <a:gd name="connsiteX4347" fmla="*/ 182484 w 6717218"/>
              <a:gd name="connsiteY4347" fmla="*/ 2879969 h 5987027"/>
              <a:gd name="connsiteX4348" fmla="*/ 189719 w 6717218"/>
              <a:gd name="connsiteY4348" fmla="*/ 2884179 h 5987027"/>
              <a:gd name="connsiteX4349" fmla="*/ 191860 w 6717218"/>
              <a:gd name="connsiteY4349" fmla="*/ 2886925 h 5987027"/>
              <a:gd name="connsiteX4350" fmla="*/ 205449 w 6717218"/>
              <a:gd name="connsiteY4350" fmla="*/ 2894987 h 5987027"/>
              <a:gd name="connsiteX4351" fmla="*/ 206202 w 6717218"/>
              <a:gd name="connsiteY4351" fmla="*/ 2893772 h 5987027"/>
              <a:gd name="connsiteX4352" fmla="*/ 180510 w 6717218"/>
              <a:gd name="connsiteY4352" fmla="*/ 2851988 h 5987027"/>
              <a:gd name="connsiteX4353" fmla="*/ 158063 w 6717218"/>
              <a:gd name="connsiteY4353" fmla="*/ 2829630 h 5987027"/>
              <a:gd name="connsiteX4354" fmla="*/ 187392 w 6717218"/>
              <a:gd name="connsiteY4354" fmla="*/ 2836991 h 5987027"/>
              <a:gd name="connsiteX4355" fmla="*/ 206615 w 6717218"/>
              <a:gd name="connsiteY4355" fmla="*/ 2841463 h 5987027"/>
              <a:gd name="connsiteX4356" fmla="*/ 235613 w 6717218"/>
              <a:gd name="connsiteY4356" fmla="*/ 2841941 h 5987027"/>
              <a:gd name="connsiteX4357" fmla="*/ 244672 w 6717218"/>
              <a:gd name="connsiteY4357" fmla="*/ 2842634 h 5987027"/>
              <a:gd name="connsiteX4358" fmla="*/ 268707 w 6717218"/>
              <a:gd name="connsiteY4358" fmla="*/ 2867119 h 5987027"/>
              <a:gd name="connsiteX4359" fmla="*/ 369437 w 6717218"/>
              <a:gd name="connsiteY4359" fmla="*/ 2964643 h 5987027"/>
              <a:gd name="connsiteX4360" fmla="*/ 400175 w 6717218"/>
              <a:gd name="connsiteY4360" fmla="*/ 3003486 h 5987027"/>
              <a:gd name="connsiteX4361" fmla="*/ 369437 w 6717218"/>
              <a:gd name="connsiteY4361" fmla="*/ 2964643 h 5987027"/>
              <a:gd name="connsiteX4362" fmla="*/ 286273 w 6717218"/>
              <a:gd name="connsiteY4362" fmla="*/ 2862578 h 5987027"/>
              <a:gd name="connsiteX4363" fmla="*/ 269425 w 6717218"/>
              <a:gd name="connsiteY4363" fmla="*/ 2844525 h 5987027"/>
              <a:gd name="connsiteX4364" fmla="*/ 374833 w 6717218"/>
              <a:gd name="connsiteY4364" fmla="*/ 2852579 h 5987027"/>
              <a:gd name="connsiteX4365" fmla="*/ 531472 w 6717218"/>
              <a:gd name="connsiteY4365" fmla="*/ 2877962 h 5987027"/>
              <a:gd name="connsiteX4366" fmla="*/ 444151 w 6717218"/>
              <a:gd name="connsiteY4366" fmla="*/ 2852996 h 5987027"/>
              <a:gd name="connsiteX4367" fmla="*/ 253777 w 6717218"/>
              <a:gd name="connsiteY4367" fmla="*/ 2815941 h 5987027"/>
              <a:gd name="connsiteX4368" fmla="*/ 240359 w 6717218"/>
              <a:gd name="connsiteY4368" fmla="*/ 2813306 h 5987027"/>
              <a:gd name="connsiteX4369" fmla="*/ 217270 w 6717218"/>
              <a:gd name="connsiteY4369" fmla="*/ 2786543 h 5987027"/>
              <a:gd name="connsiteX4370" fmla="*/ 219171 w 6717218"/>
              <a:gd name="connsiteY4370" fmla="*/ 2786947 h 5987027"/>
              <a:gd name="connsiteX4371" fmla="*/ 249354 w 6717218"/>
              <a:gd name="connsiteY4371" fmla="*/ 2778919 h 5987027"/>
              <a:gd name="connsiteX4372" fmla="*/ 206630 w 6717218"/>
              <a:gd name="connsiteY4372" fmla="*/ 2766960 h 5987027"/>
              <a:gd name="connsiteX4373" fmla="*/ 197169 w 6717218"/>
              <a:gd name="connsiteY4373" fmla="*/ 2763242 h 5987027"/>
              <a:gd name="connsiteX4374" fmla="*/ 196355 w 6717218"/>
              <a:gd name="connsiteY4374" fmla="*/ 2762300 h 5987027"/>
              <a:gd name="connsiteX4375" fmla="*/ 173634 w 6717218"/>
              <a:gd name="connsiteY4375" fmla="*/ 2737914 h 5987027"/>
              <a:gd name="connsiteX4376" fmla="*/ 179055 w 6717218"/>
              <a:gd name="connsiteY4376" fmla="*/ 2737219 h 5987027"/>
              <a:gd name="connsiteX4377" fmla="*/ 183678 w 6717218"/>
              <a:gd name="connsiteY4377" fmla="*/ 2738251 h 5987027"/>
              <a:gd name="connsiteX4378" fmla="*/ 186381 w 6717218"/>
              <a:gd name="connsiteY4378" fmla="*/ 2734873 h 5987027"/>
              <a:gd name="connsiteX4379" fmla="*/ 182201 w 6717218"/>
              <a:gd name="connsiteY4379" fmla="*/ 2735657 h 5987027"/>
              <a:gd name="connsiteX4380" fmla="*/ 173116 w 6717218"/>
              <a:gd name="connsiteY4380" fmla="*/ 2737358 h 5987027"/>
              <a:gd name="connsiteX4381" fmla="*/ 172590 w 6717218"/>
              <a:gd name="connsiteY4381" fmla="*/ 2736795 h 5987027"/>
              <a:gd name="connsiteX4382" fmla="*/ 178866 w 6717218"/>
              <a:gd name="connsiteY4382" fmla="*/ 2717854 h 5987027"/>
              <a:gd name="connsiteX4383" fmla="*/ 181532 w 6717218"/>
              <a:gd name="connsiteY4383" fmla="*/ 2708978 h 5987027"/>
              <a:gd name="connsiteX4384" fmla="*/ 188955 w 6717218"/>
              <a:gd name="connsiteY4384" fmla="*/ 2709690 h 5987027"/>
              <a:gd name="connsiteX4385" fmla="*/ 170861 w 6717218"/>
              <a:gd name="connsiteY4385" fmla="*/ 2704713 h 5987027"/>
              <a:gd name="connsiteX4386" fmla="*/ 136734 w 6717218"/>
              <a:gd name="connsiteY4386" fmla="*/ 2694886 h 5987027"/>
              <a:gd name="connsiteX4387" fmla="*/ 132123 w 6717218"/>
              <a:gd name="connsiteY4387" fmla="*/ 2688838 h 5987027"/>
              <a:gd name="connsiteX4388" fmla="*/ 130498 w 6717218"/>
              <a:gd name="connsiteY4388" fmla="*/ 2685217 h 5987027"/>
              <a:gd name="connsiteX4389" fmla="*/ 145796 w 6717218"/>
              <a:gd name="connsiteY4389" fmla="*/ 2689990 h 5987027"/>
              <a:gd name="connsiteX4390" fmla="*/ 175074 w 6717218"/>
              <a:gd name="connsiteY4390" fmla="*/ 2698207 h 5987027"/>
              <a:gd name="connsiteX4391" fmla="*/ 146313 w 6717218"/>
              <a:gd name="connsiteY4391" fmla="*/ 2683250 h 5987027"/>
              <a:gd name="connsiteX4392" fmla="*/ 80161 w 6717218"/>
              <a:gd name="connsiteY4392" fmla="*/ 2651985 h 5987027"/>
              <a:gd name="connsiteX4393" fmla="*/ 28727 w 6717218"/>
              <a:gd name="connsiteY4393" fmla="*/ 2628149 h 5987027"/>
              <a:gd name="connsiteX4394" fmla="*/ 0 w 6717218"/>
              <a:gd name="connsiteY4394" fmla="*/ 2610661 h 5987027"/>
              <a:gd name="connsiteX4395" fmla="*/ 0 w 6717218"/>
              <a:gd name="connsiteY4395" fmla="*/ 2560565 h 5987027"/>
              <a:gd name="connsiteX4396" fmla="*/ 1109 w 6717218"/>
              <a:gd name="connsiteY4396" fmla="*/ 2565363 h 5987027"/>
              <a:gd name="connsiteX4397" fmla="*/ 104707 w 6717218"/>
              <a:gd name="connsiteY4397" fmla="*/ 2637053 h 5987027"/>
              <a:gd name="connsiteX4398" fmla="*/ 125648 w 6717218"/>
              <a:gd name="connsiteY4398" fmla="*/ 2649715 h 5987027"/>
              <a:gd name="connsiteX4399" fmla="*/ 136940 w 6717218"/>
              <a:gd name="connsiteY4399" fmla="*/ 2645789 h 5987027"/>
              <a:gd name="connsiteX4400" fmla="*/ 224760 w 6717218"/>
              <a:gd name="connsiteY4400" fmla="*/ 2657865 h 5987027"/>
              <a:gd name="connsiteX4401" fmla="*/ 247706 w 6717218"/>
              <a:gd name="connsiteY4401" fmla="*/ 2660621 h 5987027"/>
              <a:gd name="connsiteX4402" fmla="*/ 156996 w 6717218"/>
              <a:gd name="connsiteY4402" fmla="*/ 2635171 h 5987027"/>
              <a:gd name="connsiteX4403" fmla="*/ 112045 w 6717218"/>
              <a:gd name="connsiteY4403" fmla="*/ 2622437 h 5987027"/>
              <a:gd name="connsiteX4404" fmla="*/ 98121 w 6717218"/>
              <a:gd name="connsiteY4404" fmla="*/ 2605108 h 5987027"/>
              <a:gd name="connsiteX4405" fmla="*/ 49012 w 6717218"/>
              <a:gd name="connsiteY4405" fmla="*/ 2563190 h 5987027"/>
              <a:gd name="connsiteX4406" fmla="*/ 33124 w 6717218"/>
              <a:gd name="connsiteY4406" fmla="*/ 2544957 h 5987027"/>
              <a:gd name="connsiteX4407" fmla="*/ 50192 w 6717218"/>
              <a:gd name="connsiteY4407" fmla="*/ 2548491 h 5987027"/>
              <a:gd name="connsiteX4408" fmla="*/ 135273 w 6717218"/>
              <a:gd name="connsiteY4408" fmla="*/ 2562946 h 5987027"/>
              <a:gd name="connsiteX4409" fmla="*/ 196061 w 6717218"/>
              <a:gd name="connsiteY4409" fmla="*/ 2627498 h 5987027"/>
              <a:gd name="connsiteX4410" fmla="*/ 188321 w 6717218"/>
              <a:gd name="connsiteY4410" fmla="*/ 2601243 h 5987027"/>
              <a:gd name="connsiteX4411" fmla="*/ 162157 w 6717218"/>
              <a:gd name="connsiteY4411" fmla="*/ 2567514 h 5987027"/>
              <a:gd name="connsiteX4412" fmla="*/ 251610 w 6717218"/>
              <a:gd name="connsiteY4412" fmla="*/ 2582712 h 5987027"/>
              <a:gd name="connsiteX4413" fmla="*/ 313884 w 6717218"/>
              <a:gd name="connsiteY4413" fmla="*/ 2592030 h 5987027"/>
              <a:gd name="connsiteX4414" fmla="*/ 328467 w 6717218"/>
              <a:gd name="connsiteY4414" fmla="*/ 2602946 h 5987027"/>
              <a:gd name="connsiteX4415" fmla="*/ 330232 w 6717218"/>
              <a:gd name="connsiteY4415" fmla="*/ 2601590 h 5987027"/>
              <a:gd name="connsiteX4416" fmla="*/ 327775 w 6717218"/>
              <a:gd name="connsiteY4416" fmla="*/ 2594108 h 5987027"/>
              <a:gd name="connsiteX4417" fmla="*/ 340687 w 6717218"/>
              <a:gd name="connsiteY4417" fmla="*/ 2596040 h 5987027"/>
              <a:gd name="connsiteX4418" fmla="*/ 355284 w 6717218"/>
              <a:gd name="connsiteY4418" fmla="*/ 2596033 h 5987027"/>
              <a:gd name="connsiteX4419" fmla="*/ 391626 w 6717218"/>
              <a:gd name="connsiteY4419" fmla="*/ 2639685 h 5987027"/>
              <a:gd name="connsiteX4420" fmla="*/ 415764 w 6717218"/>
              <a:gd name="connsiteY4420" fmla="*/ 2668995 h 5987027"/>
              <a:gd name="connsiteX4421" fmla="*/ 468242 w 6717218"/>
              <a:gd name="connsiteY4421" fmla="*/ 2719195 h 5987027"/>
              <a:gd name="connsiteX4422" fmla="*/ 381388 w 6717218"/>
              <a:gd name="connsiteY4422" fmla="*/ 2595302 h 5987027"/>
              <a:gd name="connsiteX4423" fmla="*/ 390391 w 6717218"/>
              <a:gd name="connsiteY4423" fmla="*/ 2592873 h 5987027"/>
              <a:gd name="connsiteX4424" fmla="*/ 405293 w 6717218"/>
              <a:gd name="connsiteY4424" fmla="*/ 2613776 h 5987027"/>
              <a:gd name="connsiteX4425" fmla="*/ 516169 w 6717218"/>
              <a:gd name="connsiteY4425" fmla="*/ 2765043 h 5987027"/>
              <a:gd name="connsiteX4426" fmla="*/ 530188 w 6717218"/>
              <a:gd name="connsiteY4426" fmla="*/ 2778455 h 5987027"/>
              <a:gd name="connsiteX4427" fmla="*/ 641426 w 6717218"/>
              <a:gd name="connsiteY4427" fmla="*/ 2903207 h 5987027"/>
              <a:gd name="connsiteX4428" fmla="*/ 677310 w 6717218"/>
              <a:gd name="connsiteY4428" fmla="*/ 2945233 h 5987027"/>
              <a:gd name="connsiteX4429" fmla="*/ 683481 w 6717218"/>
              <a:gd name="connsiteY4429" fmla="*/ 2949483 h 5987027"/>
              <a:gd name="connsiteX4430" fmla="*/ 705712 w 6717218"/>
              <a:gd name="connsiteY4430" fmla="*/ 2978498 h 5987027"/>
              <a:gd name="connsiteX4431" fmla="*/ 744897 w 6717218"/>
              <a:gd name="connsiteY4431" fmla="*/ 3024391 h 5987027"/>
              <a:gd name="connsiteX4432" fmla="*/ 790873 w 6717218"/>
              <a:gd name="connsiteY4432" fmla="*/ 3077320 h 5987027"/>
              <a:gd name="connsiteX4433" fmla="*/ 616009 w 6717218"/>
              <a:gd name="connsiteY4433" fmla="*/ 3046823 h 5987027"/>
              <a:gd name="connsiteX4434" fmla="*/ 400441 w 6717218"/>
              <a:gd name="connsiteY4434" fmla="*/ 3015686 h 5987027"/>
              <a:gd name="connsiteX4435" fmla="*/ 411296 w 6717218"/>
              <a:gd name="connsiteY4435" fmla="*/ 3023017 h 5987027"/>
              <a:gd name="connsiteX4436" fmla="*/ 433258 w 6717218"/>
              <a:gd name="connsiteY4436" fmla="*/ 3038824 h 5987027"/>
              <a:gd name="connsiteX4437" fmla="*/ 486930 w 6717218"/>
              <a:gd name="connsiteY4437" fmla="*/ 3051165 h 5987027"/>
              <a:gd name="connsiteX4438" fmla="*/ 506306 w 6717218"/>
              <a:gd name="connsiteY4438" fmla="*/ 3052155 h 5987027"/>
              <a:gd name="connsiteX4439" fmla="*/ 672031 w 6717218"/>
              <a:gd name="connsiteY4439" fmla="*/ 3073882 h 5987027"/>
              <a:gd name="connsiteX4440" fmla="*/ 726658 w 6717218"/>
              <a:gd name="connsiteY4440" fmla="*/ 3082240 h 5987027"/>
              <a:gd name="connsiteX4441" fmla="*/ 734107 w 6717218"/>
              <a:gd name="connsiteY4441" fmla="*/ 3081425 h 5987027"/>
              <a:gd name="connsiteX4442" fmla="*/ 769896 w 6717218"/>
              <a:gd name="connsiteY4442" fmla="*/ 3088859 h 5987027"/>
              <a:gd name="connsiteX4443" fmla="*/ 806852 w 6717218"/>
              <a:gd name="connsiteY4443" fmla="*/ 3094513 h 5987027"/>
              <a:gd name="connsiteX4444" fmla="*/ 839107 w 6717218"/>
              <a:gd name="connsiteY4444" fmla="*/ 3128756 h 5987027"/>
              <a:gd name="connsiteX4445" fmla="*/ 814151 w 6717218"/>
              <a:gd name="connsiteY4445" fmla="*/ 3095629 h 5987027"/>
              <a:gd name="connsiteX4446" fmla="*/ 829547 w 6717218"/>
              <a:gd name="connsiteY4446" fmla="*/ 3097985 h 5987027"/>
              <a:gd name="connsiteX4447" fmla="*/ 969059 w 6717218"/>
              <a:gd name="connsiteY4447" fmla="*/ 3115409 h 5987027"/>
              <a:gd name="connsiteX4448" fmla="*/ 801814 w 6717218"/>
              <a:gd name="connsiteY4448" fmla="*/ 3079253 h 5987027"/>
              <a:gd name="connsiteX4449" fmla="*/ 735782 w 6717218"/>
              <a:gd name="connsiteY4449" fmla="*/ 2991601 h 5987027"/>
              <a:gd name="connsiteX4450" fmla="*/ 616707 w 6717218"/>
              <a:gd name="connsiteY4450" fmla="*/ 2846114 h 5987027"/>
              <a:gd name="connsiteX4451" fmla="*/ 395568 w 6717218"/>
              <a:gd name="connsiteY4451" fmla="*/ 2591477 h 5987027"/>
              <a:gd name="connsiteX4452" fmla="*/ 413200 w 6717218"/>
              <a:gd name="connsiteY4452" fmla="*/ 2586720 h 5987027"/>
              <a:gd name="connsiteX4453" fmla="*/ 413327 w 6717218"/>
              <a:gd name="connsiteY4453" fmla="*/ 2586681 h 5987027"/>
              <a:gd name="connsiteX4454" fmla="*/ 411835 w 6717218"/>
              <a:gd name="connsiteY4454" fmla="*/ 2586404 h 5987027"/>
              <a:gd name="connsiteX4455" fmla="*/ 387306 w 6717218"/>
              <a:gd name="connsiteY4455" fmla="*/ 2581962 h 5987027"/>
              <a:gd name="connsiteX4456" fmla="*/ 361110 w 6717218"/>
              <a:gd name="connsiteY4456" fmla="*/ 2551799 h 5987027"/>
              <a:gd name="connsiteX4457" fmla="*/ 381917 w 6717218"/>
              <a:gd name="connsiteY4457" fmla="*/ 2580987 h 5987027"/>
              <a:gd name="connsiteX4458" fmla="*/ 369815 w 6717218"/>
              <a:gd name="connsiteY4458" fmla="*/ 2578795 h 5987027"/>
              <a:gd name="connsiteX4459" fmla="*/ 332486 w 6717218"/>
              <a:gd name="connsiteY4459" fmla="*/ 2525546 h 5987027"/>
              <a:gd name="connsiteX4460" fmla="*/ 313860 w 6717218"/>
              <a:gd name="connsiteY4460" fmla="*/ 2498498 h 5987027"/>
              <a:gd name="connsiteX4461" fmla="*/ 307802 w 6717218"/>
              <a:gd name="connsiteY4461" fmla="*/ 2491585 h 5987027"/>
              <a:gd name="connsiteX4462" fmla="*/ 284385 w 6717218"/>
              <a:gd name="connsiteY4462" fmla="*/ 2480331 h 5987027"/>
              <a:gd name="connsiteX4463" fmla="*/ 115407 w 6717218"/>
              <a:gd name="connsiteY4463" fmla="*/ 2388961 h 5987027"/>
              <a:gd name="connsiteX4464" fmla="*/ 180913 w 6717218"/>
              <a:gd name="connsiteY4464" fmla="*/ 2444597 h 5987027"/>
              <a:gd name="connsiteX4465" fmla="*/ 154274 w 6717218"/>
              <a:gd name="connsiteY4465" fmla="*/ 2435550 h 5987027"/>
              <a:gd name="connsiteX4466" fmla="*/ 161587 w 6717218"/>
              <a:gd name="connsiteY4466" fmla="*/ 2442319 h 5987027"/>
              <a:gd name="connsiteX4467" fmla="*/ 241979 w 6717218"/>
              <a:gd name="connsiteY4467" fmla="*/ 2527051 h 5987027"/>
              <a:gd name="connsiteX4468" fmla="*/ 276005 w 6717218"/>
              <a:gd name="connsiteY4468" fmla="*/ 2561810 h 5987027"/>
              <a:gd name="connsiteX4469" fmla="*/ 138402 w 6717218"/>
              <a:gd name="connsiteY4469" fmla="*/ 2536895 h 5987027"/>
              <a:gd name="connsiteX4470" fmla="*/ 137491 w 6717218"/>
              <a:gd name="connsiteY4470" fmla="*/ 2535720 h 5987027"/>
              <a:gd name="connsiteX4471" fmla="*/ 112655 w 6717218"/>
              <a:gd name="connsiteY4471" fmla="*/ 2500208 h 5987027"/>
              <a:gd name="connsiteX4472" fmla="*/ 186172 w 6717218"/>
              <a:gd name="connsiteY4472" fmla="*/ 2535374 h 5987027"/>
              <a:gd name="connsiteX4473" fmla="*/ 115059 w 6717218"/>
              <a:gd name="connsiteY4473" fmla="*/ 2454613 h 5987027"/>
              <a:gd name="connsiteX4474" fmla="*/ 93589 w 6717218"/>
              <a:gd name="connsiteY4474" fmla="*/ 2429715 h 5987027"/>
              <a:gd name="connsiteX4475" fmla="*/ 93374 w 6717218"/>
              <a:gd name="connsiteY4475" fmla="*/ 2429510 h 5987027"/>
              <a:gd name="connsiteX4476" fmla="*/ 93548 w 6717218"/>
              <a:gd name="connsiteY4476" fmla="*/ 2429430 h 5987027"/>
              <a:gd name="connsiteX4477" fmla="*/ 92225 w 6717218"/>
              <a:gd name="connsiteY4477" fmla="*/ 2428420 h 5987027"/>
              <a:gd name="connsiteX4478" fmla="*/ 75025 w 6717218"/>
              <a:gd name="connsiteY4478" fmla="*/ 2412105 h 5987027"/>
              <a:gd name="connsiteX4479" fmla="*/ 58699 w 6717218"/>
              <a:gd name="connsiteY4479" fmla="*/ 2395557 h 5987027"/>
              <a:gd name="connsiteX4480" fmla="*/ 52132 w 6717218"/>
              <a:gd name="connsiteY4480" fmla="*/ 2385896 h 5987027"/>
              <a:gd name="connsiteX4481" fmla="*/ 24138 w 6717218"/>
              <a:gd name="connsiteY4481" fmla="*/ 2369661 h 5987027"/>
              <a:gd name="connsiteX4482" fmla="*/ 0 w 6717218"/>
              <a:gd name="connsiteY4482" fmla="*/ 2357495 h 5987027"/>
              <a:gd name="connsiteX4483" fmla="*/ 0 w 6717218"/>
              <a:gd name="connsiteY4483" fmla="*/ 2246916 h 5987027"/>
              <a:gd name="connsiteX4484" fmla="*/ 116365 w 6717218"/>
              <a:gd name="connsiteY4484" fmla="*/ 2335849 h 5987027"/>
              <a:gd name="connsiteX4485" fmla="*/ 105273 w 6717218"/>
              <a:gd name="connsiteY4485" fmla="*/ 2330866 h 5987027"/>
              <a:gd name="connsiteX4486" fmla="*/ 121071 w 6717218"/>
              <a:gd name="connsiteY4486" fmla="*/ 2341756 h 5987027"/>
              <a:gd name="connsiteX4487" fmla="*/ 134647 w 6717218"/>
              <a:gd name="connsiteY4487" fmla="*/ 2349822 h 5987027"/>
              <a:gd name="connsiteX4488" fmla="*/ 160740 w 6717218"/>
              <a:gd name="connsiteY4488" fmla="*/ 2369763 h 5987027"/>
              <a:gd name="connsiteX4489" fmla="*/ 294276 w 6717218"/>
              <a:gd name="connsiteY4489" fmla="*/ 2470057 h 5987027"/>
              <a:gd name="connsiteX4490" fmla="*/ 277348 w 6717218"/>
              <a:gd name="connsiteY4490" fmla="*/ 2445475 h 5987027"/>
              <a:gd name="connsiteX4491" fmla="*/ 257311 w 6717218"/>
              <a:gd name="connsiteY4491" fmla="*/ 2431077 h 5987027"/>
              <a:gd name="connsiteX4492" fmla="*/ 196093 w 6717218"/>
              <a:gd name="connsiteY4492" fmla="*/ 2385849 h 5987027"/>
              <a:gd name="connsiteX4493" fmla="*/ 264598 w 6717218"/>
              <a:gd name="connsiteY4493" fmla="*/ 2426961 h 5987027"/>
              <a:gd name="connsiteX4494" fmla="*/ 207628 w 6717218"/>
              <a:gd name="connsiteY4494" fmla="*/ 2344229 h 5987027"/>
              <a:gd name="connsiteX4495" fmla="*/ 212905 w 6717218"/>
              <a:gd name="connsiteY4495" fmla="*/ 2344373 h 5987027"/>
              <a:gd name="connsiteX4496" fmla="*/ 213026 w 6717218"/>
              <a:gd name="connsiteY4496" fmla="*/ 2344394 h 5987027"/>
              <a:gd name="connsiteX4497" fmla="*/ 220087 w 6717218"/>
              <a:gd name="connsiteY4497" fmla="*/ 2354689 h 5987027"/>
              <a:gd name="connsiteX4498" fmla="*/ 277628 w 6717218"/>
              <a:gd name="connsiteY4498" fmla="*/ 2434780 h 5987027"/>
              <a:gd name="connsiteX4499" fmla="*/ 319994 w 6717218"/>
              <a:gd name="connsiteY4499" fmla="*/ 2460204 h 5987027"/>
              <a:gd name="connsiteX4500" fmla="*/ 320688 w 6717218"/>
              <a:gd name="connsiteY4500" fmla="*/ 2460077 h 5987027"/>
              <a:gd name="connsiteX4501" fmla="*/ 365698 w 6717218"/>
              <a:gd name="connsiteY4501" fmla="*/ 2458231 h 5987027"/>
              <a:gd name="connsiteX4502" fmla="*/ 325554 w 6717218"/>
              <a:gd name="connsiteY4502" fmla="*/ 2393270 h 5987027"/>
              <a:gd name="connsiteX4503" fmla="*/ 299890 w 6717218"/>
              <a:gd name="connsiteY4503" fmla="*/ 2361180 h 5987027"/>
              <a:gd name="connsiteX4504" fmla="*/ 314287 w 6717218"/>
              <a:gd name="connsiteY4504" fmla="*/ 2364296 h 5987027"/>
              <a:gd name="connsiteX4505" fmla="*/ 332983 w 6717218"/>
              <a:gd name="connsiteY4505" fmla="*/ 2368019 h 5987027"/>
              <a:gd name="connsiteX4506" fmla="*/ 367140 w 6717218"/>
              <a:gd name="connsiteY4506" fmla="*/ 2401061 h 5987027"/>
              <a:gd name="connsiteX4507" fmla="*/ 395134 w 6717218"/>
              <a:gd name="connsiteY4507" fmla="*/ 2420747 h 5987027"/>
              <a:gd name="connsiteX4508" fmla="*/ 388514 w 6717218"/>
              <a:gd name="connsiteY4508" fmla="*/ 2399728 h 5987027"/>
              <a:gd name="connsiteX4509" fmla="*/ 372365 w 6717218"/>
              <a:gd name="connsiteY4509" fmla="*/ 2375206 h 5987027"/>
              <a:gd name="connsiteX4510" fmla="*/ 411349 w 6717218"/>
              <a:gd name="connsiteY4510" fmla="*/ 2381466 h 5987027"/>
              <a:gd name="connsiteX4511" fmla="*/ 429419 w 6717218"/>
              <a:gd name="connsiteY4511" fmla="*/ 2407177 h 5987027"/>
              <a:gd name="connsiteX4512" fmla="*/ 441048 w 6717218"/>
              <a:gd name="connsiteY4512" fmla="*/ 2423124 h 5987027"/>
              <a:gd name="connsiteX4513" fmla="*/ 462682 w 6717218"/>
              <a:gd name="connsiteY4513" fmla="*/ 2442437 h 5987027"/>
              <a:gd name="connsiteX4514" fmla="*/ 561106 w 6717218"/>
              <a:gd name="connsiteY4514" fmla="*/ 2541474 h 5987027"/>
              <a:gd name="connsiteX4515" fmla="*/ 663077 w 6717218"/>
              <a:gd name="connsiteY4515" fmla="*/ 2663055 h 5987027"/>
              <a:gd name="connsiteX4516" fmla="*/ 613301 w 6717218"/>
              <a:gd name="connsiteY4516" fmla="*/ 2587091 h 5987027"/>
              <a:gd name="connsiteX4517" fmla="*/ 470047 w 6717218"/>
              <a:gd name="connsiteY4517" fmla="*/ 2404792 h 5987027"/>
              <a:gd name="connsiteX4518" fmla="*/ 457133 w 6717218"/>
              <a:gd name="connsiteY4518" fmla="*/ 2388817 h 5987027"/>
              <a:gd name="connsiteX4519" fmla="*/ 490538 w 6717218"/>
              <a:gd name="connsiteY4519" fmla="*/ 2394179 h 5987027"/>
              <a:gd name="connsiteX4520" fmla="*/ 501384 w 6717218"/>
              <a:gd name="connsiteY4520" fmla="*/ 2404413 h 5987027"/>
              <a:gd name="connsiteX4521" fmla="*/ 514271 w 6717218"/>
              <a:gd name="connsiteY4521" fmla="*/ 2403717 h 5987027"/>
              <a:gd name="connsiteX4522" fmla="*/ 511407 w 6717218"/>
              <a:gd name="connsiteY4522" fmla="*/ 2402187 h 5987027"/>
              <a:gd name="connsiteX4523" fmla="*/ 507630 w 6717218"/>
              <a:gd name="connsiteY4523" fmla="*/ 2396924 h 5987027"/>
              <a:gd name="connsiteX4524" fmla="*/ 523528 w 6717218"/>
              <a:gd name="connsiteY4524" fmla="*/ 2399477 h 5987027"/>
              <a:gd name="connsiteX4525" fmla="*/ 517673 w 6717218"/>
              <a:gd name="connsiteY4525" fmla="*/ 2398017 h 5987027"/>
              <a:gd name="connsiteX4526" fmla="*/ 483895 w 6717218"/>
              <a:gd name="connsiteY4526" fmla="*/ 2380260 h 5987027"/>
              <a:gd name="connsiteX4527" fmla="*/ 473648 w 6717218"/>
              <a:gd name="connsiteY4527" fmla="*/ 2373557 h 5987027"/>
              <a:gd name="connsiteX4528" fmla="*/ 476930 w 6717218"/>
              <a:gd name="connsiteY4528" fmla="*/ 2377882 h 5987027"/>
              <a:gd name="connsiteX4529" fmla="*/ 443025 w 6717218"/>
              <a:gd name="connsiteY4529" fmla="*/ 2371362 h 5987027"/>
              <a:gd name="connsiteX4530" fmla="*/ 440753 w 6717218"/>
              <a:gd name="connsiteY4530" fmla="*/ 2368550 h 5987027"/>
              <a:gd name="connsiteX4531" fmla="*/ 408753 w 6717218"/>
              <a:gd name="connsiteY4531" fmla="*/ 2330240 h 5987027"/>
              <a:gd name="connsiteX4532" fmla="*/ 408356 w 6717218"/>
              <a:gd name="connsiteY4532" fmla="*/ 2329727 h 5987027"/>
              <a:gd name="connsiteX4533" fmla="*/ 383035 w 6717218"/>
              <a:gd name="connsiteY4533" fmla="*/ 2314035 h 5987027"/>
              <a:gd name="connsiteX4534" fmla="*/ 354050 w 6717218"/>
              <a:gd name="connsiteY4534" fmla="*/ 2299190 h 5987027"/>
              <a:gd name="connsiteX4535" fmla="*/ 364558 w 6717218"/>
              <a:gd name="connsiteY4535" fmla="*/ 2314890 h 5987027"/>
              <a:gd name="connsiteX4536" fmla="*/ 398381 w 6717218"/>
              <a:gd name="connsiteY4536" fmla="*/ 2363014 h 5987027"/>
              <a:gd name="connsiteX4537" fmla="*/ 377276 w 6717218"/>
              <a:gd name="connsiteY4537" fmla="*/ 2359091 h 5987027"/>
              <a:gd name="connsiteX4538" fmla="*/ 338448 w 6717218"/>
              <a:gd name="connsiteY4538" fmla="*/ 2291200 h 5987027"/>
              <a:gd name="connsiteX4539" fmla="*/ 258760 w 6717218"/>
              <a:gd name="connsiteY4539" fmla="*/ 2250388 h 5987027"/>
              <a:gd name="connsiteX4540" fmla="*/ 232204 w 6717218"/>
              <a:gd name="connsiteY4540" fmla="*/ 2238734 h 5987027"/>
              <a:gd name="connsiteX4541" fmla="*/ 216205 w 6717218"/>
              <a:gd name="connsiteY4541" fmla="*/ 2227176 h 5987027"/>
              <a:gd name="connsiteX4542" fmla="*/ 125930 w 6717218"/>
              <a:gd name="connsiteY4542" fmla="*/ 2159542 h 5987027"/>
              <a:gd name="connsiteX4543" fmla="*/ 87913 w 6717218"/>
              <a:gd name="connsiteY4543" fmla="*/ 2139814 h 5987027"/>
              <a:gd name="connsiteX4544" fmla="*/ 164128 w 6717218"/>
              <a:gd name="connsiteY4544" fmla="*/ 2208859 h 5987027"/>
              <a:gd name="connsiteX4545" fmla="*/ 142699 w 6717218"/>
              <a:gd name="connsiteY4545" fmla="*/ 2199457 h 5987027"/>
              <a:gd name="connsiteX4546" fmla="*/ 187815 w 6717218"/>
              <a:gd name="connsiteY4546" fmla="*/ 2250707 h 5987027"/>
              <a:gd name="connsiteX4547" fmla="*/ 38509 w 6717218"/>
              <a:gd name="connsiteY4547" fmla="*/ 2198377 h 5987027"/>
              <a:gd name="connsiteX4548" fmla="*/ 171450 w 6717218"/>
              <a:gd name="connsiteY4548" fmla="*/ 2295469 h 5987027"/>
              <a:gd name="connsiteX4549" fmla="*/ 124898 w 6717218"/>
              <a:gd name="connsiteY4549" fmla="*/ 2313525 h 5987027"/>
              <a:gd name="connsiteX4550" fmla="*/ 105581 w 6717218"/>
              <a:gd name="connsiteY4550" fmla="*/ 2309371 h 5987027"/>
              <a:gd name="connsiteX4551" fmla="*/ 160596 w 6717218"/>
              <a:gd name="connsiteY4551" fmla="*/ 2353100 h 5987027"/>
              <a:gd name="connsiteX4552" fmla="*/ 143635 w 6717218"/>
              <a:gd name="connsiteY4552" fmla="*/ 2347096 h 5987027"/>
              <a:gd name="connsiteX4553" fmla="*/ 91238 w 6717218"/>
              <a:gd name="connsiteY4553" fmla="*/ 2308384 h 5987027"/>
              <a:gd name="connsiteX4554" fmla="*/ 914 w 6717218"/>
              <a:gd name="connsiteY4554" fmla="*/ 2242165 h 5987027"/>
              <a:gd name="connsiteX4555" fmla="*/ 0 w 6717218"/>
              <a:gd name="connsiteY4555" fmla="*/ 2241465 h 5987027"/>
              <a:gd name="connsiteX4556" fmla="*/ 0 w 6717218"/>
              <a:gd name="connsiteY4556" fmla="*/ 1900475 h 5987027"/>
              <a:gd name="connsiteX4557" fmla="*/ 1124 w 6717218"/>
              <a:gd name="connsiteY4557" fmla="*/ 1903101 h 5987027"/>
              <a:gd name="connsiteX4558" fmla="*/ 8900 w 6717218"/>
              <a:gd name="connsiteY4558" fmla="*/ 1911826 h 5987027"/>
              <a:gd name="connsiteX4559" fmla="*/ 19006 w 6717218"/>
              <a:gd name="connsiteY4559" fmla="*/ 1922240 h 5987027"/>
              <a:gd name="connsiteX4560" fmla="*/ 6167 w 6717218"/>
              <a:gd name="connsiteY4560" fmla="*/ 1904042 h 5987027"/>
              <a:gd name="connsiteX4561" fmla="*/ 0 w 6717218"/>
              <a:gd name="connsiteY4561" fmla="*/ 1900385 h 5987027"/>
              <a:gd name="connsiteX4562" fmla="*/ 0 w 6717218"/>
              <a:gd name="connsiteY4562" fmla="*/ 1799504 h 5987027"/>
              <a:gd name="connsiteX4563" fmla="*/ 30314 w 6717218"/>
              <a:gd name="connsiteY4563" fmla="*/ 1821367 h 5987027"/>
              <a:gd name="connsiteX4564" fmla="*/ 75082 w 6717218"/>
              <a:gd name="connsiteY4564" fmla="*/ 1855691 h 5987027"/>
              <a:gd name="connsiteX4565" fmla="*/ 74772 w 6717218"/>
              <a:gd name="connsiteY4565" fmla="*/ 1876213 h 5987027"/>
              <a:gd name="connsiteX4566" fmla="*/ 173827 w 6717218"/>
              <a:gd name="connsiteY4566" fmla="*/ 1954326 h 5987027"/>
              <a:gd name="connsiteX4567" fmla="*/ 266217 w 6717218"/>
              <a:gd name="connsiteY4567" fmla="*/ 2029303 h 5987027"/>
              <a:gd name="connsiteX4568" fmla="*/ 340030 w 6717218"/>
              <a:gd name="connsiteY4568" fmla="*/ 2087851 h 5987027"/>
              <a:gd name="connsiteX4569" fmla="*/ 319935 w 6717218"/>
              <a:gd name="connsiteY4569" fmla="*/ 2076436 h 5987027"/>
              <a:gd name="connsiteX4570" fmla="*/ 228471 w 6717218"/>
              <a:gd name="connsiteY4570" fmla="*/ 2030391 h 5987027"/>
              <a:gd name="connsiteX4571" fmla="*/ 339050 w 6717218"/>
              <a:gd name="connsiteY4571" fmla="*/ 2095724 h 5987027"/>
              <a:gd name="connsiteX4572" fmla="*/ 314503 w 6717218"/>
              <a:gd name="connsiteY4572" fmla="*/ 2110655 h 5987027"/>
              <a:gd name="connsiteX4573" fmla="*/ 345844 w 6717218"/>
              <a:gd name="connsiteY4573" fmla="*/ 2131994 h 5987027"/>
              <a:gd name="connsiteX4574" fmla="*/ 368365 w 6717218"/>
              <a:gd name="connsiteY4574" fmla="*/ 2154524 h 5987027"/>
              <a:gd name="connsiteX4575" fmla="*/ 359899 w 6717218"/>
              <a:gd name="connsiteY4575" fmla="*/ 2154251 h 5987027"/>
              <a:gd name="connsiteX4576" fmla="*/ 341748 w 6717218"/>
              <a:gd name="connsiteY4576" fmla="*/ 2137622 h 5987027"/>
              <a:gd name="connsiteX4577" fmla="*/ 312989 w 6717218"/>
              <a:gd name="connsiteY4577" fmla="*/ 2117878 h 5987027"/>
              <a:gd name="connsiteX4578" fmla="*/ 300615 w 6717218"/>
              <a:gd name="connsiteY4578" fmla="*/ 2121798 h 5987027"/>
              <a:gd name="connsiteX4579" fmla="*/ 166337 w 6717218"/>
              <a:gd name="connsiteY4579" fmla="*/ 2020236 h 5987027"/>
              <a:gd name="connsiteX4580" fmla="*/ 189187 w 6717218"/>
              <a:gd name="connsiteY4580" fmla="*/ 2047604 h 5987027"/>
              <a:gd name="connsiteX4581" fmla="*/ 252114 w 6717218"/>
              <a:gd name="connsiteY4581" fmla="*/ 2098796 h 5987027"/>
              <a:gd name="connsiteX4582" fmla="*/ 266876 w 6717218"/>
              <a:gd name="connsiteY4582" fmla="*/ 2110382 h 5987027"/>
              <a:gd name="connsiteX4583" fmla="*/ 260304 w 6717218"/>
              <a:gd name="connsiteY4583" fmla="*/ 2106856 h 5987027"/>
              <a:gd name="connsiteX4584" fmla="*/ 240812 w 6717218"/>
              <a:gd name="connsiteY4584" fmla="*/ 2129610 h 5987027"/>
              <a:gd name="connsiteX4585" fmla="*/ 192382 w 6717218"/>
              <a:gd name="connsiteY4585" fmla="*/ 2098982 h 5987027"/>
              <a:gd name="connsiteX4586" fmla="*/ 215056 w 6717218"/>
              <a:gd name="connsiteY4586" fmla="*/ 2124071 h 5987027"/>
              <a:gd name="connsiteX4587" fmla="*/ 295804 w 6717218"/>
              <a:gd name="connsiteY4587" fmla="*/ 2197583 h 5987027"/>
              <a:gd name="connsiteX4588" fmla="*/ 214338 w 6717218"/>
              <a:gd name="connsiteY4588" fmla="*/ 2158725 h 5987027"/>
              <a:gd name="connsiteX4589" fmla="*/ 135237 w 6717218"/>
              <a:gd name="connsiteY4589" fmla="*/ 2134971 h 5987027"/>
              <a:gd name="connsiteX4590" fmla="*/ 215006 w 6717218"/>
              <a:gd name="connsiteY4590" fmla="*/ 2186939 h 5987027"/>
              <a:gd name="connsiteX4591" fmla="*/ 382575 w 6717218"/>
              <a:gd name="connsiteY4591" fmla="*/ 2300515 h 5987027"/>
              <a:gd name="connsiteX4592" fmla="*/ 388798 w 6717218"/>
              <a:gd name="connsiteY4592" fmla="*/ 2304460 h 5987027"/>
              <a:gd name="connsiteX4593" fmla="*/ 381023 w 6717218"/>
              <a:gd name="connsiteY4593" fmla="*/ 2294414 h 5987027"/>
              <a:gd name="connsiteX4594" fmla="*/ 373962 w 6717218"/>
              <a:gd name="connsiteY4594" fmla="*/ 2273814 h 5987027"/>
              <a:gd name="connsiteX4595" fmla="*/ 448864 w 6717218"/>
              <a:gd name="connsiteY4595" fmla="*/ 2341519 h 5987027"/>
              <a:gd name="connsiteX4596" fmla="*/ 450551 w 6717218"/>
              <a:gd name="connsiteY4596" fmla="*/ 2343690 h 5987027"/>
              <a:gd name="connsiteX4597" fmla="*/ 470073 w 6717218"/>
              <a:gd name="connsiteY4597" fmla="*/ 2356513 h 5987027"/>
              <a:gd name="connsiteX4598" fmla="*/ 492058 w 6717218"/>
              <a:gd name="connsiteY4598" fmla="*/ 2370716 h 5987027"/>
              <a:gd name="connsiteX4599" fmla="*/ 489749 w 6717218"/>
              <a:gd name="connsiteY4599" fmla="*/ 2366742 h 5987027"/>
              <a:gd name="connsiteX4600" fmla="*/ 460289 w 6717218"/>
              <a:gd name="connsiteY4600" fmla="*/ 2308794 h 5987027"/>
              <a:gd name="connsiteX4601" fmla="*/ 446509 w 6717218"/>
              <a:gd name="connsiteY4601" fmla="*/ 2277913 h 5987027"/>
              <a:gd name="connsiteX4602" fmla="*/ 483060 w 6717218"/>
              <a:gd name="connsiteY4602" fmla="*/ 2322046 h 5987027"/>
              <a:gd name="connsiteX4603" fmla="*/ 482875 w 6717218"/>
              <a:gd name="connsiteY4603" fmla="*/ 2322611 h 5987027"/>
              <a:gd name="connsiteX4604" fmla="*/ 488313 w 6717218"/>
              <a:gd name="connsiteY4604" fmla="*/ 2326209 h 5987027"/>
              <a:gd name="connsiteX4605" fmla="*/ 491140 w 6717218"/>
              <a:gd name="connsiteY4605" fmla="*/ 2330012 h 5987027"/>
              <a:gd name="connsiteX4606" fmla="*/ 495392 w 6717218"/>
              <a:gd name="connsiteY4606" fmla="*/ 2329224 h 5987027"/>
              <a:gd name="connsiteX4607" fmla="*/ 483060 w 6717218"/>
              <a:gd name="connsiteY4607" fmla="*/ 2322046 h 5987027"/>
              <a:gd name="connsiteX4608" fmla="*/ 508644 w 6717218"/>
              <a:gd name="connsiteY4608" fmla="*/ 2306453 h 5987027"/>
              <a:gd name="connsiteX4609" fmla="*/ 513799 w 6717218"/>
              <a:gd name="connsiteY4609" fmla="*/ 2311844 h 5987027"/>
              <a:gd name="connsiteX4610" fmla="*/ 503356 w 6717218"/>
              <a:gd name="connsiteY4610" fmla="*/ 2296252 h 5987027"/>
              <a:gd name="connsiteX4611" fmla="*/ 459399 w 6717218"/>
              <a:gd name="connsiteY4611" fmla="*/ 2228075 h 5987027"/>
              <a:gd name="connsiteX4612" fmla="*/ 448380 w 6717218"/>
              <a:gd name="connsiteY4612" fmla="*/ 2211038 h 5987027"/>
              <a:gd name="connsiteX4613" fmla="*/ 440404 w 6717218"/>
              <a:gd name="connsiteY4613" fmla="*/ 2198594 h 5987027"/>
              <a:gd name="connsiteX4614" fmla="*/ 449782 w 6717218"/>
              <a:gd name="connsiteY4614" fmla="*/ 2200281 h 5987027"/>
              <a:gd name="connsiteX4615" fmla="*/ 468470 w 6717218"/>
              <a:gd name="connsiteY4615" fmla="*/ 2227653 h 5987027"/>
              <a:gd name="connsiteX4616" fmla="*/ 542339 w 6717218"/>
              <a:gd name="connsiteY4616" fmla="*/ 2333157 h 5987027"/>
              <a:gd name="connsiteX4617" fmla="*/ 555318 w 6717218"/>
              <a:gd name="connsiteY4617" fmla="*/ 2333266 h 5987027"/>
              <a:gd name="connsiteX4618" fmla="*/ 576540 w 6717218"/>
              <a:gd name="connsiteY4618" fmla="*/ 2360952 h 5987027"/>
              <a:gd name="connsiteX4619" fmla="*/ 588641 w 6717218"/>
              <a:gd name="connsiteY4619" fmla="*/ 2382388 h 5987027"/>
              <a:gd name="connsiteX4620" fmla="*/ 596605 w 6717218"/>
              <a:gd name="connsiteY4620" fmla="*/ 2385272 h 5987027"/>
              <a:gd name="connsiteX4621" fmla="*/ 582178 w 6717218"/>
              <a:gd name="connsiteY4621" fmla="*/ 2356870 h 5987027"/>
              <a:gd name="connsiteX4622" fmla="*/ 558997 w 6717218"/>
              <a:gd name="connsiteY4622" fmla="*/ 2326867 h 5987027"/>
              <a:gd name="connsiteX4623" fmla="*/ 586962 w 6717218"/>
              <a:gd name="connsiteY4623" fmla="*/ 2320281 h 5987027"/>
              <a:gd name="connsiteX4624" fmla="*/ 502085 w 6717218"/>
              <a:gd name="connsiteY4624" fmla="*/ 2223887 h 5987027"/>
              <a:gd name="connsiteX4625" fmla="*/ 574769 w 6717218"/>
              <a:gd name="connsiteY4625" fmla="*/ 2296017 h 5987027"/>
              <a:gd name="connsiteX4626" fmla="*/ 590335 w 6717218"/>
              <a:gd name="connsiteY4626" fmla="*/ 2313100 h 5987027"/>
              <a:gd name="connsiteX4627" fmla="*/ 538308 w 6717218"/>
              <a:gd name="connsiteY4627" fmla="*/ 2234555 h 5987027"/>
              <a:gd name="connsiteX4628" fmla="*/ 524590 w 6717218"/>
              <a:gd name="connsiteY4628" fmla="*/ 2213731 h 5987027"/>
              <a:gd name="connsiteX4629" fmla="*/ 703608 w 6717218"/>
              <a:gd name="connsiteY4629" fmla="*/ 2245914 h 5987027"/>
              <a:gd name="connsiteX4630" fmla="*/ 711511 w 6717218"/>
              <a:gd name="connsiteY4630" fmla="*/ 2242283 h 5987027"/>
              <a:gd name="connsiteX4631" fmla="*/ 713354 w 6717218"/>
              <a:gd name="connsiteY4631" fmla="*/ 2231773 h 5987027"/>
              <a:gd name="connsiteX4632" fmla="*/ 667582 w 6717218"/>
              <a:gd name="connsiteY4632" fmla="*/ 2222716 h 5987027"/>
              <a:gd name="connsiteX4633" fmla="*/ 543867 w 6717218"/>
              <a:gd name="connsiteY4633" fmla="*/ 2192002 h 5987027"/>
              <a:gd name="connsiteX4634" fmla="*/ 650241 w 6717218"/>
              <a:gd name="connsiteY4634" fmla="*/ 2202809 h 5987027"/>
              <a:gd name="connsiteX4635" fmla="*/ 725946 w 6717218"/>
              <a:gd name="connsiteY4635" fmla="*/ 2216391 h 5987027"/>
              <a:gd name="connsiteX4636" fmla="*/ 723474 w 6717218"/>
              <a:gd name="connsiteY4636" fmla="*/ 2204801 h 5987027"/>
              <a:gd name="connsiteX4637" fmla="*/ 720068 w 6717218"/>
              <a:gd name="connsiteY4637" fmla="*/ 2198382 h 5987027"/>
              <a:gd name="connsiteX4638" fmla="*/ 680820 w 6717218"/>
              <a:gd name="connsiteY4638" fmla="*/ 2189802 h 5987027"/>
              <a:gd name="connsiteX4639" fmla="*/ 481011 w 6717218"/>
              <a:gd name="connsiteY4639" fmla="*/ 2146123 h 5987027"/>
              <a:gd name="connsiteX4640" fmla="*/ 473711 w 6717218"/>
              <a:gd name="connsiteY4640" fmla="*/ 2134630 h 5987027"/>
              <a:gd name="connsiteX4641" fmla="*/ 403751 w 6717218"/>
              <a:gd name="connsiteY4641" fmla="*/ 2029658 h 5987027"/>
              <a:gd name="connsiteX4642" fmla="*/ 410406 w 6717218"/>
              <a:gd name="connsiteY4642" fmla="*/ 2010244 h 5987027"/>
              <a:gd name="connsiteX4643" fmla="*/ 340927 w 6717218"/>
              <a:gd name="connsiteY4643" fmla="*/ 1912308 h 5987027"/>
              <a:gd name="connsiteX4644" fmla="*/ 173855 w 6717218"/>
              <a:gd name="connsiteY4644" fmla="*/ 1675361 h 5987027"/>
              <a:gd name="connsiteX4645" fmla="*/ 186996 w 6717218"/>
              <a:gd name="connsiteY4645" fmla="*/ 1678382 h 5987027"/>
              <a:gd name="connsiteX4646" fmla="*/ 229339 w 6717218"/>
              <a:gd name="connsiteY4646" fmla="*/ 1740317 h 5987027"/>
              <a:gd name="connsiteX4647" fmla="*/ 341581 w 6717218"/>
              <a:gd name="connsiteY4647" fmla="*/ 1898792 h 5987027"/>
              <a:gd name="connsiteX4648" fmla="*/ 371129 w 6717218"/>
              <a:gd name="connsiteY4648" fmla="*/ 1922297 h 5987027"/>
              <a:gd name="connsiteX4649" fmla="*/ 209222 w 6717218"/>
              <a:gd name="connsiteY4649" fmla="*/ 1689992 h 5987027"/>
              <a:gd name="connsiteX4650" fmla="*/ 208176 w 6717218"/>
              <a:gd name="connsiteY4650" fmla="*/ 1683254 h 5987027"/>
              <a:gd name="connsiteX4651" fmla="*/ 212049 w 6717218"/>
              <a:gd name="connsiteY4651" fmla="*/ 1684144 h 5987027"/>
              <a:gd name="connsiteX4652" fmla="*/ 231426 w 6717218"/>
              <a:gd name="connsiteY4652" fmla="*/ 1685133 h 5987027"/>
              <a:gd name="connsiteX4653" fmla="*/ 243192 w 6717218"/>
              <a:gd name="connsiteY4653" fmla="*/ 1686675 h 5987027"/>
              <a:gd name="connsiteX4654" fmla="*/ 292137 w 6717218"/>
              <a:gd name="connsiteY4654" fmla="*/ 1766003 h 5987027"/>
              <a:gd name="connsiteX4655" fmla="*/ 345313 w 6717218"/>
              <a:gd name="connsiteY4655" fmla="*/ 1841494 h 5987027"/>
              <a:gd name="connsiteX4656" fmla="*/ 368479 w 6717218"/>
              <a:gd name="connsiteY4656" fmla="*/ 1851966 h 5987027"/>
              <a:gd name="connsiteX4657" fmla="*/ 257888 w 6717218"/>
              <a:gd name="connsiteY4657" fmla="*/ 1688602 h 5987027"/>
              <a:gd name="connsiteX4658" fmla="*/ 366720 w 6717218"/>
              <a:gd name="connsiteY4658" fmla="*/ 1702872 h 5987027"/>
              <a:gd name="connsiteX4659" fmla="*/ 403973 w 6717218"/>
              <a:gd name="connsiteY4659" fmla="*/ 1757070 h 5987027"/>
              <a:gd name="connsiteX4660" fmla="*/ 439149 w 6717218"/>
              <a:gd name="connsiteY4660" fmla="*/ 1809296 h 5987027"/>
              <a:gd name="connsiteX4661" fmla="*/ 482047 w 6717218"/>
              <a:gd name="connsiteY4661" fmla="*/ 1852925 h 5987027"/>
              <a:gd name="connsiteX4662" fmla="*/ 401940 w 6717218"/>
              <a:gd name="connsiteY4662" fmla="*/ 1732723 h 5987027"/>
              <a:gd name="connsiteX4663" fmla="*/ 380793 w 6717218"/>
              <a:gd name="connsiteY4663" fmla="*/ 1704717 h 5987027"/>
              <a:gd name="connsiteX4664" fmla="*/ 395808 w 6717218"/>
              <a:gd name="connsiteY4664" fmla="*/ 1706685 h 5987027"/>
              <a:gd name="connsiteX4665" fmla="*/ 462437 w 6717218"/>
              <a:gd name="connsiteY4665" fmla="*/ 1805706 h 5987027"/>
              <a:gd name="connsiteX4666" fmla="*/ 465763 w 6717218"/>
              <a:gd name="connsiteY4666" fmla="*/ 1795999 h 5987027"/>
              <a:gd name="connsiteX4667" fmla="*/ 436390 w 6717218"/>
              <a:gd name="connsiteY4667" fmla="*/ 1751942 h 5987027"/>
              <a:gd name="connsiteX4668" fmla="*/ 405181 w 6717218"/>
              <a:gd name="connsiteY4668" fmla="*/ 1708089 h 5987027"/>
              <a:gd name="connsiteX4669" fmla="*/ 451777 w 6717218"/>
              <a:gd name="connsiteY4669" fmla="*/ 1715218 h 5987027"/>
              <a:gd name="connsiteX4670" fmla="*/ 459226 w 6717218"/>
              <a:gd name="connsiteY4670" fmla="*/ 1714402 h 5987027"/>
              <a:gd name="connsiteX4671" fmla="*/ 495016 w 6717218"/>
              <a:gd name="connsiteY4671" fmla="*/ 1721836 h 5987027"/>
              <a:gd name="connsiteX4672" fmla="*/ 554667 w 6717218"/>
              <a:gd name="connsiteY4672" fmla="*/ 1730963 h 5987027"/>
              <a:gd name="connsiteX4673" fmla="*/ 694180 w 6717218"/>
              <a:gd name="connsiteY4673" fmla="*/ 1748389 h 5987027"/>
              <a:gd name="connsiteX4674" fmla="*/ 526337 w 6717218"/>
              <a:gd name="connsiteY4674" fmla="*/ 1712101 h 5987027"/>
              <a:gd name="connsiteX4675" fmla="*/ 391273 w 6717218"/>
              <a:gd name="connsiteY4675" fmla="*/ 1688547 h 5987027"/>
              <a:gd name="connsiteX4676" fmla="*/ 264059 w 6717218"/>
              <a:gd name="connsiteY4676" fmla="*/ 1509790 h 5987027"/>
              <a:gd name="connsiteX4677" fmla="*/ 269257 w 6717218"/>
              <a:gd name="connsiteY4677" fmla="*/ 1508990 h 5987027"/>
              <a:gd name="connsiteX4678" fmla="*/ 268210 w 6717218"/>
              <a:gd name="connsiteY4678" fmla="*/ 1506077 h 5987027"/>
              <a:gd name="connsiteX4679" fmla="*/ 259443 w 6717218"/>
              <a:gd name="connsiteY4679" fmla="*/ 1503306 h 5987027"/>
              <a:gd name="connsiteX4680" fmla="*/ 179274 w 6717218"/>
              <a:gd name="connsiteY4680" fmla="*/ 1390656 h 5987027"/>
              <a:gd name="connsiteX4681" fmla="*/ 3 w 6717218"/>
              <a:gd name="connsiteY4681" fmla="*/ 1145800 h 5987027"/>
              <a:gd name="connsiteX4682" fmla="*/ 1 w 6717218"/>
              <a:gd name="connsiteY4682" fmla="*/ 0 h 5987027"/>
              <a:gd name="connsiteX4683" fmla="*/ 1268252 w 6717218"/>
              <a:gd name="connsiteY4683" fmla="*/ 1 h 5987027"/>
              <a:gd name="connsiteX4684" fmla="*/ 1290242 w 6717218"/>
              <a:gd name="connsiteY4684" fmla="*/ 35335 h 5987027"/>
              <a:gd name="connsiteX4685" fmla="*/ 1402241 w 6717218"/>
              <a:gd name="connsiteY4685" fmla="*/ 173635 h 5987027"/>
              <a:gd name="connsiteX4686" fmla="*/ 1657503 w 6717218"/>
              <a:gd name="connsiteY4686" fmla="*/ 494345 h 5987027"/>
              <a:gd name="connsiteX4687" fmla="*/ 1777190 w 6717218"/>
              <a:gd name="connsiteY4687" fmla="*/ 602981 h 5987027"/>
              <a:gd name="connsiteX4688" fmla="*/ 1777311 w 6717218"/>
              <a:gd name="connsiteY4688" fmla="*/ 603036 h 5987027"/>
              <a:gd name="connsiteX4689" fmla="*/ 1776364 w 6717218"/>
              <a:gd name="connsiteY4689" fmla="*/ 601851 h 5987027"/>
              <a:gd name="connsiteX4690" fmla="*/ 1482107 w 6717218"/>
              <a:gd name="connsiteY4690" fmla="*/ 237540 h 5987027"/>
              <a:gd name="connsiteX4691" fmla="*/ 1395387 w 6717218"/>
              <a:gd name="connsiteY4691" fmla="*/ 115944 h 5987027"/>
              <a:gd name="connsiteX4692" fmla="*/ 1456035 w 6717218"/>
              <a:gd name="connsiteY4692" fmla="*/ 160130 h 5987027"/>
              <a:gd name="connsiteX4693" fmla="*/ 1629119 w 6717218"/>
              <a:gd name="connsiteY4693" fmla="*/ 362472 h 5987027"/>
              <a:gd name="connsiteX4694" fmla="*/ 1596437 w 6717218"/>
              <a:gd name="connsiteY4694" fmla="*/ 311698 h 5987027"/>
              <a:gd name="connsiteX4695" fmla="*/ 1460834 w 6717218"/>
              <a:gd name="connsiteY4695" fmla="*/ 138793 h 5987027"/>
              <a:gd name="connsiteX4696" fmla="*/ 1374239 w 6717218"/>
              <a:gd name="connsiteY4696" fmla="*/ 44258 h 5987027"/>
              <a:gd name="connsiteX4697" fmla="*/ 1333948 w 6717218"/>
              <a:gd name="connsiteY4697" fmla="*/ 0 h 5987027"/>
              <a:gd name="connsiteX4698" fmla="*/ 1355958 w 6717218"/>
              <a:gd name="connsiteY4698" fmla="*/ 1 h 5987027"/>
              <a:gd name="connsiteX4699" fmla="*/ 1404862 w 6717218"/>
              <a:gd name="connsiteY4699" fmla="*/ 50014 h 5987027"/>
              <a:gd name="connsiteX4700" fmla="*/ 1437156 w 6717218"/>
              <a:gd name="connsiteY4700" fmla="*/ 85637 h 5987027"/>
              <a:gd name="connsiteX4701" fmla="*/ 1477951 w 6717218"/>
              <a:gd name="connsiteY4701" fmla="*/ 109380 h 5987027"/>
              <a:gd name="connsiteX4702" fmla="*/ 1502562 w 6717218"/>
              <a:gd name="connsiteY4702" fmla="*/ 147835 h 5987027"/>
              <a:gd name="connsiteX4703" fmla="*/ 1544307 w 6717218"/>
              <a:gd name="connsiteY4703" fmla="*/ 172131 h 5987027"/>
              <a:gd name="connsiteX4704" fmla="*/ 1617801 w 6717218"/>
              <a:gd name="connsiteY4704" fmla="*/ 261896 h 5987027"/>
              <a:gd name="connsiteX4705" fmla="*/ 1593174 w 6717218"/>
              <a:gd name="connsiteY4705" fmla="*/ 208192 h 5987027"/>
              <a:gd name="connsiteX4706" fmla="*/ 1542464 w 6717218"/>
              <a:gd name="connsiteY4706" fmla="*/ 146926 h 5987027"/>
              <a:gd name="connsiteX4707" fmla="*/ 1539192 w 6717218"/>
              <a:gd name="connsiteY4707" fmla="*/ 113268 h 5987027"/>
              <a:gd name="connsiteX4708" fmla="*/ 1473826 w 6717218"/>
              <a:gd name="connsiteY4708" fmla="*/ 32995 h 5987027"/>
              <a:gd name="connsiteX4709" fmla="*/ 1440545 w 6717218"/>
              <a:gd name="connsiteY4709" fmla="*/ 1 h 5987027"/>
              <a:gd name="connsiteX4710" fmla="*/ 1446444 w 6717218"/>
              <a:gd name="connsiteY4710" fmla="*/ 1 h 5987027"/>
              <a:gd name="connsiteX4711" fmla="*/ 1501607 w 6717218"/>
              <a:gd name="connsiteY4711" fmla="*/ 60277 h 5987027"/>
              <a:gd name="connsiteX4712" fmla="*/ 1589885 w 6717218"/>
              <a:gd name="connsiteY4712" fmla="*/ 159284 h 5987027"/>
              <a:gd name="connsiteX4713" fmla="*/ 1654413 w 6717218"/>
              <a:gd name="connsiteY4713" fmla="*/ 212079 h 5987027"/>
              <a:gd name="connsiteX4714" fmla="*/ 1714128 w 6717218"/>
              <a:gd name="connsiteY4714" fmla="*/ 270964 h 5987027"/>
              <a:gd name="connsiteX4715" fmla="*/ 1757343 w 6717218"/>
              <a:gd name="connsiteY4715" fmla="*/ 264362 h 5987027"/>
              <a:gd name="connsiteX4716" fmla="*/ 1873473 w 6717218"/>
              <a:gd name="connsiteY4716" fmla="*/ 403075 h 5987027"/>
              <a:gd name="connsiteX4717" fmla="*/ 1996720 w 6717218"/>
              <a:gd name="connsiteY4717" fmla="*/ 549589 h 5987027"/>
              <a:gd name="connsiteX4718" fmla="*/ 1999793 w 6717218"/>
              <a:gd name="connsiteY4718" fmla="*/ 549288 h 5987027"/>
              <a:gd name="connsiteX4719" fmla="*/ 2010119 w 6717218"/>
              <a:gd name="connsiteY4719" fmla="*/ 547588 h 5987027"/>
              <a:gd name="connsiteX4720" fmla="*/ 1935758 w 6717218"/>
              <a:gd name="connsiteY4720" fmla="*/ 453454 h 5987027"/>
              <a:gd name="connsiteX4721" fmla="*/ 1728508 w 6717218"/>
              <a:gd name="connsiteY4721" fmla="*/ 191698 h 5987027"/>
              <a:gd name="connsiteX4722" fmla="*/ 1646943 w 6717218"/>
              <a:gd name="connsiteY4722" fmla="*/ 89612 h 5987027"/>
              <a:gd name="connsiteX4723" fmla="*/ 1575755 w 6717218"/>
              <a:gd name="connsiteY4723" fmla="*/ 3442 h 5987027"/>
              <a:gd name="connsiteX4724" fmla="*/ 1573600 w 6717218"/>
              <a:gd name="connsiteY4724" fmla="*/ 1 h 5987027"/>
              <a:gd name="connsiteX4725" fmla="*/ 1579533 w 6717218"/>
              <a:gd name="connsiteY4725" fmla="*/ 1 h 5987027"/>
              <a:gd name="connsiteX4726" fmla="*/ 1590526 w 6717218"/>
              <a:gd name="connsiteY4726" fmla="*/ 9783 h 5987027"/>
              <a:gd name="connsiteX4727" fmla="*/ 1600168 w 6717218"/>
              <a:gd name="connsiteY4727" fmla="*/ 10950 h 5987027"/>
              <a:gd name="connsiteX4728" fmla="*/ 1591145 w 6717218"/>
              <a:gd name="connsiteY4728" fmla="*/ 1 h 5987027"/>
              <a:gd name="connsiteX4729" fmla="*/ 1635592 w 6717218"/>
              <a:gd name="connsiteY4729" fmla="*/ 1 h 5987027"/>
              <a:gd name="connsiteX4730" fmla="*/ 1670045 w 6717218"/>
              <a:gd name="connsiteY4730" fmla="*/ 40544 h 5987027"/>
              <a:gd name="connsiteX4731" fmla="*/ 1696784 w 6717218"/>
              <a:gd name="connsiteY4731" fmla="*/ 71626 h 5987027"/>
              <a:gd name="connsiteX4732" fmla="*/ 1803002 w 6717218"/>
              <a:gd name="connsiteY4732" fmla="*/ 172815 h 5987027"/>
              <a:gd name="connsiteX4733" fmla="*/ 1835725 w 6717218"/>
              <a:gd name="connsiteY4733" fmla="*/ 184240 h 5987027"/>
              <a:gd name="connsiteX4734" fmla="*/ 1937695 w 6717218"/>
              <a:gd name="connsiteY4734" fmla="*/ 305822 h 5987027"/>
              <a:gd name="connsiteX4735" fmla="*/ 1922486 w 6717218"/>
              <a:gd name="connsiteY4735" fmla="*/ 266486 h 5987027"/>
              <a:gd name="connsiteX4736" fmla="*/ 1908780 w 6717218"/>
              <a:gd name="connsiteY4736" fmla="*/ 249937 h 5987027"/>
              <a:gd name="connsiteX4737" fmla="*/ 1915034 w 6717218"/>
              <a:gd name="connsiteY4737" fmla="*/ 259872 h 5987027"/>
              <a:gd name="connsiteX4738" fmla="*/ 1907934 w 6717218"/>
              <a:gd name="connsiteY4738" fmla="*/ 253572 h 5987027"/>
              <a:gd name="connsiteX4739" fmla="*/ 1902633 w 6717218"/>
              <a:gd name="connsiteY4739" fmla="*/ 246040 h 5987027"/>
              <a:gd name="connsiteX4740" fmla="*/ 1904103 w 6717218"/>
              <a:gd name="connsiteY4740" fmla="*/ 215144 h 5987027"/>
              <a:gd name="connsiteX4741" fmla="*/ 1807826 w 6717218"/>
              <a:gd name="connsiteY4741" fmla="*/ 96875 h 5987027"/>
              <a:gd name="connsiteX4742" fmla="*/ 1806932 w 6717218"/>
              <a:gd name="connsiteY4742" fmla="*/ 72224 h 5987027"/>
              <a:gd name="connsiteX4743" fmla="*/ 1754171 w 6717218"/>
              <a:gd name="connsiteY4743" fmla="*/ 3574 h 5987027"/>
              <a:gd name="connsiteX4744" fmla="*/ 1750762 w 6717218"/>
              <a:gd name="connsiteY4744" fmla="*/ 1 h 5987027"/>
              <a:gd name="connsiteX4745" fmla="*/ 1770078 w 6717218"/>
              <a:gd name="connsiteY4745" fmla="*/ 0 h 5987027"/>
              <a:gd name="connsiteX4746" fmla="*/ 1836658 w 6717218"/>
              <a:gd name="connsiteY4746" fmla="*/ 71682 h 5987027"/>
              <a:gd name="connsiteX4747" fmla="*/ 1982524 w 6717218"/>
              <a:gd name="connsiteY4747" fmla="*/ 241890 h 5987027"/>
              <a:gd name="connsiteX4748" fmla="*/ 2219726 w 6717218"/>
              <a:gd name="connsiteY4748" fmla="*/ 534819 h 5987027"/>
              <a:gd name="connsiteX4749" fmla="*/ 2228082 w 6717218"/>
              <a:gd name="connsiteY4749" fmla="*/ 537234 h 5987027"/>
              <a:gd name="connsiteX4750" fmla="*/ 2236346 w 6717218"/>
              <a:gd name="connsiteY4750" fmla="*/ 530484 h 5987027"/>
              <a:gd name="connsiteX4751" fmla="*/ 2207620 w 6717218"/>
              <a:gd name="connsiteY4751" fmla="*/ 493715 h 5987027"/>
              <a:gd name="connsiteX4752" fmla="*/ 2134052 w 6717218"/>
              <a:gd name="connsiteY4752" fmla="*/ 389615 h 5987027"/>
              <a:gd name="connsiteX4753" fmla="*/ 2207504 w 6717218"/>
              <a:gd name="connsiteY4753" fmla="*/ 467313 h 5987027"/>
              <a:gd name="connsiteX4754" fmla="*/ 2255928 w 6717218"/>
              <a:gd name="connsiteY4754" fmla="*/ 527071 h 5987027"/>
              <a:gd name="connsiteX4755" fmla="*/ 2261633 w 6717218"/>
              <a:gd name="connsiteY4755" fmla="*/ 516683 h 5987027"/>
              <a:gd name="connsiteX4756" fmla="*/ 2263250 w 6717218"/>
              <a:gd name="connsiteY4756" fmla="*/ 509597 h 5987027"/>
              <a:gd name="connsiteX4757" fmla="*/ 2239149 w 6717218"/>
              <a:gd name="connsiteY4757" fmla="*/ 477454 h 5987027"/>
              <a:gd name="connsiteX4758" fmla="*/ 2066827 w 6717218"/>
              <a:gd name="connsiteY4758" fmla="*/ 247613 h 5987027"/>
              <a:gd name="connsiteX4759" fmla="*/ 1859068 w 6717218"/>
              <a:gd name="connsiteY4759" fmla="*/ 3102 h 5987027"/>
              <a:gd name="connsiteX4760" fmla="*/ 1856809 w 6717218"/>
              <a:gd name="connsiteY4760" fmla="*/ 1 h 5987027"/>
              <a:gd name="connsiteX4761" fmla="*/ 2074039 w 6717218"/>
              <a:gd name="connsiteY4761" fmla="*/ 1 h 5987027"/>
              <a:gd name="connsiteX4762" fmla="*/ 2077944 w 6717218"/>
              <a:gd name="connsiteY4762" fmla="*/ 7880 h 5987027"/>
              <a:gd name="connsiteX4763" fmla="*/ 2098808 w 6717218"/>
              <a:gd name="connsiteY4763" fmla="*/ 26809 h 5987027"/>
              <a:gd name="connsiteX4764" fmla="*/ 2085095 w 6717218"/>
              <a:gd name="connsiteY4764" fmla="*/ 2039 h 5987027"/>
              <a:gd name="connsiteX4765" fmla="*/ 2082629 w 6717218"/>
              <a:gd name="connsiteY4765" fmla="*/ 0 h 5987027"/>
              <a:gd name="connsiteX4766" fmla="*/ 2402951 w 6717218"/>
              <a:gd name="connsiteY4766" fmla="*/ 0 h 5987027"/>
              <a:gd name="connsiteX4767" fmla="*/ 2404346 w 6717218"/>
              <a:gd name="connsiteY4767" fmla="*/ 1821 h 5987027"/>
              <a:gd name="connsiteX4768" fmla="*/ 2443533 w 6717218"/>
              <a:gd name="connsiteY4768" fmla="*/ 47714 h 5987027"/>
              <a:gd name="connsiteX4769" fmla="*/ 2537741 w 6717218"/>
              <a:gd name="connsiteY4769" fmla="*/ 152080 h 5987027"/>
              <a:gd name="connsiteX4770" fmla="*/ 2434415 w 6717218"/>
              <a:gd name="connsiteY4770" fmla="*/ 14923 h 5987027"/>
              <a:gd name="connsiteX4771" fmla="*/ 5638562 w 6717218"/>
              <a:gd name="connsiteY4771" fmla="*/ 0 h 5987027"/>
              <a:gd name="connsiteX4772" fmla="*/ 5638780 w 6717218"/>
              <a:gd name="connsiteY4772" fmla="*/ 2525 h 5987027"/>
              <a:gd name="connsiteX4773" fmla="*/ 5639074 w 6717218"/>
              <a:gd name="connsiteY4773" fmla="*/ 5972 h 59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</a:cxnLst>
            <a:rect l="l" t="t" r="r" b="b"/>
            <a:pathLst>
              <a:path w="6717218" h="5987027">
                <a:moveTo>
                  <a:pt x="2419680" y="5834065"/>
                </a:moveTo>
                <a:cubicBezTo>
                  <a:pt x="2419989" y="5831331"/>
                  <a:pt x="2418750" y="5842263"/>
                  <a:pt x="2418750" y="5842263"/>
                </a:cubicBezTo>
                <a:cubicBezTo>
                  <a:pt x="2419302" y="5837406"/>
                  <a:pt x="2419576" y="5834976"/>
                  <a:pt x="2419680" y="5834065"/>
                </a:cubicBezTo>
                <a:close/>
                <a:moveTo>
                  <a:pt x="2389287" y="5821494"/>
                </a:moveTo>
                <a:cubicBezTo>
                  <a:pt x="2386124" y="5819997"/>
                  <a:pt x="2398780" y="5825987"/>
                  <a:pt x="2398780" y="5825987"/>
                </a:cubicBezTo>
                <a:cubicBezTo>
                  <a:pt x="2393157" y="5823324"/>
                  <a:pt x="2390341" y="5821991"/>
                  <a:pt x="2389287" y="5821494"/>
                </a:cubicBezTo>
                <a:close/>
                <a:moveTo>
                  <a:pt x="1082298" y="5613842"/>
                </a:moveTo>
                <a:cubicBezTo>
                  <a:pt x="1082298" y="5613842"/>
                  <a:pt x="1082978" y="5620761"/>
                  <a:pt x="1082807" y="5619031"/>
                </a:cubicBezTo>
                <a:cubicBezTo>
                  <a:pt x="1082750" y="5618454"/>
                  <a:pt x="1082599" y="5616916"/>
                  <a:pt x="1082298" y="5613842"/>
                </a:cubicBezTo>
                <a:close/>
                <a:moveTo>
                  <a:pt x="3416122" y="5613840"/>
                </a:moveTo>
                <a:cubicBezTo>
                  <a:pt x="3416122" y="5613840"/>
                  <a:pt x="3416802" y="5620759"/>
                  <a:pt x="3416631" y="5619029"/>
                </a:cubicBezTo>
                <a:cubicBezTo>
                  <a:pt x="3416574" y="5618453"/>
                  <a:pt x="3416423" y="5616916"/>
                  <a:pt x="3416122" y="5613840"/>
                </a:cubicBezTo>
                <a:close/>
                <a:moveTo>
                  <a:pt x="1110281" y="5610674"/>
                </a:moveTo>
                <a:cubicBezTo>
                  <a:pt x="1110281" y="5610674"/>
                  <a:pt x="1111267" y="5617647"/>
                  <a:pt x="1111020" y="5615904"/>
                </a:cubicBezTo>
                <a:cubicBezTo>
                  <a:pt x="1110937" y="5615324"/>
                  <a:pt x="1110719" y="5613774"/>
                  <a:pt x="1110281" y="5610674"/>
                </a:cubicBezTo>
                <a:close/>
                <a:moveTo>
                  <a:pt x="3444105" y="5610673"/>
                </a:moveTo>
                <a:cubicBezTo>
                  <a:pt x="3444105" y="5610673"/>
                  <a:pt x="3445091" y="5617647"/>
                  <a:pt x="3444844" y="5615903"/>
                </a:cubicBezTo>
                <a:cubicBezTo>
                  <a:pt x="3444761" y="5615323"/>
                  <a:pt x="3444543" y="5613772"/>
                  <a:pt x="3444105" y="5610673"/>
                </a:cubicBezTo>
                <a:close/>
                <a:moveTo>
                  <a:pt x="1097854" y="5601860"/>
                </a:moveTo>
                <a:lnTo>
                  <a:pt x="1110281" y="5610674"/>
                </a:lnTo>
                <a:lnTo>
                  <a:pt x="1099905" y="5604345"/>
                </a:lnTo>
                <a:close/>
                <a:moveTo>
                  <a:pt x="3431679" y="5601859"/>
                </a:moveTo>
                <a:lnTo>
                  <a:pt x="3444105" y="5610673"/>
                </a:lnTo>
                <a:lnTo>
                  <a:pt x="3433728" y="5604343"/>
                </a:lnTo>
                <a:close/>
                <a:moveTo>
                  <a:pt x="970661" y="5560746"/>
                </a:moveTo>
                <a:cubicBezTo>
                  <a:pt x="973921" y="5561315"/>
                  <a:pt x="981667" y="5558640"/>
                  <a:pt x="980299" y="5566459"/>
                </a:cubicBezTo>
                <a:cubicBezTo>
                  <a:pt x="976768" y="5565842"/>
                  <a:pt x="974187" y="5565391"/>
                  <a:pt x="972575" y="5564605"/>
                </a:cubicBezTo>
                <a:cubicBezTo>
                  <a:pt x="970963" y="5563820"/>
                  <a:pt x="970320" y="5562701"/>
                  <a:pt x="970661" y="5560746"/>
                </a:cubicBezTo>
                <a:close/>
                <a:moveTo>
                  <a:pt x="3304485" y="5560744"/>
                </a:moveTo>
                <a:cubicBezTo>
                  <a:pt x="3307745" y="5561313"/>
                  <a:pt x="3315490" y="5558638"/>
                  <a:pt x="3314123" y="5566459"/>
                </a:cubicBezTo>
                <a:cubicBezTo>
                  <a:pt x="3310591" y="5565840"/>
                  <a:pt x="3308012" y="5565390"/>
                  <a:pt x="3306399" y="5564605"/>
                </a:cubicBezTo>
                <a:cubicBezTo>
                  <a:pt x="3304788" y="5563819"/>
                  <a:pt x="3304144" y="5562699"/>
                  <a:pt x="3304485" y="5560744"/>
                </a:cubicBezTo>
                <a:close/>
                <a:moveTo>
                  <a:pt x="961024" y="5555030"/>
                </a:moveTo>
                <a:cubicBezTo>
                  <a:pt x="964283" y="5555601"/>
                  <a:pt x="972029" y="5552926"/>
                  <a:pt x="970661" y="5560746"/>
                </a:cubicBezTo>
                <a:cubicBezTo>
                  <a:pt x="967130" y="5560129"/>
                  <a:pt x="964550" y="5559677"/>
                  <a:pt x="962937" y="5558890"/>
                </a:cubicBezTo>
                <a:cubicBezTo>
                  <a:pt x="961326" y="5558107"/>
                  <a:pt x="960682" y="5556986"/>
                  <a:pt x="961024" y="5555030"/>
                </a:cubicBezTo>
                <a:close/>
                <a:moveTo>
                  <a:pt x="3294849" y="5555029"/>
                </a:moveTo>
                <a:cubicBezTo>
                  <a:pt x="3298108" y="5555600"/>
                  <a:pt x="3305853" y="5552924"/>
                  <a:pt x="3304485" y="5560744"/>
                </a:cubicBezTo>
                <a:cubicBezTo>
                  <a:pt x="3300955" y="5560127"/>
                  <a:pt x="3298374" y="5559676"/>
                  <a:pt x="3296761" y="5558890"/>
                </a:cubicBezTo>
                <a:cubicBezTo>
                  <a:pt x="3295150" y="5558105"/>
                  <a:pt x="3294506" y="5556984"/>
                  <a:pt x="3294849" y="5555029"/>
                </a:cubicBezTo>
                <a:close/>
                <a:moveTo>
                  <a:pt x="2185008" y="5554238"/>
                </a:moveTo>
                <a:lnTo>
                  <a:pt x="2184784" y="5555034"/>
                </a:lnTo>
                <a:lnTo>
                  <a:pt x="2196395" y="5568648"/>
                </a:lnTo>
                <a:lnTo>
                  <a:pt x="2195639" y="5567421"/>
                </a:lnTo>
                <a:cubicBezTo>
                  <a:pt x="2191234" y="5560794"/>
                  <a:pt x="2187414" y="5555789"/>
                  <a:pt x="2185008" y="5554238"/>
                </a:cubicBezTo>
                <a:close/>
                <a:moveTo>
                  <a:pt x="2386512" y="5538029"/>
                </a:moveTo>
                <a:cubicBezTo>
                  <a:pt x="2401493" y="5547042"/>
                  <a:pt x="2410339" y="5555489"/>
                  <a:pt x="2414670" y="5561708"/>
                </a:cubicBezTo>
                <a:cubicBezTo>
                  <a:pt x="2419002" y="5567927"/>
                  <a:pt x="2418819" y="5571919"/>
                  <a:pt x="2415745" y="5572023"/>
                </a:cubicBezTo>
                <a:cubicBezTo>
                  <a:pt x="2413695" y="5572093"/>
                  <a:pt x="2410359" y="5570435"/>
                  <a:pt x="2406219" y="5566557"/>
                </a:cubicBezTo>
                <a:cubicBezTo>
                  <a:pt x="2400701" y="5561383"/>
                  <a:pt x="2393751" y="5552266"/>
                  <a:pt x="2386512" y="5538029"/>
                </a:cubicBezTo>
                <a:close/>
                <a:moveTo>
                  <a:pt x="936573" y="5537996"/>
                </a:moveTo>
                <a:cubicBezTo>
                  <a:pt x="946351" y="5539705"/>
                  <a:pt x="955873" y="5546070"/>
                  <a:pt x="961024" y="5555030"/>
                </a:cubicBezTo>
                <a:cubicBezTo>
                  <a:pt x="954576" y="5551890"/>
                  <a:pt x="949723" y="5550033"/>
                  <a:pt x="945851" y="5547761"/>
                </a:cubicBezTo>
                <a:cubicBezTo>
                  <a:pt x="941979" y="5545488"/>
                  <a:pt x="939090" y="5542802"/>
                  <a:pt x="936573" y="5537996"/>
                </a:cubicBezTo>
                <a:close/>
                <a:moveTo>
                  <a:pt x="3270396" y="5537994"/>
                </a:moveTo>
                <a:cubicBezTo>
                  <a:pt x="3280173" y="5539702"/>
                  <a:pt x="3289697" y="5546070"/>
                  <a:pt x="3294849" y="5555029"/>
                </a:cubicBezTo>
                <a:cubicBezTo>
                  <a:pt x="3288400" y="5551887"/>
                  <a:pt x="3283546" y="5550032"/>
                  <a:pt x="3279675" y="5547761"/>
                </a:cubicBezTo>
                <a:cubicBezTo>
                  <a:pt x="3275803" y="5545487"/>
                  <a:pt x="3272915" y="5542801"/>
                  <a:pt x="3270396" y="5537994"/>
                </a:cubicBezTo>
                <a:close/>
                <a:moveTo>
                  <a:pt x="1" y="5473692"/>
                </a:moveTo>
                <a:lnTo>
                  <a:pt x="29444" y="5530611"/>
                </a:lnTo>
                <a:lnTo>
                  <a:pt x="35841" y="5543175"/>
                </a:lnTo>
                <a:lnTo>
                  <a:pt x="23320" y="5534584"/>
                </a:lnTo>
                <a:lnTo>
                  <a:pt x="18715" y="5532005"/>
                </a:lnTo>
                <a:lnTo>
                  <a:pt x="1" y="5497997"/>
                </a:lnTo>
                <a:close/>
                <a:moveTo>
                  <a:pt x="2643800" y="5471879"/>
                </a:moveTo>
                <a:lnTo>
                  <a:pt x="2655010" y="5477518"/>
                </a:lnTo>
                <a:lnTo>
                  <a:pt x="2680822" y="5488493"/>
                </a:lnTo>
                <a:lnTo>
                  <a:pt x="2719197" y="5528648"/>
                </a:lnTo>
                <a:lnTo>
                  <a:pt x="2757421" y="5572050"/>
                </a:lnTo>
                <a:lnTo>
                  <a:pt x="2741615" y="5564393"/>
                </a:lnTo>
                <a:lnTo>
                  <a:pt x="2728783" y="5557139"/>
                </a:lnTo>
                <a:close/>
                <a:moveTo>
                  <a:pt x="2075236" y="5444854"/>
                </a:moveTo>
                <a:lnTo>
                  <a:pt x="2080051" y="5449687"/>
                </a:lnTo>
                <a:lnTo>
                  <a:pt x="2123537" y="5478144"/>
                </a:lnTo>
                <a:lnTo>
                  <a:pt x="2110590" y="5463631"/>
                </a:lnTo>
                <a:close/>
                <a:moveTo>
                  <a:pt x="129060" y="5433541"/>
                </a:moveTo>
                <a:cubicBezTo>
                  <a:pt x="129718" y="5431578"/>
                  <a:pt x="127087" y="5439428"/>
                  <a:pt x="127087" y="5439428"/>
                </a:cubicBezTo>
                <a:cubicBezTo>
                  <a:pt x="128256" y="5435940"/>
                  <a:pt x="128842" y="5434195"/>
                  <a:pt x="129060" y="5433541"/>
                </a:cubicBezTo>
                <a:close/>
                <a:moveTo>
                  <a:pt x="2462885" y="5433540"/>
                </a:moveTo>
                <a:cubicBezTo>
                  <a:pt x="2463542" y="5431576"/>
                  <a:pt x="2460910" y="5439427"/>
                  <a:pt x="2460910" y="5439427"/>
                </a:cubicBezTo>
                <a:cubicBezTo>
                  <a:pt x="2462079" y="5435939"/>
                  <a:pt x="2462666" y="5434193"/>
                  <a:pt x="2462885" y="5433540"/>
                </a:cubicBezTo>
                <a:close/>
                <a:moveTo>
                  <a:pt x="111593" y="5420836"/>
                </a:moveTo>
                <a:cubicBezTo>
                  <a:pt x="112188" y="5421320"/>
                  <a:pt x="113777" y="5422622"/>
                  <a:pt x="116953" y="5425218"/>
                </a:cubicBezTo>
                <a:cubicBezTo>
                  <a:pt x="116953" y="5425218"/>
                  <a:pt x="109805" y="5419373"/>
                  <a:pt x="111593" y="5420836"/>
                </a:cubicBezTo>
                <a:close/>
                <a:moveTo>
                  <a:pt x="2445416" y="5420834"/>
                </a:moveTo>
                <a:cubicBezTo>
                  <a:pt x="2446012" y="5421319"/>
                  <a:pt x="2447602" y="5422619"/>
                  <a:pt x="2450778" y="5425217"/>
                </a:cubicBezTo>
                <a:cubicBezTo>
                  <a:pt x="2450778" y="5425217"/>
                  <a:pt x="2443628" y="5419372"/>
                  <a:pt x="2445416" y="5420834"/>
                </a:cubicBezTo>
                <a:close/>
                <a:moveTo>
                  <a:pt x="3097540" y="5412406"/>
                </a:moveTo>
                <a:cubicBezTo>
                  <a:pt x="3095094" y="5411979"/>
                  <a:pt x="3094593" y="5412648"/>
                  <a:pt x="3095217" y="5413889"/>
                </a:cubicBezTo>
                <a:cubicBezTo>
                  <a:pt x="3097083" y="5417616"/>
                  <a:pt x="3109069" y="5426511"/>
                  <a:pt x="3109069" y="5426511"/>
                </a:cubicBezTo>
                <a:cubicBezTo>
                  <a:pt x="3116132" y="5427746"/>
                  <a:pt x="3111120" y="5414780"/>
                  <a:pt x="3097540" y="5412406"/>
                </a:cubicBezTo>
                <a:close/>
                <a:moveTo>
                  <a:pt x="763715" y="5412406"/>
                </a:moveTo>
                <a:cubicBezTo>
                  <a:pt x="761272" y="5411982"/>
                  <a:pt x="760769" y="5412650"/>
                  <a:pt x="761393" y="5413891"/>
                </a:cubicBezTo>
                <a:cubicBezTo>
                  <a:pt x="763259" y="5417618"/>
                  <a:pt x="775246" y="5426513"/>
                  <a:pt x="775246" y="5426513"/>
                </a:cubicBezTo>
                <a:cubicBezTo>
                  <a:pt x="782307" y="5427747"/>
                  <a:pt x="777296" y="5414781"/>
                  <a:pt x="763715" y="5412406"/>
                </a:cubicBezTo>
                <a:close/>
                <a:moveTo>
                  <a:pt x="2128419" y="5409057"/>
                </a:moveTo>
                <a:cubicBezTo>
                  <a:pt x="2129475" y="5409555"/>
                  <a:pt x="2132287" y="5410887"/>
                  <a:pt x="2137913" y="5413551"/>
                </a:cubicBezTo>
                <a:cubicBezTo>
                  <a:pt x="2137913" y="5413551"/>
                  <a:pt x="2125256" y="5407559"/>
                  <a:pt x="2128419" y="5409057"/>
                </a:cubicBezTo>
                <a:close/>
                <a:moveTo>
                  <a:pt x="2778106" y="5397032"/>
                </a:moveTo>
                <a:cubicBezTo>
                  <a:pt x="2778106" y="5397032"/>
                  <a:pt x="2779435" y="5406282"/>
                  <a:pt x="2779103" y="5403970"/>
                </a:cubicBezTo>
                <a:cubicBezTo>
                  <a:pt x="2778993" y="5403199"/>
                  <a:pt x="2778696" y="5401141"/>
                  <a:pt x="2778106" y="5397032"/>
                </a:cubicBezTo>
                <a:close/>
                <a:moveTo>
                  <a:pt x="2820766" y="5393562"/>
                </a:moveTo>
                <a:cubicBezTo>
                  <a:pt x="2820766" y="5393562"/>
                  <a:pt x="2822566" y="5402893"/>
                  <a:pt x="2822114" y="5400560"/>
                </a:cubicBezTo>
                <a:cubicBezTo>
                  <a:pt x="2821964" y="5399781"/>
                  <a:pt x="2821566" y="5397709"/>
                  <a:pt x="2820766" y="5393562"/>
                </a:cubicBezTo>
                <a:close/>
                <a:moveTo>
                  <a:pt x="917295" y="5388887"/>
                </a:moveTo>
                <a:cubicBezTo>
                  <a:pt x="923815" y="5390026"/>
                  <a:pt x="929394" y="5399733"/>
                  <a:pt x="929394" y="5399733"/>
                </a:cubicBezTo>
                <a:cubicBezTo>
                  <a:pt x="927916" y="5400986"/>
                  <a:pt x="924393" y="5399519"/>
                  <a:pt x="921113" y="5397293"/>
                </a:cubicBezTo>
                <a:cubicBezTo>
                  <a:pt x="917832" y="5395066"/>
                  <a:pt x="914791" y="5392080"/>
                  <a:pt x="914278" y="5390290"/>
                </a:cubicBezTo>
                <a:cubicBezTo>
                  <a:pt x="913934" y="5389096"/>
                  <a:pt x="914714" y="5388435"/>
                  <a:pt x="917295" y="5388887"/>
                </a:cubicBezTo>
                <a:close/>
                <a:moveTo>
                  <a:pt x="3251119" y="5388885"/>
                </a:moveTo>
                <a:cubicBezTo>
                  <a:pt x="3257638" y="5390024"/>
                  <a:pt x="3263219" y="5399732"/>
                  <a:pt x="3263219" y="5399732"/>
                </a:cubicBezTo>
                <a:cubicBezTo>
                  <a:pt x="3261740" y="5400983"/>
                  <a:pt x="3258217" y="5399517"/>
                  <a:pt x="3254937" y="5397292"/>
                </a:cubicBezTo>
                <a:cubicBezTo>
                  <a:pt x="3251657" y="5395065"/>
                  <a:pt x="3248616" y="5392079"/>
                  <a:pt x="3248102" y="5390288"/>
                </a:cubicBezTo>
                <a:cubicBezTo>
                  <a:pt x="3247759" y="5389095"/>
                  <a:pt x="3248539" y="5388434"/>
                  <a:pt x="3251119" y="5388885"/>
                </a:cubicBezTo>
                <a:close/>
                <a:moveTo>
                  <a:pt x="34722" y="5388861"/>
                </a:moveTo>
                <a:cubicBezTo>
                  <a:pt x="35166" y="5389224"/>
                  <a:pt x="37838" y="5394618"/>
                  <a:pt x="41165" y="5400795"/>
                </a:cubicBezTo>
                <a:lnTo>
                  <a:pt x="37058" y="5395500"/>
                </a:lnTo>
                <a:lnTo>
                  <a:pt x="35921" y="5392620"/>
                </a:lnTo>
                <a:cubicBezTo>
                  <a:pt x="34835" y="5389755"/>
                  <a:pt x="34499" y="5388679"/>
                  <a:pt x="34722" y="5388861"/>
                </a:cubicBezTo>
                <a:close/>
                <a:moveTo>
                  <a:pt x="2368547" y="5388860"/>
                </a:moveTo>
                <a:cubicBezTo>
                  <a:pt x="2368991" y="5389223"/>
                  <a:pt x="2371663" y="5394616"/>
                  <a:pt x="2374989" y="5400793"/>
                </a:cubicBezTo>
                <a:lnTo>
                  <a:pt x="2370882" y="5395499"/>
                </a:lnTo>
                <a:lnTo>
                  <a:pt x="2369746" y="5392617"/>
                </a:lnTo>
                <a:cubicBezTo>
                  <a:pt x="2368658" y="5389753"/>
                  <a:pt x="2368322" y="5388678"/>
                  <a:pt x="2368547" y="5388860"/>
                </a:cubicBezTo>
                <a:close/>
                <a:moveTo>
                  <a:pt x="2801391" y="5381463"/>
                </a:moveTo>
                <a:lnTo>
                  <a:pt x="2820766" y="5393562"/>
                </a:lnTo>
                <a:lnTo>
                  <a:pt x="2804630" y="5384834"/>
                </a:lnTo>
                <a:close/>
                <a:moveTo>
                  <a:pt x="1294438" y="5374705"/>
                </a:moveTo>
                <a:cubicBezTo>
                  <a:pt x="1294352" y="5375389"/>
                  <a:pt x="1294122" y="5377218"/>
                  <a:pt x="1293660" y="5380867"/>
                </a:cubicBezTo>
                <a:cubicBezTo>
                  <a:pt x="1293660" y="5380867"/>
                  <a:pt x="1294698" y="5372652"/>
                  <a:pt x="1294438" y="5374705"/>
                </a:cubicBezTo>
                <a:close/>
                <a:moveTo>
                  <a:pt x="3628261" y="5374705"/>
                </a:moveTo>
                <a:cubicBezTo>
                  <a:pt x="3628175" y="5375388"/>
                  <a:pt x="3627946" y="5377216"/>
                  <a:pt x="3627485" y="5380865"/>
                </a:cubicBezTo>
                <a:cubicBezTo>
                  <a:pt x="3627485" y="5380865"/>
                  <a:pt x="3628521" y="5372651"/>
                  <a:pt x="3628261" y="5374705"/>
                </a:cubicBezTo>
                <a:close/>
                <a:moveTo>
                  <a:pt x="1274813" y="5365684"/>
                </a:moveTo>
                <a:cubicBezTo>
                  <a:pt x="1275493" y="5366043"/>
                  <a:pt x="1277306" y="5367004"/>
                  <a:pt x="1280932" y="5368927"/>
                </a:cubicBezTo>
                <a:cubicBezTo>
                  <a:pt x="1280932" y="5368927"/>
                  <a:pt x="1272773" y="5364602"/>
                  <a:pt x="1274813" y="5365684"/>
                </a:cubicBezTo>
                <a:close/>
                <a:moveTo>
                  <a:pt x="3608636" y="5365683"/>
                </a:moveTo>
                <a:cubicBezTo>
                  <a:pt x="3609317" y="5366042"/>
                  <a:pt x="3611130" y="5367003"/>
                  <a:pt x="3614756" y="5368926"/>
                </a:cubicBezTo>
                <a:cubicBezTo>
                  <a:pt x="3614756" y="5368926"/>
                  <a:pt x="3606598" y="5364601"/>
                  <a:pt x="3608636" y="5365683"/>
                </a:cubicBezTo>
                <a:close/>
                <a:moveTo>
                  <a:pt x="4172095" y="5355782"/>
                </a:moveTo>
                <a:lnTo>
                  <a:pt x="4192010" y="5375452"/>
                </a:lnTo>
                <a:cubicBezTo>
                  <a:pt x="4207763" y="5391306"/>
                  <a:pt x="4223501" y="5407775"/>
                  <a:pt x="4238933" y="5425557"/>
                </a:cubicBezTo>
                <a:cubicBezTo>
                  <a:pt x="4269143" y="5457667"/>
                  <a:pt x="4307792" y="5485552"/>
                  <a:pt x="4319230" y="5522639"/>
                </a:cubicBezTo>
                <a:lnTo>
                  <a:pt x="4318594" y="5536043"/>
                </a:lnTo>
                <a:lnTo>
                  <a:pt x="4307174" y="5520599"/>
                </a:lnTo>
                <a:cubicBezTo>
                  <a:pt x="4266044" y="5465163"/>
                  <a:pt x="4223343" y="5411355"/>
                  <a:pt x="4173571" y="5362416"/>
                </a:cubicBezTo>
                <a:close/>
                <a:moveTo>
                  <a:pt x="812476" y="5354442"/>
                </a:moveTo>
                <a:cubicBezTo>
                  <a:pt x="822254" y="5356152"/>
                  <a:pt x="826056" y="5356818"/>
                  <a:pt x="827949" y="5365208"/>
                </a:cubicBezTo>
                <a:cubicBezTo>
                  <a:pt x="824417" y="5364590"/>
                  <a:pt x="821192" y="5363019"/>
                  <a:pt x="818529" y="5361042"/>
                </a:cubicBezTo>
                <a:cubicBezTo>
                  <a:pt x="815867" y="5359065"/>
                  <a:pt x="813763" y="5356683"/>
                  <a:pt x="812476" y="5354442"/>
                </a:cubicBezTo>
                <a:close/>
                <a:moveTo>
                  <a:pt x="3146299" y="5354441"/>
                </a:moveTo>
                <a:cubicBezTo>
                  <a:pt x="3156077" y="5356150"/>
                  <a:pt x="3159880" y="5356816"/>
                  <a:pt x="3161773" y="5365206"/>
                </a:cubicBezTo>
                <a:cubicBezTo>
                  <a:pt x="3158241" y="5364589"/>
                  <a:pt x="3155017" y="5363017"/>
                  <a:pt x="3152353" y="5361040"/>
                </a:cubicBezTo>
                <a:cubicBezTo>
                  <a:pt x="3149690" y="5359064"/>
                  <a:pt x="3147587" y="5356682"/>
                  <a:pt x="3146299" y="5354441"/>
                </a:cubicBezTo>
                <a:close/>
                <a:moveTo>
                  <a:pt x="1193158" y="5349450"/>
                </a:moveTo>
                <a:cubicBezTo>
                  <a:pt x="1193664" y="5349718"/>
                  <a:pt x="1197342" y="5354482"/>
                  <a:pt x="1201820" y="5359884"/>
                </a:cubicBezTo>
                <a:lnTo>
                  <a:pt x="1196754" y="5355501"/>
                </a:lnTo>
                <a:lnTo>
                  <a:pt x="1195070" y="5352898"/>
                </a:lnTo>
                <a:cubicBezTo>
                  <a:pt x="1193442" y="5350305"/>
                  <a:pt x="1192903" y="5349316"/>
                  <a:pt x="1193158" y="5349450"/>
                </a:cubicBezTo>
                <a:close/>
                <a:moveTo>
                  <a:pt x="3526980" y="5349448"/>
                </a:moveTo>
                <a:cubicBezTo>
                  <a:pt x="3527487" y="5349717"/>
                  <a:pt x="3531167" y="5354481"/>
                  <a:pt x="3535644" y="5359883"/>
                </a:cubicBezTo>
                <a:lnTo>
                  <a:pt x="3530576" y="5355499"/>
                </a:lnTo>
                <a:lnTo>
                  <a:pt x="3528893" y="5352898"/>
                </a:lnTo>
                <a:cubicBezTo>
                  <a:pt x="3527265" y="5350303"/>
                  <a:pt x="3526726" y="5349314"/>
                  <a:pt x="3526980" y="5349448"/>
                </a:cubicBezTo>
                <a:close/>
                <a:moveTo>
                  <a:pt x="861274" y="5347445"/>
                </a:moveTo>
                <a:cubicBezTo>
                  <a:pt x="860207" y="5344991"/>
                  <a:pt x="864475" y="5354803"/>
                  <a:pt x="864475" y="5354803"/>
                </a:cubicBezTo>
                <a:cubicBezTo>
                  <a:pt x="862578" y="5350441"/>
                  <a:pt x="861630" y="5348259"/>
                  <a:pt x="861274" y="5347445"/>
                </a:cubicBezTo>
                <a:close/>
                <a:moveTo>
                  <a:pt x="3195098" y="5347442"/>
                </a:moveTo>
                <a:cubicBezTo>
                  <a:pt x="3194032" y="5344989"/>
                  <a:pt x="3198299" y="5354800"/>
                  <a:pt x="3198299" y="5354800"/>
                </a:cubicBezTo>
                <a:cubicBezTo>
                  <a:pt x="3196402" y="5350439"/>
                  <a:pt x="3195454" y="5348258"/>
                  <a:pt x="3195098" y="5347442"/>
                </a:cubicBezTo>
                <a:close/>
                <a:moveTo>
                  <a:pt x="2605150" y="5323161"/>
                </a:moveTo>
                <a:cubicBezTo>
                  <a:pt x="2608906" y="5323798"/>
                  <a:pt x="2616443" y="5322066"/>
                  <a:pt x="2619234" y="5325548"/>
                </a:cubicBezTo>
                <a:cubicBezTo>
                  <a:pt x="2620166" y="5326708"/>
                  <a:pt x="2620569" y="5328448"/>
                  <a:pt x="2620127" y="5331046"/>
                </a:cubicBezTo>
                <a:cubicBezTo>
                  <a:pt x="2614703" y="5330128"/>
                  <a:pt x="2610737" y="5329456"/>
                  <a:pt x="2608238" y="5328364"/>
                </a:cubicBezTo>
                <a:cubicBezTo>
                  <a:pt x="2605740" y="5327272"/>
                  <a:pt x="2604709" y="5325763"/>
                  <a:pt x="2605150" y="5323161"/>
                </a:cubicBezTo>
                <a:close/>
                <a:moveTo>
                  <a:pt x="2590171" y="5315276"/>
                </a:moveTo>
                <a:cubicBezTo>
                  <a:pt x="2593926" y="5315911"/>
                  <a:pt x="2601465" y="5314182"/>
                  <a:pt x="2604257" y="5317661"/>
                </a:cubicBezTo>
                <a:cubicBezTo>
                  <a:pt x="2605187" y="5318823"/>
                  <a:pt x="2605590" y="5320562"/>
                  <a:pt x="2605150" y="5323161"/>
                </a:cubicBezTo>
                <a:cubicBezTo>
                  <a:pt x="2599725" y="5322243"/>
                  <a:pt x="2595758" y="5321571"/>
                  <a:pt x="2593261" y="5320480"/>
                </a:cubicBezTo>
                <a:cubicBezTo>
                  <a:pt x="2590764" y="5319388"/>
                  <a:pt x="2589728" y="5317875"/>
                  <a:pt x="2590171" y="5315276"/>
                </a:cubicBezTo>
                <a:close/>
                <a:moveTo>
                  <a:pt x="2" y="5297131"/>
                </a:moveTo>
                <a:lnTo>
                  <a:pt x="64" y="5297249"/>
                </a:lnTo>
                <a:cubicBezTo>
                  <a:pt x="12630" y="5318633"/>
                  <a:pt x="31850" y="5348236"/>
                  <a:pt x="35586" y="5364625"/>
                </a:cubicBezTo>
                <a:cubicBezTo>
                  <a:pt x="39188" y="5374486"/>
                  <a:pt x="31462" y="5385949"/>
                  <a:pt x="31462" y="5385949"/>
                </a:cubicBezTo>
                <a:cubicBezTo>
                  <a:pt x="31462" y="5385949"/>
                  <a:pt x="32236" y="5388309"/>
                  <a:pt x="33834" y="5391345"/>
                </a:cubicBezTo>
                <a:lnTo>
                  <a:pt x="37058" y="5395500"/>
                </a:lnTo>
                <a:lnTo>
                  <a:pt x="40025" y="5403019"/>
                </a:lnTo>
                <a:lnTo>
                  <a:pt x="39292" y="5404450"/>
                </a:lnTo>
                <a:cubicBezTo>
                  <a:pt x="39351" y="5405240"/>
                  <a:pt x="40113" y="5405862"/>
                  <a:pt x="41639" y="5407108"/>
                </a:cubicBezTo>
                <a:lnTo>
                  <a:pt x="40025" y="5403019"/>
                </a:lnTo>
                <a:lnTo>
                  <a:pt x="41165" y="5400795"/>
                </a:lnTo>
                <a:cubicBezTo>
                  <a:pt x="42114" y="5413423"/>
                  <a:pt x="46112" y="5428545"/>
                  <a:pt x="46112" y="5428545"/>
                </a:cubicBezTo>
                <a:cubicBezTo>
                  <a:pt x="37707" y="5435749"/>
                  <a:pt x="29418" y="5398044"/>
                  <a:pt x="14876" y="5367311"/>
                </a:cubicBezTo>
                <a:lnTo>
                  <a:pt x="1" y="5343948"/>
                </a:lnTo>
                <a:close/>
                <a:moveTo>
                  <a:pt x="2552061" y="5291883"/>
                </a:moveTo>
                <a:cubicBezTo>
                  <a:pt x="2567085" y="5294430"/>
                  <a:pt x="2581915" y="5303181"/>
                  <a:pt x="2590171" y="5315276"/>
                </a:cubicBezTo>
                <a:cubicBezTo>
                  <a:pt x="2580179" y="5310907"/>
                  <a:pt x="2572678" y="5308301"/>
                  <a:pt x="2566661" y="5305165"/>
                </a:cubicBezTo>
                <a:cubicBezTo>
                  <a:pt x="2560646" y="5302029"/>
                  <a:pt x="2556115" y="5298365"/>
                  <a:pt x="2552061" y="5291883"/>
                </a:cubicBezTo>
                <a:close/>
                <a:moveTo>
                  <a:pt x="1737468" y="5238096"/>
                </a:moveTo>
                <a:lnTo>
                  <a:pt x="1730819" y="5238280"/>
                </a:lnTo>
                <a:cubicBezTo>
                  <a:pt x="1728832" y="5238337"/>
                  <a:pt x="1730158" y="5238300"/>
                  <a:pt x="1732805" y="5238226"/>
                </a:cubicBezTo>
                <a:close/>
                <a:moveTo>
                  <a:pt x="563268" y="5237302"/>
                </a:moveTo>
                <a:lnTo>
                  <a:pt x="568046" y="5244826"/>
                </a:lnTo>
                <a:lnTo>
                  <a:pt x="572457" y="5250302"/>
                </a:lnTo>
                <a:lnTo>
                  <a:pt x="582609" y="5257405"/>
                </a:lnTo>
                <a:cubicBezTo>
                  <a:pt x="591188" y="5263616"/>
                  <a:pt x="602847" y="5272370"/>
                  <a:pt x="615067" y="5281726"/>
                </a:cubicBezTo>
                <a:cubicBezTo>
                  <a:pt x="611809" y="5281156"/>
                  <a:pt x="611809" y="5281156"/>
                  <a:pt x="611125" y="5285067"/>
                </a:cubicBezTo>
                <a:cubicBezTo>
                  <a:pt x="611809" y="5281156"/>
                  <a:pt x="648333" y="5312392"/>
                  <a:pt x="656630" y="5322574"/>
                </a:cubicBezTo>
                <a:cubicBezTo>
                  <a:pt x="624040" y="5296056"/>
                  <a:pt x="602091" y="5277905"/>
                  <a:pt x="588265" y="5266179"/>
                </a:cubicBezTo>
                <a:lnTo>
                  <a:pt x="578191" y="5257421"/>
                </a:lnTo>
                <a:lnTo>
                  <a:pt x="629184" y="5320718"/>
                </a:lnTo>
                <a:lnTo>
                  <a:pt x="631554" y="5325758"/>
                </a:lnTo>
                <a:lnTo>
                  <a:pt x="640999" y="5331930"/>
                </a:lnTo>
                <a:cubicBezTo>
                  <a:pt x="654580" y="5334305"/>
                  <a:pt x="646169" y="5324775"/>
                  <a:pt x="655947" y="5326484"/>
                </a:cubicBezTo>
                <a:cubicBezTo>
                  <a:pt x="655947" y="5326484"/>
                  <a:pt x="672787" y="5329429"/>
                  <a:pt x="672102" y="5333339"/>
                </a:cubicBezTo>
                <a:cubicBezTo>
                  <a:pt x="672787" y="5329429"/>
                  <a:pt x="642638" y="5303337"/>
                  <a:pt x="615067" y="5281726"/>
                </a:cubicBezTo>
                <a:lnTo>
                  <a:pt x="619236" y="5280064"/>
                </a:lnTo>
                <a:lnTo>
                  <a:pt x="622130" y="5282962"/>
                </a:lnTo>
                <a:cubicBezTo>
                  <a:pt x="622472" y="5281007"/>
                  <a:pt x="621692" y="5279864"/>
                  <a:pt x="620334" y="5279626"/>
                </a:cubicBezTo>
                <a:lnTo>
                  <a:pt x="619236" y="5280064"/>
                </a:lnTo>
                <a:lnTo>
                  <a:pt x="602789" y="5263599"/>
                </a:lnTo>
                <a:cubicBezTo>
                  <a:pt x="592162" y="5254892"/>
                  <a:pt x="580259" y="5247405"/>
                  <a:pt x="567805" y="5240021"/>
                </a:cubicBezTo>
                <a:close/>
                <a:moveTo>
                  <a:pt x="2897092" y="5237299"/>
                </a:moveTo>
                <a:lnTo>
                  <a:pt x="2901869" y="5244824"/>
                </a:lnTo>
                <a:lnTo>
                  <a:pt x="2906281" y="5250300"/>
                </a:lnTo>
                <a:lnTo>
                  <a:pt x="2916431" y="5257403"/>
                </a:lnTo>
                <a:cubicBezTo>
                  <a:pt x="2925013" y="5263615"/>
                  <a:pt x="2936671" y="5272370"/>
                  <a:pt x="2948892" y="5281725"/>
                </a:cubicBezTo>
                <a:cubicBezTo>
                  <a:pt x="2945633" y="5281154"/>
                  <a:pt x="2945633" y="5281154"/>
                  <a:pt x="2944950" y="5285065"/>
                </a:cubicBezTo>
                <a:cubicBezTo>
                  <a:pt x="2945633" y="5281154"/>
                  <a:pt x="2982157" y="5312392"/>
                  <a:pt x="2990455" y="5322572"/>
                </a:cubicBezTo>
                <a:cubicBezTo>
                  <a:pt x="2957863" y="5296056"/>
                  <a:pt x="2935913" y="5277903"/>
                  <a:pt x="2922089" y="5266179"/>
                </a:cubicBezTo>
                <a:lnTo>
                  <a:pt x="2912016" y="5257420"/>
                </a:lnTo>
                <a:lnTo>
                  <a:pt x="2963008" y="5320716"/>
                </a:lnTo>
                <a:lnTo>
                  <a:pt x="2965377" y="5325755"/>
                </a:lnTo>
                <a:lnTo>
                  <a:pt x="2974824" y="5331929"/>
                </a:lnTo>
                <a:cubicBezTo>
                  <a:pt x="2988404" y="5334302"/>
                  <a:pt x="2979992" y="5324773"/>
                  <a:pt x="2989771" y="5326484"/>
                </a:cubicBezTo>
                <a:cubicBezTo>
                  <a:pt x="2989771" y="5326484"/>
                  <a:pt x="3006611" y="5329427"/>
                  <a:pt x="3005926" y="5333336"/>
                </a:cubicBezTo>
                <a:cubicBezTo>
                  <a:pt x="3006611" y="5329427"/>
                  <a:pt x="2976462" y="5303337"/>
                  <a:pt x="2948892" y="5281725"/>
                </a:cubicBezTo>
                <a:lnTo>
                  <a:pt x="2953060" y="5280063"/>
                </a:lnTo>
                <a:lnTo>
                  <a:pt x="2955954" y="5282959"/>
                </a:lnTo>
                <a:cubicBezTo>
                  <a:pt x="2956295" y="5281005"/>
                  <a:pt x="2955515" y="5279862"/>
                  <a:pt x="2954158" y="5279624"/>
                </a:cubicBezTo>
                <a:lnTo>
                  <a:pt x="2953060" y="5280063"/>
                </a:lnTo>
                <a:lnTo>
                  <a:pt x="2936613" y="5263597"/>
                </a:lnTo>
                <a:cubicBezTo>
                  <a:pt x="2925987" y="5254891"/>
                  <a:pt x="2914083" y="5247402"/>
                  <a:pt x="2901629" y="5240021"/>
                </a:cubicBezTo>
                <a:close/>
                <a:moveTo>
                  <a:pt x="157337" y="5213265"/>
                </a:moveTo>
                <a:cubicBezTo>
                  <a:pt x="173616" y="5229907"/>
                  <a:pt x="174461" y="5242058"/>
                  <a:pt x="170466" y="5241499"/>
                </a:cubicBezTo>
                <a:cubicBezTo>
                  <a:pt x="169134" y="5241313"/>
                  <a:pt x="167264" y="5239715"/>
                  <a:pt x="165247" y="5236400"/>
                </a:cubicBezTo>
                <a:cubicBezTo>
                  <a:pt x="162560" y="5231980"/>
                  <a:pt x="159613" y="5224508"/>
                  <a:pt x="157337" y="5213265"/>
                </a:cubicBezTo>
                <a:close/>
                <a:moveTo>
                  <a:pt x="1995311" y="5207936"/>
                </a:moveTo>
                <a:lnTo>
                  <a:pt x="1995589" y="5210707"/>
                </a:lnTo>
                <a:cubicBezTo>
                  <a:pt x="1997843" y="5215463"/>
                  <a:pt x="2002289" y="5222794"/>
                  <a:pt x="2009438" y="5233288"/>
                </a:cubicBezTo>
                <a:cubicBezTo>
                  <a:pt x="2013081" y="5236719"/>
                  <a:pt x="2019494" y="5243238"/>
                  <a:pt x="2027209" y="5251262"/>
                </a:cubicBezTo>
                <a:lnTo>
                  <a:pt x="2036932" y="5261527"/>
                </a:lnTo>
                <a:lnTo>
                  <a:pt x="2033582" y="5255392"/>
                </a:lnTo>
                <a:lnTo>
                  <a:pt x="2022915" y="5237284"/>
                </a:lnTo>
                <a:close/>
                <a:moveTo>
                  <a:pt x="334152" y="5194659"/>
                </a:moveTo>
                <a:lnTo>
                  <a:pt x="340428" y="5200077"/>
                </a:lnTo>
                <a:lnTo>
                  <a:pt x="355213" y="5211087"/>
                </a:lnTo>
                <a:lnTo>
                  <a:pt x="373197" y="5244885"/>
                </a:lnTo>
                <a:lnTo>
                  <a:pt x="390540" y="5281037"/>
                </a:lnTo>
                <a:lnTo>
                  <a:pt x="381642" y="5273610"/>
                </a:lnTo>
                <a:lnTo>
                  <a:pt x="374594" y="5266823"/>
                </a:lnTo>
                <a:close/>
                <a:moveTo>
                  <a:pt x="2667975" y="5194657"/>
                </a:moveTo>
                <a:lnTo>
                  <a:pt x="2674252" y="5200076"/>
                </a:lnTo>
                <a:lnTo>
                  <a:pt x="2689037" y="5211084"/>
                </a:lnTo>
                <a:lnTo>
                  <a:pt x="2707020" y="5244883"/>
                </a:lnTo>
                <a:lnTo>
                  <a:pt x="2724363" y="5281035"/>
                </a:lnTo>
                <a:lnTo>
                  <a:pt x="2715466" y="5273610"/>
                </a:lnTo>
                <a:lnTo>
                  <a:pt x="2708417" y="5266821"/>
                </a:lnTo>
                <a:close/>
                <a:moveTo>
                  <a:pt x="2353550" y="5183990"/>
                </a:moveTo>
                <a:cubicBezTo>
                  <a:pt x="2353550" y="5183990"/>
                  <a:pt x="2354883" y="5193242"/>
                  <a:pt x="2354548" y="5190928"/>
                </a:cubicBezTo>
                <a:cubicBezTo>
                  <a:pt x="2354439" y="5190156"/>
                  <a:pt x="2354143" y="5188101"/>
                  <a:pt x="2353550" y="5183990"/>
                </a:cubicBezTo>
                <a:close/>
                <a:moveTo>
                  <a:pt x="2421730" y="5178599"/>
                </a:moveTo>
                <a:lnTo>
                  <a:pt x="2422202" y="5179520"/>
                </a:lnTo>
                <a:lnTo>
                  <a:pt x="2426738" y="5182433"/>
                </a:lnTo>
                <a:cubicBezTo>
                  <a:pt x="2427280" y="5182678"/>
                  <a:pt x="2426973" y="5182340"/>
                  <a:pt x="2425494" y="5181237"/>
                </a:cubicBezTo>
                <a:close/>
                <a:moveTo>
                  <a:pt x="2092282" y="5165706"/>
                </a:moveTo>
                <a:lnTo>
                  <a:pt x="2131689" y="5223380"/>
                </a:lnTo>
                <a:cubicBezTo>
                  <a:pt x="2146712" y="5245537"/>
                  <a:pt x="2159508" y="5266617"/>
                  <a:pt x="2162275" y="5281227"/>
                </a:cubicBezTo>
                <a:cubicBezTo>
                  <a:pt x="2165799" y="5290033"/>
                  <a:pt x="2160218" y="5298313"/>
                  <a:pt x="2160693" y="5304626"/>
                </a:cubicBezTo>
                <a:cubicBezTo>
                  <a:pt x="2162709" y="5309240"/>
                  <a:pt x="2166887" y="5315617"/>
                  <a:pt x="2171450" y="5323174"/>
                </a:cubicBezTo>
                <a:lnTo>
                  <a:pt x="2174360" y="5328878"/>
                </a:lnTo>
                <a:lnTo>
                  <a:pt x="2214173" y="5365452"/>
                </a:lnTo>
                <a:cubicBezTo>
                  <a:pt x="2243632" y="5397028"/>
                  <a:pt x="2273970" y="5423617"/>
                  <a:pt x="2303317" y="5450591"/>
                </a:cubicBezTo>
                <a:lnTo>
                  <a:pt x="2316236" y="5463021"/>
                </a:lnTo>
                <a:lnTo>
                  <a:pt x="2304954" y="5439477"/>
                </a:lnTo>
                <a:cubicBezTo>
                  <a:pt x="2294888" y="5419025"/>
                  <a:pt x="2284507" y="5399919"/>
                  <a:pt x="2276628" y="5393477"/>
                </a:cubicBezTo>
                <a:cubicBezTo>
                  <a:pt x="2270529" y="5388491"/>
                  <a:pt x="2262800" y="5399954"/>
                  <a:pt x="2250138" y="5396516"/>
                </a:cubicBezTo>
                <a:cubicBezTo>
                  <a:pt x="2234853" y="5389947"/>
                  <a:pt x="2234335" y="5376683"/>
                  <a:pt x="2220676" y="5353663"/>
                </a:cubicBezTo>
                <a:cubicBezTo>
                  <a:pt x="2207494" y="5336962"/>
                  <a:pt x="2194786" y="5326572"/>
                  <a:pt x="2187702" y="5314854"/>
                </a:cubicBezTo>
                <a:cubicBezTo>
                  <a:pt x="2157769" y="5265689"/>
                  <a:pt x="2133935" y="5221510"/>
                  <a:pt x="2100440" y="5169435"/>
                </a:cubicBezTo>
                <a:lnTo>
                  <a:pt x="2100362" y="5169228"/>
                </a:lnTo>
                <a:lnTo>
                  <a:pt x="2099669" y="5169734"/>
                </a:lnTo>
                <a:lnTo>
                  <a:pt x="2105419" y="5180245"/>
                </a:lnTo>
                <a:close/>
                <a:moveTo>
                  <a:pt x="2089915" y="5163085"/>
                </a:moveTo>
                <a:lnTo>
                  <a:pt x="2090175" y="5163573"/>
                </a:lnTo>
                <a:cubicBezTo>
                  <a:pt x="2090785" y="5164660"/>
                  <a:pt x="2091003" y="5165006"/>
                  <a:pt x="2090651" y="5164341"/>
                </a:cubicBezTo>
                <a:lnTo>
                  <a:pt x="2090029" y="5163211"/>
                </a:lnTo>
                <a:close/>
                <a:moveTo>
                  <a:pt x="2337437" y="5156849"/>
                </a:moveTo>
                <a:lnTo>
                  <a:pt x="2339123" y="5160512"/>
                </a:lnTo>
                <a:lnTo>
                  <a:pt x="2341074" y="5161786"/>
                </a:lnTo>
                <a:close/>
                <a:moveTo>
                  <a:pt x="433210" y="5155469"/>
                </a:moveTo>
                <a:cubicBezTo>
                  <a:pt x="432901" y="5158542"/>
                  <a:pt x="432748" y="5160079"/>
                  <a:pt x="432690" y="5160657"/>
                </a:cubicBezTo>
                <a:cubicBezTo>
                  <a:pt x="432515" y="5162385"/>
                  <a:pt x="433210" y="5155469"/>
                  <a:pt x="433210" y="5155469"/>
                </a:cubicBezTo>
                <a:close/>
                <a:moveTo>
                  <a:pt x="2767035" y="5155468"/>
                </a:moveTo>
                <a:cubicBezTo>
                  <a:pt x="2767035" y="5155468"/>
                  <a:pt x="2766340" y="5162384"/>
                  <a:pt x="2766513" y="5160655"/>
                </a:cubicBezTo>
                <a:cubicBezTo>
                  <a:pt x="2766571" y="5160078"/>
                  <a:pt x="2766725" y="5158542"/>
                  <a:pt x="2767035" y="5155468"/>
                </a:cubicBezTo>
                <a:close/>
                <a:moveTo>
                  <a:pt x="1278847" y="5153171"/>
                </a:moveTo>
                <a:cubicBezTo>
                  <a:pt x="1298081" y="5166287"/>
                  <a:pt x="1301299" y="5178035"/>
                  <a:pt x="1297272" y="5178272"/>
                </a:cubicBezTo>
                <a:cubicBezTo>
                  <a:pt x="1295929" y="5178352"/>
                  <a:pt x="1293781" y="5177152"/>
                  <a:pt x="1291153" y="5174299"/>
                </a:cubicBezTo>
                <a:cubicBezTo>
                  <a:pt x="1287649" y="5170495"/>
                  <a:pt x="1283289" y="5163747"/>
                  <a:pt x="1278847" y="5153171"/>
                </a:cubicBezTo>
                <a:close/>
                <a:moveTo>
                  <a:pt x="3612671" y="5153169"/>
                </a:moveTo>
                <a:cubicBezTo>
                  <a:pt x="3631905" y="5166286"/>
                  <a:pt x="3635123" y="5178033"/>
                  <a:pt x="3631095" y="5178272"/>
                </a:cubicBezTo>
                <a:cubicBezTo>
                  <a:pt x="3629753" y="5178350"/>
                  <a:pt x="3627604" y="5177150"/>
                  <a:pt x="3624976" y="5174297"/>
                </a:cubicBezTo>
                <a:cubicBezTo>
                  <a:pt x="3621471" y="5170492"/>
                  <a:pt x="3617113" y="5163747"/>
                  <a:pt x="3612671" y="5153169"/>
                </a:cubicBezTo>
                <a:close/>
                <a:moveTo>
                  <a:pt x="794080" y="5152772"/>
                </a:moveTo>
                <a:cubicBezTo>
                  <a:pt x="793995" y="5153456"/>
                  <a:pt x="793764" y="5155283"/>
                  <a:pt x="793304" y="5158932"/>
                </a:cubicBezTo>
                <a:cubicBezTo>
                  <a:pt x="793304" y="5158932"/>
                  <a:pt x="792101" y="5167547"/>
                  <a:pt x="792403" y="5165393"/>
                </a:cubicBezTo>
                <a:cubicBezTo>
                  <a:pt x="792503" y="5164676"/>
                  <a:pt x="792769" y="5162761"/>
                  <a:pt x="793304" y="5158932"/>
                </a:cubicBezTo>
                <a:cubicBezTo>
                  <a:pt x="793304" y="5158932"/>
                  <a:pt x="794341" y="5150719"/>
                  <a:pt x="794080" y="5152772"/>
                </a:cubicBezTo>
                <a:close/>
                <a:moveTo>
                  <a:pt x="3468976" y="5127772"/>
                </a:moveTo>
                <a:cubicBezTo>
                  <a:pt x="3517869" y="5160159"/>
                  <a:pt x="3524756" y="5187090"/>
                  <a:pt x="3515977" y="5192460"/>
                </a:cubicBezTo>
                <a:cubicBezTo>
                  <a:pt x="3507197" y="5197831"/>
                  <a:pt x="3482748" y="5181638"/>
                  <a:pt x="3468976" y="5127772"/>
                </a:cubicBezTo>
                <a:close/>
                <a:moveTo>
                  <a:pt x="1135152" y="5127772"/>
                </a:moveTo>
                <a:cubicBezTo>
                  <a:pt x="1184046" y="5160160"/>
                  <a:pt x="1190933" y="5187093"/>
                  <a:pt x="1182153" y="5192463"/>
                </a:cubicBezTo>
                <a:cubicBezTo>
                  <a:pt x="1173374" y="5197832"/>
                  <a:pt x="1148925" y="5181639"/>
                  <a:pt x="1135152" y="5127772"/>
                </a:cubicBezTo>
                <a:close/>
                <a:moveTo>
                  <a:pt x="2255500" y="5127202"/>
                </a:moveTo>
                <a:lnTo>
                  <a:pt x="2277768" y="5156157"/>
                </a:lnTo>
                <a:lnTo>
                  <a:pt x="2284407" y="5170621"/>
                </a:lnTo>
                <a:lnTo>
                  <a:pt x="2288684" y="5173436"/>
                </a:lnTo>
                <a:lnTo>
                  <a:pt x="2269734" y="5142877"/>
                </a:lnTo>
                <a:lnTo>
                  <a:pt x="2262982" y="5130952"/>
                </a:lnTo>
                <a:close/>
                <a:moveTo>
                  <a:pt x="2471962" y="5118030"/>
                </a:moveTo>
                <a:cubicBezTo>
                  <a:pt x="2473076" y="5123792"/>
                  <a:pt x="2473630" y="5126671"/>
                  <a:pt x="2473840" y="5127752"/>
                </a:cubicBezTo>
                <a:cubicBezTo>
                  <a:pt x="2474465" y="5130992"/>
                  <a:pt x="2471962" y="5118030"/>
                  <a:pt x="2471962" y="5118030"/>
                </a:cubicBezTo>
                <a:close/>
                <a:moveTo>
                  <a:pt x="2445048" y="5101221"/>
                </a:moveTo>
                <a:lnTo>
                  <a:pt x="2471962" y="5118030"/>
                </a:lnTo>
                <a:lnTo>
                  <a:pt x="2449546" y="5105904"/>
                </a:lnTo>
                <a:close/>
                <a:moveTo>
                  <a:pt x="1448551" y="5100158"/>
                </a:moveTo>
                <a:lnTo>
                  <a:pt x="1455770" y="5104237"/>
                </a:lnTo>
                <a:lnTo>
                  <a:pt x="1472431" y="5112124"/>
                </a:lnTo>
                <a:lnTo>
                  <a:pt x="1496709" y="5141725"/>
                </a:lnTo>
                <a:lnTo>
                  <a:pt x="1520822" y="5173762"/>
                </a:lnTo>
                <a:lnTo>
                  <a:pt x="1510640" y="5168229"/>
                </a:lnTo>
                <a:lnTo>
                  <a:pt x="1502392" y="5162960"/>
                </a:lnTo>
                <a:close/>
                <a:moveTo>
                  <a:pt x="3782375" y="5100156"/>
                </a:moveTo>
                <a:lnTo>
                  <a:pt x="3789594" y="5104235"/>
                </a:lnTo>
                <a:lnTo>
                  <a:pt x="3806254" y="5112122"/>
                </a:lnTo>
                <a:lnTo>
                  <a:pt x="3830534" y="5141724"/>
                </a:lnTo>
                <a:lnTo>
                  <a:pt x="3854646" y="5173760"/>
                </a:lnTo>
                <a:lnTo>
                  <a:pt x="3844463" y="5168228"/>
                </a:lnTo>
                <a:lnTo>
                  <a:pt x="3836216" y="5162958"/>
                </a:lnTo>
                <a:close/>
                <a:moveTo>
                  <a:pt x="2516305" y="5092395"/>
                </a:moveTo>
                <a:cubicBezTo>
                  <a:pt x="2526322" y="5094091"/>
                  <a:pt x="2535264" y="5107194"/>
                  <a:pt x="2535264" y="5107194"/>
                </a:cubicBezTo>
                <a:cubicBezTo>
                  <a:pt x="2533056" y="5108826"/>
                  <a:pt x="2527608" y="5106776"/>
                  <a:pt x="2522495" y="5103715"/>
                </a:cubicBezTo>
                <a:cubicBezTo>
                  <a:pt x="2517386" y="5100655"/>
                  <a:pt x="2512611" y="5096587"/>
                  <a:pt x="2511749" y="5094185"/>
                </a:cubicBezTo>
                <a:cubicBezTo>
                  <a:pt x="2511175" y="5092584"/>
                  <a:pt x="2512341" y="5091722"/>
                  <a:pt x="2516305" y="5092395"/>
                </a:cubicBezTo>
                <a:close/>
                <a:moveTo>
                  <a:pt x="2380969" y="5091479"/>
                </a:moveTo>
                <a:lnTo>
                  <a:pt x="2386669" y="5105245"/>
                </a:lnTo>
                <a:lnTo>
                  <a:pt x="2412697" y="5122849"/>
                </a:lnTo>
                <a:lnTo>
                  <a:pt x="2389016" y="5110912"/>
                </a:lnTo>
                <a:lnTo>
                  <a:pt x="2390516" y="5114533"/>
                </a:lnTo>
                <a:lnTo>
                  <a:pt x="2413447" y="5128072"/>
                </a:lnTo>
                <a:lnTo>
                  <a:pt x="2443998" y="5146109"/>
                </a:lnTo>
                <a:lnTo>
                  <a:pt x="2441273" y="5142230"/>
                </a:lnTo>
                <a:lnTo>
                  <a:pt x="2422493" y="5115134"/>
                </a:lnTo>
                <a:lnTo>
                  <a:pt x="2416647" y="5111724"/>
                </a:lnTo>
                <a:close/>
                <a:moveTo>
                  <a:pt x="334194" y="5081455"/>
                </a:moveTo>
                <a:cubicBezTo>
                  <a:pt x="337277" y="5082654"/>
                  <a:pt x="345398" y="5081554"/>
                  <a:pt x="342520" y="5088952"/>
                </a:cubicBezTo>
                <a:cubicBezTo>
                  <a:pt x="339180" y="5087654"/>
                  <a:pt x="336738" y="5086704"/>
                  <a:pt x="335311" y="5085617"/>
                </a:cubicBezTo>
                <a:cubicBezTo>
                  <a:pt x="333887" y="5084530"/>
                  <a:pt x="333474" y="5083303"/>
                  <a:pt x="334194" y="5081455"/>
                </a:cubicBezTo>
                <a:close/>
                <a:moveTo>
                  <a:pt x="325869" y="5073956"/>
                </a:moveTo>
                <a:cubicBezTo>
                  <a:pt x="328953" y="5075155"/>
                  <a:pt x="337072" y="5074058"/>
                  <a:pt x="334194" y="5081455"/>
                </a:cubicBezTo>
                <a:cubicBezTo>
                  <a:pt x="330854" y="5080155"/>
                  <a:pt x="328413" y="5079205"/>
                  <a:pt x="326986" y="5078120"/>
                </a:cubicBezTo>
                <a:cubicBezTo>
                  <a:pt x="325561" y="5077032"/>
                  <a:pt x="325149" y="5075807"/>
                  <a:pt x="325869" y="5073956"/>
                </a:cubicBezTo>
                <a:close/>
                <a:moveTo>
                  <a:pt x="1112644" y="5059884"/>
                </a:moveTo>
                <a:cubicBezTo>
                  <a:pt x="1110604" y="5058802"/>
                  <a:pt x="1118764" y="5063129"/>
                  <a:pt x="1118764" y="5063129"/>
                </a:cubicBezTo>
                <a:cubicBezTo>
                  <a:pt x="1115138" y="5061206"/>
                  <a:pt x="1113325" y="5060245"/>
                  <a:pt x="1112644" y="5059884"/>
                </a:cubicBezTo>
                <a:close/>
                <a:moveTo>
                  <a:pt x="3446469" y="5059883"/>
                </a:moveTo>
                <a:cubicBezTo>
                  <a:pt x="3447149" y="5060243"/>
                  <a:pt x="3448962" y="5061204"/>
                  <a:pt x="3452587" y="5063126"/>
                </a:cubicBezTo>
                <a:cubicBezTo>
                  <a:pt x="3452587" y="5063126"/>
                  <a:pt x="3444429" y="5058802"/>
                  <a:pt x="3446469" y="5059883"/>
                </a:cubicBezTo>
                <a:close/>
                <a:moveTo>
                  <a:pt x="305246" y="5052447"/>
                </a:moveTo>
                <a:cubicBezTo>
                  <a:pt x="314495" y="5056044"/>
                  <a:pt x="322580" y="5064158"/>
                  <a:pt x="325869" y="5073956"/>
                </a:cubicBezTo>
                <a:cubicBezTo>
                  <a:pt x="320164" y="5069609"/>
                  <a:pt x="315771" y="5066835"/>
                  <a:pt x="312422" y="5063845"/>
                </a:cubicBezTo>
                <a:cubicBezTo>
                  <a:pt x="309072" y="5060857"/>
                  <a:pt x="306768" y="5057654"/>
                  <a:pt x="305246" y="5052447"/>
                </a:cubicBezTo>
                <a:close/>
                <a:moveTo>
                  <a:pt x="2428889" y="5035580"/>
                </a:moveTo>
                <a:cubicBezTo>
                  <a:pt x="2427156" y="5032277"/>
                  <a:pt x="2434095" y="5045485"/>
                  <a:pt x="2434095" y="5045485"/>
                </a:cubicBezTo>
                <a:cubicBezTo>
                  <a:pt x="2431010" y="5039614"/>
                  <a:pt x="2429467" y="5036678"/>
                  <a:pt x="2428889" y="5035580"/>
                </a:cubicBezTo>
                <a:close/>
                <a:moveTo>
                  <a:pt x="2613594" y="5024572"/>
                </a:moveTo>
                <a:lnTo>
                  <a:pt x="2630379" y="5042936"/>
                </a:lnTo>
                <a:lnTo>
                  <a:pt x="2618535" y="5028689"/>
                </a:lnTo>
                <a:close/>
                <a:moveTo>
                  <a:pt x="1" y="5012488"/>
                </a:moveTo>
                <a:lnTo>
                  <a:pt x="4035" y="5020772"/>
                </a:lnTo>
                <a:cubicBezTo>
                  <a:pt x="4272" y="5023929"/>
                  <a:pt x="2995" y="5027578"/>
                  <a:pt x="1660" y="5030436"/>
                </a:cubicBezTo>
                <a:lnTo>
                  <a:pt x="57" y="5033329"/>
                </a:lnTo>
                <a:lnTo>
                  <a:pt x="25666" y="5063437"/>
                </a:lnTo>
                <a:lnTo>
                  <a:pt x="45824" y="5088287"/>
                </a:lnTo>
                <a:lnTo>
                  <a:pt x="63676" y="5131405"/>
                </a:lnTo>
                <a:cubicBezTo>
                  <a:pt x="94080" y="5197913"/>
                  <a:pt x="128552" y="5266269"/>
                  <a:pt x="166105" y="5330921"/>
                </a:cubicBezTo>
                <a:cubicBezTo>
                  <a:pt x="185151" y="5370173"/>
                  <a:pt x="286260" y="5480664"/>
                  <a:pt x="308215" y="5543342"/>
                </a:cubicBezTo>
                <a:cubicBezTo>
                  <a:pt x="333082" y="5629444"/>
                  <a:pt x="223691" y="5452276"/>
                  <a:pt x="207330" y="5434653"/>
                </a:cubicBezTo>
                <a:cubicBezTo>
                  <a:pt x="126293" y="5309884"/>
                  <a:pt x="89142" y="5271028"/>
                  <a:pt x="22184" y="5182063"/>
                </a:cubicBezTo>
                <a:lnTo>
                  <a:pt x="20720" y="5180076"/>
                </a:lnTo>
                <a:lnTo>
                  <a:pt x="20623" y="5180103"/>
                </a:lnTo>
                <a:cubicBezTo>
                  <a:pt x="19368" y="5179005"/>
                  <a:pt x="17686" y="5176768"/>
                  <a:pt x="15736" y="5173911"/>
                </a:cubicBezTo>
                <a:lnTo>
                  <a:pt x="11300" y="5167284"/>
                </a:lnTo>
                <a:lnTo>
                  <a:pt x="3612" y="5156849"/>
                </a:lnTo>
                <a:lnTo>
                  <a:pt x="30979" y="5216337"/>
                </a:lnTo>
                <a:cubicBezTo>
                  <a:pt x="63032" y="5276248"/>
                  <a:pt x="102357" y="5329324"/>
                  <a:pt x="129314" y="5392848"/>
                </a:cubicBezTo>
                <a:lnTo>
                  <a:pt x="136033" y="5406940"/>
                </a:lnTo>
                <a:lnTo>
                  <a:pt x="135326" y="5406367"/>
                </a:lnTo>
                <a:cubicBezTo>
                  <a:pt x="124433" y="5397872"/>
                  <a:pt x="94763" y="5360062"/>
                  <a:pt x="77185" y="5348964"/>
                </a:cubicBezTo>
                <a:cubicBezTo>
                  <a:pt x="52929" y="5335271"/>
                  <a:pt x="101615" y="5380475"/>
                  <a:pt x="106342" y="5386573"/>
                </a:cubicBezTo>
                <a:cubicBezTo>
                  <a:pt x="117742" y="5397575"/>
                  <a:pt x="126498" y="5406438"/>
                  <a:pt x="134003" y="5414338"/>
                </a:cubicBezTo>
                <a:lnTo>
                  <a:pt x="145585" y="5426973"/>
                </a:lnTo>
                <a:lnTo>
                  <a:pt x="170230" y="5478665"/>
                </a:lnTo>
                <a:lnTo>
                  <a:pt x="165851" y="5480000"/>
                </a:lnTo>
                <a:cubicBezTo>
                  <a:pt x="166212" y="5479077"/>
                  <a:pt x="168020" y="5480890"/>
                  <a:pt x="170628" y="5484311"/>
                </a:cubicBezTo>
                <a:lnTo>
                  <a:pt x="178167" y="5495311"/>
                </a:lnTo>
                <a:lnTo>
                  <a:pt x="196588" y="5533945"/>
                </a:lnTo>
                <a:lnTo>
                  <a:pt x="185721" y="5523224"/>
                </a:lnTo>
                <a:cubicBezTo>
                  <a:pt x="187400" y="5518909"/>
                  <a:pt x="188840" y="5515209"/>
                  <a:pt x="179041" y="5520625"/>
                </a:cubicBezTo>
                <a:cubicBezTo>
                  <a:pt x="179041" y="5520625"/>
                  <a:pt x="182125" y="5521826"/>
                  <a:pt x="185721" y="5523224"/>
                </a:cubicBezTo>
                <a:lnTo>
                  <a:pt x="178058" y="5530627"/>
                </a:lnTo>
                <a:lnTo>
                  <a:pt x="154524" y="5493468"/>
                </a:lnTo>
                <a:cubicBezTo>
                  <a:pt x="153496" y="5479786"/>
                  <a:pt x="146923" y="5468486"/>
                  <a:pt x="137265" y="5460589"/>
                </a:cubicBezTo>
                <a:cubicBezTo>
                  <a:pt x="135163" y="5470724"/>
                  <a:pt x="141817" y="5483078"/>
                  <a:pt x="154524" y="5493468"/>
                </a:cubicBezTo>
                <a:lnTo>
                  <a:pt x="172938" y="5535128"/>
                </a:lnTo>
                <a:lnTo>
                  <a:pt x="154771" y="5519703"/>
                </a:lnTo>
                <a:lnTo>
                  <a:pt x="146642" y="5513595"/>
                </a:lnTo>
                <a:lnTo>
                  <a:pt x="79588" y="5385905"/>
                </a:lnTo>
                <a:lnTo>
                  <a:pt x="1" y="5251286"/>
                </a:lnTo>
                <a:close/>
                <a:moveTo>
                  <a:pt x="2330762" y="5005070"/>
                </a:moveTo>
                <a:lnTo>
                  <a:pt x="2330702" y="5006114"/>
                </a:lnTo>
                <a:lnTo>
                  <a:pt x="2331142" y="5006975"/>
                </a:lnTo>
                <a:cubicBezTo>
                  <a:pt x="2334384" y="5013423"/>
                  <a:pt x="2336851" y="5018465"/>
                  <a:pt x="2337860" y="5020770"/>
                </a:cubicBezTo>
                <a:lnTo>
                  <a:pt x="2335703" y="5029544"/>
                </a:lnTo>
                <a:lnTo>
                  <a:pt x="2354560" y="5043600"/>
                </a:lnTo>
                <a:lnTo>
                  <a:pt x="2334051" y="5033529"/>
                </a:lnTo>
                <a:lnTo>
                  <a:pt x="2334203" y="5033708"/>
                </a:lnTo>
                <a:lnTo>
                  <a:pt x="2340741" y="5037193"/>
                </a:lnTo>
                <a:cubicBezTo>
                  <a:pt x="2345663" y="5039803"/>
                  <a:pt x="2349617" y="5041884"/>
                  <a:pt x="2352219" y="5043255"/>
                </a:cubicBezTo>
                <a:lnTo>
                  <a:pt x="2358089" y="5046920"/>
                </a:lnTo>
                <a:lnTo>
                  <a:pt x="2354560" y="5043600"/>
                </a:lnTo>
                <a:cubicBezTo>
                  <a:pt x="2369584" y="5046145"/>
                  <a:pt x="2375428" y="5047134"/>
                  <a:pt x="2378674" y="5058383"/>
                </a:cubicBezTo>
                <a:lnTo>
                  <a:pt x="2364732" y="5052823"/>
                </a:lnTo>
                <a:lnTo>
                  <a:pt x="2381873" y="5069294"/>
                </a:lnTo>
                <a:lnTo>
                  <a:pt x="2349641" y="5051858"/>
                </a:lnTo>
                <a:lnTo>
                  <a:pt x="2354609" y="5057697"/>
                </a:lnTo>
                <a:lnTo>
                  <a:pt x="2376365" y="5070581"/>
                </a:lnTo>
                <a:lnTo>
                  <a:pt x="2402934" y="5086915"/>
                </a:lnTo>
                <a:lnTo>
                  <a:pt x="2391709" y="5070719"/>
                </a:lnTo>
                <a:cubicBezTo>
                  <a:pt x="2385354" y="5065525"/>
                  <a:pt x="2378645" y="5055595"/>
                  <a:pt x="2370984" y="5042542"/>
                </a:cubicBezTo>
                <a:lnTo>
                  <a:pt x="2361688" y="5026038"/>
                </a:lnTo>
                <a:lnTo>
                  <a:pt x="2353985" y="5022971"/>
                </a:lnTo>
                <a:close/>
                <a:moveTo>
                  <a:pt x="2340920" y="4993041"/>
                </a:moveTo>
                <a:lnTo>
                  <a:pt x="2344167" y="4995058"/>
                </a:lnTo>
                <a:lnTo>
                  <a:pt x="2343913" y="4994687"/>
                </a:lnTo>
                <a:close/>
                <a:moveTo>
                  <a:pt x="3760156" y="4989156"/>
                </a:moveTo>
                <a:cubicBezTo>
                  <a:pt x="3763415" y="4989725"/>
                  <a:pt x="3771161" y="4987049"/>
                  <a:pt x="3769793" y="4994870"/>
                </a:cubicBezTo>
                <a:cubicBezTo>
                  <a:pt x="3766263" y="4994252"/>
                  <a:pt x="3763682" y="4993801"/>
                  <a:pt x="3762070" y="4993016"/>
                </a:cubicBezTo>
                <a:cubicBezTo>
                  <a:pt x="3760457" y="4992231"/>
                  <a:pt x="3759815" y="4991110"/>
                  <a:pt x="3760156" y="4989156"/>
                </a:cubicBezTo>
                <a:close/>
                <a:moveTo>
                  <a:pt x="1426332" y="4989156"/>
                </a:moveTo>
                <a:cubicBezTo>
                  <a:pt x="1429591" y="4989726"/>
                  <a:pt x="1437337" y="4987051"/>
                  <a:pt x="1435970" y="4994870"/>
                </a:cubicBezTo>
                <a:cubicBezTo>
                  <a:pt x="1432440" y="4994254"/>
                  <a:pt x="1429857" y="4993803"/>
                  <a:pt x="1428246" y="4993017"/>
                </a:cubicBezTo>
                <a:cubicBezTo>
                  <a:pt x="1426634" y="4992231"/>
                  <a:pt x="1425991" y="4991112"/>
                  <a:pt x="1426332" y="4989156"/>
                </a:cubicBezTo>
                <a:close/>
                <a:moveTo>
                  <a:pt x="1416694" y="4983442"/>
                </a:moveTo>
                <a:cubicBezTo>
                  <a:pt x="1419954" y="4984012"/>
                  <a:pt x="1427698" y="4981337"/>
                  <a:pt x="1426332" y="4989156"/>
                </a:cubicBezTo>
                <a:cubicBezTo>
                  <a:pt x="1422802" y="4988539"/>
                  <a:pt x="1420221" y="4988088"/>
                  <a:pt x="1418609" y="4987304"/>
                </a:cubicBezTo>
                <a:cubicBezTo>
                  <a:pt x="1416997" y="4986518"/>
                  <a:pt x="1416352" y="4985399"/>
                  <a:pt x="1416694" y="4983442"/>
                </a:cubicBezTo>
                <a:close/>
                <a:moveTo>
                  <a:pt x="3750518" y="4983441"/>
                </a:moveTo>
                <a:cubicBezTo>
                  <a:pt x="3753777" y="4984011"/>
                  <a:pt x="3761522" y="4981335"/>
                  <a:pt x="3760156" y="4989156"/>
                </a:cubicBezTo>
                <a:cubicBezTo>
                  <a:pt x="3756626" y="4988537"/>
                  <a:pt x="3754045" y="4988087"/>
                  <a:pt x="3752432" y="4987302"/>
                </a:cubicBezTo>
                <a:cubicBezTo>
                  <a:pt x="3750822" y="4986517"/>
                  <a:pt x="3750176" y="4985396"/>
                  <a:pt x="3750518" y="4983441"/>
                </a:cubicBezTo>
                <a:close/>
                <a:moveTo>
                  <a:pt x="1392243" y="4966406"/>
                </a:moveTo>
                <a:cubicBezTo>
                  <a:pt x="1402021" y="4968117"/>
                  <a:pt x="1411544" y="4974482"/>
                  <a:pt x="1416694" y="4983442"/>
                </a:cubicBezTo>
                <a:cubicBezTo>
                  <a:pt x="1410247" y="4980300"/>
                  <a:pt x="1405393" y="4978444"/>
                  <a:pt x="1401522" y="4976172"/>
                </a:cubicBezTo>
                <a:cubicBezTo>
                  <a:pt x="1397650" y="4973901"/>
                  <a:pt x="1394762" y="4971214"/>
                  <a:pt x="1392243" y="4966406"/>
                </a:cubicBezTo>
                <a:close/>
                <a:moveTo>
                  <a:pt x="3726066" y="4966406"/>
                </a:moveTo>
                <a:cubicBezTo>
                  <a:pt x="3735844" y="4968115"/>
                  <a:pt x="3745368" y="4974482"/>
                  <a:pt x="3750518" y="4983441"/>
                </a:cubicBezTo>
                <a:cubicBezTo>
                  <a:pt x="3744071" y="4980299"/>
                  <a:pt x="3739217" y="4978443"/>
                  <a:pt x="3735345" y="4976172"/>
                </a:cubicBezTo>
                <a:cubicBezTo>
                  <a:pt x="3731474" y="4973900"/>
                  <a:pt x="3728586" y="4971212"/>
                  <a:pt x="3726066" y="4966406"/>
                </a:cubicBezTo>
                <a:close/>
                <a:moveTo>
                  <a:pt x="2517810" y="4963843"/>
                </a:moveTo>
                <a:lnTo>
                  <a:pt x="2511641" y="4968923"/>
                </a:lnTo>
                <a:lnTo>
                  <a:pt x="2504108" y="4967036"/>
                </a:lnTo>
                <a:lnTo>
                  <a:pt x="2523465" y="4985711"/>
                </a:lnTo>
                <a:lnTo>
                  <a:pt x="2558896" y="5023039"/>
                </a:lnTo>
                <a:lnTo>
                  <a:pt x="2549876" y="5010372"/>
                </a:lnTo>
                <a:lnTo>
                  <a:pt x="2546444" y="5003970"/>
                </a:lnTo>
                <a:lnTo>
                  <a:pt x="2540004" y="4994568"/>
                </a:lnTo>
                <a:cubicBezTo>
                  <a:pt x="2533753" y="4985633"/>
                  <a:pt x="2528024" y="4977627"/>
                  <a:pt x="2522615" y="4970215"/>
                </a:cubicBezTo>
                <a:close/>
                <a:moveTo>
                  <a:pt x="2307886" y="4962171"/>
                </a:moveTo>
                <a:lnTo>
                  <a:pt x="2308515" y="4963365"/>
                </a:lnTo>
                <a:lnTo>
                  <a:pt x="2333275" y="4978601"/>
                </a:lnTo>
                <a:lnTo>
                  <a:pt x="2332556" y="4977461"/>
                </a:lnTo>
                <a:lnTo>
                  <a:pt x="2331636" y="4976928"/>
                </a:lnTo>
                <a:close/>
                <a:moveTo>
                  <a:pt x="3794635" y="4958785"/>
                </a:moveTo>
                <a:lnTo>
                  <a:pt x="3785837" y="4960737"/>
                </a:lnTo>
                <a:cubicBezTo>
                  <a:pt x="3785667" y="4961715"/>
                  <a:pt x="3788645" y="4964292"/>
                  <a:pt x="3793358" y="4967698"/>
                </a:cubicBezTo>
                <a:lnTo>
                  <a:pt x="3804188" y="4974900"/>
                </a:lnTo>
                <a:close/>
                <a:moveTo>
                  <a:pt x="1042124" y="4933450"/>
                </a:moveTo>
                <a:lnTo>
                  <a:pt x="1042876" y="4934898"/>
                </a:lnTo>
                <a:lnTo>
                  <a:pt x="1045080" y="4937491"/>
                </a:lnTo>
                <a:close/>
                <a:moveTo>
                  <a:pt x="3375948" y="4933449"/>
                </a:moveTo>
                <a:lnTo>
                  <a:pt x="3376700" y="4934896"/>
                </a:lnTo>
                <a:lnTo>
                  <a:pt x="3378904" y="4937490"/>
                </a:lnTo>
                <a:close/>
                <a:moveTo>
                  <a:pt x="4104154" y="4931939"/>
                </a:moveTo>
                <a:lnTo>
                  <a:pt x="4117574" y="4945714"/>
                </a:lnTo>
                <a:lnTo>
                  <a:pt x="4123650" y="4960552"/>
                </a:lnTo>
                <a:cubicBezTo>
                  <a:pt x="4113547" y="4945765"/>
                  <a:pt x="4104350" y="4933516"/>
                  <a:pt x="4104154" y="4931939"/>
                </a:cubicBezTo>
                <a:close/>
                <a:moveTo>
                  <a:pt x="1283123" y="4926467"/>
                </a:moveTo>
                <a:lnTo>
                  <a:pt x="1324059" y="4955832"/>
                </a:lnTo>
                <a:lnTo>
                  <a:pt x="1356252" y="4975260"/>
                </a:lnTo>
                <a:lnTo>
                  <a:pt x="1421380" y="5049880"/>
                </a:lnTo>
                <a:lnTo>
                  <a:pt x="1431012" y="5061623"/>
                </a:lnTo>
                <a:lnTo>
                  <a:pt x="1422635" y="5056806"/>
                </a:lnTo>
                <a:cubicBezTo>
                  <a:pt x="1410076" y="5049405"/>
                  <a:pt x="1403149" y="5045591"/>
                  <a:pt x="1399994" y="5044326"/>
                </a:cubicBezTo>
                <a:lnTo>
                  <a:pt x="1399987" y="5045492"/>
                </a:lnTo>
                <a:lnTo>
                  <a:pt x="1367904" y="5009742"/>
                </a:lnTo>
                <a:cubicBezTo>
                  <a:pt x="1344411" y="4985821"/>
                  <a:pt x="1320687" y="4963727"/>
                  <a:pt x="1296520" y="4942695"/>
                </a:cubicBezTo>
                <a:close/>
                <a:moveTo>
                  <a:pt x="3616947" y="4926465"/>
                </a:moveTo>
                <a:lnTo>
                  <a:pt x="3657883" y="4955830"/>
                </a:lnTo>
                <a:lnTo>
                  <a:pt x="3690075" y="4975258"/>
                </a:lnTo>
                <a:lnTo>
                  <a:pt x="3755203" y="5049878"/>
                </a:lnTo>
                <a:lnTo>
                  <a:pt x="3764835" y="5061621"/>
                </a:lnTo>
                <a:lnTo>
                  <a:pt x="3756458" y="5056805"/>
                </a:lnTo>
                <a:cubicBezTo>
                  <a:pt x="3743898" y="5049403"/>
                  <a:pt x="3736972" y="5045591"/>
                  <a:pt x="3733818" y="5044324"/>
                </a:cubicBezTo>
                <a:lnTo>
                  <a:pt x="3733811" y="5045489"/>
                </a:lnTo>
                <a:lnTo>
                  <a:pt x="3701728" y="5009741"/>
                </a:lnTo>
                <a:cubicBezTo>
                  <a:pt x="3678235" y="4985819"/>
                  <a:pt x="3654510" y="4963726"/>
                  <a:pt x="3630343" y="4942693"/>
                </a:cubicBezTo>
                <a:close/>
                <a:moveTo>
                  <a:pt x="2451908" y="4916532"/>
                </a:moveTo>
                <a:lnTo>
                  <a:pt x="2450765" y="4917402"/>
                </a:lnTo>
                <a:lnTo>
                  <a:pt x="2461890" y="4927492"/>
                </a:lnTo>
                <a:close/>
                <a:moveTo>
                  <a:pt x="47109" y="4909380"/>
                </a:moveTo>
                <a:lnTo>
                  <a:pt x="59245" y="4934910"/>
                </a:lnTo>
                <a:lnTo>
                  <a:pt x="72750" y="4947698"/>
                </a:lnTo>
                <a:lnTo>
                  <a:pt x="52966" y="4916315"/>
                </a:lnTo>
                <a:close/>
                <a:moveTo>
                  <a:pt x="4041751" y="4896640"/>
                </a:moveTo>
                <a:cubicBezTo>
                  <a:pt x="4041294" y="4897505"/>
                  <a:pt x="4040076" y="4899811"/>
                  <a:pt x="4037637" y="4904418"/>
                </a:cubicBezTo>
                <a:cubicBezTo>
                  <a:pt x="4037637" y="4904418"/>
                  <a:pt x="4043121" y="4894047"/>
                  <a:pt x="4041751" y="4896640"/>
                </a:cubicBezTo>
                <a:close/>
                <a:moveTo>
                  <a:pt x="1264588" y="4888136"/>
                </a:moveTo>
                <a:cubicBezTo>
                  <a:pt x="1264588" y="4888136"/>
                  <a:pt x="1265269" y="4895057"/>
                  <a:pt x="1265097" y="4893326"/>
                </a:cubicBezTo>
                <a:cubicBezTo>
                  <a:pt x="1265042" y="4892750"/>
                  <a:pt x="1264891" y="4891212"/>
                  <a:pt x="1264588" y="4888136"/>
                </a:cubicBezTo>
                <a:close/>
                <a:moveTo>
                  <a:pt x="3598411" y="4888136"/>
                </a:moveTo>
                <a:cubicBezTo>
                  <a:pt x="3598411" y="4888136"/>
                  <a:pt x="3599092" y="4895055"/>
                  <a:pt x="3598922" y="4893325"/>
                </a:cubicBezTo>
                <a:cubicBezTo>
                  <a:pt x="3598865" y="4892749"/>
                  <a:pt x="3598715" y="4891211"/>
                  <a:pt x="3598411" y="4888136"/>
                </a:cubicBezTo>
                <a:close/>
                <a:moveTo>
                  <a:pt x="1249229" y="4876721"/>
                </a:moveTo>
                <a:cubicBezTo>
                  <a:pt x="1249504" y="4879957"/>
                  <a:pt x="1249641" y="4881579"/>
                  <a:pt x="1249693" y="4882186"/>
                </a:cubicBezTo>
                <a:cubicBezTo>
                  <a:pt x="1249847" y="4884007"/>
                  <a:pt x="1249229" y="4876721"/>
                  <a:pt x="1249229" y="4876721"/>
                </a:cubicBezTo>
                <a:close/>
                <a:moveTo>
                  <a:pt x="3583053" y="4876721"/>
                </a:moveTo>
                <a:cubicBezTo>
                  <a:pt x="3583328" y="4879956"/>
                  <a:pt x="3583465" y="4881577"/>
                  <a:pt x="3583517" y="4882184"/>
                </a:cubicBezTo>
                <a:cubicBezTo>
                  <a:pt x="3583670" y="4884006"/>
                  <a:pt x="3583053" y="4876721"/>
                  <a:pt x="3583053" y="4876721"/>
                </a:cubicBezTo>
                <a:close/>
                <a:moveTo>
                  <a:pt x="4014224" y="4875898"/>
                </a:moveTo>
                <a:cubicBezTo>
                  <a:pt x="4014224" y="4875898"/>
                  <a:pt x="4013978" y="4877244"/>
                  <a:pt x="4013673" y="4878925"/>
                </a:cubicBezTo>
                <a:lnTo>
                  <a:pt x="4013214" y="4881438"/>
                </a:lnTo>
                <a:close/>
                <a:moveTo>
                  <a:pt x="63197" y="4871568"/>
                </a:moveTo>
                <a:lnTo>
                  <a:pt x="62959" y="4872252"/>
                </a:lnTo>
                <a:lnTo>
                  <a:pt x="61043" y="4877725"/>
                </a:lnTo>
                <a:cubicBezTo>
                  <a:pt x="61043" y="4877725"/>
                  <a:pt x="61762" y="4875673"/>
                  <a:pt x="62390" y="4873877"/>
                </a:cubicBezTo>
                <a:lnTo>
                  <a:pt x="62959" y="4872252"/>
                </a:lnTo>
                <a:lnTo>
                  <a:pt x="63164" y="4871665"/>
                </a:lnTo>
                <a:cubicBezTo>
                  <a:pt x="63332" y="4871184"/>
                  <a:pt x="63377" y="4871055"/>
                  <a:pt x="63197" y="4871568"/>
                </a:cubicBezTo>
                <a:close/>
                <a:moveTo>
                  <a:pt x="4447626" y="4871009"/>
                </a:moveTo>
                <a:cubicBezTo>
                  <a:pt x="4446805" y="4871225"/>
                  <a:pt x="4444607" y="4871799"/>
                  <a:pt x="4440217" y="4872952"/>
                </a:cubicBezTo>
                <a:cubicBezTo>
                  <a:pt x="4440217" y="4872952"/>
                  <a:pt x="4422123" y="4871767"/>
                  <a:pt x="4440217" y="4872952"/>
                </a:cubicBezTo>
                <a:cubicBezTo>
                  <a:pt x="4440217" y="4872952"/>
                  <a:pt x="4450097" y="4870361"/>
                  <a:pt x="4447626" y="4871009"/>
                </a:cubicBezTo>
                <a:close/>
                <a:moveTo>
                  <a:pt x="71334" y="4870303"/>
                </a:moveTo>
                <a:lnTo>
                  <a:pt x="77016" y="4879178"/>
                </a:lnTo>
                <a:cubicBezTo>
                  <a:pt x="85831" y="4893297"/>
                  <a:pt x="94322" y="4907894"/>
                  <a:pt x="93034" y="4909804"/>
                </a:cubicBezTo>
                <a:lnTo>
                  <a:pt x="91710" y="4908917"/>
                </a:lnTo>
                <a:lnTo>
                  <a:pt x="92935" y="4910134"/>
                </a:lnTo>
                <a:cubicBezTo>
                  <a:pt x="118633" y="4935657"/>
                  <a:pt x="144499" y="4960809"/>
                  <a:pt x="170969" y="4985219"/>
                </a:cubicBezTo>
                <a:lnTo>
                  <a:pt x="241699" y="5046388"/>
                </a:lnTo>
                <a:lnTo>
                  <a:pt x="216052" y="5010373"/>
                </a:lnTo>
                <a:lnTo>
                  <a:pt x="212620" y="5003972"/>
                </a:lnTo>
                <a:lnTo>
                  <a:pt x="206179" y="4994571"/>
                </a:lnTo>
                <a:cubicBezTo>
                  <a:pt x="199929" y="4985635"/>
                  <a:pt x="194200" y="4977628"/>
                  <a:pt x="188791" y="4970216"/>
                </a:cubicBezTo>
                <a:lnTo>
                  <a:pt x="183985" y="4963844"/>
                </a:lnTo>
                <a:lnTo>
                  <a:pt x="177818" y="4968924"/>
                </a:lnTo>
                <a:cubicBezTo>
                  <a:pt x="167562" y="4971926"/>
                  <a:pt x="143656" y="4947927"/>
                  <a:pt x="116836" y="4915164"/>
                </a:cubicBezTo>
                <a:lnTo>
                  <a:pt x="98338" y="4891524"/>
                </a:lnTo>
                <a:lnTo>
                  <a:pt x="95911" y="4898734"/>
                </a:lnTo>
                <a:cubicBezTo>
                  <a:pt x="97298" y="4898371"/>
                  <a:pt x="94824" y="4894821"/>
                  <a:pt x="90076" y="4889488"/>
                </a:cubicBezTo>
                <a:close/>
                <a:moveTo>
                  <a:pt x="1297480" y="4864524"/>
                </a:moveTo>
                <a:cubicBezTo>
                  <a:pt x="1295671" y="4863767"/>
                  <a:pt x="1293725" y="4863890"/>
                  <a:pt x="1291755" y="4865559"/>
                </a:cubicBezTo>
                <a:cubicBezTo>
                  <a:pt x="1287696" y="4869552"/>
                  <a:pt x="1327621" y="4897351"/>
                  <a:pt x="1306429" y="4880887"/>
                </a:cubicBezTo>
                <a:cubicBezTo>
                  <a:pt x="1359389" y="4921375"/>
                  <a:pt x="1425953" y="4959707"/>
                  <a:pt x="1483822" y="5000487"/>
                </a:cubicBezTo>
                <a:lnTo>
                  <a:pt x="1487843" y="5003589"/>
                </a:lnTo>
                <a:lnTo>
                  <a:pt x="1480560" y="4992101"/>
                </a:lnTo>
                <a:lnTo>
                  <a:pt x="1478869" y="4989248"/>
                </a:lnTo>
                <a:lnTo>
                  <a:pt x="1469517" y="4980249"/>
                </a:lnTo>
                <a:lnTo>
                  <a:pt x="1438667" y="4961427"/>
                </a:lnTo>
                <a:cubicBezTo>
                  <a:pt x="1395923" y="4934142"/>
                  <a:pt x="1352469" y="4905725"/>
                  <a:pt x="1307112" y="4876976"/>
                </a:cubicBezTo>
                <a:cubicBezTo>
                  <a:pt x="1307112" y="4876976"/>
                  <a:pt x="1302910" y="4866797"/>
                  <a:pt x="1297480" y="4864524"/>
                </a:cubicBezTo>
                <a:close/>
                <a:moveTo>
                  <a:pt x="3631304" y="4864524"/>
                </a:moveTo>
                <a:cubicBezTo>
                  <a:pt x="3629495" y="4863767"/>
                  <a:pt x="3627549" y="4863888"/>
                  <a:pt x="3625578" y="4865557"/>
                </a:cubicBezTo>
                <a:cubicBezTo>
                  <a:pt x="3621520" y="4869552"/>
                  <a:pt x="3661445" y="4897350"/>
                  <a:pt x="3640253" y="4880886"/>
                </a:cubicBezTo>
                <a:cubicBezTo>
                  <a:pt x="3693214" y="4921373"/>
                  <a:pt x="3759777" y="4959706"/>
                  <a:pt x="3817645" y="5000486"/>
                </a:cubicBezTo>
                <a:lnTo>
                  <a:pt x="3821666" y="5003588"/>
                </a:lnTo>
                <a:lnTo>
                  <a:pt x="3814383" y="4992100"/>
                </a:lnTo>
                <a:lnTo>
                  <a:pt x="3809633" y="4984087"/>
                </a:lnTo>
                <a:lnTo>
                  <a:pt x="3772491" y="4961425"/>
                </a:lnTo>
                <a:cubicBezTo>
                  <a:pt x="3729748" y="4934142"/>
                  <a:pt x="3686293" y="4905725"/>
                  <a:pt x="3640936" y="4876976"/>
                </a:cubicBezTo>
                <a:cubicBezTo>
                  <a:pt x="3640936" y="4876976"/>
                  <a:pt x="3636733" y="4866795"/>
                  <a:pt x="3631304" y="4864524"/>
                </a:cubicBezTo>
                <a:close/>
                <a:moveTo>
                  <a:pt x="1183824" y="4852211"/>
                </a:moveTo>
                <a:lnTo>
                  <a:pt x="1240372" y="4894569"/>
                </a:lnTo>
                <a:lnTo>
                  <a:pt x="1241889" y="4897495"/>
                </a:lnTo>
                <a:cubicBezTo>
                  <a:pt x="1243810" y="4901989"/>
                  <a:pt x="1244376" y="4904668"/>
                  <a:pt x="1242635" y="4903746"/>
                </a:cubicBezTo>
                <a:cubicBezTo>
                  <a:pt x="1222620" y="4893138"/>
                  <a:pt x="1205484" y="4876051"/>
                  <a:pt x="1188903" y="4857849"/>
                </a:cubicBezTo>
                <a:close/>
                <a:moveTo>
                  <a:pt x="3517649" y="4852210"/>
                </a:moveTo>
                <a:lnTo>
                  <a:pt x="3574196" y="4894567"/>
                </a:lnTo>
                <a:lnTo>
                  <a:pt x="3575712" y="4897494"/>
                </a:lnTo>
                <a:cubicBezTo>
                  <a:pt x="3577634" y="4901988"/>
                  <a:pt x="3578199" y="4904668"/>
                  <a:pt x="3576458" y="4903746"/>
                </a:cubicBezTo>
                <a:cubicBezTo>
                  <a:pt x="3556443" y="4893137"/>
                  <a:pt x="3539308" y="4876050"/>
                  <a:pt x="3522727" y="4857847"/>
                </a:cubicBezTo>
                <a:close/>
                <a:moveTo>
                  <a:pt x="4918039" y="4846889"/>
                </a:moveTo>
                <a:cubicBezTo>
                  <a:pt x="4920274" y="4845720"/>
                  <a:pt x="4921082" y="4845906"/>
                  <a:pt x="4921089" y="4846940"/>
                </a:cubicBezTo>
                <a:cubicBezTo>
                  <a:pt x="4921097" y="4847976"/>
                  <a:pt x="4920305" y="4849862"/>
                  <a:pt x="4919339" y="4852101"/>
                </a:cubicBezTo>
                <a:lnTo>
                  <a:pt x="4918826" y="4854559"/>
                </a:lnTo>
                <a:lnTo>
                  <a:pt x="4915251" y="4849563"/>
                </a:lnTo>
                <a:close/>
                <a:moveTo>
                  <a:pt x="1218141" y="4841614"/>
                </a:moveTo>
                <a:lnTo>
                  <a:pt x="1217063" y="4842304"/>
                </a:lnTo>
                <a:cubicBezTo>
                  <a:pt x="1218931" y="4846029"/>
                  <a:pt x="1230915" y="4854923"/>
                  <a:pt x="1230915" y="4854923"/>
                </a:cubicBezTo>
                <a:lnTo>
                  <a:pt x="1232144" y="4851379"/>
                </a:lnTo>
                <a:lnTo>
                  <a:pt x="1228863" y="4850276"/>
                </a:lnTo>
                <a:close/>
                <a:moveTo>
                  <a:pt x="3551965" y="4841613"/>
                </a:moveTo>
                <a:lnTo>
                  <a:pt x="3550887" y="4842301"/>
                </a:lnTo>
                <a:cubicBezTo>
                  <a:pt x="3552754" y="4846029"/>
                  <a:pt x="3564740" y="4854922"/>
                  <a:pt x="3564740" y="4854922"/>
                </a:cubicBezTo>
                <a:lnTo>
                  <a:pt x="3565968" y="4851379"/>
                </a:lnTo>
                <a:lnTo>
                  <a:pt x="3562688" y="4850275"/>
                </a:lnTo>
                <a:close/>
                <a:moveTo>
                  <a:pt x="1119353" y="4836658"/>
                </a:moveTo>
                <a:lnTo>
                  <a:pt x="1119254" y="4837374"/>
                </a:lnTo>
                <a:lnTo>
                  <a:pt x="1118452" y="4843118"/>
                </a:lnTo>
                <a:cubicBezTo>
                  <a:pt x="1118452" y="4843118"/>
                  <a:pt x="1118753" y="4840964"/>
                  <a:pt x="1119016" y="4839079"/>
                </a:cubicBezTo>
                <a:lnTo>
                  <a:pt x="1119254" y="4837374"/>
                </a:lnTo>
                <a:lnTo>
                  <a:pt x="1119340" y="4836759"/>
                </a:lnTo>
                <a:cubicBezTo>
                  <a:pt x="1119411" y="4836256"/>
                  <a:pt x="1119430" y="4836120"/>
                  <a:pt x="1119353" y="4836658"/>
                </a:cubicBezTo>
                <a:close/>
                <a:moveTo>
                  <a:pt x="3453178" y="4836657"/>
                </a:moveTo>
                <a:cubicBezTo>
                  <a:pt x="3453253" y="4836120"/>
                  <a:pt x="3453235" y="4836254"/>
                  <a:pt x="3453163" y="4836758"/>
                </a:cubicBezTo>
                <a:lnTo>
                  <a:pt x="3453077" y="4837372"/>
                </a:lnTo>
                <a:lnTo>
                  <a:pt x="3452275" y="4843117"/>
                </a:lnTo>
                <a:cubicBezTo>
                  <a:pt x="3452275" y="4843117"/>
                  <a:pt x="3452577" y="4840964"/>
                  <a:pt x="3452839" y="4839079"/>
                </a:cubicBezTo>
                <a:lnTo>
                  <a:pt x="3453077" y="4837372"/>
                </a:lnTo>
                <a:close/>
                <a:moveTo>
                  <a:pt x="3979871" y="4835106"/>
                </a:moveTo>
                <a:lnTo>
                  <a:pt x="4004060" y="4853143"/>
                </a:lnTo>
                <a:cubicBezTo>
                  <a:pt x="4010762" y="4860722"/>
                  <a:pt x="4014391" y="4868537"/>
                  <a:pt x="4014224" y="4875898"/>
                </a:cubicBezTo>
                <a:lnTo>
                  <a:pt x="4000221" y="4865155"/>
                </a:lnTo>
                <a:lnTo>
                  <a:pt x="3985879" y="4844860"/>
                </a:lnTo>
                <a:close/>
                <a:moveTo>
                  <a:pt x="1265907" y="4806516"/>
                </a:moveTo>
                <a:lnTo>
                  <a:pt x="1279397" y="4824406"/>
                </a:lnTo>
                <a:lnTo>
                  <a:pt x="1291321" y="4836311"/>
                </a:lnTo>
                <a:lnTo>
                  <a:pt x="1385152" y="4899065"/>
                </a:lnTo>
                <a:lnTo>
                  <a:pt x="1336834" y="4852569"/>
                </a:lnTo>
                <a:lnTo>
                  <a:pt x="1307363" y="4833113"/>
                </a:lnTo>
                <a:close/>
                <a:moveTo>
                  <a:pt x="3599732" y="4806515"/>
                </a:moveTo>
                <a:lnTo>
                  <a:pt x="3613220" y="4824403"/>
                </a:lnTo>
                <a:lnTo>
                  <a:pt x="3625143" y="4836310"/>
                </a:lnTo>
                <a:lnTo>
                  <a:pt x="3723461" y="4902064"/>
                </a:lnTo>
                <a:lnTo>
                  <a:pt x="3784546" y="4941766"/>
                </a:lnTo>
                <a:lnTo>
                  <a:pt x="3773604" y="4923306"/>
                </a:lnTo>
                <a:lnTo>
                  <a:pt x="3764330" y="4916848"/>
                </a:lnTo>
                <a:cubicBezTo>
                  <a:pt x="3748526" y="4905187"/>
                  <a:pt x="3733280" y="4893119"/>
                  <a:pt x="3731650" y="4892833"/>
                </a:cubicBezTo>
                <a:cubicBezTo>
                  <a:pt x="3700478" y="4872609"/>
                  <a:pt x="3671045" y="4852856"/>
                  <a:pt x="3641187" y="4833112"/>
                </a:cubicBezTo>
                <a:close/>
                <a:moveTo>
                  <a:pt x="4083933" y="4803117"/>
                </a:moveTo>
                <a:cubicBezTo>
                  <a:pt x="4084192" y="4801063"/>
                  <a:pt x="4083155" y="4809278"/>
                  <a:pt x="4083155" y="4809278"/>
                </a:cubicBezTo>
                <a:cubicBezTo>
                  <a:pt x="4083616" y="4805627"/>
                  <a:pt x="4083847" y="4803803"/>
                  <a:pt x="4083933" y="4803117"/>
                </a:cubicBezTo>
                <a:close/>
                <a:moveTo>
                  <a:pt x="1254987" y="4801807"/>
                </a:moveTo>
                <a:lnTo>
                  <a:pt x="1254948" y="4801826"/>
                </a:lnTo>
                <a:lnTo>
                  <a:pt x="1261171" y="4809291"/>
                </a:lnTo>
                <a:lnTo>
                  <a:pt x="1259651" y="4815462"/>
                </a:lnTo>
                <a:lnTo>
                  <a:pt x="1271951" y="4823391"/>
                </a:lnTo>
                <a:lnTo>
                  <a:pt x="1265734" y="4812388"/>
                </a:lnTo>
                <a:cubicBezTo>
                  <a:pt x="1263500" y="4806459"/>
                  <a:pt x="1266815" y="4808030"/>
                  <a:pt x="1264345" y="4806854"/>
                </a:cubicBezTo>
                <a:close/>
                <a:moveTo>
                  <a:pt x="3588811" y="4801806"/>
                </a:moveTo>
                <a:lnTo>
                  <a:pt x="3588772" y="4801824"/>
                </a:lnTo>
                <a:lnTo>
                  <a:pt x="3594995" y="4809291"/>
                </a:lnTo>
                <a:lnTo>
                  <a:pt x="3593475" y="4815460"/>
                </a:lnTo>
                <a:lnTo>
                  <a:pt x="3605775" y="4823389"/>
                </a:lnTo>
                <a:lnTo>
                  <a:pt x="3599558" y="4812387"/>
                </a:lnTo>
                <a:cubicBezTo>
                  <a:pt x="3597324" y="4806458"/>
                  <a:pt x="3600638" y="4808029"/>
                  <a:pt x="3598169" y="4806853"/>
                </a:cubicBezTo>
                <a:close/>
                <a:moveTo>
                  <a:pt x="4064307" y="4794095"/>
                </a:moveTo>
                <a:cubicBezTo>
                  <a:pt x="4064987" y="4794454"/>
                  <a:pt x="4066801" y="4795417"/>
                  <a:pt x="4070426" y="4797337"/>
                </a:cubicBezTo>
                <a:cubicBezTo>
                  <a:pt x="4070426" y="4797337"/>
                  <a:pt x="4062268" y="4793013"/>
                  <a:pt x="4064307" y="4794095"/>
                </a:cubicBezTo>
                <a:close/>
                <a:moveTo>
                  <a:pt x="4167855" y="4791218"/>
                </a:moveTo>
                <a:cubicBezTo>
                  <a:pt x="4191476" y="4809723"/>
                  <a:pt x="4196616" y="4823688"/>
                  <a:pt x="4193283" y="4826045"/>
                </a:cubicBezTo>
                <a:cubicBezTo>
                  <a:pt x="4189949" y="4828400"/>
                  <a:pt x="4178137" y="4819148"/>
                  <a:pt x="4167855" y="4791218"/>
                </a:cubicBezTo>
                <a:close/>
                <a:moveTo>
                  <a:pt x="3601970" y="4782853"/>
                </a:moveTo>
                <a:cubicBezTo>
                  <a:pt x="3611749" y="4784563"/>
                  <a:pt x="3615550" y="4785227"/>
                  <a:pt x="3617443" y="4793619"/>
                </a:cubicBezTo>
                <a:cubicBezTo>
                  <a:pt x="3613912" y="4793002"/>
                  <a:pt x="3610686" y="4791430"/>
                  <a:pt x="3608024" y="4789452"/>
                </a:cubicBezTo>
                <a:cubicBezTo>
                  <a:pt x="3605361" y="4787477"/>
                  <a:pt x="3603259" y="4785093"/>
                  <a:pt x="3601970" y="4782853"/>
                </a:cubicBezTo>
                <a:close/>
                <a:moveTo>
                  <a:pt x="3650768" y="4775853"/>
                </a:moveTo>
                <a:cubicBezTo>
                  <a:pt x="3651123" y="4776672"/>
                  <a:pt x="3652072" y="4778851"/>
                  <a:pt x="3653969" y="4783212"/>
                </a:cubicBezTo>
                <a:cubicBezTo>
                  <a:pt x="3653969" y="4783212"/>
                  <a:pt x="3649701" y="4773402"/>
                  <a:pt x="3650768" y="4775853"/>
                </a:cubicBezTo>
                <a:close/>
                <a:moveTo>
                  <a:pt x="1255265" y="4775756"/>
                </a:moveTo>
                <a:lnTo>
                  <a:pt x="1264043" y="4789245"/>
                </a:lnTo>
                <a:lnTo>
                  <a:pt x="1263680" y="4790602"/>
                </a:lnTo>
                <a:lnTo>
                  <a:pt x="1281857" y="4802797"/>
                </a:lnTo>
                <a:lnTo>
                  <a:pt x="1293592" y="4810959"/>
                </a:lnTo>
                <a:lnTo>
                  <a:pt x="1259350" y="4778008"/>
                </a:lnTo>
                <a:close/>
                <a:moveTo>
                  <a:pt x="1066554" y="4767141"/>
                </a:moveTo>
                <a:cubicBezTo>
                  <a:pt x="1072737" y="4778640"/>
                  <a:pt x="1079029" y="4784789"/>
                  <a:pt x="1086226" y="4791308"/>
                </a:cubicBezTo>
                <a:lnTo>
                  <a:pt x="1089542" y="4794395"/>
                </a:lnTo>
                <a:lnTo>
                  <a:pt x="1071376" y="4770939"/>
                </a:lnTo>
                <a:close/>
                <a:moveTo>
                  <a:pt x="1039430" y="4739858"/>
                </a:moveTo>
                <a:cubicBezTo>
                  <a:pt x="1036392" y="4738476"/>
                  <a:pt x="1029824" y="4746016"/>
                  <a:pt x="1040523" y="4744866"/>
                </a:cubicBezTo>
                <a:lnTo>
                  <a:pt x="1065916" y="4763888"/>
                </a:lnTo>
                <a:lnTo>
                  <a:pt x="1059644" y="4755790"/>
                </a:lnTo>
                <a:lnTo>
                  <a:pt x="1040523" y="4744866"/>
                </a:lnTo>
                <a:cubicBezTo>
                  <a:pt x="1041064" y="4741769"/>
                  <a:pt x="1040442" y="4740318"/>
                  <a:pt x="1039430" y="4739858"/>
                </a:cubicBezTo>
                <a:close/>
                <a:moveTo>
                  <a:pt x="3373253" y="4739857"/>
                </a:moveTo>
                <a:cubicBezTo>
                  <a:pt x="3370216" y="4738476"/>
                  <a:pt x="3363648" y="4746016"/>
                  <a:pt x="3374348" y="4744866"/>
                </a:cubicBezTo>
                <a:lnTo>
                  <a:pt x="3401261" y="4765026"/>
                </a:lnTo>
                <a:lnTo>
                  <a:pt x="3432457" y="4788395"/>
                </a:lnTo>
                <a:lnTo>
                  <a:pt x="3421789" y="4771971"/>
                </a:lnTo>
                <a:lnTo>
                  <a:pt x="3374348" y="4744866"/>
                </a:lnTo>
                <a:cubicBezTo>
                  <a:pt x="3374888" y="4741769"/>
                  <a:pt x="3374267" y="4740317"/>
                  <a:pt x="3373253" y="4739857"/>
                </a:cubicBezTo>
                <a:close/>
                <a:moveTo>
                  <a:pt x="3601534" y="4737704"/>
                </a:moveTo>
                <a:lnTo>
                  <a:pt x="3597851" y="4741214"/>
                </a:lnTo>
                <a:lnTo>
                  <a:pt x="3605016" y="4747110"/>
                </a:lnTo>
                <a:lnTo>
                  <a:pt x="3604557" y="4745365"/>
                </a:lnTo>
                <a:lnTo>
                  <a:pt x="3602849" y="4738849"/>
                </a:lnTo>
                <a:close/>
                <a:moveTo>
                  <a:pt x="4437005" y="4733748"/>
                </a:moveTo>
                <a:lnTo>
                  <a:pt x="4440019" y="4737183"/>
                </a:lnTo>
                <a:lnTo>
                  <a:pt x="4435391" y="4733934"/>
                </a:lnTo>
                <a:close/>
                <a:moveTo>
                  <a:pt x="4427914" y="4723386"/>
                </a:moveTo>
                <a:lnTo>
                  <a:pt x="4433150" y="4729354"/>
                </a:lnTo>
                <a:lnTo>
                  <a:pt x="4435391" y="4733934"/>
                </a:lnTo>
                <a:cubicBezTo>
                  <a:pt x="4432623" y="4729967"/>
                  <a:pt x="4430002" y="4726331"/>
                  <a:pt x="4428048" y="4723586"/>
                </a:cubicBezTo>
                <a:close/>
                <a:moveTo>
                  <a:pt x="4767262" y="4709731"/>
                </a:moveTo>
                <a:cubicBezTo>
                  <a:pt x="4768991" y="4708734"/>
                  <a:pt x="4768708" y="4710242"/>
                  <a:pt x="4768242" y="4712432"/>
                </a:cubicBezTo>
                <a:lnTo>
                  <a:pt x="4768222" y="4713661"/>
                </a:lnTo>
                <a:lnTo>
                  <a:pt x="4766281" y="4710973"/>
                </a:lnTo>
                <a:close/>
                <a:moveTo>
                  <a:pt x="995016" y="4707360"/>
                </a:moveTo>
                <a:cubicBezTo>
                  <a:pt x="993387" y="4707074"/>
                  <a:pt x="992202" y="4709050"/>
                  <a:pt x="991833" y="4711169"/>
                </a:cubicBezTo>
                <a:cubicBezTo>
                  <a:pt x="991461" y="4713286"/>
                  <a:pt x="991905" y="4715547"/>
                  <a:pt x="993536" y="4715832"/>
                </a:cubicBezTo>
                <a:cubicBezTo>
                  <a:pt x="996112" y="4720312"/>
                  <a:pt x="995016" y="4707360"/>
                  <a:pt x="995016" y="4707360"/>
                </a:cubicBezTo>
                <a:close/>
                <a:moveTo>
                  <a:pt x="3328841" y="4707359"/>
                </a:moveTo>
                <a:cubicBezTo>
                  <a:pt x="3327212" y="4707074"/>
                  <a:pt x="3326027" y="4709049"/>
                  <a:pt x="3325657" y="4711167"/>
                </a:cubicBezTo>
                <a:cubicBezTo>
                  <a:pt x="3325284" y="4713285"/>
                  <a:pt x="3325730" y="4715546"/>
                  <a:pt x="3327361" y="4715831"/>
                </a:cubicBezTo>
                <a:cubicBezTo>
                  <a:pt x="3329936" y="4720311"/>
                  <a:pt x="3328841" y="4707359"/>
                  <a:pt x="3328841" y="4707359"/>
                </a:cubicBezTo>
                <a:close/>
                <a:moveTo>
                  <a:pt x="3528365" y="4703762"/>
                </a:moveTo>
                <a:lnTo>
                  <a:pt x="3528951" y="4705315"/>
                </a:lnTo>
                <a:lnTo>
                  <a:pt x="3555070" y="4733698"/>
                </a:lnTo>
                <a:cubicBezTo>
                  <a:pt x="3564703" y="4744238"/>
                  <a:pt x="3574005" y="4754701"/>
                  <a:pt x="3581597" y="4764242"/>
                </a:cubicBezTo>
                <a:lnTo>
                  <a:pt x="3583373" y="4766969"/>
                </a:lnTo>
                <a:lnTo>
                  <a:pt x="3601970" y="4782853"/>
                </a:lnTo>
                <a:lnTo>
                  <a:pt x="3589088" y="4775756"/>
                </a:lnTo>
                <a:lnTo>
                  <a:pt x="3597868" y="4789244"/>
                </a:lnTo>
                <a:lnTo>
                  <a:pt x="3597502" y="4790601"/>
                </a:lnTo>
                <a:lnTo>
                  <a:pt x="3615680" y="4802796"/>
                </a:lnTo>
                <a:cubicBezTo>
                  <a:pt x="3652207" y="4827787"/>
                  <a:pt x="3683437" y="4850153"/>
                  <a:pt x="3722206" y="4877396"/>
                </a:cubicBezTo>
                <a:lnTo>
                  <a:pt x="3763459" y="4906191"/>
                </a:lnTo>
                <a:lnTo>
                  <a:pt x="3761283" y="4902520"/>
                </a:lnTo>
                <a:lnTo>
                  <a:pt x="3759959" y="4901175"/>
                </a:lnTo>
                <a:cubicBezTo>
                  <a:pt x="3741921" y="4880174"/>
                  <a:pt x="3721324" y="4850270"/>
                  <a:pt x="3712212" y="4841545"/>
                </a:cubicBezTo>
                <a:lnTo>
                  <a:pt x="3666423" y="4796112"/>
                </a:lnTo>
                <a:lnTo>
                  <a:pt x="3709753" y="4826599"/>
                </a:lnTo>
                <a:lnTo>
                  <a:pt x="3714005" y="4832150"/>
                </a:lnTo>
                <a:lnTo>
                  <a:pt x="3728755" y="4849951"/>
                </a:lnTo>
                <a:lnTo>
                  <a:pt x="3713947" y="4826687"/>
                </a:lnTo>
                <a:lnTo>
                  <a:pt x="3710606" y="4825704"/>
                </a:lnTo>
                <a:cubicBezTo>
                  <a:pt x="3707326" y="4823478"/>
                  <a:pt x="3704285" y="4820491"/>
                  <a:pt x="3703773" y="4818700"/>
                </a:cubicBezTo>
                <a:cubicBezTo>
                  <a:pt x="3703429" y="4817508"/>
                  <a:pt x="3704210" y="4816846"/>
                  <a:pt x="3706790" y="4817296"/>
                </a:cubicBezTo>
                <a:lnTo>
                  <a:pt x="3708892" y="4818743"/>
                </a:lnTo>
                <a:lnTo>
                  <a:pt x="3679263" y="4772199"/>
                </a:lnTo>
                <a:lnTo>
                  <a:pt x="3672304" y="4768747"/>
                </a:lnTo>
                <a:lnTo>
                  <a:pt x="3662870" y="4763319"/>
                </a:lnTo>
                <a:lnTo>
                  <a:pt x="3665833" y="4768933"/>
                </a:lnTo>
                <a:lnTo>
                  <a:pt x="3668597" y="4772459"/>
                </a:lnTo>
                <a:lnTo>
                  <a:pt x="3689103" y="4799598"/>
                </a:lnTo>
                <a:lnTo>
                  <a:pt x="3680967" y="4793768"/>
                </a:lnTo>
                <a:lnTo>
                  <a:pt x="3620450" y="4754170"/>
                </a:lnTo>
                <a:lnTo>
                  <a:pt x="3603747" y="4739632"/>
                </a:lnTo>
                <a:lnTo>
                  <a:pt x="3604616" y="4742305"/>
                </a:lnTo>
                <a:lnTo>
                  <a:pt x="3607148" y="4745562"/>
                </a:lnTo>
                <a:lnTo>
                  <a:pt x="3605998" y="4747919"/>
                </a:lnTo>
                <a:lnTo>
                  <a:pt x="3628860" y="4766734"/>
                </a:lnTo>
                <a:lnTo>
                  <a:pt x="3594089" y="4745123"/>
                </a:lnTo>
                <a:lnTo>
                  <a:pt x="3600789" y="4749849"/>
                </a:lnTo>
                <a:lnTo>
                  <a:pt x="3605309" y="4756738"/>
                </a:lnTo>
                <a:cubicBezTo>
                  <a:pt x="3609317" y="4763636"/>
                  <a:pt x="3611682" y="4769218"/>
                  <a:pt x="3609925" y="4770883"/>
                </a:cubicBezTo>
                <a:cubicBezTo>
                  <a:pt x="3609324" y="4772323"/>
                  <a:pt x="3606411" y="4770805"/>
                  <a:pt x="3602020" y="4767393"/>
                </a:cubicBezTo>
                <a:lnTo>
                  <a:pt x="3585507" y="4752784"/>
                </a:lnTo>
                <a:lnTo>
                  <a:pt x="3583311" y="4754762"/>
                </a:lnTo>
                <a:lnTo>
                  <a:pt x="3586632" y="4760341"/>
                </a:lnTo>
                <a:lnTo>
                  <a:pt x="3575984" y="4747951"/>
                </a:lnTo>
                <a:lnTo>
                  <a:pt x="3553093" y="4721950"/>
                </a:lnTo>
                <a:lnTo>
                  <a:pt x="3544971" y="4714319"/>
                </a:lnTo>
                <a:lnTo>
                  <a:pt x="3537392" y="4708131"/>
                </a:lnTo>
                <a:lnTo>
                  <a:pt x="3532248" y="4704637"/>
                </a:lnTo>
                <a:close/>
                <a:moveTo>
                  <a:pt x="3620520" y="4701874"/>
                </a:moveTo>
                <a:lnTo>
                  <a:pt x="3626643" y="4712777"/>
                </a:lnTo>
                <a:lnTo>
                  <a:pt x="3640541" y="4731259"/>
                </a:lnTo>
                <a:lnTo>
                  <a:pt x="3655617" y="4742998"/>
                </a:lnTo>
                <a:lnTo>
                  <a:pt x="3624610" y="4704781"/>
                </a:lnTo>
                <a:close/>
                <a:moveTo>
                  <a:pt x="3502175" y="4672356"/>
                </a:moveTo>
                <a:lnTo>
                  <a:pt x="3504339" y="4676390"/>
                </a:lnTo>
                <a:lnTo>
                  <a:pt x="3504785" y="4676918"/>
                </a:lnTo>
                <a:lnTo>
                  <a:pt x="3524329" y="4689914"/>
                </a:lnTo>
                <a:lnTo>
                  <a:pt x="3519754" y="4684759"/>
                </a:lnTo>
                <a:close/>
                <a:moveTo>
                  <a:pt x="3242017" y="4646597"/>
                </a:moveTo>
                <a:lnTo>
                  <a:pt x="3250858" y="4660866"/>
                </a:lnTo>
                <a:lnTo>
                  <a:pt x="3251056" y="4661942"/>
                </a:lnTo>
                <a:lnTo>
                  <a:pt x="3252709" y="4663322"/>
                </a:lnTo>
                <a:cubicBezTo>
                  <a:pt x="3269261" y="4675116"/>
                  <a:pt x="3285662" y="4685370"/>
                  <a:pt x="3299789" y="4694220"/>
                </a:cubicBezTo>
                <a:cubicBezTo>
                  <a:pt x="3289057" y="4675555"/>
                  <a:pt x="3272218" y="4672610"/>
                  <a:pt x="3247906" y="4651570"/>
                </a:cubicBezTo>
                <a:lnTo>
                  <a:pt x="3244270" y="4647616"/>
                </a:lnTo>
                <a:close/>
                <a:moveTo>
                  <a:pt x="905475" y="4642212"/>
                </a:moveTo>
                <a:lnTo>
                  <a:pt x="917035" y="4660867"/>
                </a:lnTo>
                <a:lnTo>
                  <a:pt x="917233" y="4661942"/>
                </a:lnTo>
                <a:lnTo>
                  <a:pt x="918884" y="4663323"/>
                </a:lnTo>
                <a:lnTo>
                  <a:pt x="941065" y="4677880"/>
                </a:lnTo>
                <a:lnTo>
                  <a:pt x="926070" y="4660151"/>
                </a:lnTo>
                <a:lnTo>
                  <a:pt x="914083" y="4651570"/>
                </a:lnTo>
                <a:close/>
                <a:moveTo>
                  <a:pt x="3772134" y="4611258"/>
                </a:moveTo>
                <a:lnTo>
                  <a:pt x="3773374" y="4613719"/>
                </a:lnTo>
                <a:lnTo>
                  <a:pt x="3776039" y="4617037"/>
                </a:lnTo>
                <a:lnTo>
                  <a:pt x="3781950" y="4624194"/>
                </a:lnTo>
                <a:lnTo>
                  <a:pt x="3775147" y="4614480"/>
                </a:lnTo>
                <a:cubicBezTo>
                  <a:pt x="3773385" y="4612128"/>
                  <a:pt x="3772301" y="4610921"/>
                  <a:pt x="3772134" y="4611258"/>
                </a:cubicBezTo>
                <a:close/>
                <a:moveTo>
                  <a:pt x="4326577" y="4607890"/>
                </a:moveTo>
                <a:lnTo>
                  <a:pt x="4418719" y="4712905"/>
                </a:lnTo>
                <a:lnTo>
                  <a:pt x="4413339" y="4713408"/>
                </a:lnTo>
                <a:cubicBezTo>
                  <a:pt x="4407977" y="4713209"/>
                  <a:pt x="4401412" y="4711719"/>
                  <a:pt x="4396601" y="4706558"/>
                </a:cubicBezTo>
                <a:cubicBezTo>
                  <a:pt x="4379578" y="4692498"/>
                  <a:pt x="4354538" y="4649975"/>
                  <a:pt x="4335847" y="4621069"/>
                </a:cubicBezTo>
                <a:close/>
                <a:moveTo>
                  <a:pt x="3210304" y="4591268"/>
                </a:moveTo>
                <a:lnTo>
                  <a:pt x="3209618" y="4592352"/>
                </a:lnTo>
                <a:lnTo>
                  <a:pt x="3211488" y="4596796"/>
                </a:lnTo>
                <a:lnTo>
                  <a:pt x="3220676" y="4603626"/>
                </a:lnTo>
                <a:lnTo>
                  <a:pt x="3217292" y="4598533"/>
                </a:lnTo>
                <a:cubicBezTo>
                  <a:pt x="3214817" y="4595079"/>
                  <a:pt x="3211934" y="4591553"/>
                  <a:pt x="3210304" y="4591268"/>
                </a:cubicBezTo>
                <a:close/>
                <a:moveTo>
                  <a:pt x="4068341" y="4581581"/>
                </a:moveTo>
                <a:cubicBezTo>
                  <a:pt x="4087574" y="4594697"/>
                  <a:pt x="4090793" y="4606446"/>
                  <a:pt x="4086766" y="4606683"/>
                </a:cubicBezTo>
                <a:cubicBezTo>
                  <a:pt x="4085424" y="4606763"/>
                  <a:pt x="4083275" y="4605562"/>
                  <a:pt x="4080646" y="4602709"/>
                </a:cubicBezTo>
                <a:cubicBezTo>
                  <a:pt x="4077142" y="4598904"/>
                  <a:pt x="4072784" y="4592158"/>
                  <a:pt x="4068341" y="4581581"/>
                </a:cubicBezTo>
                <a:close/>
                <a:moveTo>
                  <a:pt x="4301669" y="4579272"/>
                </a:moveTo>
                <a:lnTo>
                  <a:pt x="4304166" y="4582145"/>
                </a:lnTo>
                <a:lnTo>
                  <a:pt x="4305811" y="4581373"/>
                </a:lnTo>
                <a:cubicBezTo>
                  <a:pt x="4307379" y="4579699"/>
                  <a:pt x="4305617" y="4579621"/>
                  <a:pt x="4303047" y="4579569"/>
                </a:cubicBezTo>
                <a:close/>
                <a:moveTo>
                  <a:pt x="4564611" y="4517818"/>
                </a:moveTo>
                <a:cubicBezTo>
                  <a:pt x="4564611" y="4517818"/>
                  <a:pt x="4576500" y="4523213"/>
                  <a:pt x="4588724" y="4531307"/>
                </a:cubicBezTo>
                <a:lnTo>
                  <a:pt x="4589754" y="4532139"/>
                </a:lnTo>
                <a:lnTo>
                  <a:pt x="4588814" y="4527746"/>
                </a:lnTo>
                <a:cubicBezTo>
                  <a:pt x="4588814" y="4527746"/>
                  <a:pt x="4610981" y="4540705"/>
                  <a:pt x="4613890" y="4551798"/>
                </a:cubicBezTo>
                <a:lnTo>
                  <a:pt x="4610766" y="4553800"/>
                </a:lnTo>
                <a:lnTo>
                  <a:pt x="4614851" y="4561017"/>
                </a:lnTo>
                <a:cubicBezTo>
                  <a:pt x="4612160" y="4567872"/>
                  <a:pt x="4606134" y="4570453"/>
                  <a:pt x="4598991" y="4570004"/>
                </a:cubicBezTo>
                <a:cubicBezTo>
                  <a:pt x="4577569" y="4568656"/>
                  <a:pt x="4546118" y="4540035"/>
                  <a:pt x="4564611" y="4517818"/>
                </a:cubicBezTo>
                <a:close/>
                <a:moveTo>
                  <a:pt x="4917738" y="4094681"/>
                </a:moveTo>
                <a:cubicBezTo>
                  <a:pt x="4917738" y="4094681"/>
                  <a:pt x="4919789" y="4101325"/>
                  <a:pt x="4919276" y="4099664"/>
                </a:cubicBezTo>
                <a:cubicBezTo>
                  <a:pt x="4919105" y="4099109"/>
                  <a:pt x="4918649" y="4097633"/>
                  <a:pt x="4917738" y="4094681"/>
                </a:cubicBezTo>
                <a:close/>
                <a:moveTo>
                  <a:pt x="4944519" y="4085974"/>
                </a:moveTo>
                <a:cubicBezTo>
                  <a:pt x="4944519" y="4085974"/>
                  <a:pt x="4946882" y="4092607"/>
                  <a:pt x="4946291" y="4090950"/>
                </a:cubicBezTo>
                <a:cubicBezTo>
                  <a:pt x="4946093" y="4090396"/>
                  <a:pt x="4945570" y="4088922"/>
                  <a:pt x="4944519" y="4085974"/>
                </a:cubicBezTo>
                <a:close/>
                <a:moveTo>
                  <a:pt x="4930580" y="4079826"/>
                </a:moveTo>
                <a:lnTo>
                  <a:pt x="4944519" y="4085974"/>
                </a:lnTo>
                <a:lnTo>
                  <a:pt x="4933086" y="4081850"/>
                </a:lnTo>
                <a:close/>
                <a:moveTo>
                  <a:pt x="4804177" y="4063845"/>
                </a:moveTo>
                <a:cubicBezTo>
                  <a:pt x="4806382" y="4063781"/>
                  <a:pt x="4808202" y="4064722"/>
                  <a:pt x="4808315" y="4068690"/>
                </a:cubicBezTo>
                <a:cubicBezTo>
                  <a:pt x="4804732" y="4068792"/>
                  <a:pt x="4802114" y="4068867"/>
                  <a:pt x="4800377" y="4068421"/>
                </a:cubicBezTo>
                <a:cubicBezTo>
                  <a:pt x="4798640" y="4067974"/>
                  <a:pt x="4797785" y="4067005"/>
                  <a:pt x="4797727" y="4065022"/>
                </a:cubicBezTo>
                <a:cubicBezTo>
                  <a:pt x="4799383" y="4064975"/>
                  <a:pt x="4801972" y="4063908"/>
                  <a:pt x="4804177" y="4063845"/>
                </a:cubicBezTo>
                <a:close/>
                <a:moveTo>
                  <a:pt x="4793590" y="4060176"/>
                </a:moveTo>
                <a:cubicBezTo>
                  <a:pt x="4795795" y="4060113"/>
                  <a:pt x="4797614" y="4061054"/>
                  <a:pt x="4797727" y="4065022"/>
                </a:cubicBezTo>
                <a:cubicBezTo>
                  <a:pt x="4794145" y="4065125"/>
                  <a:pt x="4791526" y="4065199"/>
                  <a:pt x="4789789" y="4064752"/>
                </a:cubicBezTo>
                <a:cubicBezTo>
                  <a:pt x="4788053" y="4064307"/>
                  <a:pt x="4787197" y="4063337"/>
                  <a:pt x="4787142" y="4061353"/>
                </a:cubicBezTo>
                <a:cubicBezTo>
                  <a:pt x="4788794" y="4061306"/>
                  <a:pt x="4791385" y="4060239"/>
                  <a:pt x="4793590" y="4060176"/>
                </a:cubicBezTo>
                <a:close/>
                <a:moveTo>
                  <a:pt x="4759774" y="4049561"/>
                </a:moveTo>
                <a:cubicBezTo>
                  <a:pt x="4769695" y="4049277"/>
                  <a:pt x="4780301" y="4053608"/>
                  <a:pt x="4787142" y="4061353"/>
                </a:cubicBezTo>
                <a:cubicBezTo>
                  <a:pt x="4780195" y="4059566"/>
                  <a:pt x="4775069" y="4058721"/>
                  <a:pt x="4770820" y="4057270"/>
                </a:cubicBezTo>
                <a:cubicBezTo>
                  <a:pt x="4766571" y="4055820"/>
                  <a:pt x="4763203" y="4053765"/>
                  <a:pt x="4759774" y="4049561"/>
                </a:cubicBezTo>
                <a:close/>
                <a:moveTo>
                  <a:pt x="4565264" y="3961142"/>
                </a:moveTo>
                <a:cubicBezTo>
                  <a:pt x="4562784" y="3961213"/>
                  <a:pt x="4562426" y="3961969"/>
                  <a:pt x="4563286" y="3963060"/>
                </a:cubicBezTo>
                <a:cubicBezTo>
                  <a:pt x="4565861" y="3966337"/>
                  <a:pt x="4579385" y="3972651"/>
                  <a:pt x="4579385" y="3972651"/>
                </a:cubicBezTo>
                <a:cubicBezTo>
                  <a:pt x="4586551" y="3972447"/>
                  <a:pt x="4579045" y="3960749"/>
                  <a:pt x="4565264" y="3961142"/>
                </a:cubicBezTo>
                <a:close/>
                <a:moveTo>
                  <a:pt x="716717" y="3958996"/>
                </a:moveTo>
                <a:lnTo>
                  <a:pt x="715909" y="3960623"/>
                </a:lnTo>
                <a:cubicBezTo>
                  <a:pt x="715723" y="3962909"/>
                  <a:pt x="717150" y="3961875"/>
                  <a:pt x="719197" y="3960316"/>
                </a:cubicBezTo>
                <a:lnTo>
                  <a:pt x="720460" y="3959692"/>
                </a:lnTo>
                <a:close/>
                <a:moveTo>
                  <a:pt x="4711021" y="3907334"/>
                </a:moveTo>
                <a:cubicBezTo>
                  <a:pt x="4717634" y="3907145"/>
                  <a:pt x="4725046" y="3915538"/>
                  <a:pt x="4725046" y="3915538"/>
                </a:cubicBezTo>
                <a:cubicBezTo>
                  <a:pt x="4723848" y="3917061"/>
                  <a:pt x="4720104" y="3916331"/>
                  <a:pt x="4716443" y="3914807"/>
                </a:cubicBezTo>
                <a:cubicBezTo>
                  <a:pt x="4712784" y="3913282"/>
                  <a:pt x="4709206" y="3910966"/>
                  <a:pt x="4708344" y="3909314"/>
                </a:cubicBezTo>
                <a:cubicBezTo>
                  <a:pt x="4707770" y="3908214"/>
                  <a:pt x="4708401" y="3907410"/>
                  <a:pt x="4711021" y="3907334"/>
                </a:cubicBezTo>
                <a:close/>
                <a:moveTo>
                  <a:pt x="4601425" y="3894586"/>
                </a:moveTo>
                <a:cubicBezTo>
                  <a:pt x="4611347" y="3894301"/>
                  <a:pt x="4615206" y="3894191"/>
                  <a:pt x="4618741" y="3902033"/>
                </a:cubicBezTo>
                <a:cubicBezTo>
                  <a:pt x="4615157" y="3902135"/>
                  <a:pt x="4611685" y="3901242"/>
                  <a:pt x="4608678" y="3899838"/>
                </a:cubicBezTo>
                <a:cubicBezTo>
                  <a:pt x="4605673" y="3898435"/>
                  <a:pt x="4603136" y="3896522"/>
                  <a:pt x="4601425" y="3894586"/>
                </a:cubicBezTo>
                <a:close/>
                <a:moveTo>
                  <a:pt x="4647832" y="3877953"/>
                </a:moveTo>
                <a:cubicBezTo>
                  <a:pt x="4646297" y="3875764"/>
                  <a:pt x="4652442" y="3884521"/>
                  <a:pt x="4652442" y="3884521"/>
                </a:cubicBezTo>
                <a:cubicBezTo>
                  <a:pt x="4649711" y="3880629"/>
                  <a:pt x="4648345" y="3878682"/>
                  <a:pt x="4647832" y="3877953"/>
                </a:cubicBezTo>
                <a:close/>
                <a:moveTo>
                  <a:pt x="447771" y="3859456"/>
                </a:moveTo>
                <a:cubicBezTo>
                  <a:pt x="444292" y="3860127"/>
                  <a:pt x="441298" y="3861749"/>
                  <a:pt x="439324" y="3864631"/>
                </a:cubicBezTo>
                <a:cubicBezTo>
                  <a:pt x="439324" y="3864631"/>
                  <a:pt x="463664" y="3881292"/>
                  <a:pt x="476612" y="3878866"/>
                </a:cubicBezTo>
                <a:cubicBezTo>
                  <a:pt x="479815" y="3876590"/>
                  <a:pt x="479744" y="3873603"/>
                  <a:pt x="477672" y="3870640"/>
                </a:cubicBezTo>
                <a:cubicBezTo>
                  <a:pt x="473007" y="3863976"/>
                  <a:pt x="458209" y="3857442"/>
                  <a:pt x="447771" y="3859456"/>
                </a:cubicBezTo>
                <a:close/>
                <a:moveTo>
                  <a:pt x="4333804" y="3829734"/>
                </a:moveTo>
                <a:lnTo>
                  <a:pt x="4339993" y="3836151"/>
                </a:lnTo>
                <a:lnTo>
                  <a:pt x="4345411" y="3840631"/>
                </a:lnTo>
                <a:lnTo>
                  <a:pt x="4356780" y="3845556"/>
                </a:lnTo>
                <a:cubicBezTo>
                  <a:pt x="4366430" y="3849924"/>
                  <a:pt x="4379606" y="3856166"/>
                  <a:pt x="4393453" y="3862884"/>
                </a:cubicBezTo>
                <a:cubicBezTo>
                  <a:pt x="4390146" y="3862978"/>
                  <a:pt x="4390146" y="3862978"/>
                  <a:pt x="4390261" y="3866947"/>
                </a:cubicBezTo>
                <a:cubicBezTo>
                  <a:pt x="4390146" y="3862978"/>
                  <a:pt x="4432187" y="3886264"/>
                  <a:pt x="4442355" y="3894578"/>
                </a:cubicBezTo>
                <a:cubicBezTo>
                  <a:pt x="4405112" y="3875126"/>
                  <a:pt x="4379973" y="3861739"/>
                  <a:pt x="4364079" y="3853022"/>
                </a:cubicBezTo>
                <a:lnTo>
                  <a:pt x="4352456" y="3846457"/>
                </a:lnTo>
                <a:lnTo>
                  <a:pt x="4415092" y="3898257"/>
                </a:lnTo>
                <a:lnTo>
                  <a:pt x="4418424" y="3902720"/>
                </a:lnTo>
                <a:lnTo>
                  <a:pt x="4428915" y="3906877"/>
                </a:lnTo>
                <a:cubicBezTo>
                  <a:pt x="4442695" y="3906482"/>
                  <a:pt x="4432547" y="3898830"/>
                  <a:pt x="4442469" y="3898548"/>
                </a:cubicBezTo>
                <a:cubicBezTo>
                  <a:pt x="4442469" y="3898548"/>
                  <a:pt x="4459556" y="3898058"/>
                  <a:pt x="4459670" y="3902025"/>
                </a:cubicBezTo>
                <a:cubicBezTo>
                  <a:pt x="4459556" y="3898058"/>
                  <a:pt x="4424794" y="3878534"/>
                  <a:pt x="4393453" y="3862884"/>
                </a:cubicBezTo>
                <a:lnTo>
                  <a:pt x="4397202" y="3860420"/>
                </a:lnTo>
                <a:lnTo>
                  <a:pt x="4400619" y="3862679"/>
                </a:lnTo>
                <a:cubicBezTo>
                  <a:pt x="4400563" y="3860696"/>
                  <a:pt x="4399570" y="3859732"/>
                  <a:pt x="4398192" y="3859772"/>
                </a:cubicBezTo>
                <a:lnTo>
                  <a:pt x="4397202" y="3860420"/>
                </a:lnTo>
                <a:lnTo>
                  <a:pt x="4377792" y="3847581"/>
                </a:lnTo>
                <a:cubicBezTo>
                  <a:pt x="4365636" y="3841182"/>
                  <a:pt x="4352475" y="3836230"/>
                  <a:pt x="4338795" y="3831492"/>
                </a:cubicBezTo>
                <a:close/>
                <a:moveTo>
                  <a:pt x="5077680" y="3817900"/>
                </a:moveTo>
                <a:cubicBezTo>
                  <a:pt x="5077522" y="3815837"/>
                  <a:pt x="5078152" y="3824091"/>
                  <a:pt x="5078152" y="3824091"/>
                </a:cubicBezTo>
                <a:cubicBezTo>
                  <a:pt x="5077872" y="3820422"/>
                  <a:pt x="5077732" y="3818587"/>
                  <a:pt x="5077680" y="3817900"/>
                </a:cubicBezTo>
                <a:close/>
                <a:moveTo>
                  <a:pt x="4973391" y="3813442"/>
                </a:moveTo>
                <a:cubicBezTo>
                  <a:pt x="4973942" y="3813603"/>
                  <a:pt x="4978501" y="3817534"/>
                  <a:pt x="4983969" y="3821930"/>
                </a:cubicBezTo>
                <a:lnTo>
                  <a:pt x="4978127" y="3818649"/>
                </a:lnTo>
                <a:lnTo>
                  <a:pt x="4975958" y="3816438"/>
                </a:lnTo>
                <a:cubicBezTo>
                  <a:pt x="4973841" y="3814221"/>
                  <a:pt x="4973115" y="3813362"/>
                  <a:pt x="4973391" y="3813442"/>
                </a:cubicBezTo>
                <a:close/>
                <a:moveTo>
                  <a:pt x="5056646" y="3812992"/>
                </a:moveTo>
                <a:cubicBezTo>
                  <a:pt x="5057383" y="3813207"/>
                  <a:pt x="5059352" y="3813785"/>
                  <a:pt x="5063289" y="3814942"/>
                </a:cubicBezTo>
                <a:cubicBezTo>
                  <a:pt x="5063289" y="3814942"/>
                  <a:pt x="5054430" y="3812340"/>
                  <a:pt x="5056646" y="3812992"/>
                </a:cubicBezTo>
                <a:close/>
                <a:moveTo>
                  <a:pt x="4072058" y="3789078"/>
                </a:moveTo>
                <a:lnTo>
                  <a:pt x="4077780" y="3795799"/>
                </a:lnTo>
                <a:lnTo>
                  <a:pt x="4094177" y="3815806"/>
                </a:lnTo>
                <a:lnTo>
                  <a:pt x="4076770" y="3791765"/>
                </a:lnTo>
                <a:lnTo>
                  <a:pt x="4074712" y="3790593"/>
                </a:lnTo>
                <a:close/>
                <a:moveTo>
                  <a:pt x="4206518" y="3772990"/>
                </a:moveTo>
                <a:lnTo>
                  <a:pt x="4233969" y="3800792"/>
                </a:lnTo>
                <a:lnTo>
                  <a:pt x="4262886" y="3839438"/>
                </a:lnTo>
                <a:lnTo>
                  <a:pt x="4276443" y="3845208"/>
                </a:lnTo>
                <a:lnTo>
                  <a:pt x="4306434" y="3857619"/>
                </a:lnTo>
                <a:lnTo>
                  <a:pt x="4240727" y="3789562"/>
                </a:lnTo>
                <a:close/>
                <a:moveTo>
                  <a:pt x="4043950" y="3750147"/>
                </a:moveTo>
                <a:lnTo>
                  <a:pt x="4051499" y="3758732"/>
                </a:lnTo>
                <a:lnTo>
                  <a:pt x="4044872" y="3750603"/>
                </a:lnTo>
                <a:close/>
                <a:moveTo>
                  <a:pt x="4543009" y="3700687"/>
                </a:moveTo>
                <a:cubicBezTo>
                  <a:pt x="4543061" y="3701374"/>
                  <a:pt x="4543200" y="3703210"/>
                  <a:pt x="4543482" y="3706879"/>
                </a:cubicBezTo>
                <a:cubicBezTo>
                  <a:pt x="4543724" y="3710736"/>
                  <a:pt x="4543846" y="3712665"/>
                  <a:pt x="4543891" y="3713387"/>
                </a:cubicBezTo>
                <a:cubicBezTo>
                  <a:pt x="4544029" y="3715558"/>
                  <a:pt x="4543482" y="3706879"/>
                  <a:pt x="4543482" y="3706879"/>
                </a:cubicBezTo>
                <a:cubicBezTo>
                  <a:pt x="4543482" y="3706879"/>
                  <a:pt x="4542852" y="3698623"/>
                  <a:pt x="4543009" y="3700687"/>
                </a:cubicBezTo>
                <a:close/>
                <a:moveTo>
                  <a:pt x="4027918" y="3695326"/>
                </a:moveTo>
                <a:cubicBezTo>
                  <a:pt x="4025827" y="3695412"/>
                  <a:pt x="4020246" y="3695645"/>
                  <a:pt x="4009086" y="3696108"/>
                </a:cubicBezTo>
                <a:cubicBezTo>
                  <a:pt x="4009086" y="3696108"/>
                  <a:pt x="4006439" y="3696183"/>
                  <a:pt x="4003129" y="3696275"/>
                </a:cubicBezTo>
                <a:lnTo>
                  <a:pt x="3996463" y="3696463"/>
                </a:lnTo>
                <a:lnTo>
                  <a:pt x="3993200" y="3696553"/>
                </a:lnTo>
                <a:lnTo>
                  <a:pt x="3991300" y="3696608"/>
                </a:lnTo>
                <a:lnTo>
                  <a:pt x="3996463" y="3696463"/>
                </a:lnTo>
                <a:lnTo>
                  <a:pt x="4009086" y="3696108"/>
                </a:lnTo>
                <a:cubicBezTo>
                  <a:pt x="4009086" y="3696108"/>
                  <a:pt x="4034196" y="3695067"/>
                  <a:pt x="4027918" y="3695326"/>
                </a:cubicBezTo>
                <a:close/>
                <a:moveTo>
                  <a:pt x="4872159" y="3607876"/>
                </a:moveTo>
                <a:cubicBezTo>
                  <a:pt x="4926550" y="3629814"/>
                  <a:pt x="4938692" y="3654821"/>
                  <a:pt x="4931166" y="3661840"/>
                </a:cubicBezTo>
                <a:cubicBezTo>
                  <a:pt x="4923639" y="3668859"/>
                  <a:pt x="4896442" y="3657892"/>
                  <a:pt x="4872159" y="3607876"/>
                </a:cubicBezTo>
                <a:close/>
                <a:moveTo>
                  <a:pt x="579244" y="3607341"/>
                </a:moveTo>
                <a:lnTo>
                  <a:pt x="585831" y="3609356"/>
                </a:lnTo>
                <a:cubicBezTo>
                  <a:pt x="582593" y="3609961"/>
                  <a:pt x="580975" y="3610264"/>
                  <a:pt x="580013" y="3609608"/>
                </a:cubicBezTo>
                <a:close/>
                <a:moveTo>
                  <a:pt x="5018029" y="3603976"/>
                </a:moveTo>
                <a:cubicBezTo>
                  <a:pt x="5039502" y="3612975"/>
                  <a:pt x="5045008" y="3623839"/>
                  <a:pt x="5041110" y="3624880"/>
                </a:cubicBezTo>
                <a:cubicBezTo>
                  <a:pt x="5039809" y="3625228"/>
                  <a:pt x="5037465" y="3624481"/>
                  <a:pt x="5034318" y="3622212"/>
                </a:cubicBezTo>
                <a:cubicBezTo>
                  <a:pt x="5030122" y="3619185"/>
                  <a:pt x="5024501" y="3613450"/>
                  <a:pt x="5018029" y="3603976"/>
                </a:cubicBezTo>
                <a:close/>
                <a:moveTo>
                  <a:pt x="568182" y="3603957"/>
                </a:moveTo>
                <a:lnTo>
                  <a:pt x="578144" y="3604093"/>
                </a:lnTo>
                <a:lnTo>
                  <a:pt x="579244" y="3607341"/>
                </a:lnTo>
                <a:close/>
                <a:moveTo>
                  <a:pt x="96798" y="3602352"/>
                </a:moveTo>
                <a:lnTo>
                  <a:pt x="95124" y="3603055"/>
                </a:lnTo>
                <a:cubicBezTo>
                  <a:pt x="93487" y="3604663"/>
                  <a:pt x="95244" y="3604813"/>
                  <a:pt x="97812" y="3604971"/>
                </a:cubicBezTo>
                <a:lnTo>
                  <a:pt x="99176" y="3605324"/>
                </a:lnTo>
                <a:close/>
                <a:moveTo>
                  <a:pt x="5512124" y="3583866"/>
                </a:moveTo>
                <a:cubicBezTo>
                  <a:pt x="5510257" y="3584854"/>
                  <a:pt x="5505269" y="3587490"/>
                  <a:pt x="5495300" y="3592763"/>
                </a:cubicBezTo>
                <a:lnTo>
                  <a:pt x="5484858" y="3595203"/>
                </a:lnTo>
                <a:lnTo>
                  <a:pt x="5477890" y="3596831"/>
                </a:lnTo>
                <a:cubicBezTo>
                  <a:pt x="5475955" y="3597285"/>
                  <a:pt x="5477246" y="3596983"/>
                  <a:pt x="5479825" y="3596381"/>
                </a:cubicBezTo>
                <a:lnTo>
                  <a:pt x="5484858" y="3595203"/>
                </a:lnTo>
                <a:lnTo>
                  <a:pt x="5489497" y="3594119"/>
                </a:lnTo>
                <a:cubicBezTo>
                  <a:pt x="5492721" y="3593365"/>
                  <a:pt x="5495300" y="3592763"/>
                  <a:pt x="5495300" y="3592763"/>
                </a:cubicBezTo>
                <a:cubicBezTo>
                  <a:pt x="5495300" y="3592763"/>
                  <a:pt x="5517734" y="3580902"/>
                  <a:pt x="5512124" y="3583866"/>
                </a:cubicBezTo>
                <a:close/>
                <a:moveTo>
                  <a:pt x="791295" y="3548113"/>
                </a:moveTo>
                <a:cubicBezTo>
                  <a:pt x="801098" y="3549767"/>
                  <a:pt x="810420" y="3553325"/>
                  <a:pt x="818747" y="3559025"/>
                </a:cubicBezTo>
                <a:cubicBezTo>
                  <a:pt x="791773" y="3564077"/>
                  <a:pt x="769858" y="3560363"/>
                  <a:pt x="760959" y="3548630"/>
                </a:cubicBezTo>
                <a:cubicBezTo>
                  <a:pt x="771209" y="3546709"/>
                  <a:pt x="781492" y="3546458"/>
                  <a:pt x="791295" y="3548113"/>
                </a:cubicBezTo>
                <a:close/>
                <a:moveTo>
                  <a:pt x="4836510" y="3545870"/>
                </a:moveTo>
                <a:cubicBezTo>
                  <a:pt x="4834296" y="3545220"/>
                  <a:pt x="4843154" y="3547823"/>
                  <a:pt x="4843154" y="3547823"/>
                </a:cubicBezTo>
                <a:cubicBezTo>
                  <a:pt x="4839217" y="3546667"/>
                  <a:pt x="4837249" y="3546088"/>
                  <a:pt x="4836510" y="3545870"/>
                </a:cubicBezTo>
                <a:close/>
                <a:moveTo>
                  <a:pt x="724886" y="3540868"/>
                </a:moveTo>
                <a:cubicBezTo>
                  <a:pt x="724886" y="3540868"/>
                  <a:pt x="727044" y="3552400"/>
                  <a:pt x="726504" y="3549516"/>
                </a:cubicBezTo>
                <a:cubicBezTo>
                  <a:pt x="726324" y="3548556"/>
                  <a:pt x="725844" y="3545994"/>
                  <a:pt x="724886" y="3540868"/>
                </a:cubicBezTo>
                <a:close/>
                <a:moveTo>
                  <a:pt x="756608" y="3540493"/>
                </a:moveTo>
                <a:cubicBezTo>
                  <a:pt x="757091" y="3541397"/>
                  <a:pt x="758381" y="3543808"/>
                  <a:pt x="760959" y="3548630"/>
                </a:cubicBezTo>
                <a:cubicBezTo>
                  <a:pt x="760959" y="3548630"/>
                  <a:pt x="755157" y="3537781"/>
                  <a:pt x="756608" y="3540493"/>
                </a:cubicBezTo>
                <a:close/>
                <a:moveTo>
                  <a:pt x="720620" y="3533186"/>
                </a:moveTo>
                <a:cubicBezTo>
                  <a:pt x="721094" y="3534040"/>
                  <a:pt x="722358" y="3536315"/>
                  <a:pt x="724886" y="3540868"/>
                </a:cubicBezTo>
                <a:cubicBezTo>
                  <a:pt x="724886" y="3540868"/>
                  <a:pt x="719198" y="3530626"/>
                  <a:pt x="720620" y="3533186"/>
                </a:cubicBezTo>
                <a:close/>
                <a:moveTo>
                  <a:pt x="5173677" y="3518048"/>
                </a:moveTo>
                <a:lnTo>
                  <a:pt x="5181565" y="3520596"/>
                </a:lnTo>
                <a:lnTo>
                  <a:pt x="5199470" y="3524986"/>
                </a:lnTo>
                <a:lnTo>
                  <a:pt x="5229186" y="3549125"/>
                </a:lnTo>
                <a:lnTo>
                  <a:pt x="5259226" y="3575683"/>
                </a:lnTo>
                <a:lnTo>
                  <a:pt x="5248142" y="3572301"/>
                </a:lnTo>
                <a:lnTo>
                  <a:pt x="5239006" y="3568792"/>
                </a:lnTo>
                <a:close/>
                <a:moveTo>
                  <a:pt x="16087" y="3466989"/>
                </a:moveTo>
                <a:cubicBezTo>
                  <a:pt x="61559" y="3468837"/>
                  <a:pt x="139894" y="3486831"/>
                  <a:pt x="161034" y="3487897"/>
                </a:cubicBezTo>
                <a:lnTo>
                  <a:pt x="276546" y="3500660"/>
                </a:lnTo>
                <a:lnTo>
                  <a:pt x="289909" y="3516545"/>
                </a:lnTo>
                <a:lnTo>
                  <a:pt x="278924" y="3515096"/>
                </a:lnTo>
                <a:cubicBezTo>
                  <a:pt x="245353" y="3511751"/>
                  <a:pt x="210289" y="3509384"/>
                  <a:pt x="185171" y="3503480"/>
                </a:cubicBezTo>
                <a:cubicBezTo>
                  <a:pt x="135273" y="3499423"/>
                  <a:pt x="72426" y="3497793"/>
                  <a:pt x="1558" y="3483147"/>
                </a:cubicBezTo>
                <a:lnTo>
                  <a:pt x="321" y="3482692"/>
                </a:lnTo>
                <a:lnTo>
                  <a:pt x="2" y="3482296"/>
                </a:lnTo>
                <a:lnTo>
                  <a:pt x="2" y="3467462"/>
                </a:lnTo>
                <a:close/>
                <a:moveTo>
                  <a:pt x="270466" y="3466585"/>
                </a:moveTo>
                <a:lnTo>
                  <a:pt x="273649" y="3468674"/>
                </a:lnTo>
                <a:lnTo>
                  <a:pt x="272241" y="3468761"/>
                </a:lnTo>
                <a:cubicBezTo>
                  <a:pt x="269752" y="3469408"/>
                  <a:pt x="268036" y="3469810"/>
                  <a:pt x="269093" y="3467773"/>
                </a:cubicBezTo>
                <a:close/>
                <a:moveTo>
                  <a:pt x="4742095" y="3436126"/>
                </a:moveTo>
                <a:lnTo>
                  <a:pt x="4743120" y="3437394"/>
                </a:lnTo>
                <a:lnTo>
                  <a:pt x="4745799" y="3439493"/>
                </a:lnTo>
                <a:close/>
                <a:moveTo>
                  <a:pt x="5136122" y="3412568"/>
                </a:moveTo>
                <a:cubicBezTo>
                  <a:pt x="5138326" y="3412505"/>
                  <a:pt x="5140147" y="3413445"/>
                  <a:pt x="5140261" y="3417412"/>
                </a:cubicBezTo>
                <a:cubicBezTo>
                  <a:pt x="5136677" y="3417515"/>
                  <a:pt x="5134058" y="3417591"/>
                  <a:pt x="5132323" y="3417145"/>
                </a:cubicBezTo>
                <a:cubicBezTo>
                  <a:pt x="5130585" y="3416697"/>
                  <a:pt x="5129731" y="3415729"/>
                  <a:pt x="5129673" y="3413746"/>
                </a:cubicBezTo>
                <a:cubicBezTo>
                  <a:pt x="5131327" y="3413697"/>
                  <a:pt x="5133918" y="3412631"/>
                  <a:pt x="5136122" y="3412568"/>
                </a:cubicBezTo>
                <a:close/>
                <a:moveTo>
                  <a:pt x="5125536" y="3408900"/>
                </a:moveTo>
                <a:cubicBezTo>
                  <a:pt x="5127740" y="3408837"/>
                  <a:pt x="5129560" y="3409777"/>
                  <a:pt x="5129673" y="3413746"/>
                </a:cubicBezTo>
                <a:cubicBezTo>
                  <a:pt x="5126091" y="3413848"/>
                  <a:pt x="5123472" y="3413922"/>
                  <a:pt x="5121736" y="3413476"/>
                </a:cubicBezTo>
                <a:cubicBezTo>
                  <a:pt x="5120000" y="3413029"/>
                  <a:pt x="5119143" y="3412062"/>
                  <a:pt x="5119086" y="3410076"/>
                </a:cubicBezTo>
                <a:cubicBezTo>
                  <a:pt x="5120740" y="3410029"/>
                  <a:pt x="5123331" y="3408963"/>
                  <a:pt x="5125536" y="3408900"/>
                </a:cubicBezTo>
                <a:close/>
                <a:moveTo>
                  <a:pt x="5091719" y="3398284"/>
                </a:moveTo>
                <a:cubicBezTo>
                  <a:pt x="5101640" y="3398002"/>
                  <a:pt x="5112246" y="3402330"/>
                  <a:pt x="5119086" y="3410076"/>
                </a:cubicBezTo>
                <a:cubicBezTo>
                  <a:pt x="5112139" y="3408290"/>
                  <a:pt x="5107014" y="3407444"/>
                  <a:pt x="5102764" y="3405994"/>
                </a:cubicBezTo>
                <a:cubicBezTo>
                  <a:pt x="5098517" y="3404543"/>
                  <a:pt x="5095149" y="3402489"/>
                  <a:pt x="5091719" y="3398284"/>
                </a:cubicBezTo>
                <a:close/>
                <a:moveTo>
                  <a:pt x="4976811" y="3381011"/>
                </a:moveTo>
                <a:lnTo>
                  <a:pt x="5022798" y="3401580"/>
                </a:lnTo>
                <a:lnTo>
                  <a:pt x="5058229" y="3414167"/>
                </a:lnTo>
                <a:lnTo>
                  <a:pt x="5136985" y="3474230"/>
                </a:lnTo>
                <a:lnTo>
                  <a:pt x="5148774" y="3483805"/>
                </a:lnTo>
                <a:lnTo>
                  <a:pt x="5139602" y="3480763"/>
                </a:lnTo>
                <a:cubicBezTo>
                  <a:pt x="5125814" y="3476029"/>
                  <a:pt x="5118265" y="3473679"/>
                  <a:pt x="5114920" y="3473071"/>
                </a:cubicBezTo>
                <a:lnTo>
                  <a:pt x="5115146" y="3474215"/>
                </a:lnTo>
                <a:lnTo>
                  <a:pt x="5076553" y="3445617"/>
                </a:lnTo>
                <a:cubicBezTo>
                  <a:pt x="5048744" y="3426886"/>
                  <a:pt x="5021076" y="3409991"/>
                  <a:pt x="4993185" y="3394227"/>
                </a:cubicBezTo>
                <a:close/>
                <a:moveTo>
                  <a:pt x="5157372" y="3377083"/>
                </a:moveTo>
                <a:lnTo>
                  <a:pt x="5149142" y="3380760"/>
                </a:lnTo>
                <a:cubicBezTo>
                  <a:pt x="5149172" y="3381749"/>
                  <a:pt x="5152605" y="3383678"/>
                  <a:pt x="5157906" y="3386071"/>
                </a:cubicBezTo>
                <a:lnTo>
                  <a:pt x="5169959" y="3390959"/>
                </a:lnTo>
                <a:close/>
                <a:moveTo>
                  <a:pt x="435417" y="3366294"/>
                </a:moveTo>
                <a:cubicBezTo>
                  <a:pt x="462109" y="3391354"/>
                  <a:pt x="486155" y="3417415"/>
                  <a:pt x="508871" y="3443991"/>
                </a:cubicBezTo>
                <a:lnTo>
                  <a:pt x="529406" y="3469332"/>
                </a:lnTo>
                <a:lnTo>
                  <a:pt x="506128" y="3466349"/>
                </a:lnTo>
                <a:close/>
                <a:moveTo>
                  <a:pt x="4950973" y="3347170"/>
                </a:moveTo>
                <a:cubicBezTo>
                  <a:pt x="4950973" y="3347170"/>
                  <a:pt x="4953026" y="3353814"/>
                  <a:pt x="4952512" y="3352152"/>
                </a:cubicBezTo>
                <a:cubicBezTo>
                  <a:pt x="4952342" y="3351598"/>
                  <a:pt x="4951887" y="3350122"/>
                  <a:pt x="4950973" y="3347170"/>
                </a:cubicBezTo>
                <a:close/>
                <a:moveTo>
                  <a:pt x="4933640" y="3339061"/>
                </a:moveTo>
                <a:cubicBezTo>
                  <a:pt x="4934557" y="3342179"/>
                  <a:pt x="4935014" y="3343739"/>
                  <a:pt x="4935188" y="3344321"/>
                </a:cubicBezTo>
                <a:cubicBezTo>
                  <a:pt x="4935702" y="3346076"/>
                  <a:pt x="4933640" y="3339061"/>
                  <a:pt x="4933640" y="3339061"/>
                </a:cubicBezTo>
                <a:close/>
                <a:moveTo>
                  <a:pt x="4864650" y="3328149"/>
                </a:moveTo>
                <a:lnTo>
                  <a:pt x="4928536" y="3358322"/>
                </a:lnTo>
                <a:lnTo>
                  <a:pt x="4930608" y="3360886"/>
                </a:lnTo>
                <a:cubicBezTo>
                  <a:pt x="4933391" y="3364903"/>
                  <a:pt x="4934483" y="3367416"/>
                  <a:pt x="4932591" y="3366860"/>
                </a:cubicBezTo>
                <a:cubicBezTo>
                  <a:pt x="4910858" y="3360475"/>
                  <a:pt x="4890647" y="3347167"/>
                  <a:pt x="4870754" y="3332656"/>
                </a:cubicBezTo>
                <a:close/>
                <a:moveTo>
                  <a:pt x="4798370" y="3325826"/>
                </a:moveTo>
                <a:lnTo>
                  <a:pt x="4798416" y="3326547"/>
                </a:lnTo>
                <a:lnTo>
                  <a:pt x="4798780" y="3332335"/>
                </a:lnTo>
                <a:cubicBezTo>
                  <a:pt x="4798780" y="3332335"/>
                  <a:pt x="4798644" y="3330165"/>
                  <a:pt x="4798524" y="3328266"/>
                </a:cubicBezTo>
                <a:lnTo>
                  <a:pt x="4798416" y="3326547"/>
                </a:lnTo>
                <a:lnTo>
                  <a:pt x="4798377" y="3325928"/>
                </a:lnTo>
                <a:cubicBezTo>
                  <a:pt x="4798346" y="3325419"/>
                  <a:pt x="4798336" y="3325282"/>
                  <a:pt x="4798370" y="3325826"/>
                </a:cubicBezTo>
                <a:close/>
                <a:moveTo>
                  <a:pt x="398473" y="3320659"/>
                </a:moveTo>
                <a:cubicBezTo>
                  <a:pt x="416499" y="3331150"/>
                  <a:pt x="430261" y="3346781"/>
                  <a:pt x="435417" y="3366294"/>
                </a:cubicBezTo>
                <a:cubicBezTo>
                  <a:pt x="411700" y="3352490"/>
                  <a:pt x="397538" y="3335358"/>
                  <a:pt x="398473" y="3320659"/>
                </a:cubicBezTo>
                <a:close/>
                <a:moveTo>
                  <a:pt x="4978469" y="3317448"/>
                </a:moveTo>
                <a:cubicBezTo>
                  <a:pt x="4976545" y="3317070"/>
                  <a:pt x="4974663" y="3317579"/>
                  <a:pt x="4973066" y="3319609"/>
                </a:cubicBezTo>
                <a:cubicBezTo>
                  <a:pt x="4969890" y="3324333"/>
                  <a:pt x="5014574" y="3343571"/>
                  <a:pt x="4990515" y="3331687"/>
                </a:cubicBezTo>
                <a:cubicBezTo>
                  <a:pt x="5050510" y="3360744"/>
                  <a:pt x="5123404" y="3384969"/>
                  <a:pt x="5188268" y="3413330"/>
                </a:cubicBezTo>
                <a:lnTo>
                  <a:pt x="5192829" y="3415564"/>
                </a:lnTo>
                <a:lnTo>
                  <a:pt x="5183393" y="3405767"/>
                </a:lnTo>
                <a:lnTo>
                  <a:pt x="5177133" y="3398869"/>
                </a:lnTo>
                <a:lnTo>
                  <a:pt x="5136204" y="3384105"/>
                </a:lnTo>
                <a:cubicBezTo>
                  <a:pt x="5088863" y="3365937"/>
                  <a:pt x="5040596" y="3346800"/>
                  <a:pt x="4990399" y="3327719"/>
                </a:cubicBezTo>
                <a:cubicBezTo>
                  <a:pt x="4990399" y="3327719"/>
                  <a:pt x="4984243" y="3318586"/>
                  <a:pt x="4978469" y="3317448"/>
                </a:cubicBezTo>
                <a:close/>
                <a:moveTo>
                  <a:pt x="400497" y="3311657"/>
                </a:moveTo>
                <a:cubicBezTo>
                  <a:pt x="401172" y="3308657"/>
                  <a:pt x="398473" y="3320659"/>
                  <a:pt x="398473" y="3320659"/>
                </a:cubicBezTo>
                <a:cubicBezTo>
                  <a:pt x="399672" y="3315324"/>
                  <a:pt x="400272" y="3312657"/>
                  <a:pt x="400497" y="3311657"/>
                </a:cubicBezTo>
                <a:close/>
                <a:moveTo>
                  <a:pt x="4896150" y="3310894"/>
                </a:moveTo>
                <a:lnTo>
                  <a:pt x="4895230" y="3311785"/>
                </a:lnTo>
                <a:cubicBezTo>
                  <a:pt x="4897807" y="3315061"/>
                  <a:pt x="4911330" y="3321375"/>
                  <a:pt x="4911330" y="3321375"/>
                </a:cubicBezTo>
                <a:lnTo>
                  <a:pt x="4911825" y="3317656"/>
                </a:lnTo>
                <a:lnTo>
                  <a:pt x="4908388" y="3317232"/>
                </a:lnTo>
                <a:close/>
                <a:moveTo>
                  <a:pt x="375349" y="3292742"/>
                </a:moveTo>
                <a:lnTo>
                  <a:pt x="373474" y="3295962"/>
                </a:lnTo>
                <a:cubicBezTo>
                  <a:pt x="372183" y="3298180"/>
                  <a:pt x="371077" y="3300081"/>
                  <a:pt x="371815" y="3298814"/>
                </a:cubicBezTo>
                <a:close/>
                <a:moveTo>
                  <a:pt x="0" y="3290693"/>
                </a:moveTo>
                <a:lnTo>
                  <a:pt x="117080" y="3366765"/>
                </a:lnTo>
                <a:lnTo>
                  <a:pt x="164500" y="3366487"/>
                </a:lnTo>
                <a:lnTo>
                  <a:pt x="174840" y="3379753"/>
                </a:lnTo>
                <a:lnTo>
                  <a:pt x="182653" y="3389040"/>
                </a:lnTo>
                <a:lnTo>
                  <a:pt x="138150" y="3379331"/>
                </a:lnTo>
                <a:lnTo>
                  <a:pt x="134233" y="3377910"/>
                </a:lnTo>
                <a:lnTo>
                  <a:pt x="244952" y="3449847"/>
                </a:lnTo>
                <a:lnTo>
                  <a:pt x="246221" y="3450680"/>
                </a:lnTo>
                <a:lnTo>
                  <a:pt x="246088" y="3450666"/>
                </a:lnTo>
                <a:cubicBezTo>
                  <a:pt x="197830" y="3452336"/>
                  <a:pt x="155567" y="3419203"/>
                  <a:pt x="98620" y="3384483"/>
                </a:cubicBezTo>
                <a:lnTo>
                  <a:pt x="0" y="3321916"/>
                </a:lnTo>
                <a:close/>
                <a:moveTo>
                  <a:pt x="5455240" y="3288785"/>
                </a:moveTo>
                <a:lnTo>
                  <a:pt x="5471147" y="3299592"/>
                </a:lnTo>
                <a:lnTo>
                  <a:pt x="5480072" y="3312912"/>
                </a:lnTo>
                <a:cubicBezTo>
                  <a:pt x="5467211" y="3300449"/>
                  <a:pt x="5455748" y="3290290"/>
                  <a:pt x="5455240" y="3288785"/>
                </a:cubicBezTo>
                <a:close/>
                <a:moveTo>
                  <a:pt x="109737" y="3270241"/>
                </a:moveTo>
                <a:lnTo>
                  <a:pt x="169557" y="3279268"/>
                </a:lnTo>
                <a:cubicBezTo>
                  <a:pt x="193469" y="3282467"/>
                  <a:pt x="212721" y="3283887"/>
                  <a:pt x="226207" y="3281361"/>
                </a:cubicBezTo>
                <a:lnTo>
                  <a:pt x="230516" y="3281552"/>
                </a:lnTo>
                <a:lnTo>
                  <a:pt x="232076" y="3283001"/>
                </a:lnTo>
                <a:cubicBezTo>
                  <a:pt x="234706" y="3284390"/>
                  <a:pt x="237038" y="3284339"/>
                  <a:pt x="239062" y="3282499"/>
                </a:cubicBezTo>
                <a:lnTo>
                  <a:pt x="238787" y="3281921"/>
                </a:lnTo>
                <a:lnTo>
                  <a:pt x="299303" y="3284613"/>
                </a:lnTo>
                <a:lnTo>
                  <a:pt x="340100" y="3287985"/>
                </a:lnTo>
                <a:lnTo>
                  <a:pt x="482034" y="3463261"/>
                </a:lnTo>
                <a:lnTo>
                  <a:pt x="464227" y="3460980"/>
                </a:lnTo>
                <a:cubicBezTo>
                  <a:pt x="393391" y="3452470"/>
                  <a:pt x="322405" y="3443150"/>
                  <a:pt x="252481" y="3421627"/>
                </a:cubicBezTo>
                <a:cubicBezTo>
                  <a:pt x="287343" y="3422913"/>
                  <a:pt x="337375" y="3433645"/>
                  <a:pt x="284716" y="3408888"/>
                </a:cubicBezTo>
                <a:cubicBezTo>
                  <a:pt x="277366" y="3406913"/>
                  <a:pt x="263902" y="3404340"/>
                  <a:pt x="247458" y="3401330"/>
                </a:cubicBezTo>
                <a:lnTo>
                  <a:pt x="208299" y="3394100"/>
                </a:lnTo>
                <a:lnTo>
                  <a:pt x="187570" y="3368190"/>
                </a:lnTo>
                <a:lnTo>
                  <a:pt x="217097" y="3370598"/>
                </a:lnTo>
                <a:cubicBezTo>
                  <a:pt x="248915" y="3374271"/>
                  <a:pt x="279158" y="3379216"/>
                  <a:pt x="320997" y="3381989"/>
                </a:cubicBezTo>
                <a:cubicBezTo>
                  <a:pt x="434079" y="3395428"/>
                  <a:pt x="341498" y="3378149"/>
                  <a:pt x="309471" y="3356228"/>
                </a:cubicBezTo>
                <a:cubicBezTo>
                  <a:pt x="285134" y="3339566"/>
                  <a:pt x="346760" y="3370462"/>
                  <a:pt x="336445" y="3351174"/>
                </a:cubicBezTo>
                <a:cubicBezTo>
                  <a:pt x="326131" y="3331887"/>
                  <a:pt x="258024" y="3337942"/>
                  <a:pt x="228627" y="3330047"/>
                </a:cubicBezTo>
                <a:cubicBezTo>
                  <a:pt x="211195" y="3329404"/>
                  <a:pt x="192196" y="3329333"/>
                  <a:pt x="172920" y="3327778"/>
                </a:cubicBezTo>
                <a:lnTo>
                  <a:pt x="151978" y="3323702"/>
                </a:lnTo>
                <a:lnTo>
                  <a:pt x="135492" y="3303092"/>
                </a:lnTo>
                <a:close/>
                <a:moveTo>
                  <a:pt x="4935917" y="3266940"/>
                </a:moveTo>
                <a:lnTo>
                  <a:pt x="4952716" y="3281766"/>
                </a:lnTo>
                <a:lnTo>
                  <a:pt x="4966782" y="3291041"/>
                </a:lnTo>
                <a:lnTo>
                  <a:pt x="5076278" y="3335768"/>
                </a:lnTo>
                <a:lnTo>
                  <a:pt x="5144077" y="3362431"/>
                </a:lnTo>
                <a:lnTo>
                  <a:pt x="5129658" y="3346536"/>
                </a:lnTo>
                <a:lnTo>
                  <a:pt x="5119280" y="3342068"/>
                </a:lnTo>
                <a:cubicBezTo>
                  <a:pt x="5101459" y="3333807"/>
                  <a:pt x="5084106" y="3325038"/>
                  <a:pt x="5082453" y="3325086"/>
                </a:cubicBezTo>
                <a:cubicBezTo>
                  <a:pt x="5047861" y="3311515"/>
                  <a:pt x="5015066" y="3298057"/>
                  <a:pt x="4981860" y="3284694"/>
                </a:cubicBezTo>
                <a:close/>
                <a:moveTo>
                  <a:pt x="4924275" y="3264512"/>
                </a:moveTo>
                <a:lnTo>
                  <a:pt x="4924240" y="3264539"/>
                </a:lnTo>
                <a:lnTo>
                  <a:pt x="4931832" y="3270608"/>
                </a:lnTo>
                <a:lnTo>
                  <a:pt x="4931579" y="3276958"/>
                </a:lnTo>
                <a:lnTo>
                  <a:pt x="4945218" y="3282261"/>
                </a:lnTo>
                <a:lnTo>
                  <a:pt x="4936924" y="3272727"/>
                </a:lnTo>
                <a:cubicBezTo>
                  <a:pt x="4933547" y="3267366"/>
                  <a:pt x="4937109" y="3268242"/>
                  <a:pt x="4934454" y="3267585"/>
                </a:cubicBezTo>
                <a:close/>
                <a:moveTo>
                  <a:pt x="4700678" y="3246995"/>
                </a:moveTo>
                <a:cubicBezTo>
                  <a:pt x="4697424" y="3246250"/>
                  <a:pt x="4692500" y="3254954"/>
                  <a:pt x="4702753" y="3251682"/>
                </a:cubicBezTo>
                <a:lnTo>
                  <a:pt x="4733158" y="3266045"/>
                </a:lnTo>
                <a:lnTo>
                  <a:pt x="4768403" y="3282692"/>
                </a:lnTo>
                <a:lnTo>
                  <a:pt x="4754663" y="3268738"/>
                </a:lnTo>
                <a:lnTo>
                  <a:pt x="4702753" y="3251682"/>
                </a:lnTo>
                <a:cubicBezTo>
                  <a:pt x="4702661" y="3248541"/>
                  <a:pt x="4701761" y="3247244"/>
                  <a:pt x="4700678" y="3246995"/>
                </a:cubicBezTo>
                <a:close/>
                <a:moveTo>
                  <a:pt x="222563" y="3246342"/>
                </a:moveTo>
                <a:lnTo>
                  <a:pt x="226231" y="3252169"/>
                </a:lnTo>
                <a:cubicBezTo>
                  <a:pt x="223386" y="3250513"/>
                  <a:pt x="221962" y="3249684"/>
                  <a:pt x="221664" y="3248559"/>
                </a:cubicBezTo>
                <a:close/>
                <a:moveTo>
                  <a:pt x="4933370" y="3243308"/>
                </a:moveTo>
                <a:cubicBezTo>
                  <a:pt x="4943293" y="3243026"/>
                  <a:pt x="4947151" y="3242915"/>
                  <a:pt x="4950686" y="3250756"/>
                </a:cubicBezTo>
                <a:cubicBezTo>
                  <a:pt x="4947103" y="3250858"/>
                  <a:pt x="4943629" y="3249965"/>
                  <a:pt x="4940623" y="3248562"/>
                </a:cubicBezTo>
                <a:cubicBezTo>
                  <a:pt x="4937619" y="3247158"/>
                  <a:pt x="4935082" y="3245245"/>
                  <a:pt x="4933370" y="3243308"/>
                </a:cubicBezTo>
                <a:close/>
                <a:moveTo>
                  <a:pt x="0" y="3240428"/>
                </a:moveTo>
                <a:lnTo>
                  <a:pt x="3208" y="3242559"/>
                </a:lnTo>
                <a:cubicBezTo>
                  <a:pt x="10917" y="3247742"/>
                  <a:pt x="19204" y="3253420"/>
                  <a:pt x="25943" y="3258310"/>
                </a:cubicBezTo>
                <a:lnTo>
                  <a:pt x="29854" y="3261515"/>
                </a:lnTo>
                <a:lnTo>
                  <a:pt x="38628" y="3262401"/>
                </a:lnTo>
                <a:cubicBezTo>
                  <a:pt x="58617" y="3264590"/>
                  <a:pt x="76275" y="3266447"/>
                  <a:pt x="84941" y="3266500"/>
                </a:cubicBezTo>
                <a:lnTo>
                  <a:pt x="86481" y="3266732"/>
                </a:lnTo>
                <a:lnTo>
                  <a:pt x="117332" y="3304530"/>
                </a:lnTo>
                <a:lnTo>
                  <a:pt x="128292" y="3319089"/>
                </a:lnTo>
                <a:lnTo>
                  <a:pt x="115546" y="3316608"/>
                </a:lnTo>
                <a:cubicBezTo>
                  <a:pt x="115546" y="3316608"/>
                  <a:pt x="112919" y="3302581"/>
                  <a:pt x="105233" y="3297319"/>
                </a:cubicBezTo>
                <a:cubicBezTo>
                  <a:pt x="102375" y="3296598"/>
                  <a:pt x="96799" y="3295405"/>
                  <a:pt x="89480" y="3293925"/>
                </a:cubicBezTo>
                <a:lnTo>
                  <a:pt x="84067" y="3292867"/>
                </a:lnTo>
                <a:lnTo>
                  <a:pt x="80027" y="3299839"/>
                </a:lnTo>
                <a:cubicBezTo>
                  <a:pt x="76807" y="3299147"/>
                  <a:pt x="73393" y="3297079"/>
                  <a:pt x="70080" y="3294367"/>
                </a:cubicBezTo>
                <a:lnTo>
                  <a:pt x="64833" y="3289110"/>
                </a:lnTo>
                <a:lnTo>
                  <a:pt x="63276" y="3288806"/>
                </a:lnTo>
                <a:cubicBezTo>
                  <a:pt x="43625" y="3285066"/>
                  <a:pt x="20913" y="3280918"/>
                  <a:pt x="2957" y="3277842"/>
                </a:cubicBezTo>
                <a:lnTo>
                  <a:pt x="1" y="3277378"/>
                </a:lnTo>
                <a:lnTo>
                  <a:pt x="1" y="3258502"/>
                </a:lnTo>
                <a:lnTo>
                  <a:pt x="18316" y="3260350"/>
                </a:lnTo>
                <a:lnTo>
                  <a:pt x="0" y="3249225"/>
                </a:lnTo>
                <a:close/>
                <a:moveTo>
                  <a:pt x="216400" y="3236550"/>
                </a:moveTo>
                <a:lnTo>
                  <a:pt x="223852" y="3243164"/>
                </a:lnTo>
                <a:lnTo>
                  <a:pt x="222563" y="3246342"/>
                </a:lnTo>
                <a:close/>
                <a:moveTo>
                  <a:pt x="4979778" y="3226676"/>
                </a:moveTo>
                <a:cubicBezTo>
                  <a:pt x="4978242" y="3224488"/>
                  <a:pt x="4984389" y="3233245"/>
                  <a:pt x="4984389" y="3233245"/>
                </a:cubicBezTo>
                <a:cubicBezTo>
                  <a:pt x="4981657" y="3229352"/>
                  <a:pt x="4980290" y="3227406"/>
                  <a:pt x="4979778" y="3226676"/>
                </a:cubicBezTo>
                <a:close/>
                <a:moveTo>
                  <a:pt x="4650655" y="3224052"/>
                </a:moveTo>
                <a:cubicBezTo>
                  <a:pt x="4649001" y="3224100"/>
                  <a:pt x="4648237" y="3226273"/>
                  <a:pt x="4648297" y="3228422"/>
                </a:cubicBezTo>
                <a:cubicBezTo>
                  <a:pt x="4648358" y="3230570"/>
                  <a:pt x="4649247" y="3232696"/>
                  <a:pt x="4650902" y="3232648"/>
                </a:cubicBezTo>
                <a:cubicBezTo>
                  <a:pt x="4654321" y="3236523"/>
                  <a:pt x="4650655" y="3224052"/>
                  <a:pt x="4650655" y="3224052"/>
                </a:cubicBezTo>
                <a:close/>
                <a:moveTo>
                  <a:pt x="4923900" y="3199161"/>
                </a:moveTo>
                <a:lnTo>
                  <a:pt x="4920995" y="3203338"/>
                </a:lnTo>
                <a:lnTo>
                  <a:pt x="4929194" y="3207680"/>
                </a:lnTo>
                <a:lnTo>
                  <a:pt x="4928397" y="3206061"/>
                </a:lnTo>
                <a:lnTo>
                  <a:pt x="4925418" y="3200020"/>
                </a:lnTo>
                <a:close/>
                <a:moveTo>
                  <a:pt x="4845416" y="3180563"/>
                </a:moveTo>
                <a:lnTo>
                  <a:pt x="4846301" y="3181967"/>
                </a:lnTo>
                <a:lnTo>
                  <a:pt x="4877576" y="3204544"/>
                </a:lnTo>
                <a:cubicBezTo>
                  <a:pt x="4889125" y="3212940"/>
                  <a:pt x="4900332" y="3221330"/>
                  <a:pt x="4909683" y="3229155"/>
                </a:cubicBezTo>
                <a:lnTo>
                  <a:pt x="4911970" y="3231471"/>
                </a:lnTo>
                <a:lnTo>
                  <a:pt x="4933370" y="3243308"/>
                </a:lnTo>
                <a:lnTo>
                  <a:pt x="4919328" y="3238934"/>
                </a:lnTo>
                <a:lnTo>
                  <a:pt x="4930631" y="3250392"/>
                </a:lnTo>
                <a:lnTo>
                  <a:pt x="4930546" y="3251795"/>
                </a:lnTo>
                <a:lnTo>
                  <a:pt x="4950798" y="3260101"/>
                </a:lnTo>
                <a:cubicBezTo>
                  <a:pt x="4991591" y="3277272"/>
                  <a:pt x="5026668" y="3292926"/>
                  <a:pt x="5070106" y="3311852"/>
                </a:cubicBezTo>
                <a:lnTo>
                  <a:pt x="5116291" y="3331801"/>
                </a:lnTo>
                <a:lnTo>
                  <a:pt x="5113424" y="3328640"/>
                </a:lnTo>
                <a:lnTo>
                  <a:pt x="5111858" y="3327587"/>
                </a:lnTo>
                <a:cubicBezTo>
                  <a:pt x="5089980" y="3310626"/>
                  <a:pt x="5063809" y="3285451"/>
                  <a:pt x="5053134" y="3278728"/>
                </a:cubicBezTo>
                <a:lnTo>
                  <a:pt x="4999172" y="3243388"/>
                </a:lnTo>
                <a:lnTo>
                  <a:pt x="5047732" y="3264580"/>
                </a:lnTo>
                <a:lnTo>
                  <a:pt x="5053009" y="3269165"/>
                </a:lnTo>
                <a:lnTo>
                  <a:pt x="5071026" y="3283651"/>
                </a:lnTo>
                <a:lnTo>
                  <a:pt x="5051858" y="3263825"/>
                </a:lnTo>
                <a:lnTo>
                  <a:pt x="5048390" y="3263530"/>
                </a:lnTo>
                <a:cubicBezTo>
                  <a:pt x="5044729" y="3262006"/>
                  <a:pt x="5041151" y="3259690"/>
                  <a:pt x="5040291" y="3258038"/>
                </a:cubicBezTo>
                <a:cubicBezTo>
                  <a:pt x="5039715" y="3256938"/>
                  <a:pt x="5040347" y="3256134"/>
                  <a:pt x="5042965" y="3256058"/>
                </a:cubicBezTo>
                <a:lnTo>
                  <a:pt x="5045315" y="3257055"/>
                </a:lnTo>
                <a:lnTo>
                  <a:pt x="5006964" y="3217388"/>
                </a:lnTo>
                <a:lnTo>
                  <a:pt x="4999453" y="3215399"/>
                </a:lnTo>
                <a:lnTo>
                  <a:pt x="4989125" y="3211973"/>
                </a:lnTo>
                <a:lnTo>
                  <a:pt x="4993152" y="3216879"/>
                </a:lnTo>
                <a:lnTo>
                  <a:pt x="4996567" y="3219779"/>
                </a:lnTo>
                <a:lnTo>
                  <a:pt x="5022093" y="3242261"/>
                </a:lnTo>
                <a:lnTo>
                  <a:pt x="5012953" y="3238178"/>
                </a:lnTo>
                <a:lnTo>
                  <a:pt x="4945731" y="3211505"/>
                </a:lnTo>
                <a:lnTo>
                  <a:pt x="4926455" y="3200606"/>
                </a:lnTo>
                <a:lnTo>
                  <a:pt x="4927842" y="3203052"/>
                </a:lnTo>
                <a:lnTo>
                  <a:pt x="4930974" y="3205736"/>
                </a:lnTo>
                <a:lnTo>
                  <a:pt x="4930319" y="3208276"/>
                </a:lnTo>
                <a:lnTo>
                  <a:pt x="4956487" y="3222131"/>
                </a:lnTo>
                <a:lnTo>
                  <a:pt x="4918092" y="3207922"/>
                </a:lnTo>
                <a:lnTo>
                  <a:pt x="4925603" y="3211210"/>
                </a:lnTo>
                <a:lnTo>
                  <a:pt x="4931412" y="3217054"/>
                </a:lnTo>
                <a:cubicBezTo>
                  <a:pt x="4936720" y="3223010"/>
                  <a:pt x="4940156" y="3228003"/>
                  <a:pt x="4938767" y="3229988"/>
                </a:cubicBezTo>
                <a:cubicBezTo>
                  <a:pt x="4938467" y="3231518"/>
                  <a:pt x="4935309" y="3230614"/>
                  <a:pt x="4930322" y="3228151"/>
                </a:cubicBezTo>
                <a:lnTo>
                  <a:pt x="4911217" y="3217146"/>
                </a:lnTo>
                <a:lnTo>
                  <a:pt x="4909462" y="3219525"/>
                </a:lnTo>
                <a:lnTo>
                  <a:pt x="4913833" y="3224324"/>
                </a:lnTo>
                <a:lnTo>
                  <a:pt x="4900921" y="3214319"/>
                </a:lnTo>
                <a:lnTo>
                  <a:pt x="4873284" y="3193431"/>
                </a:lnTo>
                <a:lnTo>
                  <a:pt x="4863799" y="3187580"/>
                </a:lnTo>
                <a:lnTo>
                  <a:pt x="4855136" y="3183035"/>
                </a:lnTo>
                <a:lnTo>
                  <a:pt x="4849396" y="3180644"/>
                </a:lnTo>
                <a:close/>
                <a:moveTo>
                  <a:pt x="4549880" y="3178159"/>
                </a:moveTo>
                <a:lnTo>
                  <a:pt x="4564941" y="3194122"/>
                </a:lnTo>
                <a:lnTo>
                  <a:pt x="4565350" y="3195136"/>
                </a:lnTo>
                <a:lnTo>
                  <a:pt x="4567245" y="3196158"/>
                </a:lnTo>
                <a:cubicBezTo>
                  <a:pt x="4585825" y="3204396"/>
                  <a:pt x="4603947" y="3211159"/>
                  <a:pt x="4619560" y="3216998"/>
                </a:cubicBezTo>
                <a:cubicBezTo>
                  <a:pt x="4605307" y="3200862"/>
                  <a:pt x="4588220" y="3201349"/>
                  <a:pt x="4560186" y="3185605"/>
                </a:cubicBezTo>
                <a:close/>
                <a:moveTo>
                  <a:pt x="0" y="3168534"/>
                </a:moveTo>
                <a:lnTo>
                  <a:pt x="12129" y="3182002"/>
                </a:lnTo>
                <a:cubicBezTo>
                  <a:pt x="11770" y="3182977"/>
                  <a:pt x="9927" y="3183124"/>
                  <a:pt x="6181" y="3182178"/>
                </a:cubicBezTo>
                <a:lnTo>
                  <a:pt x="0" y="3179905"/>
                </a:lnTo>
                <a:close/>
                <a:moveTo>
                  <a:pt x="5409624" y="3166623"/>
                </a:moveTo>
                <a:cubicBezTo>
                  <a:pt x="5409678" y="3167311"/>
                  <a:pt x="5409818" y="3169146"/>
                  <a:pt x="5410097" y="3172815"/>
                </a:cubicBezTo>
                <a:cubicBezTo>
                  <a:pt x="5410097" y="3172815"/>
                  <a:pt x="5409468" y="3164560"/>
                  <a:pt x="5409624" y="3166623"/>
                </a:cubicBezTo>
                <a:close/>
                <a:moveTo>
                  <a:pt x="5388591" y="3161715"/>
                </a:moveTo>
                <a:cubicBezTo>
                  <a:pt x="5389329" y="3161930"/>
                  <a:pt x="5391297" y="3162511"/>
                  <a:pt x="5395234" y="3163666"/>
                </a:cubicBezTo>
                <a:cubicBezTo>
                  <a:pt x="5395234" y="3163666"/>
                  <a:pt x="5386376" y="3161064"/>
                  <a:pt x="5388591" y="3161715"/>
                </a:cubicBezTo>
                <a:close/>
                <a:moveTo>
                  <a:pt x="5779547" y="3160290"/>
                </a:moveTo>
                <a:cubicBezTo>
                  <a:pt x="5778784" y="3160666"/>
                  <a:pt x="5776748" y="3161670"/>
                  <a:pt x="5772677" y="3163679"/>
                </a:cubicBezTo>
                <a:cubicBezTo>
                  <a:pt x="5772677" y="3163679"/>
                  <a:pt x="5754712" y="3166141"/>
                  <a:pt x="5772677" y="3163679"/>
                </a:cubicBezTo>
                <a:cubicBezTo>
                  <a:pt x="5772677" y="3163679"/>
                  <a:pt x="5781837" y="3159162"/>
                  <a:pt x="5779547" y="3160290"/>
                </a:cubicBezTo>
                <a:close/>
                <a:moveTo>
                  <a:pt x="4935325" y="3160254"/>
                </a:moveTo>
                <a:lnTo>
                  <a:pt x="4943507" y="3169710"/>
                </a:lnTo>
                <a:lnTo>
                  <a:pt x="4960824" y="3185033"/>
                </a:lnTo>
                <a:lnTo>
                  <a:pt x="4977948" y="3193517"/>
                </a:lnTo>
                <a:lnTo>
                  <a:pt x="4939914" y="3162285"/>
                </a:lnTo>
                <a:close/>
                <a:moveTo>
                  <a:pt x="4813466" y="3155039"/>
                </a:moveTo>
                <a:lnTo>
                  <a:pt x="4816394" y="3158560"/>
                </a:lnTo>
                <a:lnTo>
                  <a:pt x="4816936" y="3158986"/>
                </a:lnTo>
                <a:lnTo>
                  <a:pt x="4838687" y="3167805"/>
                </a:lnTo>
                <a:lnTo>
                  <a:pt x="4833172" y="3163672"/>
                </a:lnTo>
                <a:close/>
                <a:moveTo>
                  <a:pt x="5489463" y="3138158"/>
                </a:moveTo>
                <a:cubicBezTo>
                  <a:pt x="5516311" y="3151557"/>
                  <a:pt x="5524145" y="3164208"/>
                  <a:pt x="5521352" y="3167183"/>
                </a:cubicBezTo>
                <a:cubicBezTo>
                  <a:pt x="5518557" y="3170159"/>
                  <a:pt x="5505132" y="3163461"/>
                  <a:pt x="5489463" y="3138158"/>
                </a:cubicBezTo>
                <a:close/>
                <a:moveTo>
                  <a:pt x="4511267" y="3134057"/>
                </a:moveTo>
                <a:lnTo>
                  <a:pt x="4510812" y="3135256"/>
                </a:lnTo>
                <a:lnTo>
                  <a:pt x="4517747" y="3145395"/>
                </a:lnTo>
                <a:lnTo>
                  <a:pt x="4532563" y="3155542"/>
                </a:lnTo>
                <a:cubicBezTo>
                  <a:pt x="4536014" y="3157408"/>
                  <a:pt x="4538541" y="3158405"/>
                  <a:pt x="4538868" y="3157838"/>
                </a:cubicBezTo>
                <a:cubicBezTo>
                  <a:pt x="4539303" y="3157082"/>
                  <a:pt x="4535822" y="3153541"/>
                  <a:pt x="4525389" y="3145566"/>
                </a:cubicBezTo>
                <a:cubicBezTo>
                  <a:pt x="4525389" y="3145566"/>
                  <a:pt x="4514575" y="3133963"/>
                  <a:pt x="4511267" y="3134057"/>
                </a:cubicBezTo>
                <a:close/>
                <a:moveTo>
                  <a:pt x="6233725" y="3045143"/>
                </a:moveTo>
                <a:lnTo>
                  <a:pt x="6235663" y="3047714"/>
                </a:lnTo>
                <a:lnTo>
                  <a:pt x="6233400" y="3045613"/>
                </a:lnTo>
                <a:close/>
                <a:moveTo>
                  <a:pt x="5065716" y="3041108"/>
                </a:moveTo>
                <a:lnTo>
                  <a:pt x="5067424" y="3043271"/>
                </a:lnTo>
                <a:lnTo>
                  <a:pt x="5070700" y="3045988"/>
                </a:lnTo>
                <a:lnTo>
                  <a:pt x="5077923" y="3051814"/>
                </a:lnTo>
                <a:lnTo>
                  <a:pt x="5069312" y="3043660"/>
                </a:lnTo>
                <a:cubicBezTo>
                  <a:pt x="5067115" y="3041709"/>
                  <a:pt x="5065812" y="3040744"/>
                  <a:pt x="5065716" y="3041108"/>
                </a:cubicBezTo>
                <a:close/>
                <a:moveTo>
                  <a:pt x="5726553" y="3015546"/>
                </a:moveTo>
                <a:lnTo>
                  <a:pt x="5734807" y="3021574"/>
                </a:lnTo>
                <a:lnTo>
                  <a:pt x="5740102" y="3028443"/>
                </a:lnTo>
                <a:cubicBezTo>
                  <a:pt x="5733087" y="3021779"/>
                  <a:pt x="5726923" y="3016296"/>
                  <a:pt x="5726553" y="3015546"/>
                </a:cubicBezTo>
                <a:close/>
                <a:moveTo>
                  <a:pt x="230204" y="2991098"/>
                </a:moveTo>
                <a:lnTo>
                  <a:pt x="251532" y="2996300"/>
                </a:lnTo>
                <a:lnTo>
                  <a:pt x="246967" y="2993520"/>
                </a:lnTo>
                <a:close/>
                <a:moveTo>
                  <a:pt x="6153673" y="2953700"/>
                </a:moveTo>
                <a:cubicBezTo>
                  <a:pt x="6150943" y="2952975"/>
                  <a:pt x="6149620" y="2953899"/>
                  <a:pt x="6149272" y="2955685"/>
                </a:cubicBezTo>
                <a:cubicBezTo>
                  <a:pt x="6148228" y="2961045"/>
                  <a:pt x="6155958" y="2974188"/>
                  <a:pt x="6160822" y="2974029"/>
                </a:cubicBezTo>
                <a:cubicBezTo>
                  <a:pt x="6170866" y="2983444"/>
                  <a:pt x="6174318" y="2973053"/>
                  <a:pt x="6153673" y="2953700"/>
                </a:cubicBezTo>
                <a:close/>
                <a:moveTo>
                  <a:pt x="5349976" y="2952700"/>
                </a:moveTo>
                <a:cubicBezTo>
                  <a:pt x="5371446" y="2961697"/>
                  <a:pt x="5376952" y="2972564"/>
                  <a:pt x="5373054" y="2973602"/>
                </a:cubicBezTo>
                <a:cubicBezTo>
                  <a:pt x="5371755" y="2973950"/>
                  <a:pt x="5369410" y="2973204"/>
                  <a:pt x="5366263" y="2970935"/>
                </a:cubicBezTo>
                <a:cubicBezTo>
                  <a:pt x="5362068" y="2967910"/>
                  <a:pt x="5356446" y="2962173"/>
                  <a:pt x="5349976" y="2952700"/>
                </a:cubicBezTo>
                <a:close/>
                <a:moveTo>
                  <a:pt x="6060401" y="2938258"/>
                </a:moveTo>
                <a:cubicBezTo>
                  <a:pt x="6061895" y="2936933"/>
                  <a:pt x="6061919" y="2938468"/>
                  <a:pt x="6061902" y="2940708"/>
                </a:cubicBezTo>
                <a:lnTo>
                  <a:pt x="6062128" y="2941915"/>
                </a:lnTo>
                <a:lnTo>
                  <a:pt x="6059688" y="2939671"/>
                </a:lnTo>
                <a:close/>
                <a:moveTo>
                  <a:pt x="6139512" y="2934137"/>
                </a:moveTo>
                <a:cubicBezTo>
                  <a:pt x="6133026" y="2934345"/>
                  <a:pt x="6136060" y="2944528"/>
                  <a:pt x="6143070" y="2943761"/>
                </a:cubicBezTo>
                <a:cubicBezTo>
                  <a:pt x="6150324" y="2950560"/>
                  <a:pt x="6146206" y="2940413"/>
                  <a:pt x="6139512" y="2934137"/>
                </a:cubicBezTo>
                <a:close/>
                <a:moveTo>
                  <a:pt x="5823416" y="2790825"/>
                </a:moveTo>
                <a:cubicBezTo>
                  <a:pt x="5823416" y="2790825"/>
                  <a:pt x="5836144" y="2793729"/>
                  <a:pt x="5849743" y="2799211"/>
                </a:cubicBezTo>
                <a:lnTo>
                  <a:pt x="5850918" y="2799821"/>
                </a:lnTo>
                <a:lnTo>
                  <a:pt x="5849117" y="2795704"/>
                </a:lnTo>
                <a:cubicBezTo>
                  <a:pt x="5849117" y="2795704"/>
                  <a:pt x="5873432" y="2803960"/>
                  <a:pt x="5878501" y="2814245"/>
                </a:cubicBezTo>
                <a:lnTo>
                  <a:pt x="5875841" y="2816832"/>
                </a:lnTo>
                <a:lnTo>
                  <a:pt x="5881290" y="2823085"/>
                </a:lnTo>
                <a:cubicBezTo>
                  <a:pt x="5880025" y="2830342"/>
                  <a:pt x="5874640" y="2834077"/>
                  <a:pt x="5867551" y="2835067"/>
                </a:cubicBezTo>
                <a:cubicBezTo>
                  <a:pt x="5846293" y="2838036"/>
                  <a:pt x="5809747" y="2816296"/>
                  <a:pt x="5823416" y="2790825"/>
                </a:cubicBezTo>
                <a:close/>
                <a:moveTo>
                  <a:pt x="0" y="2665447"/>
                </a:moveTo>
                <a:lnTo>
                  <a:pt x="13068" y="2674185"/>
                </a:lnTo>
                <a:cubicBezTo>
                  <a:pt x="30244" y="2683073"/>
                  <a:pt x="47738" y="2690485"/>
                  <a:pt x="63564" y="2697819"/>
                </a:cubicBezTo>
                <a:cubicBezTo>
                  <a:pt x="75594" y="2707144"/>
                  <a:pt x="97895" y="2716995"/>
                  <a:pt x="117447" y="2727236"/>
                </a:cubicBezTo>
                <a:lnTo>
                  <a:pt x="119887" y="2728725"/>
                </a:lnTo>
                <a:lnTo>
                  <a:pt x="121777" y="2729071"/>
                </a:lnTo>
                <a:lnTo>
                  <a:pt x="126577" y="2729929"/>
                </a:lnTo>
                <a:lnTo>
                  <a:pt x="126878" y="2730279"/>
                </a:lnTo>
                <a:lnTo>
                  <a:pt x="133000" y="2736724"/>
                </a:lnTo>
                <a:lnTo>
                  <a:pt x="143083" y="2742874"/>
                </a:lnTo>
                <a:cubicBezTo>
                  <a:pt x="149856" y="2748173"/>
                  <a:pt x="154313" y="2753553"/>
                  <a:pt x="154826" y="2758996"/>
                </a:cubicBezTo>
                <a:cubicBezTo>
                  <a:pt x="156879" y="2780773"/>
                  <a:pt x="111994" y="2728449"/>
                  <a:pt x="127997" y="2753226"/>
                </a:cubicBezTo>
                <a:lnTo>
                  <a:pt x="145972" y="2773658"/>
                </a:lnTo>
                <a:lnTo>
                  <a:pt x="159200" y="2774588"/>
                </a:lnTo>
                <a:lnTo>
                  <a:pt x="178530" y="2778462"/>
                </a:lnTo>
                <a:lnTo>
                  <a:pt x="209044" y="2807273"/>
                </a:lnTo>
                <a:lnTo>
                  <a:pt x="173381" y="2800827"/>
                </a:lnTo>
                <a:lnTo>
                  <a:pt x="173322" y="2805293"/>
                </a:lnTo>
                <a:lnTo>
                  <a:pt x="159675" y="2798534"/>
                </a:lnTo>
                <a:lnTo>
                  <a:pt x="122523" y="2792437"/>
                </a:lnTo>
                <a:lnTo>
                  <a:pt x="99513" y="2770875"/>
                </a:lnTo>
                <a:lnTo>
                  <a:pt x="110002" y="2771417"/>
                </a:lnTo>
                <a:lnTo>
                  <a:pt x="79361" y="2754957"/>
                </a:lnTo>
                <a:cubicBezTo>
                  <a:pt x="57351" y="2742406"/>
                  <a:pt x="38037" y="2730712"/>
                  <a:pt x="15733" y="2719065"/>
                </a:cubicBezTo>
                <a:lnTo>
                  <a:pt x="0" y="2711487"/>
                </a:lnTo>
                <a:close/>
                <a:moveTo>
                  <a:pt x="48404" y="2664778"/>
                </a:moveTo>
                <a:cubicBezTo>
                  <a:pt x="51243" y="2664750"/>
                  <a:pt x="55472" y="2664951"/>
                  <a:pt x="61379" y="2665434"/>
                </a:cubicBezTo>
                <a:lnTo>
                  <a:pt x="74197" y="2668838"/>
                </a:lnTo>
                <a:lnTo>
                  <a:pt x="82770" y="2678836"/>
                </a:lnTo>
                <a:lnTo>
                  <a:pt x="73561" y="2676144"/>
                </a:lnTo>
                <a:cubicBezTo>
                  <a:pt x="54722" y="2670825"/>
                  <a:pt x="34206" y="2664921"/>
                  <a:pt x="48404" y="2664778"/>
                </a:cubicBezTo>
                <a:close/>
                <a:moveTo>
                  <a:pt x="34845" y="2661381"/>
                </a:moveTo>
                <a:lnTo>
                  <a:pt x="35126" y="2661560"/>
                </a:lnTo>
                <a:lnTo>
                  <a:pt x="35423" y="2662109"/>
                </a:lnTo>
                <a:close/>
                <a:moveTo>
                  <a:pt x="133983" y="2654753"/>
                </a:moveTo>
                <a:lnTo>
                  <a:pt x="163454" y="2672569"/>
                </a:lnTo>
                <a:cubicBezTo>
                  <a:pt x="182913" y="2683563"/>
                  <a:pt x="202220" y="2693961"/>
                  <a:pt x="221282" y="2704519"/>
                </a:cubicBezTo>
                <a:lnTo>
                  <a:pt x="225031" y="2706707"/>
                </a:lnTo>
                <a:lnTo>
                  <a:pt x="229434" y="2702969"/>
                </a:lnTo>
                <a:cubicBezTo>
                  <a:pt x="229620" y="2700682"/>
                  <a:pt x="229808" y="2698395"/>
                  <a:pt x="234381" y="2698770"/>
                </a:cubicBezTo>
                <a:cubicBezTo>
                  <a:pt x="246196" y="2699735"/>
                  <a:pt x="257581" y="2702443"/>
                  <a:pt x="268539" y="2705855"/>
                </a:cubicBezTo>
                <a:lnTo>
                  <a:pt x="291706" y="2714173"/>
                </a:lnTo>
                <a:lnTo>
                  <a:pt x="299620" y="2711150"/>
                </a:lnTo>
                <a:cubicBezTo>
                  <a:pt x="302537" y="2708090"/>
                  <a:pt x="298391" y="2703841"/>
                  <a:pt x="270138" y="2699082"/>
                </a:cubicBezTo>
                <a:cubicBezTo>
                  <a:pt x="226511" y="2692734"/>
                  <a:pt x="257325" y="2708182"/>
                  <a:pt x="232984" y="2691523"/>
                </a:cubicBezTo>
                <a:cubicBezTo>
                  <a:pt x="249638" y="2702922"/>
                  <a:pt x="258746" y="2679995"/>
                  <a:pt x="249848" y="2668262"/>
                </a:cubicBezTo>
                <a:cubicBezTo>
                  <a:pt x="255611" y="2672207"/>
                  <a:pt x="181838" y="2664038"/>
                  <a:pt x="144080" y="2656976"/>
                </a:cubicBezTo>
                <a:close/>
                <a:moveTo>
                  <a:pt x="441837" y="2591973"/>
                </a:moveTo>
                <a:lnTo>
                  <a:pt x="441029" y="2593602"/>
                </a:lnTo>
                <a:cubicBezTo>
                  <a:pt x="440842" y="2595887"/>
                  <a:pt x="442270" y="2594853"/>
                  <a:pt x="444316" y="2593295"/>
                </a:cubicBezTo>
                <a:lnTo>
                  <a:pt x="445581" y="2592670"/>
                </a:lnTo>
                <a:close/>
                <a:moveTo>
                  <a:pt x="283435" y="2529745"/>
                </a:moveTo>
                <a:cubicBezTo>
                  <a:pt x="288313" y="2528456"/>
                  <a:pt x="298103" y="2535503"/>
                  <a:pt x="310275" y="2547051"/>
                </a:cubicBezTo>
                <a:lnTo>
                  <a:pt x="333657" y="2572248"/>
                </a:lnTo>
                <a:lnTo>
                  <a:pt x="314692" y="2568814"/>
                </a:lnTo>
                <a:lnTo>
                  <a:pt x="314160" y="2567790"/>
                </a:lnTo>
                <a:cubicBezTo>
                  <a:pt x="302793" y="2548314"/>
                  <a:pt x="288688" y="2528357"/>
                  <a:pt x="283435" y="2529745"/>
                </a:cubicBezTo>
                <a:close/>
                <a:moveTo>
                  <a:pt x="324350" y="2499539"/>
                </a:moveTo>
                <a:lnTo>
                  <a:pt x="337514" y="2509659"/>
                </a:lnTo>
                <a:lnTo>
                  <a:pt x="335738" y="2505012"/>
                </a:lnTo>
                <a:close/>
                <a:moveTo>
                  <a:pt x="172891" y="2492434"/>
                </a:moveTo>
                <a:cubicBezTo>
                  <a:pt x="169412" y="2493106"/>
                  <a:pt x="166418" y="2494727"/>
                  <a:pt x="164445" y="2497609"/>
                </a:cubicBezTo>
                <a:cubicBezTo>
                  <a:pt x="164445" y="2497609"/>
                  <a:pt x="188785" y="2514270"/>
                  <a:pt x="201732" y="2511843"/>
                </a:cubicBezTo>
                <a:cubicBezTo>
                  <a:pt x="204934" y="2509569"/>
                  <a:pt x="204864" y="2506580"/>
                  <a:pt x="202792" y="2503617"/>
                </a:cubicBezTo>
                <a:cubicBezTo>
                  <a:pt x="198127" y="2496953"/>
                  <a:pt x="183329" y="2490421"/>
                  <a:pt x="172891" y="2492434"/>
                </a:cubicBezTo>
                <a:close/>
                <a:moveTo>
                  <a:pt x="126998" y="2483134"/>
                </a:moveTo>
                <a:cubicBezTo>
                  <a:pt x="126772" y="2484135"/>
                  <a:pt x="126172" y="2486801"/>
                  <a:pt x="124973" y="2492137"/>
                </a:cubicBezTo>
                <a:cubicBezTo>
                  <a:pt x="124973" y="2492137"/>
                  <a:pt x="127672" y="2480133"/>
                  <a:pt x="126998" y="2483134"/>
                </a:cubicBezTo>
                <a:close/>
                <a:moveTo>
                  <a:pt x="293678" y="2457209"/>
                </a:moveTo>
                <a:lnTo>
                  <a:pt x="312703" y="2483897"/>
                </a:lnTo>
                <a:lnTo>
                  <a:pt x="331015" y="2497651"/>
                </a:lnTo>
                <a:lnTo>
                  <a:pt x="323171" y="2486889"/>
                </a:lnTo>
                <a:lnTo>
                  <a:pt x="309933" y="2468890"/>
                </a:lnTo>
                <a:close/>
                <a:moveTo>
                  <a:pt x="1" y="2436931"/>
                </a:moveTo>
                <a:lnTo>
                  <a:pt x="18850" y="2460379"/>
                </a:lnTo>
                <a:lnTo>
                  <a:pt x="31675" y="2472749"/>
                </a:lnTo>
                <a:lnTo>
                  <a:pt x="24815" y="2471282"/>
                </a:lnTo>
                <a:lnTo>
                  <a:pt x="47144" y="2486421"/>
                </a:lnTo>
                <a:cubicBezTo>
                  <a:pt x="80640" y="2509312"/>
                  <a:pt x="105910" y="2527511"/>
                  <a:pt x="91476" y="2522465"/>
                </a:cubicBezTo>
                <a:lnTo>
                  <a:pt x="88327" y="2520994"/>
                </a:lnTo>
                <a:lnTo>
                  <a:pt x="98983" y="2529756"/>
                </a:lnTo>
                <a:lnTo>
                  <a:pt x="48238" y="2520567"/>
                </a:lnTo>
                <a:lnTo>
                  <a:pt x="49967" y="2518140"/>
                </a:lnTo>
                <a:cubicBezTo>
                  <a:pt x="51349" y="2515254"/>
                  <a:pt x="51589" y="2512932"/>
                  <a:pt x="49928" y="2511967"/>
                </a:cubicBezTo>
                <a:lnTo>
                  <a:pt x="38277" y="2495666"/>
                </a:lnTo>
                <a:lnTo>
                  <a:pt x="0" y="2474745"/>
                </a:lnTo>
                <a:lnTo>
                  <a:pt x="0" y="2454457"/>
                </a:lnTo>
                <a:lnTo>
                  <a:pt x="1" y="2454457"/>
                </a:lnTo>
                <a:close/>
                <a:moveTo>
                  <a:pt x="0" y="2406935"/>
                </a:moveTo>
                <a:lnTo>
                  <a:pt x="10790" y="2413195"/>
                </a:lnTo>
                <a:cubicBezTo>
                  <a:pt x="19411" y="2418628"/>
                  <a:pt x="25028" y="2422854"/>
                  <a:pt x="24682" y="2424464"/>
                </a:cubicBezTo>
                <a:lnTo>
                  <a:pt x="0" y="2421212"/>
                </a:lnTo>
                <a:close/>
                <a:moveTo>
                  <a:pt x="72913" y="2397948"/>
                </a:moveTo>
                <a:lnTo>
                  <a:pt x="103516" y="2427256"/>
                </a:lnTo>
                <a:cubicBezTo>
                  <a:pt x="126097" y="2449289"/>
                  <a:pt x="146127" y="2468884"/>
                  <a:pt x="147784" y="2466039"/>
                </a:cubicBezTo>
                <a:cubicBezTo>
                  <a:pt x="148612" y="2464616"/>
                  <a:pt x="144881" y="2457522"/>
                  <a:pt x="140070" y="2448908"/>
                </a:cubicBezTo>
                <a:lnTo>
                  <a:pt x="128037" y="2426639"/>
                </a:lnTo>
                <a:lnTo>
                  <a:pt x="126944" y="2426268"/>
                </a:lnTo>
                <a:cubicBezTo>
                  <a:pt x="109397" y="2418371"/>
                  <a:pt x="92215" y="2409025"/>
                  <a:pt x="75159" y="2399251"/>
                </a:cubicBezTo>
                <a:close/>
                <a:moveTo>
                  <a:pt x="512693" y="2384758"/>
                </a:moveTo>
                <a:lnTo>
                  <a:pt x="530268" y="2398024"/>
                </a:lnTo>
                <a:lnTo>
                  <a:pt x="530137" y="2400538"/>
                </a:lnTo>
                <a:lnTo>
                  <a:pt x="544468" y="2402838"/>
                </a:lnTo>
                <a:lnTo>
                  <a:pt x="546597" y="2400601"/>
                </a:lnTo>
                <a:lnTo>
                  <a:pt x="553301" y="2392566"/>
                </a:lnTo>
                <a:close/>
                <a:moveTo>
                  <a:pt x="351289" y="2343255"/>
                </a:moveTo>
                <a:cubicBezTo>
                  <a:pt x="350807" y="2341933"/>
                  <a:pt x="351641" y="2342155"/>
                  <a:pt x="354283" y="2344445"/>
                </a:cubicBezTo>
                <a:lnTo>
                  <a:pt x="367314" y="2357238"/>
                </a:lnTo>
                <a:lnTo>
                  <a:pt x="359225" y="2355734"/>
                </a:lnTo>
                <a:lnTo>
                  <a:pt x="356180" y="2351328"/>
                </a:lnTo>
                <a:cubicBezTo>
                  <a:pt x="353565" y="2347441"/>
                  <a:pt x="351770" y="2344577"/>
                  <a:pt x="351289" y="2343255"/>
                </a:cubicBezTo>
                <a:close/>
                <a:moveTo>
                  <a:pt x="480511" y="2329898"/>
                </a:moveTo>
                <a:lnTo>
                  <a:pt x="480459" y="2330059"/>
                </a:lnTo>
                <a:lnTo>
                  <a:pt x="480574" y="2330090"/>
                </a:lnTo>
                <a:close/>
                <a:moveTo>
                  <a:pt x="263649" y="2309165"/>
                </a:moveTo>
                <a:cubicBezTo>
                  <a:pt x="264987" y="2305434"/>
                  <a:pt x="275782" y="2313826"/>
                  <a:pt x="290665" y="2327463"/>
                </a:cubicBezTo>
                <a:lnTo>
                  <a:pt x="310932" y="2346755"/>
                </a:lnTo>
                <a:lnTo>
                  <a:pt x="284005" y="2341750"/>
                </a:lnTo>
                <a:lnTo>
                  <a:pt x="278038" y="2334628"/>
                </a:lnTo>
                <a:cubicBezTo>
                  <a:pt x="274232" y="2330161"/>
                  <a:pt x="271244" y="2326735"/>
                  <a:pt x="269405" y="2324712"/>
                </a:cubicBezTo>
                <a:cubicBezTo>
                  <a:pt x="264675" y="2315926"/>
                  <a:pt x="262981" y="2311030"/>
                  <a:pt x="263649" y="2309165"/>
                </a:cubicBezTo>
                <a:close/>
                <a:moveTo>
                  <a:pt x="5471807" y="2248033"/>
                </a:moveTo>
                <a:cubicBezTo>
                  <a:pt x="5472107" y="2245881"/>
                  <a:pt x="5470905" y="2254493"/>
                  <a:pt x="5470905" y="2254493"/>
                </a:cubicBezTo>
                <a:lnTo>
                  <a:pt x="5474953" y="2264511"/>
                </a:lnTo>
                <a:lnTo>
                  <a:pt x="5494215" y="2283185"/>
                </a:lnTo>
                <a:lnTo>
                  <a:pt x="5485345" y="2266151"/>
                </a:lnTo>
                <a:cubicBezTo>
                  <a:pt x="5481339" y="2261322"/>
                  <a:pt x="5476416" y="2257414"/>
                  <a:pt x="5470905" y="2254493"/>
                </a:cubicBezTo>
                <a:cubicBezTo>
                  <a:pt x="5471439" y="2250666"/>
                  <a:pt x="5471706" y="2248752"/>
                  <a:pt x="5471807" y="2248033"/>
                </a:cubicBezTo>
                <a:close/>
                <a:moveTo>
                  <a:pt x="138511" y="2243860"/>
                </a:moveTo>
                <a:lnTo>
                  <a:pt x="144598" y="2244046"/>
                </a:lnTo>
                <a:lnTo>
                  <a:pt x="150369" y="2253048"/>
                </a:lnTo>
                <a:lnTo>
                  <a:pt x="199966" y="2325356"/>
                </a:lnTo>
                <a:lnTo>
                  <a:pt x="193798" y="2324146"/>
                </a:lnTo>
                <a:close/>
                <a:moveTo>
                  <a:pt x="5457542" y="2229586"/>
                </a:moveTo>
                <a:cubicBezTo>
                  <a:pt x="5457456" y="2230270"/>
                  <a:pt x="5457226" y="2232098"/>
                  <a:pt x="5456765" y="2235747"/>
                </a:cubicBezTo>
                <a:cubicBezTo>
                  <a:pt x="5456765" y="2235747"/>
                  <a:pt x="5457802" y="2227533"/>
                  <a:pt x="5457542" y="2229586"/>
                </a:cubicBezTo>
                <a:close/>
                <a:moveTo>
                  <a:pt x="5437917" y="2220564"/>
                </a:moveTo>
                <a:cubicBezTo>
                  <a:pt x="5438598" y="2220924"/>
                  <a:pt x="5440411" y="2221886"/>
                  <a:pt x="5444036" y="2223807"/>
                </a:cubicBezTo>
                <a:cubicBezTo>
                  <a:pt x="5444036" y="2223807"/>
                  <a:pt x="5435878" y="2219483"/>
                  <a:pt x="5437917" y="2220564"/>
                </a:cubicBezTo>
                <a:close/>
                <a:moveTo>
                  <a:pt x="516415" y="2181091"/>
                </a:moveTo>
                <a:cubicBezTo>
                  <a:pt x="526217" y="2182745"/>
                  <a:pt x="535540" y="2186304"/>
                  <a:pt x="543867" y="2192002"/>
                </a:cubicBezTo>
                <a:lnTo>
                  <a:pt x="510945" y="2193015"/>
                </a:lnTo>
                <a:lnTo>
                  <a:pt x="506703" y="2186575"/>
                </a:lnTo>
                <a:lnTo>
                  <a:pt x="503360" y="2181313"/>
                </a:lnTo>
                <a:close/>
                <a:moveTo>
                  <a:pt x="240824" y="2137867"/>
                </a:moveTo>
                <a:lnTo>
                  <a:pt x="240943" y="2138030"/>
                </a:lnTo>
                <a:lnTo>
                  <a:pt x="240825" y="2138035"/>
                </a:lnTo>
                <a:close/>
                <a:moveTo>
                  <a:pt x="240812" y="2129610"/>
                </a:moveTo>
                <a:cubicBezTo>
                  <a:pt x="248323" y="2131227"/>
                  <a:pt x="254763" y="2132612"/>
                  <a:pt x="254763" y="2132612"/>
                </a:cubicBezTo>
                <a:lnTo>
                  <a:pt x="250964" y="2134680"/>
                </a:lnTo>
                <a:lnTo>
                  <a:pt x="247098" y="2131941"/>
                </a:lnTo>
                <a:lnTo>
                  <a:pt x="240813" y="2130206"/>
                </a:lnTo>
                <a:close/>
                <a:moveTo>
                  <a:pt x="5930060" y="2087317"/>
                </a:moveTo>
                <a:cubicBezTo>
                  <a:pt x="5928032" y="2087910"/>
                  <a:pt x="5922618" y="2089494"/>
                  <a:pt x="5911794" y="2092663"/>
                </a:cubicBezTo>
                <a:cubicBezTo>
                  <a:pt x="5911794" y="2092663"/>
                  <a:pt x="5909147" y="2092737"/>
                  <a:pt x="5905837" y="2092829"/>
                </a:cubicBezTo>
                <a:lnTo>
                  <a:pt x="5901076" y="2092963"/>
                </a:lnTo>
                <a:lnTo>
                  <a:pt x="5911794" y="2092663"/>
                </a:lnTo>
                <a:cubicBezTo>
                  <a:pt x="5911794" y="2092663"/>
                  <a:pt x="5936149" y="2085537"/>
                  <a:pt x="5930060" y="2087317"/>
                </a:cubicBezTo>
                <a:close/>
                <a:moveTo>
                  <a:pt x="325130" y="2029417"/>
                </a:moveTo>
                <a:cubicBezTo>
                  <a:pt x="328066" y="2029797"/>
                  <a:pt x="348971" y="2063945"/>
                  <a:pt x="336462" y="2056131"/>
                </a:cubicBezTo>
                <a:cubicBezTo>
                  <a:pt x="326756" y="2052805"/>
                  <a:pt x="333300" y="2046370"/>
                  <a:pt x="330083" y="2043098"/>
                </a:cubicBezTo>
                <a:cubicBezTo>
                  <a:pt x="325167" y="2032915"/>
                  <a:pt x="324150" y="2029290"/>
                  <a:pt x="325130" y="2029417"/>
                </a:cubicBezTo>
                <a:close/>
                <a:moveTo>
                  <a:pt x="5441951" y="2008051"/>
                </a:moveTo>
                <a:cubicBezTo>
                  <a:pt x="5461185" y="2021168"/>
                  <a:pt x="5464403" y="2032915"/>
                  <a:pt x="5460376" y="2033153"/>
                </a:cubicBezTo>
                <a:cubicBezTo>
                  <a:pt x="5459033" y="2033233"/>
                  <a:pt x="5456885" y="2032033"/>
                  <a:pt x="5454257" y="2029180"/>
                </a:cubicBezTo>
                <a:cubicBezTo>
                  <a:pt x="5450752" y="2025374"/>
                  <a:pt x="5446393" y="2018628"/>
                  <a:pt x="5441951" y="2008051"/>
                </a:cubicBezTo>
                <a:close/>
                <a:moveTo>
                  <a:pt x="134508" y="1998549"/>
                </a:moveTo>
                <a:cubicBezTo>
                  <a:pt x="134508" y="1998549"/>
                  <a:pt x="134353" y="2008809"/>
                  <a:pt x="138427" y="2010923"/>
                </a:cubicBezTo>
                <a:cubicBezTo>
                  <a:pt x="141651" y="2012596"/>
                  <a:pt x="143405" y="2012537"/>
                  <a:pt x="144126" y="2011537"/>
                </a:cubicBezTo>
                <a:cubicBezTo>
                  <a:pt x="144847" y="2010538"/>
                  <a:pt x="144534" y="2008598"/>
                  <a:pt x="143624" y="2006511"/>
                </a:cubicBezTo>
                <a:cubicBezTo>
                  <a:pt x="141806" y="2002336"/>
                  <a:pt x="137601" y="1997569"/>
                  <a:pt x="134508" y="1998549"/>
                </a:cubicBezTo>
                <a:close/>
                <a:moveTo>
                  <a:pt x="5138721" y="1997930"/>
                </a:moveTo>
                <a:lnTo>
                  <a:pt x="5138293" y="1998799"/>
                </a:lnTo>
                <a:lnTo>
                  <a:pt x="5171783" y="2045803"/>
                </a:lnTo>
                <a:lnTo>
                  <a:pt x="5161742" y="2048169"/>
                </a:lnTo>
                <a:lnTo>
                  <a:pt x="5155420" y="2047877"/>
                </a:lnTo>
                <a:lnTo>
                  <a:pt x="5137576" y="2024729"/>
                </a:lnTo>
                <a:lnTo>
                  <a:pt x="5138802" y="2029998"/>
                </a:lnTo>
                <a:cubicBezTo>
                  <a:pt x="5140100" y="2031983"/>
                  <a:pt x="5144451" y="2037264"/>
                  <a:pt x="5149649" y="2043508"/>
                </a:cubicBezTo>
                <a:lnTo>
                  <a:pt x="5161329" y="2057649"/>
                </a:lnTo>
                <a:lnTo>
                  <a:pt x="5170305" y="2064210"/>
                </a:lnTo>
                <a:lnTo>
                  <a:pt x="5206212" y="2075673"/>
                </a:lnTo>
                <a:lnTo>
                  <a:pt x="5179605" y="2044483"/>
                </a:lnTo>
                <a:cubicBezTo>
                  <a:pt x="5159673" y="2021152"/>
                  <a:pt x="5140462" y="1998852"/>
                  <a:pt x="5138721" y="1997930"/>
                </a:cubicBezTo>
                <a:close/>
                <a:moveTo>
                  <a:pt x="5611655" y="1955039"/>
                </a:moveTo>
                <a:lnTo>
                  <a:pt x="5618874" y="1959117"/>
                </a:lnTo>
                <a:lnTo>
                  <a:pt x="5635535" y="1967005"/>
                </a:lnTo>
                <a:lnTo>
                  <a:pt x="5659815" y="1996607"/>
                </a:lnTo>
                <a:lnTo>
                  <a:pt x="5683927" y="2028642"/>
                </a:lnTo>
                <a:lnTo>
                  <a:pt x="5673744" y="2023111"/>
                </a:lnTo>
                <a:lnTo>
                  <a:pt x="5665496" y="2017842"/>
                </a:lnTo>
                <a:close/>
                <a:moveTo>
                  <a:pt x="5157776" y="1939713"/>
                </a:moveTo>
                <a:lnTo>
                  <a:pt x="5179508" y="1964480"/>
                </a:lnTo>
                <a:cubicBezTo>
                  <a:pt x="5192989" y="1978223"/>
                  <a:pt x="5205718" y="1990164"/>
                  <a:pt x="5216707" y="2001181"/>
                </a:cubicBezTo>
                <a:cubicBezTo>
                  <a:pt x="5236035" y="2027872"/>
                  <a:pt x="5279181" y="2061993"/>
                  <a:pt x="5290069" y="2088536"/>
                </a:cubicBezTo>
                <a:cubicBezTo>
                  <a:pt x="5291776" y="2094633"/>
                  <a:pt x="5287932" y="2103848"/>
                  <a:pt x="5291413" y="2105694"/>
                </a:cubicBezTo>
                <a:lnTo>
                  <a:pt x="5301862" y="2118403"/>
                </a:lnTo>
                <a:lnTo>
                  <a:pt x="5355853" y="2154559"/>
                </a:lnTo>
                <a:lnTo>
                  <a:pt x="5402304" y="2195859"/>
                </a:lnTo>
                <a:lnTo>
                  <a:pt x="5399670" y="2192610"/>
                </a:lnTo>
                <a:cubicBezTo>
                  <a:pt x="5339344" y="2120279"/>
                  <a:pt x="5277515" y="2049857"/>
                  <a:pt x="5211007" y="1982581"/>
                </a:cubicBezTo>
                <a:cubicBezTo>
                  <a:pt x="5207824" y="1979597"/>
                  <a:pt x="5202337" y="1973009"/>
                  <a:pt x="5195669" y="1964849"/>
                </a:cubicBezTo>
                <a:lnTo>
                  <a:pt x="5192738" y="1961298"/>
                </a:lnTo>
                <a:lnTo>
                  <a:pt x="5190658" y="1959950"/>
                </a:lnTo>
                <a:cubicBezTo>
                  <a:pt x="5176708" y="1950817"/>
                  <a:pt x="5165275" y="1943478"/>
                  <a:pt x="5158939" y="1940372"/>
                </a:cubicBezTo>
                <a:close/>
                <a:moveTo>
                  <a:pt x="249704" y="1937369"/>
                </a:moveTo>
                <a:lnTo>
                  <a:pt x="261398" y="1941374"/>
                </a:lnTo>
                <a:lnTo>
                  <a:pt x="269342" y="1954183"/>
                </a:lnTo>
                <a:cubicBezTo>
                  <a:pt x="275449" y="1964283"/>
                  <a:pt x="278780" y="1970192"/>
                  <a:pt x="277172" y="1968557"/>
                </a:cubicBezTo>
                <a:cubicBezTo>
                  <a:pt x="271777" y="1966889"/>
                  <a:pt x="263480" y="1956813"/>
                  <a:pt x="254394" y="1944162"/>
                </a:cubicBezTo>
                <a:close/>
                <a:moveTo>
                  <a:pt x="5275749" y="1914765"/>
                </a:moveTo>
                <a:cubicBezTo>
                  <a:pt x="5276429" y="1915125"/>
                  <a:pt x="5278242" y="1916086"/>
                  <a:pt x="5281868" y="1918008"/>
                </a:cubicBezTo>
                <a:cubicBezTo>
                  <a:pt x="5281868" y="1918008"/>
                  <a:pt x="5273709" y="1913683"/>
                  <a:pt x="5275749" y="1914765"/>
                </a:cubicBezTo>
                <a:close/>
                <a:moveTo>
                  <a:pt x="6373438" y="1910723"/>
                </a:moveTo>
                <a:lnTo>
                  <a:pt x="6390113" y="1929645"/>
                </a:lnTo>
                <a:lnTo>
                  <a:pt x="6391711" y="1931382"/>
                </a:lnTo>
                <a:lnTo>
                  <a:pt x="6389276" y="1931269"/>
                </a:lnTo>
                <a:close/>
                <a:moveTo>
                  <a:pt x="5873970" y="1905401"/>
                </a:moveTo>
                <a:cubicBezTo>
                  <a:pt x="5873970" y="1905401"/>
                  <a:pt x="5875772" y="1914732"/>
                  <a:pt x="5875321" y="1912399"/>
                </a:cubicBezTo>
                <a:cubicBezTo>
                  <a:pt x="5875171" y="1911622"/>
                  <a:pt x="5874771" y="1909549"/>
                  <a:pt x="5873970" y="1905401"/>
                </a:cubicBezTo>
                <a:close/>
                <a:moveTo>
                  <a:pt x="5134096" y="1903732"/>
                </a:moveTo>
                <a:lnTo>
                  <a:pt x="5135101" y="1911654"/>
                </a:lnTo>
                <a:lnTo>
                  <a:pt x="5142902" y="1916534"/>
                </a:lnTo>
                <a:lnTo>
                  <a:pt x="5163508" y="1927237"/>
                </a:lnTo>
                <a:lnTo>
                  <a:pt x="5150471" y="1913250"/>
                </a:lnTo>
                <a:cubicBezTo>
                  <a:pt x="5143572" y="1906915"/>
                  <a:pt x="5137739" y="1903066"/>
                  <a:pt x="5134096" y="1903732"/>
                </a:cubicBezTo>
                <a:close/>
                <a:moveTo>
                  <a:pt x="371294" y="1902829"/>
                </a:moveTo>
                <a:cubicBezTo>
                  <a:pt x="361050" y="1898955"/>
                  <a:pt x="360996" y="1905445"/>
                  <a:pt x="377674" y="1915862"/>
                </a:cubicBezTo>
                <a:cubicBezTo>
                  <a:pt x="380221" y="1918452"/>
                  <a:pt x="381296" y="1919137"/>
                  <a:pt x="381427" y="1918656"/>
                </a:cubicBezTo>
                <a:cubicBezTo>
                  <a:pt x="381558" y="1918176"/>
                  <a:pt x="380744" y="1916529"/>
                  <a:pt x="379512" y="1914457"/>
                </a:cubicBezTo>
                <a:cubicBezTo>
                  <a:pt x="377044" y="1910313"/>
                  <a:pt x="372902" y="1904464"/>
                  <a:pt x="371294" y="1902829"/>
                </a:cubicBezTo>
                <a:close/>
                <a:moveTo>
                  <a:pt x="5854596" y="1893303"/>
                </a:moveTo>
                <a:lnTo>
                  <a:pt x="5873970" y="1905401"/>
                </a:lnTo>
                <a:lnTo>
                  <a:pt x="5857836" y="1896673"/>
                </a:lnTo>
                <a:close/>
                <a:moveTo>
                  <a:pt x="5589436" y="1844038"/>
                </a:moveTo>
                <a:cubicBezTo>
                  <a:pt x="5592695" y="1844607"/>
                  <a:pt x="5600441" y="1841932"/>
                  <a:pt x="5599074" y="1849752"/>
                </a:cubicBezTo>
                <a:cubicBezTo>
                  <a:pt x="5595543" y="1849134"/>
                  <a:pt x="5592962" y="1848683"/>
                  <a:pt x="5591351" y="1847898"/>
                </a:cubicBezTo>
                <a:cubicBezTo>
                  <a:pt x="5589738" y="1847113"/>
                  <a:pt x="5589095" y="1845993"/>
                  <a:pt x="5589436" y="1844038"/>
                </a:cubicBezTo>
                <a:close/>
                <a:moveTo>
                  <a:pt x="5579799" y="1838323"/>
                </a:moveTo>
                <a:cubicBezTo>
                  <a:pt x="5583059" y="1838893"/>
                  <a:pt x="5590804" y="1836218"/>
                  <a:pt x="5589436" y="1844038"/>
                </a:cubicBezTo>
                <a:cubicBezTo>
                  <a:pt x="5585906" y="1843420"/>
                  <a:pt x="5583325" y="1842969"/>
                  <a:pt x="5581712" y="1842185"/>
                </a:cubicBezTo>
                <a:cubicBezTo>
                  <a:pt x="5580101" y="1841399"/>
                  <a:pt x="5579456" y="1840278"/>
                  <a:pt x="5579799" y="1838323"/>
                </a:cubicBezTo>
                <a:close/>
                <a:moveTo>
                  <a:pt x="5555346" y="1821288"/>
                </a:moveTo>
                <a:cubicBezTo>
                  <a:pt x="5565124" y="1822997"/>
                  <a:pt x="5574647" y="1829363"/>
                  <a:pt x="5579799" y="1838323"/>
                </a:cubicBezTo>
                <a:cubicBezTo>
                  <a:pt x="5573350" y="1835181"/>
                  <a:pt x="5568497" y="1833324"/>
                  <a:pt x="5564626" y="1831054"/>
                </a:cubicBezTo>
                <a:cubicBezTo>
                  <a:pt x="5560753" y="1828783"/>
                  <a:pt x="5557866" y="1826096"/>
                  <a:pt x="5555346" y="1821288"/>
                </a:cubicBezTo>
                <a:close/>
                <a:moveTo>
                  <a:pt x="5617713" y="1815043"/>
                </a:moveTo>
                <a:lnTo>
                  <a:pt x="5615118" y="1815619"/>
                </a:lnTo>
                <a:cubicBezTo>
                  <a:pt x="5614947" y="1816597"/>
                  <a:pt x="5617926" y="1819174"/>
                  <a:pt x="5622639" y="1822579"/>
                </a:cubicBezTo>
                <a:lnTo>
                  <a:pt x="5633468" y="1829782"/>
                </a:lnTo>
                <a:lnTo>
                  <a:pt x="5627957" y="1820482"/>
                </a:lnTo>
                <a:lnTo>
                  <a:pt x="5619868" y="1817004"/>
                </a:lnTo>
                <a:close/>
                <a:moveTo>
                  <a:pt x="298360" y="1792634"/>
                </a:moveTo>
                <a:cubicBezTo>
                  <a:pt x="298328" y="1793572"/>
                  <a:pt x="298239" y="1796072"/>
                  <a:pt x="298061" y="1801073"/>
                </a:cubicBezTo>
                <a:cubicBezTo>
                  <a:pt x="291998" y="1814543"/>
                  <a:pt x="311411" y="1821197"/>
                  <a:pt x="315164" y="1825013"/>
                </a:cubicBezTo>
                <a:cubicBezTo>
                  <a:pt x="318272" y="1841266"/>
                  <a:pt x="334895" y="1858171"/>
                  <a:pt x="348300" y="1871805"/>
                </a:cubicBezTo>
                <a:cubicBezTo>
                  <a:pt x="349061" y="1877761"/>
                  <a:pt x="349442" y="1880740"/>
                  <a:pt x="349584" y="1881856"/>
                </a:cubicBezTo>
                <a:cubicBezTo>
                  <a:pt x="350012" y="1885207"/>
                  <a:pt x="348300" y="1871805"/>
                  <a:pt x="348300" y="1871805"/>
                </a:cubicBezTo>
                <a:cubicBezTo>
                  <a:pt x="341385" y="1858226"/>
                  <a:pt x="331788" y="1841920"/>
                  <a:pt x="315164" y="1825013"/>
                </a:cubicBezTo>
                <a:cubicBezTo>
                  <a:pt x="322254" y="1818043"/>
                  <a:pt x="301759" y="1811380"/>
                  <a:pt x="298061" y="1801073"/>
                </a:cubicBezTo>
                <a:cubicBezTo>
                  <a:pt x="298061" y="1801073"/>
                  <a:pt x="298461" y="1789821"/>
                  <a:pt x="298360" y="1792634"/>
                </a:cubicBezTo>
                <a:close/>
                <a:moveTo>
                  <a:pt x="5205229" y="1788330"/>
                </a:moveTo>
                <a:lnTo>
                  <a:pt x="5205979" y="1789779"/>
                </a:lnTo>
                <a:lnTo>
                  <a:pt x="5208183" y="1792372"/>
                </a:lnTo>
                <a:close/>
                <a:moveTo>
                  <a:pt x="5933434" y="1786821"/>
                </a:moveTo>
                <a:lnTo>
                  <a:pt x="5946854" y="1800595"/>
                </a:lnTo>
                <a:lnTo>
                  <a:pt x="5952931" y="1815434"/>
                </a:lnTo>
                <a:cubicBezTo>
                  <a:pt x="5942827" y="1800647"/>
                  <a:pt x="5933630" y="1788397"/>
                  <a:pt x="5933434" y="1786821"/>
                </a:cubicBezTo>
                <a:close/>
                <a:moveTo>
                  <a:pt x="5446227" y="1781348"/>
                </a:moveTo>
                <a:lnTo>
                  <a:pt x="5487163" y="1810711"/>
                </a:lnTo>
                <a:lnTo>
                  <a:pt x="5519355" y="1830141"/>
                </a:lnTo>
                <a:lnTo>
                  <a:pt x="5584484" y="1904761"/>
                </a:lnTo>
                <a:lnTo>
                  <a:pt x="5594116" y="1916504"/>
                </a:lnTo>
                <a:lnTo>
                  <a:pt x="5585739" y="1911686"/>
                </a:lnTo>
                <a:cubicBezTo>
                  <a:pt x="5573179" y="1904285"/>
                  <a:pt x="5566253" y="1900473"/>
                  <a:pt x="5563097" y="1899206"/>
                </a:cubicBezTo>
                <a:lnTo>
                  <a:pt x="5563091" y="1900371"/>
                </a:lnTo>
                <a:lnTo>
                  <a:pt x="5531008" y="1864622"/>
                </a:lnTo>
                <a:cubicBezTo>
                  <a:pt x="5507515" y="1840702"/>
                  <a:pt x="5483790" y="1818607"/>
                  <a:pt x="5459624" y="1797575"/>
                </a:cubicBezTo>
                <a:close/>
                <a:moveTo>
                  <a:pt x="0" y="1776193"/>
                </a:moveTo>
                <a:lnTo>
                  <a:pt x="10476" y="1784252"/>
                </a:lnTo>
                <a:cubicBezTo>
                  <a:pt x="30211" y="1802679"/>
                  <a:pt x="28538" y="1805903"/>
                  <a:pt x="18345" y="1801261"/>
                </a:cubicBezTo>
                <a:lnTo>
                  <a:pt x="0" y="1790338"/>
                </a:lnTo>
                <a:close/>
                <a:moveTo>
                  <a:pt x="271606" y="1769752"/>
                </a:moveTo>
                <a:cubicBezTo>
                  <a:pt x="269335" y="1768516"/>
                  <a:pt x="279625" y="1774687"/>
                  <a:pt x="282038" y="1777140"/>
                </a:cubicBezTo>
                <a:cubicBezTo>
                  <a:pt x="282038" y="1777140"/>
                  <a:pt x="282038" y="1777140"/>
                  <a:pt x="278821" y="1773869"/>
                </a:cubicBezTo>
                <a:cubicBezTo>
                  <a:pt x="274516" y="1771399"/>
                  <a:pt x="272364" y="1770164"/>
                  <a:pt x="271606" y="1769752"/>
                </a:cubicBezTo>
                <a:close/>
                <a:moveTo>
                  <a:pt x="4598" y="1765692"/>
                </a:moveTo>
                <a:cubicBezTo>
                  <a:pt x="6633" y="1766748"/>
                  <a:pt x="12385" y="1771025"/>
                  <a:pt x="16016" y="1774200"/>
                </a:cubicBezTo>
                <a:cubicBezTo>
                  <a:pt x="17830" y="1775788"/>
                  <a:pt x="19114" y="1777101"/>
                  <a:pt x="19139" y="1777599"/>
                </a:cubicBezTo>
                <a:cubicBezTo>
                  <a:pt x="19163" y="1778097"/>
                  <a:pt x="17928" y="1777779"/>
                  <a:pt x="14704" y="1776106"/>
                </a:cubicBezTo>
                <a:lnTo>
                  <a:pt x="0" y="1769641"/>
                </a:lnTo>
                <a:lnTo>
                  <a:pt x="0" y="1768093"/>
                </a:lnTo>
                <a:close/>
                <a:moveTo>
                  <a:pt x="5798665" y="1763313"/>
                </a:moveTo>
                <a:lnTo>
                  <a:pt x="5866152" y="1834906"/>
                </a:lnTo>
                <a:lnTo>
                  <a:pt x="5882276" y="1859960"/>
                </a:lnTo>
                <a:lnTo>
                  <a:pt x="5909177" y="1899847"/>
                </a:lnTo>
                <a:lnTo>
                  <a:pt x="5911304" y="1906011"/>
                </a:lnTo>
                <a:lnTo>
                  <a:pt x="5930471" y="1931417"/>
                </a:lnTo>
                <a:lnTo>
                  <a:pt x="5959845" y="1974972"/>
                </a:lnTo>
                <a:cubicBezTo>
                  <a:pt x="5984836" y="2011890"/>
                  <a:pt x="6007834" y="2046861"/>
                  <a:pt x="6025461" y="2078297"/>
                </a:cubicBezTo>
                <a:cubicBezTo>
                  <a:pt x="5966453" y="2005840"/>
                  <a:pt x="5903573" y="1918592"/>
                  <a:pt x="5840137" y="1825932"/>
                </a:cubicBezTo>
                <a:close/>
                <a:moveTo>
                  <a:pt x="6253006" y="1754500"/>
                </a:moveTo>
                <a:lnTo>
                  <a:pt x="6288114" y="1784811"/>
                </a:lnTo>
                <a:cubicBezTo>
                  <a:pt x="6302240" y="1798019"/>
                  <a:pt x="6315658" y="1812563"/>
                  <a:pt x="6326083" y="1829248"/>
                </a:cubicBezTo>
                <a:cubicBezTo>
                  <a:pt x="6326083" y="1829248"/>
                  <a:pt x="6324415" y="1832404"/>
                  <a:pt x="6323091" y="1836670"/>
                </a:cubicBezTo>
                <a:lnTo>
                  <a:pt x="6322558" y="1844723"/>
                </a:lnTo>
                <a:close/>
                <a:moveTo>
                  <a:pt x="5436713" y="1747477"/>
                </a:moveTo>
                <a:lnTo>
                  <a:pt x="5454493" y="1758698"/>
                </a:lnTo>
                <a:lnTo>
                  <a:pt x="5444853" y="1753509"/>
                </a:lnTo>
                <a:lnTo>
                  <a:pt x="5440051" y="1750950"/>
                </a:lnTo>
                <a:close/>
                <a:moveTo>
                  <a:pt x="5427691" y="1743017"/>
                </a:moveTo>
                <a:cubicBezTo>
                  <a:pt x="5427691" y="1743017"/>
                  <a:pt x="5428372" y="1749938"/>
                  <a:pt x="5428202" y="1748208"/>
                </a:cubicBezTo>
                <a:cubicBezTo>
                  <a:pt x="5428146" y="1747630"/>
                  <a:pt x="5427995" y="1746092"/>
                  <a:pt x="5427691" y="1743017"/>
                </a:cubicBezTo>
                <a:close/>
                <a:moveTo>
                  <a:pt x="5412333" y="1731603"/>
                </a:moveTo>
                <a:cubicBezTo>
                  <a:pt x="5412333" y="1731603"/>
                  <a:pt x="5412951" y="1738888"/>
                  <a:pt x="5412796" y="1737065"/>
                </a:cubicBezTo>
                <a:cubicBezTo>
                  <a:pt x="5412744" y="1736459"/>
                  <a:pt x="5412608" y="1734839"/>
                  <a:pt x="5412333" y="1731603"/>
                </a:cubicBezTo>
                <a:close/>
                <a:moveTo>
                  <a:pt x="0" y="1731136"/>
                </a:moveTo>
                <a:lnTo>
                  <a:pt x="2605" y="1733570"/>
                </a:lnTo>
                <a:lnTo>
                  <a:pt x="0" y="1736005"/>
                </a:lnTo>
                <a:close/>
                <a:moveTo>
                  <a:pt x="5460584" y="1719405"/>
                </a:moveTo>
                <a:cubicBezTo>
                  <a:pt x="5458776" y="1718649"/>
                  <a:pt x="5456828" y="1718770"/>
                  <a:pt x="5454860" y="1720439"/>
                </a:cubicBezTo>
                <a:cubicBezTo>
                  <a:pt x="5450800" y="1724434"/>
                  <a:pt x="5490726" y="1752232"/>
                  <a:pt x="5469533" y="1735768"/>
                </a:cubicBezTo>
                <a:cubicBezTo>
                  <a:pt x="5522494" y="1776255"/>
                  <a:pt x="5589057" y="1814589"/>
                  <a:pt x="5646926" y="1855367"/>
                </a:cubicBezTo>
                <a:lnTo>
                  <a:pt x="5650947" y="1858469"/>
                </a:lnTo>
                <a:lnTo>
                  <a:pt x="5643664" y="1846982"/>
                </a:lnTo>
                <a:lnTo>
                  <a:pt x="5638914" y="1838970"/>
                </a:lnTo>
                <a:lnTo>
                  <a:pt x="5601771" y="1816307"/>
                </a:lnTo>
                <a:cubicBezTo>
                  <a:pt x="5559029" y="1789023"/>
                  <a:pt x="5515573" y="1760605"/>
                  <a:pt x="5470217" y="1731857"/>
                </a:cubicBezTo>
                <a:cubicBezTo>
                  <a:pt x="5470217" y="1731857"/>
                  <a:pt x="5466013" y="1721678"/>
                  <a:pt x="5460584" y="1719405"/>
                </a:cubicBezTo>
                <a:close/>
                <a:moveTo>
                  <a:pt x="323133" y="1713527"/>
                </a:moveTo>
                <a:cubicBezTo>
                  <a:pt x="321328" y="1713646"/>
                  <a:pt x="322539" y="1718548"/>
                  <a:pt x="328941" y="1731025"/>
                </a:cubicBezTo>
                <a:cubicBezTo>
                  <a:pt x="342346" y="1744658"/>
                  <a:pt x="342238" y="1757638"/>
                  <a:pt x="358914" y="1768055"/>
                </a:cubicBezTo>
                <a:cubicBezTo>
                  <a:pt x="361408" y="1768955"/>
                  <a:pt x="362352" y="1768160"/>
                  <a:pt x="362153" y="1766192"/>
                </a:cubicBezTo>
                <a:cubicBezTo>
                  <a:pt x="361111" y="1755855"/>
                  <a:pt x="328547" y="1713170"/>
                  <a:pt x="323133" y="1713527"/>
                </a:cubicBezTo>
                <a:close/>
                <a:moveTo>
                  <a:pt x="5517439" y="1708274"/>
                </a:moveTo>
                <a:lnTo>
                  <a:pt x="5551486" y="1732279"/>
                </a:lnTo>
                <a:lnTo>
                  <a:pt x="5592739" y="1761073"/>
                </a:lnTo>
                <a:lnTo>
                  <a:pt x="5590563" y="1757402"/>
                </a:lnTo>
                <a:lnTo>
                  <a:pt x="5589239" y="1756059"/>
                </a:lnTo>
                <a:lnTo>
                  <a:pt x="5579166" y="1743321"/>
                </a:lnTo>
                <a:close/>
                <a:moveTo>
                  <a:pt x="5346929" y="1707092"/>
                </a:moveTo>
                <a:lnTo>
                  <a:pt x="5403476" y="1749450"/>
                </a:lnTo>
                <a:lnTo>
                  <a:pt x="5404993" y="1752377"/>
                </a:lnTo>
                <a:cubicBezTo>
                  <a:pt x="5406914" y="1756870"/>
                  <a:pt x="5407480" y="1759549"/>
                  <a:pt x="5405739" y="1758627"/>
                </a:cubicBezTo>
                <a:cubicBezTo>
                  <a:pt x="5385724" y="1748018"/>
                  <a:pt x="5368589" y="1730932"/>
                  <a:pt x="5352007" y="1712729"/>
                </a:cubicBezTo>
                <a:close/>
                <a:moveTo>
                  <a:pt x="5381246" y="1696495"/>
                </a:moveTo>
                <a:lnTo>
                  <a:pt x="5380167" y="1697183"/>
                </a:lnTo>
                <a:cubicBezTo>
                  <a:pt x="5382034" y="1700910"/>
                  <a:pt x="5394020" y="1709805"/>
                  <a:pt x="5394020" y="1709805"/>
                </a:cubicBezTo>
                <a:lnTo>
                  <a:pt x="5395249" y="1706260"/>
                </a:lnTo>
                <a:lnTo>
                  <a:pt x="5391968" y="1705157"/>
                </a:lnTo>
                <a:close/>
                <a:moveTo>
                  <a:pt x="5282458" y="1691539"/>
                </a:moveTo>
                <a:cubicBezTo>
                  <a:pt x="5282533" y="1691000"/>
                  <a:pt x="5282515" y="1691136"/>
                  <a:pt x="5282443" y="1691640"/>
                </a:cubicBezTo>
                <a:lnTo>
                  <a:pt x="5282357" y="1692255"/>
                </a:lnTo>
                <a:lnTo>
                  <a:pt x="5282119" y="1693960"/>
                </a:lnTo>
                <a:cubicBezTo>
                  <a:pt x="5281857" y="1695845"/>
                  <a:pt x="5281555" y="1697999"/>
                  <a:pt x="5281555" y="1697999"/>
                </a:cubicBezTo>
                <a:lnTo>
                  <a:pt x="5282357" y="1692255"/>
                </a:lnTo>
                <a:close/>
                <a:moveTo>
                  <a:pt x="5456062" y="1665211"/>
                </a:moveTo>
                <a:lnTo>
                  <a:pt x="5455839" y="1665244"/>
                </a:lnTo>
                <a:lnTo>
                  <a:pt x="5457004" y="1666053"/>
                </a:lnTo>
                <a:close/>
                <a:moveTo>
                  <a:pt x="5429012" y="1661398"/>
                </a:moveTo>
                <a:lnTo>
                  <a:pt x="5442501" y="1679286"/>
                </a:lnTo>
                <a:lnTo>
                  <a:pt x="5454424" y="1691192"/>
                </a:lnTo>
                <a:lnTo>
                  <a:pt x="5552741" y="1756946"/>
                </a:lnTo>
                <a:lnTo>
                  <a:pt x="5613826" y="1796648"/>
                </a:lnTo>
                <a:lnTo>
                  <a:pt x="5606550" y="1784372"/>
                </a:lnTo>
                <a:lnTo>
                  <a:pt x="5549264" y="1750132"/>
                </a:lnTo>
                <a:lnTo>
                  <a:pt x="5532944" y="1731759"/>
                </a:lnTo>
                <a:lnTo>
                  <a:pt x="5519998" y="1720693"/>
                </a:lnTo>
                <a:lnTo>
                  <a:pt x="5470467" y="1687994"/>
                </a:lnTo>
                <a:close/>
                <a:moveTo>
                  <a:pt x="5913213" y="1657999"/>
                </a:moveTo>
                <a:cubicBezTo>
                  <a:pt x="5913472" y="1655945"/>
                  <a:pt x="5912436" y="1664160"/>
                  <a:pt x="5912436" y="1664160"/>
                </a:cubicBezTo>
                <a:cubicBezTo>
                  <a:pt x="5912896" y="1660509"/>
                  <a:pt x="5913127" y="1658683"/>
                  <a:pt x="5913213" y="1657999"/>
                </a:cubicBezTo>
                <a:close/>
                <a:moveTo>
                  <a:pt x="5418091" y="1656688"/>
                </a:moveTo>
                <a:lnTo>
                  <a:pt x="5418052" y="1656707"/>
                </a:lnTo>
                <a:lnTo>
                  <a:pt x="5424274" y="1664173"/>
                </a:lnTo>
                <a:lnTo>
                  <a:pt x="5422755" y="1670342"/>
                </a:lnTo>
                <a:lnTo>
                  <a:pt x="5435055" y="1678272"/>
                </a:lnTo>
                <a:lnTo>
                  <a:pt x="5428837" y="1667268"/>
                </a:lnTo>
                <a:cubicBezTo>
                  <a:pt x="5426604" y="1661339"/>
                  <a:pt x="5429917" y="1662911"/>
                  <a:pt x="5427449" y="1661735"/>
                </a:cubicBezTo>
                <a:close/>
                <a:moveTo>
                  <a:pt x="5893587" y="1648977"/>
                </a:moveTo>
                <a:cubicBezTo>
                  <a:pt x="5894267" y="1649336"/>
                  <a:pt x="5896081" y="1650297"/>
                  <a:pt x="5899706" y="1652219"/>
                </a:cubicBezTo>
                <a:cubicBezTo>
                  <a:pt x="5899706" y="1652219"/>
                  <a:pt x="5891548" y="1647897"/>
                  <a:pt x="5893587" y="1648977"/>
                </a:cubicBezTo>
                <a:close/>
                <a:moveTo>
                  <a:pt x="5997134" y="1646100"/>
                </a:moveTo>
                <a:cubicBezTo>
                  <a:pt x="6020756" y="1664606"/>
                  <a:pt x="6025896" y="1678571"/>
                  <a:pt x="6022563" y="1680926"/>
                </a:cubicBezTo>
                <a:cubicBezTo>
                  <a:pt x="6019229" y="1683282"/>
                  <a:pt x="6007418" y="1674031"/>
                  <a:pt x="5997134" y="1646100"/>
                </a:cubicBezTo>
                <a:close/>
                <a:moveTo>
                  <a:pt x="5175273" y="1636917"/>
                </a:moveTo>
                <a:cubicBezTo>
                  <a:pt x="5175453" y="1636485"/>
                  <a:pt x="5175333" y="1636774"/>
                  <a:pt x="5175093" y="1637349"/>
                </a:cubicBezTo>
                <a:lnTo>
                  <a:pt x="5174868" y="1637889"/>
                </a:lnTo>
                <a:lnTo>
                  <a:pt x="5174183" y="1639527"/>
                </a:lnTo>
                <a:lnTo>
                  <a:pt x="5174184" y="1639527"/>
                </a:lnTo>
                <a:lnTo>
                  <a:pt x="5174192" y="1639509"/>
                </a:lnTo>
                <a:lnTo>
                  <a:pt x="5174868" y="1637889"/>
                </a:lnTo>
                <a:close/>
                <a:moveTo>
                  <a:pt x="5480049" y="1630735"/>
                </a:moveTo>
                <a:cubicBezTo>
                  <a:pt x="5480404" y="1631554"/>
                  <a:pt x="5481353" y="1633732"/>
                  <a:pt x="5483250" y="1638095"/>
                </a:cubicBezTo>
                <a:cubicBezTo>
                  <a:pt x="5483250" y="1638095"/>
                  <a:pt x="5478982" y="1628283"/>
                  <a:pt x="5480049" y="1630735"/>
                </a:cubicBezTo>
                <a:close/>
                <a:moveTo>
                  <a:pt x="5492151" y="1618202"/>
                </a:moveTo>
                <a:lnTo>
                  <a:pt x="5494254" y="1622186"/>
                </a:lnTo>
                <a:lnTo>
                  <a:pt x="5512612" y="1633472"/>
                </a:lnTo>
                <a:lnTo>
                  <a:pt x="5508544" y="1627080"/>
                </a:lnTo>
                <a:lnTo>
                  <a:pt x="5501584" y="1623628"/>
                </a:lnTo>
                <a:close/>
                <a:moveTo>
                  <a:pt x="286440" y="1616887"/>
                </a:moveTo>
                <a:cubicBezTo>
                  <a:pt x="287296" y="1619397"/>
                  <a:pt x="289830" y="1623608"/>
                  <a:pt x="293046" y="1626880"/>
                </a:cubicBezTo>
                <a:cubicBezTo>
                  <a:pt x="299536" y="1626935"/>
                  <a:pt x="296920" y="1616638"/>
                  <a:pt x="289884" y="1617119"/>
                </a:cubicBezTo>
                <a:cubicBezTo>
                  <a:pt x="286399" y="1613574"/>
                  <a:pt x="285581" y="1614378"/>
                  <a:pt x="286440" y="1616887"/>
                </a:cubicBezTo>
                <a:close/>
                <a:moveTo>
                  <a:pt x="6691148" y="1613750"/>
                </a:moveTo>
                <a:lnTo>
                  <a:pt x="6693300" y="1616102"/>
                </a:lnTo>
                <a:lnTo>
                  <a:pt x="6692977" y="1615808"/>
                </a:lnTo>
                <a:close/>
                <a:moveTo>
                  <a:pt x="6686824" y="1609022"/>
                </a:moveTo>
                <a:cubicBezTo>
                  <a:pt x="6686039" y="1608132"/>
                  <a:pt x="6686504" y="1608591"/>
                  <a:pt x="6687852" y="1610041"/>
                </a:cubicBezTo>
                <a:lnTo>
                  <a:pt x="6691148" y="1613750"/>
                </a:lnTo>
                <a:close/>
                <a:moveTo>
                  <a:pt x="0" y="1608886"/>
                </a:moveTo>
                <a:lnTo>
                  <a:pt x="35633" y="1634636"/>
                </a:lnTo>
                <a:lnTo>
                  <a:pt x="50331" y="1646955"/>
                </a:lnTo>
                <a:lnTo>
                  <a:pt x="64987" y="1650325"/>
                </a:lnTo>
                <a:lnTo>
                  <a:pt x="73479" y="1662515"/>
                </a:lnTo>
                <a:lnTo>
                  <a:pt x="66922" y="1660861"/>
                </a:lnTo>
                <a:lnTo>
                  <a:pt x="94425" y="1683914"/>
                </a:lnTo>
                <a:cubicBezTo>
                  <a:pt x="120786" y="1705347"/>
                  <a:pt x="116184" y="1704251"/>
                  <a:pt x="100504" y="1694823"/>
                </a:cubicBezTo>
                <a:lnTo>
                  <a:pt x="92403" y="1689682"/>
                </a:lnTo>
                <a:lnTo>
                  <a:pt x="197670" y="1840788"/>
                </a:lnTo>
                <a:cubicBezTo>
                  <a:pt x="204345" y="1850851"/>
                  <a:pt x="225829" y="1884429"/>
                  <a:pt x="244840" y="1914673"/>
                </a:cubicBezTo>
                <a:lnTo>
                  <a:pt x="255757" y="1932278"/>
                </a:lnTo>
                <a:lnTo>
                  <a:pt x="245860" y="1931804"/>
                </a:lnTo>
                <a:lnTo>
                  <a:pt x="226878" y="1904312"/>
                </a:lnTo>
                <a:cubicBezTo>
                  <a:pt x="210309" y="1880918"/>
                  <a:pt x="196960" y="1860794"/>
                  <a:pt x="184154" y="1840134"/>
                </a:cubicBezTo>
                <a:lnTo>
                  <a:pt x="66638" y="1675993"/>
                </a:lnTo>
                <a:lnTo>
                  <a:pt x="72257" y="1676898"/>
                </a:lnTo>
                <a:lnTo>
                  <a:pt x="71163" y="1676204"/>
                </a:lnTo>
                <a:cubicBezTo>
                  <a:pt x="60269" y="1669098"/>
                  <a:pt x="49092" y="1661682"/>
                  <a:pt x="40116" y="1655732"/>
                </a:cubicBezTo>
                <a:lnTo>
                  <a:pt x="0" y="1624413"/>
                </a:lnTo>
                <a:close/>
                <a:moveTo>
                  <a:pt x="5414786" y="1607666"/>
                </a:moveTo>
                <a:lnTo>
                  <a:pt x="5413645" y="1608694"/>
                </a:lnTo>
                <a:lnTo>
                  <a:pt x="5417766" y="1611043"/>
                </a:lnTo>
                <a:lnTo>
                  <a:pt x="5420288" y="1612533"/>
                </a:lnTo>
                <a:close/>
                <a:moveTo>
                  <a:pt x="5876657" y="1604233"/>
                </a:moveTo>
                <a:lnTo>
                  <a:pt x="5875595" y="1611147"/>
                </a:lnTo>
                <a:lnTo>
                  <a:pt x="5875454" y="1612068"/>
                </a:lnTo>
                <a:lnTo>
                  <a:pt x="5881702" y="1616416"/>
                </a:lnTo>
                <a:lnTo>
                  <a:pt x="5902332" y="1630211"/>
                </a:lnTo>
                <a:lnTo>
                  <a:pt x="5880196" y="1606981"/>
                </a:lnTo>
                <a:close/>
                <a:moveTo>
                  <a:pt x="5423369" y="1600005"/>
                </a:moveTo>
                <a:lnTo>
                  <a:pt x="5430069" y="1604731"/>
                </a:lnTo>
                <a:lnTo>
                  <a:pt x="5434589" y="1611620"/>
                </a:lnTo>
                <a:lnTo>
                  <a:pt x="5438373" y="1623215"/>
                </a:lnTo>
                <a:lnTo>
                  <a:pt x="5510807" y="1665979"/>
                </a:lnTo>
                <a:lnTo>
                  <a:pt x="5495703" y="1650993"/>
                </a:lnTo>
                <a:lnTo>
                  <a:pt x="5539035" y="1681481"/>
                </a:lnTo>
                <a:lnTo>
                  <a:pt x="5540661" y="1683605"/>
                </a:lnTo>
                <a:lnTo>
                  <a:pt x="5546847" y="1687257"/>
                </a:lnTo>
                <a:lnTo>
                  <a:pt x="5543227" y="1681570"/>
                </a:lnTo>
                <a:lnTo>
                  <a:pt x="5539887" y="1680587"/>
                </a:lnTo>
                <a:cubicBezTo>
                  <a:pt x="5536607" y="1678361"/>
                  <a:pt x="5533566" y="1675373"/>
                  <a:pt x="5533052" y="1673583"/>
                </a:cubicBezTo>
                <a:cubicBezTo>
                  <a:pt x="5532710" y="1672390"/>
                  <a:pt x="5533490" y="1671728"/>
                  <a:pt x="5536069" y="1672179"/>
                </a:cubicBezTo>
                <a:lnTo>
                  <a:pt x="5538172" y="1673626"/>
                </a:lnTo>
                <a:lnTo>
                  <a:pt x="5527823" y="1657368"/>
                </a:lnTo>
                <a:lnTo>
                  <a:pt x="5514849" y="1649802"/>
                </a:lnTo>
                <a:lnTo>
                  <a:pt x="5518384" y="1654481"/>
                </a:lnTo>
                <a:lnTo>
                  <a:pt x="5510247" y="1648650"/>
                </a:lnTo>
                <a:lnTo>
                  <a:pt x="5488740" y="1634577"/>
                </a:lnTo>
                <a:lnTo>
                  <a:pt x="5469852" y="1623563"/>
                </a:lnTo>
                <a:lnTo>
                  <a:pt x="5439746" y="1606479"/>
                </a:lnTo>
                <a:lnTo>
                  <a:pt x="5458140" y="1621617"/>
                </a:lnTo>
                <a:close/>
                <a:moveTo>
                  <a:pt x="5202534" y="1594738"/>
                </a:moveTo>
                <a:cubicBezTo>
                  <a:pt x="5199496" y="1593358"/>
                  <a:pt x="5192929" y="1600898"/>
                  <a:pt x="5203627" y="1599748"/>
                </a:cubicBezTo>
                <a:lnTo>
                  <a:pt x="5230541" y="1619908"/>
                </a:lnTo>
                <a:lnTo>
                  <a:pt x="5261737" y="1643277"/>
                </a:lnTo>
                <a:lnTo>
                  <a:pt x="5251071" y="1626853"/>
                </a:lnTo>
                <a:lnTo>
                  <a:pt x="5203627" y="1599748"/>
                </a:lnTo>
                <a:cubicBezTo>
                  <a:pt x="5204168" y="1596651"/>
                  <a:pt x="5203548" y="1595199"/>
                  <a:pt x="5202534" y="1594738"/>
                </a:cubicBezTo>
                <a:close/>
                <a:moveTo>
                  <a:pt x="6660702" y="1586321"/>
                </a:moveTo>
                <a:lnTo>
                  <a:pt x="6692977" y="1615808"/>
                </a:lnTo>
                <a:lnTo>
                  <a:pt x="6703593" y="1627753"/>
                </a:lnTo>
                <a:lnTo>
                  <a:pt x="6716794" y="1644350"/>
                </a:lnTo>
                <a:lnTo>
                  <a:pt x="6717218" y="1661855"/>
                </a:lnTo>
                <a:lnTo>
                  <a:pt x="6713755" y="1659394"/>
                </a:lnTo>
                <a:lnTo>
                  <a:pt x="6707371" y="1652338"/>
                </a:lnTo>
                <a:close/>
                <a:moveTo>
                  <a:pt x="5991304" y="1585404"/>
                </a:moveTo>
                <a:lnTo>
                  <a:pt x="6008656" y="1600599"/>
                </a:lnTo>
                <a:lnTo>
                  <a:pt x="6014437" y="1607723"/>
                </a:lnTo>
                <a:lnTo>
                  <a:pt x="6009995" y="1607120"/>
                </a:lnTo>
                <a:cubicBezTo>
                  <a:pt x="6005710" y="1603693"/>
                  <a:pt x="6000603" y="1597664"/>
                  <a:pt x="5994805" y="1590123"/>
                </a:cubicBezTo>
                <a:close/>
                <a:moveTo>
                  <a:pt x="6115270" y="1582938"/>
                </a:moveTo>
                <a:cubicBezTo>
                  <a:pt x="6112106" y="1581440"/>
                  <a:pt x="6124764" y="1587431"/>
                  <a:pt x="6124764" y="1587431"/>
                </a:cubicBezTo>
                <a:cubicBezTo>
                  <a:pt x="6119138" y="1584769"/>
                  <a:pt x="6116325" y="1583436"/>
                  <a:pt x="6115270" y="1582938"/>
                </a:cubicBezTo>
                <a:close/>
                <a:moveTo>
                  <a:pt x="267505" y="1582392"/>
                </a:moveTo>
                <a:cubicBezTo>
                  <a:pt x="266095" y="1582287"/>
                  <a:pt x="265326" y="1583278"/>
                  <a:pt x="265478" y="1585206"/>
                </a:cubicBezTo>
                <a:cubicBezTo>
                  <a:pt x="265784" y="1589063"/>
                  <a:pt x="269776" y="1596669"/>
                  <a:pt x="279697" y="1606758"/>
                </a:cubicBezTo>
                <a:cubicBezTo>
                  <a:pt x="282394" y="1607592"/>
                  <a:pt x="283752" y="1606724"/>
                  <a:pt x="284174" y="1604953"/>
                </a:cubicBezTo>
                <a:cubicBezTo>
                  <a:pt x="285435" y="1599639"/>
                  <a:pt x="278248" y="1586193"/>
                  <a:pt x="273380" y="1586152"/>
                </a:cubicBezTo>
                <a:cubicBezTo>
                  <a:pt x="270967" y="1583698"/>
                  <a:pt x="268916" y="1582498"/>
                  <a:pt x="267505" y="1582392"/>
                </a:cubicBezTo>
                <a:close/>
                <a:moveTo>
                  <a:pt x="5386100" y="1581067"/>
                </a:moveTo>
                <a:lnTo>
                  <a:pt x="5378140" y="1581833"/>
                </a:lnTo>
                <a:lnTo>
                  <a:pt x="5384351" y="1588581"/>
                </a:lnTo>
                <a:lnTo>
                  <a:pt x="5390224" y="1595343"/>
                </a:lnTo>
                <a:lnTo>
                  <a:pt x="5407091" y="1604958"/>
                </a:lnTo>
                <a:lnTo>
                  <a:pt x="5405265" y="1602834"/>
                </a:lnTo>
                <a:close/>
                <a:moveTo>
                  <a:pt x="5158121" y="1562240"/>
                </a:moveTo>
                <a:lnTo>
                  <a:pt x="5156956" y="1563634"/>
                </a:lnTo>
                <a:lnTo>
                  <a:pt x="5158205" y="1564456"/>
                </a:lnTo>
                <a:close/>
                <a:moveTo>
                  <a:pt x="2" y="1560268"/>
                </a:moveTo>
                <a:lnTo>
                  <a:pt x="39746" y="1615292"/>
                </a:lnTo>
                <a:lnTo>
                  <a:pt x="41384" y="1616575"/>
                </a:lnTo>
                <a:cubicBezTo>
                  <a:pt x="45335" y="1620040"/>
                  <a:pt x="51430" y="1625625"/>
                  <a:pt x="61297" y="1634839"/>
                </a:cubicBezTo>
                <a:cubicBezTo>
                  <a:pt x="89054" y="1654413"/>
                  <a:pt x="120050" y="1686008"/>
                  <a:pt x="61143" y="1645099"/>
                </a:cubicBezTo>
                <a:lnTo>
                  <a:pt x="52133" y="1638059"/>
                </a:lnTo>
                <a:lnTo>
                  <a:pt x="38019" y="1636020"/>
                </a:lnTo>
                <a:lnTo>
                  <a:pt x="23408" y="1615612"/>
                </a:lnTo>
                <a:lnTo>
                  <a:pt x="0" y="1597320"/>
                </a:lnTo>
                <a:lnTo>
                  <a:pt x="0" y="1587470"/>
                </a:lnTo>
                <a:lnTo>
                  <a:pt x="6934" y="1592601"/>
                </a:lnTo>
                <a:lnTo>
                  <a:pt x="2" y="1582920"/>
                </a:lnTo>
                <a:close/>
                <a:moveTo>
                  <a:pt x="5989712" y="1559069"/>
                </a:moveTo>
                <a:cubicBezTo>
                  <a:pt x="5990499" y="1559440"/>
                  <a:pt x="5996327" y="1565898"/>
                  <a:pt x="6003400" y="1573226"/>
                </a:cubicBezTo>
                <a:lnTo>
                  <a:pt x="5995467" y="1567239"/>
                </a:lnTo>
                <a:lnTo>
                  <a:pt x="5992784" y="1563723"/>
                </a:lnTo>
                <a:cubicBezTo>
                  <a:pt x="5990184" y="1560216"/>
                  <a:pt x="5989318" y="1558882"/>
                  <a:pt x="5989712" y="1559069"/>
                </a:cubicBezTo>
                <a:close/>
                <a:moveTo>
                  <a:pt x="5449801" y="1556756"/>
                </a:moveTo>
                <a:lnTo>
                  <a:pt x="5455923" y="1567660"/>
                </a:lnTo>
                <a:lnTo>
                  <a:pt x="5469820" y="1586140"/>
                </a:lnTo>
                <a:lnTo>
                  <a:pt x="5484897" y="1597880"/>
                </a:lnTo>
                <a:lnTo>
                  <a:pt x="5453890" y="1559663"/>
                </a:lnTo>
                <a:close/>
                <a:moveTo>
                  <a:pt x="5098818" y="1529021"/>
                </a:moveTo>
                <a:lnTo>
                  <a:pt x="5099202" y="1529502"/>
                </a:lnTo>
                <a:lnTo>
                  <a:pt x="5105588" y="1533691"/>
                </a:lnTo>
                <a:close/>
                <a:moveTo>
                  <a:pt x="6093179" y="1527251"/>
                </a:moveTo>
                <a:lnTo>
                  <a:pt x="6092242" y="1530035"/>
                </a:lnTo>
                <a:lnTo>
                  <a:pt x="6094893" y="1538635"/>
                </a:lnTo>
                <a:lnTo>
                  <a:pt x="6095724" y="1539170"/>
                </a:lnTo>
                <a:lnTo>
                  <a:pt x="6104304" y="1544233"/>
                </a:lnTo>
                <a:close/>
                <a:moveTo>
                  <a:pt x="243455" y="1509794"/>
                </a:moveTo>
                <a:lnTo>
                  <a:pt x="256592" y="1510940"/>
                </a:lnTo>
                <a:lnTo>
                  <a:pt x="262338" y="1510055"/>
                </a:lnTo>
                <a:lnTo>
                  <a:pt x="326972" y="1604385"/>
                </a:lnTo>
                <a:lnTo>
                  <a:pt x="382582" y="1687031"/>
                </a:lnTo>
                <a:lnTo>
                  <a:pt x="365142" y="1683990"/>
                </a:lnTo>
                <a:lnTo>
                  <a:pt x="361225" y="1678802"/>
                </a:lnTo>
                <a:cubicBezTo>
                  <a:pt x="347187" y="1660058"/>
                  <a:pt x="332552" y="1640059"/>
                  <a:pt x="316924" y="1617348"/>
                </a:cubicBezTo>
                <a:cubicBezTo>
                  <a:pt x="305319" y="1598726"/>
                  <a:pt x="291867" y="1578636"/>
                  <a:pt x="277383" y="1557716"/>
                </a:cubicBezTo>
                <a:close/>
                <a:moveTo>
                  <a:pt x="5074767" y="1507078"/>
                </a:moveTo>
                <a:lnTo>
                  <a:pt x="5077377" y="1511291"/>
                </a:lnTo>
                <a:lnTo>
                  <a:pt x="5100077" y="1526224"/>
                </a:lnTo>
                <a:lnTo>
                  <a:pt x="5117251" y="1537518"/>
                </a:lnTo>
                <a:lnTo>
                  <a:pt x="5108220" y="1528667"/>
                </a:lnTo>
                <a:lnTo>
                  <a:pt x="5086127" y="1512852"/>
                </a:lnTo>
                <a:close/>
                <a:moveTo>
                  <a:pt x="114807" y="1487920"/>
                </a:moveTo>
                <a:lnTo>
                  <a:pt x="130079" y="1490349"/>
                </a:lnTo>
                <a:lnTo>
                  <a:pt x="171822" y="1498988"/>
                </a:lnTo>
                <a:lnTo>
                  <a:pt x="235979" y="1596113"/>
                </a:lnTo>
                <a:cubicBezTo>
                  <a:pt x="249384" y="1609746"/>
                  <a:pt x="299251" y="1660465"/>
                  <a:pt x="292708" y="1666899"/>
                </a:cubicBezTo>
                <a:cubicBezTo>
                  <a:pt x="309559" y="1656767"/>
                  <a:pt x="236863" y="1555556"/>
                  <a:pt x="243234" y="1569672"/>
                </a:cubicBezTo>
                <a:lnTo>
                  <a:pt x="197663" y="1503774"/>
                </a:lnTo>
                <a:lnTo>
                  <a:pt x="218575" y="1507626"/>
                </a:lnTo>
                <a:lnTo>
                  <a:pt x="231744" y="1508774"/>
                </a:lnTo>
                <a:lnTo>
                  <a:pt x="293276" y="1599841"/>
                </a:lnTo>
                <a:cubicBezTo>
                  <a:pt x="303303" y="1613310"/>
                  <a:pt x="314762" y="1629125"/>
                  <a:pt x="326981" y="1646273"/>
                </a:cubicBezTo>
                <a:lnTo>
                  <a:pt x="351855" y="1681672"/>
                </a:lnTo>
                <a:lnTo>
                  <a:pt x="341129" y="1679802"/>
                </a:lnTo>
                <a:lnTo>
                  <a:pt x="242262" y="1665521"/>
                </a:lnTo>
                <a:lnTo>
                  <a:pt x="231001" y="1648887"/>
                </a:lnTo>
                <a:close/>
                <a:moveTo>
                  <a:pt x="77318" y="1483828"/>
                </a:moveTo>
                <a:lnTo>
                  <a:pt x="99952" y="1485558"/>
                </a:lnTo>
                <a:lnTo>
                  <a:pt x="102306" y="1485932"/>
                </a:lnTo>
                <a:lnTo>
                  <a:pt x="160097" y="1567500"/>
                </a:lnTo>
                <a:lnTo>
                  <a:pt x="227405" y="1663375"/>
                </a:lnTo>
                <a:lnTo>
                  <a:pt x="205794" y="1660254"/>
                </a:lnTo>
                <a:lnTo>
                  <a:pt x="205699" y="1659133"/>
                </a:lnTo>
                <a:cubicBezTo>
                  <a:pt x="199319" y="1646101"/>
                  <a:pt x="172989" y="1625867"/>
                  <a:pt x="159158" y="1598709"/>
                </a:cubicBezTo>
                <a:close/>
                <a:moveTo>
                  <a:pt x="34851" y="1480582"/>
                </a:moveTo>
                <a:lnTo>
                  <a:pt x="50510" y="1481779"/>
                </a:lnTo>
                <a:lnTo>
                  <a:pt x="120702" y="1581415"/>
                </a:lnTo>
                <a:lnTo>
                  <a:pt x="171185" y="1655255"/>
                </a:lnTo>
                <a:lnTo>
                  <a:pt x="158373" y="1653403"/>
                </a:lnTo>
                <a:lnTo>
                  <a:pt x="106384" y="1579673"/>
                </a:lnTo>
                <a:close/>
                <a:moveTo>
                  <a:pt x="2" y="1410834"/>
                </a:moveTo>
                <a:lnTo>
                  <a:pt x="6513" y="1419324"/>
                </a:lnTo>
                <a:lnTo>
                  <a:pt x="35980" y="1461152"/>
                </a:lnTo>
                <a:lnTo>
                  <a:pt x="18051" y="1457310"/>
                </a:lnTo>
                <a:lnTo>
                  <a:pt x="2" y="1432308"/>
                </a:lnTo>
                <a:close/>
                <a:moveTo>
                  <a:pt x="2" y="1350990"/>
                </a:moveTo>
                <a:lnTo>
                  <a:pt x="76724" y="1449823"/>
                </a:lnTo>
                <a:lnTo>
                  <a:pt x="93167" y="1473031"/>
                </a:lnTo>
                <a:lnTo>
                  <a:pt x="65542" y="1467300"/>
                </a:lnTo>
                <a:lnTo>
                  <a:pt x="30080" y="1417520"/>
                </a:lnTo>
                <a:lnTo>
                  <a:pt x="1" y="1376446"/>
                </a:lnTo>
                <a:close/>
                <a:moveTo>
                  <a:pt x="132049" y="1344278"/>
                </a:moveTo>
                <a:cubicBezTo>
                  <a:pt x="136352" y="1342057"/>
                  <a:pt x="173812" y="1385066"/>
                  <a:pt x="181412" y="1397705"/>
                </a:cubicBezTo>
                <a:cubicBezTo>
                  <a:pt x="207883" y="1433082"/>
                  <a:pt x="232907" y="1467874"/>
                  <a:pt x="256995" y="1502260"/>
                </a:cubicBezTo>
                <a:lnTo>
                  <a:pt x="257233" y="1502607"/>
                </a:lnTo>
                <a:lnTo>
                  <a:pt x="256936" y="1502513"/>
                </a:lnTo>
                <a:cubicBezTo>
                  <a:pt x="251862" y="1501252"/>
                  <a:pt x="245665" y="1499935"/>
                  <a:pt x="238926" y="1498614"/>
                </a:cubicBezTo>
                <a:lnTo>
                  <a:pt x="235050" y="1497924"/>
                </a:lnTo>
                <a:lnTo>
                  <a:pt x="231646" y="1493115"/>
                </a:lnTo>
                <a:cubicBezTo>
                  <a:pt x="200176" y="1449243"/>
                  <a:pt x="167832" y="1404622"/>
                  <a:pt x="141132" y="1364375"/>
                </a:cubicBezTo>
                <a:cubicBezTo>
                  <a:pt x="132865" y="1350783"/>
                  <a:pt x="130615" y="1345018"/>
                  <a:pt x="132049" y="1344278"/>
                </a:cubicBezTo>
                <a:close/>
                <a:moveTo>
                  <a:pt x="5987771" y="1279249"/>
                </a:moveTo>
                <a:lnTo>
                  <a:pt x="5987267" y="1282287"/>
                </a:lnTo>
                <a:cubicBezTo>
                  <a:pt x="5987055" y="1283571"/>
                  <a:pt x="5986948" y="1284212"/>
                  <a:pt x="5987107" y="1283250"/>
                </a:cubicBezTo>
                <a:close/>
                <a:moveTo>
                  <a:pt x="5988546" y="1274581"/>
                </a:moveTo>
                <a:cubicBezTo>
                  <a:pt x="5988546" y="1274581"/>
                  <a:pt x="5988333" y="1275866"/>
                  <a:pt x="5988067" y="1277471"/>
                </a:cubicBezTo>
                <a:lnTo>
                  <a:pt x="5987771" y="1279249"/>
                </a:lnTo>
                <a:close/>
                <a:moveTo>
                  <a:pt x="5992660" y="1266803"/>
                </a:moveTo>
                <a:cubicBezTo>
                  <a:pt x="5992204" y="1267667"/>
                  <a:pt x="5990984" y="1269973"/>
                  <a:pt x="5988546" y="1274581"/>
                </a:cubicBezTo>
                <a:cubicBezTo>
                  <a:pt x="5988546" y="1274581"/>
                  <a:pt x="5994030" y="1264210"/>
                  <a:pt x="5992660" y="1266803"/>
                </a:cubicBezTo>
                <a:close/>
                <a:moveTo>
                  <a:pt x="2" y="1262743"/>
                </a:moveTo>
                <a:lnTo>
                  <a:pt x="64484" y="1346420"/>
                </a:lnTo>
                <a:cubicBezTo>
                  <a:pt x="97402" y="1386991"/>
                  <a:pt x="127182" y="1430915"/>
                  <a:pt x="155279" y="1473945"/>
                </a:cubicBezTo>
                <a:lnTo>
                  <a:pt x="162508" y="1484889"/>
                </a:lnTo>
                <a:lnTo>
                  <a:pt x="128126" y="1479370"/>
                </a:lnTo>
                <a:lnTo>
                  <a:pt x="105716" y="1475327"/>
                </a:lnTo>
                <a:lnTo>
                  <a:pt x="90611" y="1454403"/>
                </a:lnTo>
                <a:lnTo>
                  <a:pt x="8172" y="1344044"/>
                </a:lnTo>
                <a:lnTo>
                  <a:pt x="16827" y="1347151"/>
                </a:lnTo>
                <a:lnTo>
                  <a:pt x="24739" y="1344128"/>
                </a:lnTo>
                <a:cubicBezTo>
                  <a:pt x="26199" y="1342598"/>
                  <a:pt x="25890" y="1340771"/>
                  <a:pt x="21687" y="1338731"/>
                </a:cubicBezTo>
                <a:lnTo>
                  <a:pt x="141" y="1333292"/>
                </a:lnTo>
                <a:lnTo>
                  <a:pt x="3" y="1333107"/>
                </a:lnTo>
                <a:close/>
                <a:moveTo>
                  <a:pt x="5964247" y="1250922"/>
                </a:moveTo>
                <a:lnTo>
                  <a:pt x="5963479" y="1255140"/>
                </a:lnTo>
                <a:cubicBezTo>
                  <a:pt x="5963294" y="1256149"/>
                  <a:pt x="5963416" y="1255476"/>
                  <a:pt x="5963662" y="1254131"/>
                </a:cubicBezTo>
                <a:close/>
                <a:moveTo>
                  <a:pt x="5965133" y="1246063"/>
                </a:moveTo>
                <a:lnTo>
                  <a:pt x="5964247" y="1250922"/>
                </a:lnTo>
                <a:lnTo>
                  <a:pt x="5964581" y="1249088"/>
                </a:lnTo>
                <a:cubicBezTo>
                  <a:pt x="5964887" y="1247407"/>
                  <a:pt x="5965133" y="1246063"/>
                  <a:pt x="5965133" y="1246063"/>
                </a:cubicBezTo>
                <a:close/>
                <a:moveTo>
                  <a:pt x="5926359" y="1201972"/>
                </a:moveTo>
                <a:cubicBezTo>
                  <a:pt x="5950619" y="1214798"/>
                  <a:pt x="5965467" y="1231338"/>
                  <a:pt x="5965133" y="1246063"/>
                </a:cubicBezTo>
                <a:cubicBezTo>
                  <a:pt x="5946694" y="1236316"/>
                  <a:pt x="5932305" y="1221258"/>
                  <a:pt x="5926359" y="1201972"/>
                </a:cubicBezTo>
                <a:close/>
                <a:moveTo>
                  <a:pt x="2" y="1200942"/>
                </a:moveTo>
                <a:lnTo>
                  <a:pt x="67669" y="1289658"/>
                </a:lnTo>
                <a:cubicBezTo>
                  <a:pt x="117751" y="1347140"/>
                  <a:pt x="158526" y="1401974"/>
                  <a:pt x="194593" y="1453793"/>
                </a:cubicBezTo>
                <a:lnTo>
                  <a:pt x="222953" y="1495765"/>
                </a:lnTo>
                <a:lnTo>
                  <a:pt x="196646" y="1491074"/>
                </a:lnTo>
                <a:lnTo>
                  <a:pt x="186788" y="1489357"/>
                </a:lnTo>
                <a:lnTo>
                  <a:pt x="149612" y="1440635"/>
                </a:lnTo>
                <a:cubicBezTo>
                  <a:pt x="118113" y="1400145"/>
                  <a:pt x="85743" y="1358768"/>
                  <a:pt x="50762" y="1306281"/>
                </a:cubicBezTo>
                <a:cubicBezTo>
                  <a:pt x="41176" y="1288894"/>
                  <a:pt x="34905" y="1262882"/>
                  <a:pt x="21500" y="1249247"/>
                </a:cubicBezTo>
                <a:lnTo>
                  <a:pt x="3" y="1216571"/>
                </a:lnTo>
                <a:close/>
                <a:moveTo>
                  <a:pt x="6393204" y="1164421"/>
                </a:moveTo>
                <a:cubicBezTo>
                  <a:pt x="6389280" y="1164209"/>
                  <a:pt x="6387476" y="1166592"/>
                  <a:pt x="6387257" y="1170202"/>
                </a:cubicBezTo>
                <a:cubicBezTo>
                  <a:pt x="6386596" y="1181028"/>
                  <a:pt x="6400188" y="1202879"/>
                  <a:pt x="6413539" y="1198763"/>
                </a:cubicBezTo>
                <a:cubicBezTo>
                  <a:pt x="6413539" y="1198763"/>
                  <a:pt x="6404850" y="1170577"/>
                  <a:pt x="6393204" y="1164421"/>
                </a:cubicBezTo>
                <a:close/>
                <a:moveTo>
                  <a:pt x="6252577" y="949434"/>
                </a:moveTo>
                <a:lnTo>
                  <a:pt x="6255075" y="952308"/>
                </a:lnTo>
                <a:lnTo>
                  <a:pt x="6256719" y="951536"/>
                </a:lnTo>
                <a:cubicBezTo>
                  <a:pt x="6258288" y="949862"/>
                  <a:pt x="6256527" y="949784"/>
                  <a:pt x="6253955" y="949732"/>
                </a:cubicBezTo>
                <a:close/>
                <a:moveTo>
                  <a:pt x="6129564" y="865664"/>
                </a:moveTo>
                <a:lnTo>
                  <a:pt x="6125164" y="867825"/>
                </a:lnTo>
                <a:cubicBezTo>
                  <a:pt x="6124348" y="869697"/>
                  <a:pt x="6123055" y="871485"/>
                  <a:pt x="6116266" y="870298"/>
                </a:cubicBezTo>
                <a:lnTo>
                  <a:pt x="6112495" y="867835"/>
                </a:lnTo>
                <a:lnTo>
                  <a:pt x="6186296" y="925213"/>
                </a:lnTo>
                <a:lnTo>
                  <a:pt x="6169761" y="903729"/>
                </a:lnTo>
                <a:close/>
                <a:moveTo>
                  <a:pt x="6146960" y="724296"/>
                </a:moveTo>
                <a:lnTo>
                  <a:pt x="6155482" y="728972"/>
                </a:lnTo>
                <a:cubicBezTo>
                  <a:pt x="6164238" y="733674"/>
                  <a:pt x="6170090" y="736741"/>
                  <a:pt x="6170090" y="736741"/>
                </a:cubicBezTo>
                <a:lnTo>
                  <a:pt x="6183685" y="745121"/>
                </a:lnTo>
                <a:lnTo>
                  <a:pt x="6189974" y="754267"/>
                </a:lnTo>
                <a:cubicBezTo>
                  <a:pt x="6194533" y="760282"/>
                  <a:pt x="6197699" y="763559"/>
                  <a:pt x="6198332" y="762152"/>
                </a:cubicBezTo>
                <a:lnTo>
                  <a:pt x="6195893" y="762544"/>
                </a:lnTo>
                <a:lnTo>
                  <a:pt x="6189357" y="759332"/>
                </a:lnTo>
                <a:lnTo>
                  <a:pt x="6169783" y="749706"/>
                </a:lnTo>
                <a:close/>
                <a:moveTo>
                  <a:pt x="6306937" y="712325"/>
                </a:moveTo>
                <a:lnTo>
                  <a:pt x="6329247" y="723744"/>
                </a:lnTo>
                <a:cubicBezTo>
                  <a:pt x="6335167" y="727687"/>
                  <a:pt x="6340054" y="731726"/>
                  <a:pt x="6343431" y="735860"/>
                </a:cubicBezTo>
                <a:lnTo>
                  <a:pt x="6345416" y="740786"/>
                </a:lnTo>
                <a:lnTo>
                  <a:pt x="6344504" y="740568"/>
                </a:lnTo>
                <a:cubicBezTo>
                  <a:pt x="6341761" y="739239"/>
                  <a:pt x="6338336" y="737130"/>
                  <a:pt x="6334439" y="734450"/>
                </a:cubicBezTo>
                <a:close/>
                <a:moveTo>
                  <a:pt x="6149303" y="703966"/>
                </a:moveTo>
                <a:cubicBezTo>
                  <a:pt x="6149770" y="709414"/>
                  <a:pt x="6150005" y="712138"/>
                  <a:pt x="6150092" y="713160"/>
                </a:cubicBezTo>
                <a:cubicBezTo>
                  <a:pt x="6150354" y="716223"/>
                  <a:pt x="6149303" y="703966"/>
                  <a:pt x="6149303" y="703966"/>
                </a:cubicBezTo>
                <a:close/>
                <a:moveTo>
                  <a:pt x="1795432" y="625674"/>
                </a:moveTo>
                <a:lnTo>
                  <a:pt x="1793757" y="626377"/>
                </a:lnTo>
                <a:cubicBezTo>
                  <a:pt x="1792121" y="627985"/>
                  <a:pt x="1793878" y="628136"/>
                  <a:pt x="1796446" y="628292"/>
                </a:cubicBezTo>
                <a:lnTo>
                  <a:pt x="1797811" y="628647"/>
                </a:lnTo>
                <a:close/>
                <a:moveTo>
                  <a:pt x="6169493" y="427791"/>
                </a:moveTo>
                <a:lnTo>
                  <a:pt x="6168856" y="430635"/>
                </a:lnTo>
                <a:cubicBezTo>
                  <a:pt x="6168571" y="431907"/>
                  <a:pt x="6168429" y="432543"/>
                  <a:pt x="6168641" y="431589"/>
                </a:cubicBezTo>
                <a:close/>
                <a:moveTo>
                  <a:pt x="6170565" y="423002"/>
                </a:moveTo>
                <a:lnTo>
                  <a:pt x="6169493" y="427791"/>
                </a:lnTo>
                <a:lnTo>
                  <a:pt x="6169923" y="425865"/>
                </a:lnTo>
                <a:cubicBezTo>
                  <a:pt x="6170280" y="424275"/>
                  <a:pt x="6170565" y="423002"/>
                  <a:pt x="6170565" y="423002"/>
                </a:cubicBezTo>
                <a:close/>
                <a:moveTo>
                  <a:pt x="1647145" y="372964"/>
                </a:moveTo>
                <a:cubicBezTo>
                  <a:pt x="1647145" y="372964"/>
                  <a:pt x="1654679" y="401481"/>
                  <a:pt x="1666064" y="408107"/>
                </a:cubicBezTo>
                <a:cubicBezTo>
                  <a:pt x="1669976" y="408477"/>
                  <a:pt x="1671875" y="406170"/>
                  <a:pt x="1672242" y="402573"/>
                </a:cubicBezTo>
                <a:cubicBezTo>
                  <a:pt x="1673342" y="391783"/>
                  <a:pt x="1660652" y="369395"/>
                  <a:pt x="1647145" y="372964"/>
                </a:cubicBezTo>
                <a:close/>
                <a:moveTo>
                  <a:pt x="2097106" y="343982"/>
                </a:moveTo>
                <a:cubicBezTo>
                  <a:pt x="2115133" y="354472"/>
                  <a:pt x="2128896" y="370103"/>
                  <a:pt x="2134052" y="389615"/>
                </a:cubicBezTo>
                <a:cubicBezTo>
                  <a:pt x="2110334" y="375812"/>
                  <a:pt x="2096174" y="358679"/>
                  <a:pt x="2097106" y="343982"/>
                </a:cubicBezTo>
                <a:close/>
                <a:moveTo>
                  <a:pt x="2098161" y="339295"/>
                </a:moveTo>
                <a:lnTo>
                  <a:pt x="2097782" y="340981"/>
                </a:lnTo>
                <a:cubicBezTo>
                  <a:pt x="2097406" y="342648"/>
                  <a:pt x="2097106" y="343982"/>
                  <a:pt x="2097106" y="343982"/>
                </a:cubicBezTo>
                <a:close/>
                <a:moveTo>
                  <a:pt x="2099130" y="334980"/>
                </a:moveTo>
                <a:cubicBezTo>
                  <a:pt x="2099356" y="333979"/>
                  <a:pt x="2099205" y="334646"/>
                  <a:pt x="2098906" y="335980"/>
                </a:cubicBezTo>
                <a:lnTo>
                  <a:pt x="2098161" y="339295"/>
                </a:lnTo>
                <a:close/>
                <a:moveTo>
                  <a:pt x="5736097" y="334936"/>
                </a:moveTo>
                <a:lnTo>
                  <a:pt x="5744985" y="345840"/>
                </a:lnTo>
                <a:lnTo>
                  <a:pt x="5754613" y="352273"/>
                </a:lnTo>
                <a:lnTo>
                  <a:pt x="5739055" y="337507"/>
                </a:lnTo>
                <a:close/>
                <a:moveTo>
                  <a:pt x="2074875" y="314532"/>
                </a:moveTo>
                <a:cubicBezTo>
                  <a:pt x="2072251" y="319038"/>
                  <a:pt x="2070939" y="321292"/>
                  <a:pt x="2070449" y="322136"/>
                </a:cubicBezTo>
                <a:cubicBezTo>
                  <a:pt x="2068973" y="324671"/>
                  <a:pt x="2074875" y="314532"/>
                  <a:pt x="2074875" y="314532"/>
                </a:cubicBezTo>
                <a:close/>
                <a:moveTo>
                  <a:pt x="2076665" y="305930"/>
                </a:moveTo>
                <a:cubicBezTo>
                  <a:pt x="2077263" y="303063"/>
                  <a:pt x="2074875" y="314532"/>
                  <a:pt x="2074875" y="314532"/>
                </a:cubicBezTo>
                <a:cubicBezTo>
                  <a:pt x="2075936" y="309436"/>
                  <a:pt x="2076467" y="306886"/>
                  <a:pt x="2076665" y="305930"/>
                </a:cubicBezTo>
                <a:close/>
                <a:moveTo>
                  <a:pt x="1921198" y="269664"/>
                </a:moveTo>
                <a:lnTo>
                  <a:pt x="1924865" y="275492"/>
                </a:lnTo>
                <a:cubicBezTo>
                  <a:pt x="1922019" y="273835"/>
                  <a:pt x="1920596" y="273007"/>
                  <a:pt x="1920298" y="271881"/>
                </a:cubicBezTo>
                <a:close/>
                <a:moveTo>
                  <a:pt x="5778460" y="263759"/>
                </a:moveTo>
                <a:cubicBezTo>
                  <a:pt x="5772751" y="263206"/>
                  <a:pt x="5769387" y="264436"/>
                  <a:pt x="5769265" y="268008"/>
                </a:cubicBezTo>
                <a:cubicBezTo>
                  <a:pt x="5769044" y="269308"/>
                  <a:pt x="5770602" y="271439"/>
                  <a:pt x="5773533" y="274198"/>
                </a:cubicBezTo>
                <a:cubicBezTo>
                  <a:pt x="5794042" y="293516"/>
                  <a:pt x="5881806" y="343677"/>
                  <a:pt x="5897794" y="355746"/>
                </a:cubicBezTo>
                <a:cubicBezTo>
                  <a:pt x="5929115" y="374867"/>
                  <a:pt x="5961621" y="394915"/>
                  <a:pt x="5994641" y="415413"/>
                </a:cubicBezTo>
                <a:lnTo>
                  <a:pt x="6068942" y="461780"/>
                </a:lnTo>
                <a:lnTo>
                  <a:pt x="6025711" y="427570"/>
                </a:lnTo>
                <a:lnTo>
                  <a:pt x="5941138" y="375332"/>
                </a:lnTo>
                <a:cubicBezTo>
                  <a:pt x="5902798" y="349964"/>
                  <a:pt x="5865300" y="323277"/>
                  <a:pt x="5829077" y="295078"/>
                </a:cubicBezTo>
                <a:cubicBezTo>
                  <a:pt x="5824261" y="288022"/>
                  <a:pt x="5810118" y="280277"/>
                  <a:pt x="5795139" y="272392"/>
                </a:cubicBezTo>
                <a:cubicBezTo>
                  <a:pt x="5859908" y="307265"/>
                  <a:pt x="5899526" y="327568"/>
                  <a:pt x="5921138" y="337787"/>
                </a:cubicBezTo>
                <a:lnTo>
                  <a:pt x="5921411" y="337908"/>
                </a:lnTo>
                <a:lnTo>
                  <a:pt x="5898731" y="318154"/>
                </a:lnTo>
                <a:lnTo>
                  <a:pt x="5869107" y="301689"/>
                </a:lnTo>
                <a:cubicBezTo>
                  <a:pt x="5833846" y="283109"/>
                  <a:pt x="5795590" y="265416"/>
                  <a:pt x="5778460" y="263759"/>
                </a:cubicBezTo>
                <a:close/>
                <a:moveTo>
                  <a:pt x="1915034" y="259872"/>
                </a:moveTo>
                <a:lnTo>
                  <a:pt x="1922486" y="266486"/>
                </a:lnTo>
                <a:lnTo>
                  <a:pt x="1921198" y="269664"/>
                </a:lnTo>
                <a:close/>
                <a:moveTo>
                  <a:pt x="5678615" y="178842"/>
                </a:moveTo>
                <a:lnTo>
                  <a:pt x="5678345" y="193985"/>
                </a:lnTo>
                <a:lnTo>
                  <a:pt x="5678151" y="194566"/>
                </a:lnTo>
                <a:lnTo>
                  <a:pt x="5706143" y="215643"/>
                </a:lnTo>
                <a:cubicBezTo>
                  <a:pt x="5719062" y="225075"/>
                  <a:pt x="5731283" y="233717"/>
                  <a:pt x="5742050" y="241113"/>
                </a:cubicBezTo>
                <a:cubicBezTo>
                  <a:pt x="5747434" y="244811"/>
                  <a:pt x="5751657" y="247448"/>
                  <a:pt x="5754875" y="249202"/>
                </a:cubicBezTo>
                <a:cubicBezTo>
                  <a:pt x="5766144" y="255339"/>
                  <a:pt x="5765133" y="250653"/>
                  <a:pt x="5758684" y="242721"/>
                </a:cubicBezTo>
                <a:cubicBezTo>
                  <a:pt x="5752235" y="234788"/>
                  <a:pt x="5740346" y="223610"/>
                  <a:pt x="5729860" y="216764"/>
                </a:cubicBezTo>
                <a:close/>
                <a:moveTo>
                  <a:pt x="5550261" y="32040"/>
                </a:moveTo>
                <a:lnTo>
                  <a:pt x="5551678" y="34584"/>
                </a:lnTo>
                <a:cubicBezTo>
                  <a:pt x="5554856" y="39780"/>
                  <a:pt x="5558883" y="45969"/>
                  <a:pt x="5563849" y="53260"/>
                </a:cubicBezTo>
                <a:cubicBezTo>
                  <a:pt x="5568908" y="58025"/>
                  <a:pt x="5577819" y="67082"/>
                  <a:pt x="5588537" y="78230"/>
                </a:cubicBezTo>
                <a:lnTo>
                  <a:pt x="5598283" y="88519"/>
                </a:lnTo>
                <a:lnTo>
                  <a:pt x="5771596" y="223833"/>
                </a:lnTo>
                <a:lnTo>
                  <a:pt x="5837546" y="268068"/>
                </a:lnTo>
                <a:lnTo>
                  <a:pt x="5813962" y="249079"/>
                </a:lnTo>
                <a:cubicBezTo>
                  <a:pt x="5790514" y="237983"/>
                  <a:pt x="5760345" y="207702"/>
                  <a:pt x="5721888" y="168829"/>
                </a:cubicBezTo>
                <a:lnTo>
                  <a:pt x="5711681" y="158607"/>
                </a:lnTo>
                <a:lnTo>
                  <a:pt x="5627899" y="95894"/>
                </a:lnTo>
                <a:close/>
                <a:moveTo>
                  <a:pt x="5668374" y="18137"/>
                </a:moveTo>
                <a:cubicBezTo>
                  <a:pt x="5668374" y="18137"/>
                  <a:pt x="5669563" y="29791"/>
                  <a:pt x="5669266" y="26878"/>
                </a:cubicBezTo>
                <a:cubicBezTo>
                  <a:pt x="5669167" y="25908"/>
                  <a:pt x="5668902" y="23317"/>
                  <a:pt x="5668374" y="18137"/>
                </a:cubicBezTo>
                <a:close/>
                <a:moveTo>
                  <a:pt x="5670297" y="9551"/>
                </a:moveTo>
                <a:cubicBezTo>
                  <a:pt x="5670083" y="10504"/>
                  <a:pt x="5669514" y="13050"/>
                  <a:pt x="5668374" y="18137"/>
                </a:cubicBezTo>
                <a:cubicBezTo>
                  <a:pt x="5668374" y="18137"/>
                  <a:pt x="5670937" y="6689"/>
                  <a:pt x="5670297" y="9551"/>
                </a:cubicBezTo>
                <a:close/>
                <a:moveTo>
                  <a:pt x="5794000" y="1"/>
                </a:moveTo>
                <a:lnTo>
                  <a:pt x="5820331" y="29036"/>
                </a:lnTo>
                <a:cubicBezTo>
                  <a:pt x="5866457" y="80304"/>
                  <a:pt x="5897008" y="116892"/>
                  <a:pt x="5832949" y="62074"/>
                </a:cubicBezTo>
                <a:cubicBezTo>
                  <a:pt x="5815210" y="44196"/>
                  <a:pt x="5798006" y="27656"/>
                  <a:pt x="5781022" y="12210"/>
                </a:cubicBezTo>
                <a:lnTo>
                  <a:pt x="5766756" y="1"/>
                </a:lnTo>
                <a:close/>
                <a:moveTo>
                  <a:pt x="2422202" y="0"/>
                </a:moveTo>
                <a:lnTo>
                  <a:pt x="5587705" y="1"/>
                </a:lnTo>
                <a:lnTo>
                  <a:pt x="5696262" y="79499"/>
                </a:lnTo>
                <a:cubicBezTo>
                  <a:pt x="5809238" y="167777"/>
                  <a:pt x="5943938" y="219297"/>
                  <a:pt x="6055476" y="314001"/>
                </a:cubicBezTo>
                <a:cubicBezTo>
                  <a:pt x="6031830" y="302806"/>
                  <a:pt x="6002435" y="283361"/>
                  <a:pt x="6005513" y="292697"/>
                </a:cubicBezTo>
                <a:lnTo>
                  <a:pt x="6013955" y="303883"/>
                </a:lnTo>
                <a:lnTo>
                  <a:pt x="5941438" y="257468"/>
                </a:lnTo>
                <a:cubicBezTo>
                  <a:pt x="5898263" y="228802"/>
                  <a:pt x="5856578" y="199901"/>
                  <a:pt x="5817470" y="170991"/>
                </a:cubicBezTo>
                <a:lnTo>
                  <a:pt x="5741545" y="113715"/>
                </a:lnTo>
                <a:lnTo>
                  <a:pt x="5741546" y="116812"/>
                </a:lnTo>
                <a:lnTo>
                  <a:pt x="5755030" y="141587"/>
                </a:lnTo>
                <a:lnTo>
                  <a:pt x="5755578" y="142009"/>
                </a:lnTo>
                <a:cubicBezTo>
                  <a:pt x="5778960" y="159452"/>
                  <a:pt x="5803345" y="177066"/>
                  <a:pt x="5829657" y="195340"/>
                </a:cubicBezTo>
                <a:cubicBezTo>
                  <a:pt x="5922017" y="260906"/>
                  <a:pt x="6009304" y="317143"/>
                  <a:pt x="6096932" y="371988"/>
                </a:cubicBezTo>
                <a:lnTo>
                  <a:pt x="6153905" y="407373"/>
                </a:lnTo>
                <a:lnTo>
                  <a:pt x="6170565" y="423002"/>
                </a:lnTo>
                <a:cubicBezTo>
                  <a:pt x="6080246" y="389291"/>
                  <a:pt x="6051594" y="361505"/>
                  <a:pt x="5976882" y="323410"/>
                </a:cubicBezTo>
                <a:cubicBezTo>
                  <a:pt x="5902919" y="280704"/>
                  <a:pt x="5928453" y="299494"/>
                  <a:pt x="5954609" y="325385"/>
                </a:cubicBezTo>
                <a:lnTo>
                  <a:pt x="5967498" y="340282"/>
                </a:lnTo>
                <a:lnTo>
                  <a:pt x="5923560" y="310607"/>
                </a:lnTo>
                <a:lnTo>
                  <a:pt x="5957812" y="342022"/>
                </a:lnTo>
                <a:lnTo>
                  <a:pt x="5956149" y="340882"/>
                </a:lnTo>
                <a:cubicBezTo>
                  <a:pt x="5952493" y="339396"/>
                  <a:pt x="5950066" y="340188"/>
                  <a:pt x="5950534" y="345636"/>
                </a:cubicBezTo>
                <a:cubicBezTo>
                  <a:pt x="5952406" y="367428"/>
                  <a:pt x="6017382" y="388719"/>
                  <a:pt x="6041284" y="407568"/>
                </a:cubicBezTo>
                <a:lnTo>
                  <a:pt x="6057436" y="415292"/>
                </a:lnTo>
                <a:lnTo>
                  <a:pt x="6139346" y="469232"/>
                </a:lnTo>
                <a:lnTo>
                  <a:pt x="6138967" y="472455"/>
                </a:lnTo>
                <a:cubicBezTo>
                  <a:pt x="6138812" y="476920"/>
                  <a:pt x="6139280" y="482368"/>
                  <a:pt x="6141775" y="486301"/>
                </a:cubicBezTo>
                <a:cubicBezTo>
                  <a:pt x="6144897" y="488688"/>
                  <a:pt x="6152129" y="493751"/>
                  <a:pt x="6161518" y="500177"/>
                </a:cubicBezTo>
                <a:lnTo>
                  <a:pt x="6173133" y="508011"/>
                </a:lnTo>
                <a:lnTo>
                  <a:pt x="6065984" y="451730"/>
                </a:lnTo>
                <a:lnTo>
                  <a:pt x="6081697" y="469740"/>
                </a:lnTo>
                <a:lnTo>
                  <a:pt x="6094574" y="477776"/>
                </a:lnTo>
                <a:lnTo>
                  <a:pt x="6263889" y="584259"/>
                </a:lnTo>
                <a:lnTo>
                  <a:pt x="6262859" y="583996"/>
                </a:lnTo>
                <a:cubicBezTo>
                  <a:pt x="6235182" y="572486"/>
                  <a:pt x="6168124" y="531288"/>
                  <a:pt x="6148268" y="522626"/>
                </a:cubicBezTo>
                <a:cubicBezTo>
                  <a:pt x="6120551" y="505736"/>
                  <a:pt x="6096257" y="489895"/>
                  <a:pt x="6075544" y="477525"/>
                </a:cubicBezTo>
                <a:lnTo>
                  <a:pt x="6048858" y="464889"/>
                </a:lnTo>
                <a:lnTo>
                  <a:pt x="5909983" y="380097"/>
                </a:lnTo>
                <a:cubicBezTo>
                  <a:pt x="5906737" y="368846"/>
                  <a:pt x="5895884" y="367009"/>
                  <a:pt x="5885871" y="365314"/>
                </a:cubicBezTo>
                <a:cubicBezTo>
                  <a:pt x="5892215" y="388676"/>
                  <a:pt x="5817801" y="326149"/>
                  <a:pt x="5793835" y="310502"/>
                </a:cubicBezTo>
                <a:lnTo>
                  <a:pt x="5758779" y="285394"/>
                </a:lnTo>
                <a:lnTo>
                  <a:pt x="5780639" y="302857"/>
                </a:lnTo>
                <a:cubicBezTo>
                  <a:pt x="5792750" y="318072"/>
                  <a:pt x="5817308" y="336807"/>
                  <a:pt x="5838382" y="355277"/>
                </a:cubicBezTo>
                <a:lnTo>
                  <a:pt x="5844110" y="361009"/>
                </a:lnTo>
                <a:lnTo>
                  <a:pt x="5839540" y="358601"/>
                </a:lnTo>
                <a:cubicBezTo>
                  <a:pt x="5818988" y="348183"/>
                  <a:pt x="5797342" y="337785"/>
                  <a:pt x="5773515" y="327390"/>
                </a:cubicBezTo>
                <a:cubicBezTo>
                  <a:pt x="5751290" y="301044"/>
                  <a:pt x="5735047" y="295722"/>
                  <a:pt x="5732480" y="299647"/>
                </a:cubicBezTo>
                <a:cubicBezTo>
                  <a:pt x="5731198" y="301609"/>
                  <a:pt x="5733335" y="305885"/>
                  <a:pt x="5739852" y="311000"/>
                </a:cubicBezTo>
                <a:cubicBezTo>
                  <a:pt x="5746372" y="316114"/>
                  <a:pt x="5757271" y="322068"/>
                  <a:pt x="5773515" y="327390"/>
                </a:cubicBezTo>
                <a:cubicBezTo>
                  <a:pt x="5843915" y="384768"/>
                  <a:pt x="5921377" y="415603"/>
                  <a:pt x="5999640" y="467991"/>
                </a:cubicBezTo>
                <a:cubicBezTo>
                  <a:pt x="6037231" y="491027"/>
                  <a:pt x="6081853" y="507762"/>
                  <a:pt x="6102640" y="540538"/>
                </a:cubicBezTo>
                <a:lnTo>
                  <a:pt x="6104974" y="551031"/>
                </a:lnTo>
                <a:lnTo>
                  <a:pt x="6018213" y="499603"/>
                </a:lnTo>
                <a:lnTo>
                  <a:pt x="5874692" y="407211"/>
                </a:lnTo>
                <a:lnTo>
                  <a:pt x="5872320" y="412117"/>
                </a:lnTo>
                <a:cubicBezTo>
                  <a:pt x="5868047" y="413966"/>
                  <a:pt x="5860202" y="404623"/>
                  <a:pt x="5853498" y="395820"/>
                </a:cubicBezTo>
                <a:lnTo>
                  <a:pt x="5849957" y="391290"/>
                </a:lnTo>
                <a:lnTo>
                  <a:pt x="5842617" y="386564"/>
                </a:lnTo>
                <a:lnTo>
                  <a:pt x="5843965" y="391306"/>
                </a:lnTo>
                <a:lnTo>
                  <a:pt x="5860653" y="423139"/>
                </a:lnTo>
                <a:lnTo>
                  <a:pt x="5913072" y="458169"/>
                </a:lnTo>
                <a:lnTo>
                  <a:pt x="6217159" y="644316"/>
                </a:lnTo>
                <a:lnTo>
                  <a:pt x="6216558" y="645339"/>
                </a:lnTo>
                <a:cubicBezTo>
                  <a:pt x="6212959" y="653250"/>
                  <a:pt x="6211100" y="661552"/>
                  <a:pt x="6214851" y="662392"/>
                </a:cubicBezTo>
                <a:cubicBezTo>
                  <a:pt x="6216926" y="668199"/>
                  <a:pt x="6226382" y="674323"/>
                  <a:pt x="6239382" y="680782"/>
                </a:cubicBezTo>
                <a:lnTo>
                  <a:pt x="6251806" y="686318"/>
                </a:lnTo>
                <a:lnTo>
                  <a:pt x="6247349" y="693624"/>
                </a:lnTo>
                <a:lnTo>
                  <a:pt x="6243401" y="693916"/>
                </a:lnTo>
                <a:lnTo>
                  <a:pt x="6235718" y="690106"/>
                </a:lnTo>
                <a:lnTo>
                  <a:pt x="6232542" y="686190"/>
                </a:lnTo>
                <a:lnTo>
                  <a:pt x="6233409" y="688961"/>
                </a:lnTo>
                <a:lnTo>
                  <a:pt x="6229577" y="687060"/>
                </a:lnTo>
                <a:cubicBezTo>
                  <a:pt x="6164601" y="665768"/>
                  <a:pt x="6107729" y="638418"/>
                  <a:pt x="6040644" y="596406"/>
                </a:cubicBezTo>
                <a:cubicBezTo>
                  <a:pt x="5952219" y="550462"/>
                  <a:pt x="6063595" y="623899"/>
                  <a:pt x="6124203" y="666202"/>
                </a:cubicBezTo>
                <a:lnTo>
                  <a:pt x="6142405" y="679250"/>
                </a:lnTo>
                <a:lnTo>
                  <a:pt x="6149409" y="691261"/>
                </a:lnTo>
                <a:lnTo>
                  <a:pt x="6104291" y="684936"/>
                </a:lnTo>
                <a:lnTo>
                  <a:pt x="6080718" y="665672"/>
                </a:lnTo>
                <a:cubicBezTo>
                  <a:pt x="6076144" y="662192"/>
                  <a:pt x="6072008" y="659249"/>
                  <a:pt x="6068666" y="657202"/>
                </a:cubicBezTo>
                <a:lnTo>
                  <a:pt x="6061953" y="654362"/>
                </a:lnTo>
                <a:lnTo>
                  <a:pt x="6063250" y="655674"/>
                </a:lnTo>
                <a:lnTo>
                  <a:pt x="6104921" y="711368"/>
                </a:lnTo>
                <a:lnTo>
                  <a:pt x="6129189" y="736254"/>
                </a:lnTo>
                <a:lnTo>
                  <a:pt x="6169602" y="779667"/>
                </a:lnTo>
                <a:lnTo>
                  <a:pt x="6158375" y="776134"/>
                </a:lnTo>
                <a:lnTo>
                  <a:pt x="6146497" y="770542"/>
                </a:lnTo>
                <a:lnTo>
                  <a:pt x="6228371" y="890417"/>
                </a:lnTo>
                <a:lnTo>
                  <a:pt x="6300538" y="985609"/>
                </a:lnTo>
                <a:lnTo>
                  <a:pt x="6274226" y="974237"/>
                </a:lnTo>
                <a:lnTo>
                  <a:pt x="6274103" y="974189"/>
                </a:lnTo>
                <a:lnTo>
                  <a:pt x="6275098" y="975333"/>
                </a:lnTo>
                <a:lnTo>
                  <a:pt x="6404927" y="1123301"/>
                </a:lnTo>
                <a:lnTo>
                  <a:pt x="6429235" y="1155365"/>
                </a:lnTo>
                <a:lnTo>
                  <a:pt x="6559021" y="1345062"/>
                </a:lnTo>
                <a:lnTo>
                  <a:pt x="6524199" y="1307395"/>
                </a:lnTo>
                <a:cubicBezTo>
                  <a:pt x="6494562" y="1274500"/>
                  <a:pt x="6464383" y="1241162"/>
                  <a:pt x="6431977" y="1208510"/>
                </a:cubicBezTo>
                <a:cubicBezTo>
                  <a:pt x="6404973" y="1186786"/>
                  <a:pt x="6452827" y="1241883"/>
                  <a:pt x="6466703" y="1257911"/>
                </a:cubicBezTo>
                <a:cubicBezTo>
                  <a:pt x="6514557" y="1313010"/>
                  <a:pt x="6558823" y="1374901"/>
                  <a:pt x="6609242" y="1425147"/>
                </a:cubicBezTo>
                <a:lnTo>
                  <a:pt x="6623444" y="1439436"/>
                </a:lnTo>
                <a:lnTo>
                  <a:pt x="6657861" y="1490616"/>
                </a:lnTo>
                <a:lnTo>
                  <a:pt x="6673500" y="1516014"/>
                </a:lnTo>
                <a:lnTo>
                  <a:pt x="6668784" y="1511570"/>
                </a:lnTo>
                <a:cubicBezTo>
                  <a:pt x="6652683" y="1496227"/>
                  <a:pt x="6639835" y="1483538"/>
                  <a:pt x="6635066" y="1477292"/>
                </a:cubicBezTo>
                <a:cubicBezTo>
                  <a:pt x="6623422" y="1471134"/>
                  <a:pt x="6599160" y="1458310"/>
                  <a:pt x="6593337" y="1455232"/>
                </a:cubicBezTo>
                <a:cubicBezTo>
                  <a:pt x="6578949" y="1440175"/>
                  <a:pt x="6575233" y="1430761"/>
                  <a:pt x="6567178" y="1417810"/>
                </a:cubicBezTo>
                <a:cubicBezTo>
                  <a:pt x="6564268" y="1416272"/>
                  <a:pt x="6557304" y="1414765"/>
                  <a:pt x="6549214" y="1411572"/>
                </a:cubicBezTo>
                <a:lnTo>
                  <a:pt x="6526624" y="1396655"/>
                </a:lnTo>
                <a:lnTo>
                  <a:pt x="6496258" y="1353700"/>
                </a:lnTo>
                <a:cubicBezTo>
                  <a:pt x="6423435" y="1250487"/>
                  <a:pt x="6351217" y="1148002"/>
                  <a:pt x="6280263" y="1047365"/>
                </a:cubicBezTo>
                <a:cubicBezTo>
                  <a:pt x="6261775" y="1026860"/>
                  <a:pt x="6244480" y="1002593"/>
                  <a:pt x="6226641" y="977631"/>
                </a:cubicBezTo>
                <a:lnTo>
                  <a:pt x="6197358" y="939584"/>
                </a:lnTo>
                <a:lnTo>
                  <a:pt x="6197324" y="939555"/>
                </a:lnTo>
                <a:lnTo>
                  <a:pt x="6133575" y="889806"/>
                </a:lnTo>
                <a:lnTo>
                  <a:pt x="6100156" y="863725"/>
                </a:lnTo>
                <a:lnTo>
                  <a:pt x="6080791" y="849281"/>
                </a:lnTo>
                <a:lnTo>
                  <a:pt x="6079413" y="857434"/>
                </a:lnTo>
                <a:lnTo>
                  <a:pt x="6082139" y="865729"/>
                </a:lnTo>
                <a:lnTo>
                  <a:pt x="6128052" y="896538"/>
                </a:lnTo>
                <a:cubicBezTo>
                  <a:pt x="6143060" y="907556"/>
                  <a:pt x="6158305" y="919623"/>
                  <a:pt x="6178196" y="935526"/>
                </a:cubicBezTo>
                <a:cubicBezTo>
                  <a:pt x="6198706" y="955901"/>
                  <a:pt x="6179406" y="947826"/>
                  <a:pt x="6157555" y="931917"/>
                </a:cubicBezTo>
                <a:cubicBezTo>
                  <a:pt x="6148461" y="926298"/>
                  <a:pt x="6149258" y="921737"/>
                  <a:pt x="6129842" y="914311"/>
                </a:cubicBezTo>
                <a:lnTo>
                  <a:pt x="6119241" y="911699"/>
                </a:lnTo>
                <a:lnTo>
                  <a:pt x="6137476" y="933912"/>
                </a:lnTo>
                <a:cubicBezTo>
                  <a:pt x="6154710" y="947802"/>
                  <a:pt x="6173986" y="955901"/>
                  <a:pt x="6187758" y="971783"/>
                </a:cubicBezTo>
                <a:cubicBezTo>
                  <a:pt x="6228792" y="1009610"/>
                  <a:pt x="6266049" y="1074210"/>
                  <a:pt x="6307899" y="1130780"/>
                </a:cubicBezTo>
                <a:cubicBezTo>
                  <a:pt x="6344050" y="1176802"/>
                  <a:pt x="6380334" y="1225054"/>
                  <a:pt x="6415639" y="1273773"/>
                </a:cubicBezTo>
                <a:lnTo>
                  <a:pt x="6432337" y="1297674"/>
                </a:lnTo>
                <a:lnTo>
                  <a:pt x="6426629" y="1296249"/>
                </a:lnTo>
                <a:cubicBezTo>
                  <a:pt x="6422969" y="1301298"/>
                  <a:pt x="6462662" y="1349521"/>
                  <a:pt x="6474182" y="1361200"/>
                </a:cubicBezTo>
                <a:lnTo>
                  <a:pt x="6487718" y="1376941"/>
                </a:lnTo>
                <a:lnTo>
                  <a:pt x="6517504" y="1419576"/>
                </a:lnTo>
                <a:lnTo>
                  <a:pt x="6527472" y="1434459"/>
                </a:lnTo>
                <a:lnTo>
                  <a:pt x="6527485" y="1435940"/>
                </a:lnTo>
                <a:cubicBezTo>
                  <a:pt x="6527231" y="1441705"/>
                  <a:pt x="6527706" y="1447853"/>
                  <a:pt x="6531988" y="1453844"/>
                </a:cubicBezTo>
                <a:cubicBezTo>
                  <a:pt x="6536546" y="1464012"/>
                  <a:pt x="6545755" y="1476098"/>
                  <a:pt x="6557793" y="1489291"/>
                </a:cubicBezTo>
                <a:lnTo>
                  <a:pt x="6568052" y="1499386"/>
                </a:lnTo>
                <a:lnTo>
                  <a:pt x="6569989" y="1503486"/>
                </a:lnTo>
                <a:lnTo>
                  <a:pt x="6496636" y="1427680"/>
                </a:lnTo>
                <a:lnTo>
                  <a:pt x="6342913" y="1212655"/>
                </a:lnTo>
                <a:cubicBezTo>
                  <a:pt x="6317307" y="1182813"/>
                  <a:pt x="6293174" y="1139743"/>
                  <a:pt x="6261098" y="1111599"/>
                </a:cubicBezTo>
                <a:cubicBezTo>
                  <a:pt x="6249881" y="1103672"/>
                  <a:pt x="6243958" y="1101334"/>
                  <a:pt x="6241820" y="1102836"/>
                </a:cubicBezTo>
                <a:lnTo>
                  <a:pt x="6244614" y="1114452"/>
                </a:lnTo>
                <a:lnTo>
                  <a:pt x="6271575" y="1155657"/>
                </a:lnTo>
                <a:lnTo>
                  <a:pt x="6273988" y="1159396"/>
                </a:lnTo>
                <a:lnTo>
                  <a:pt x="6284044" y="1172761"/>
                </a:lnTo>
                <a:cubicBezTo>
                  <a:pt x="6304225" y="1204519"/>
                  <a:pt x="6325963" y="1235621"/>
                  <a:pt x="6347967" y="1267271"/>
                </a:cubicBezTo>
                <a:lnTo>
                  <a:pt x="6399952" y="1344860"/>
                </a:lnTo>
                <a:lnTo>
                  <a:pt x="6380899" y="1322750"/>
                </a:lnTo>
                <a:cubicBezTo>
                  <a:pt x="6372518" y="1313353"/>
                  <a:pt x="6364440" y="1306909"/>
                  <a:pt x="6350770" y="1303408"/>
                </a:cubicBezTo>
                <a:lnTo>
                  <a:pt x="6348647" y="1303545"/>
                </a:lnTo>
                <a:lnTo>
                  <a:pt x="6340341" y="1292549"/>
                </a:lnTo>
                <a:cubicBezTo>
                  <a:pt x="6332761" y="1282226"/>
                  <a:pt x="6326066" y="1272899"/>
                  <a:pt x="6321695" y="1266824"/>
                </a:cubicBezTo>
                <a:lnTo>
                  <a:pt x="6227243" y="1144518"/>
                </a:lnTo>
                <a:lnTo>
                  <a:pt x="6231706" y="1161536"/>
                </a:lnTo>
                <a:cubicBezTo>
                  <a:pt x="6233766" y="1169395"/>
                  <a:pt x="6235642" y="1176558"/>
                  <a:pt x="6236370" y="1179332"/>
                </a:cubicBezTo>
                <a:cubicBezTo>
                  <a:pt x="6246278" y="1194517"/>
                  <a:pt x="6253521" y="1199534"/>
                  <a:pt x="6262899" y="1208930"/>
                </a:cubicBezTo>
                <a:cubicBezTo>
                  <a:pt x="6264354" y="1214478"/>
                  <a:pt x="6262487" y="1233738"/>
                  <a:pt x="6273562" y="1249606"/>
                </a:cubicBezTo>
                <a:cubicBezTo>
                  <a:pt x="6278517" y="1257198"/>
                  <a:pt x="6289376" y="1269417"/>
                  <a:pt x="6300841" y="1283947"/>
                </a:cubicBezTo>
                <a:lnTo>
                  <a:pt x="6318627" y="1311684"/>
                </a:lnTo>
                <a:lnTo>
                  <a:pt x="6316379" y="1312642"/>
                </a:lnTo>
                <a:cubicBezTo>
                  <a:pt x="6313531" y="1313368"/>
                  <a:pt x="6310771" y="1313305"/>
                  <a:pt x="6307859" y="1311767"/>
                </a:cubicBezTo>
                <a:lnTo>
                  <a:pt x="6292087" y="1298515"/>
                </a:lnTo>
                <a:lnTo>
                  <a:pt x="6269125" y="1267069"/>
                </a:lnTo>
                <a:cubicBezTo>
                  <a:pt x="6262574" y="1256683"/>
                  <a:pt x="6257197" y="1247473"/>
                  <a:pt x="6252848" y="1242191"/>
                </a:cubicBezTo>
                <a:cubicBezTo>
                  <a:pt x="6249348" y="1240144"/>
                  <a:pt x="6244593" y="1239909"/>
                  <a:pt x="6239657" y="1238981"/>
                </a:cubicBezTo>
                <a:lnTo>
                  <a:pt x="6235208" y="1236684"/>
                </a:lnTo>
                <a:lnTo>
                  <a:pt x="6213288" y="1209912"/>
                </a:lnTo>
                <a:cubicBezTo>
                  <a:pt x="6202860" y="1197123"/>
                  <a:pt x="6193480" y="1185802"/>
                  <a:pt x="6186171" y="1177902"/>
                </a:cubicBezTo>
                <a:lnTo>
                  <a:pt x="6183647" y="1175138"/>
                </a:lnTo>
                <a:lnTo>
                  <a:pt x="6173254" y="1158088"/>
                </a:lnTo>
                <a:lnTo>
                  <a:pt x="6120026" y="1063009"/>
                </a:lnTo>
                <a:lnTo>
                  <a:pt x="6121407" y="1064968"/>
                </a:lnTo>
                <a:lnTo>
                  <a:pt x="6124559" y="1069572"/>
                </a:lnTo>
                <a:cubicBezTo>
                  <a:pt x="6125157" y="1070414"/>
                  <a:pt x="6124860" y="1069929"/>
                  <a:pt x="6123898" y="1068499"/>
                </a:cubicBezTo>
                <a:lnTo>
                  <a:pt x="6121407" y="1064968"/>
                </a:lnTo>
                <a:lnTo>
                  <a:pt x="6119841" y="1062677"/>
                </a:lnTo>
                <a:lnTo>
                  <a:pt x="6120026" y="1063009"/>
                </a:lnTo>
                <a:lnTo>
                  <a:pt x="6112008" y="1051639"/>
                </a:lnTo>
                <a:cubicBezTo>
                  <a:pt x="6101236" y="1036928"/>
                  <a:pt x="6087246" y="1019356"/>
                  <a:pt x="6084858" y="1023440"/>
                </a:cubicBezTo>
                <a:cubicBezTo>
                  <a:pt x="6075217" y="1031893"/>
                  <a:pt x="6125899" y="1085786"/>
                  <a:pt x="6125899" y="1085786"/>
                </a:cubicBezTo>
                <a:lnTo>
                  <a:pt x="6177748" y="1168679"/>
                </a:lnTo>
                <a:lnTo>
                  <a:pt x="6057056" y="1036532"/>
                </a:lnTo>
                <a:lnTo>
                  <a:pt x="6053997" y="1036959"/>
                </a:lnTo>
                <a:lnTo>
                  <a:pt x="6043749" y="1039079"/>
                </a:lnTo>
                <a:lnTo>
                  <a:pt x="6121885" y="1130103"/>
                </a:lnTo>
                <a:cubicBezTo>
                  <a:pt x="6156913" y="1170273"/>
                  <a:pt x="6192403" y="1210958"/>
                  <a:pt x="6228612" y="1252895"/>
                </a:cubicBezTo>
                <a:lnTo>
                  <a:pt x="6240865" y="1267277"/>
                </a:lnTo>
                <a:lnTo>
                  <a:pt x="6252175" y="1284848"/>
                </a:lnTo>
                <a:cubicBezTo>
                  <a:pt x="6262324" y="1300959"/>
                  <a:pt x="6268383" y="1324067"/>
                  <a:pt x="6281440" y="1351271"/>
                </a:cubicBezTo>
                <a:cubicBezTo>
                  <a:pt x="6301497" y="1382566"/>
                  <a:pt x="6316424" y="1390508"/>
                  <a:pt x="6316934" y="1415073"/>
                </a:cubicBezTo>
                <a:cubicBezTo>
                  <a:pt x="6316003" y="1424702"/>
                  <a:pt x="6311375" y="1430608"/>
                  <a:pt x="6307346" y="1435493"/>
                </a:cubicBezTo>
                <a:lnTo>
                  <a:pt x="6305922" y="1438879"/>
                </a:lnTo>
                <a:lnTo>
                  <a:pt x="6265970" y="1405099"/>
                </a:lnTo>
                <a:cubicBezTo>
                  <a:pt x="6263060" y="1403560"/>
                  <a:pt x="6256224" y="1401808"/>
                  <a:pt x="6249389" y="1400058"/>
                </a:cubicBezTo>
                <a:lnTo>
                  <a:pt x="6238854" y="1396855"/>
                </a:lnTo>
                <a:lnTo>
                  <a:pt x="6236673" y="1393723"/>
                </a:lnTo>
                <a:cubicBezTo>
                  <a:pt x="6223491" y="1375415"/>
                  <a:pt x="6202705" y="1347705"/>
                  <a:pt x="6180445" y="1316494"/>
                </a:cubicBezTo>
                <a:cubicBezTo>
                  <a:pt x="6170295" y="1300384"/>
                  <a:pt x="6089665" y="1181235"/>
                  <a:pt x="6126615" y="1250580"/>
                </a:cubicBezTo>
                <a:cubicBezTo>
                  <a:pt x="6161428" y="1315550"/>
                  <a:pt x="6100083" y="1220983"/>
                  <a:pt x="6091630" y="1211343"/>
                </a:cubicBezTo>
                <a:cubicBezTo>
                  <a:pt x="6088009" y="1208835"/>
                  <a:pt x="6079330" y="1204937"/>
                  <a:pt x="6071045" y="1202541"/>
                </a:cubicBezTo>
                <a:lnTo>
                  <a:pt x="6068032" y="1201984"/>
                </a:lnTo>
                <a:lnTo>
                  <a:pt x="6068793" y="1203132"/>
                </a:lnTo>
                <a:lnTo>
                  <a:pt x="6063365" y="1201823"/>
                </a:lnTo>
                <a:lnTo>
                  <a:pt x="6060872" y="1200679"/>
                </a:lnTo>
                <a:lnTo>
                  <a:pt x="6060858" y="1200664"/>
                </a:lnTo>
                <a:lnTo>
                  <a:pt x="6059595" y="1200432"/>
                </a:lnTo>
                <a:cubicBezTo>
                  <a:pt x="6056329" y="1200346"/>
                  <a:pt x="6053844" y="1200998"/>
                  <a:pt x="6052821" y="1202747"/>
                </a:cubicBezTo>
                <a:cubicBezTo>
                  <a:pt x="6054276" y="1208292"/>
                  <a:pt x="6143602" y="1338007"/>
                  <a:pt x="6153752" y="1354114"/>
                </a:cubicBezTo>
                <a:cubicBezTo>
                  <a:pt x="6176719" y="1396504"/>
                  <a:pt x="6199399" y="1434025"/>
                  <a:pt x="6213909" y="1466775"/>
                </a:cubicBezTo>
                <a:cubicBezTo>
                  <a:pt x="6214637" y="1469548"/>
                  <a:pt x="6214765" y="1475690"/>
                  <a:pt x="6214893" y="1481831"/>
                </a:cubicBezTo>
                <a:lnTo>
                  <a:pt x="6215069" y="1484520"/>
                </a:lnTo>
                <a:lnTo>
                  <a:pt x="6083783" y="1343397"/>
                </a:lnTo>
                <a:lnTo>
                  <a:pt x="5834835" y="1060382"/>
                </a:lnTo>
                <a:lnTo>
                  <a:pt x="5826389" y="1058310"/>
                </a:lnTo>
                <a:lnTo>
                  <a:pt x="5818407" y="1065390"/>
                </a:lnTo>
                <a:lnTo>
                  <a:pt x="5848608" y="1100959"/>
                </a:lnTo>
                <a:cubicBezTo>
                  <a:pt x="5876228" y="1133563"/>
                  <a:pt x="5902855" y="1166576"/>
                  <a:pt x="5926359" y="1201972"/>
                </a:cubicBezTo>
                <a:cubicBezTo>
                  <a:pt x="5898666" y="1178020"/>
                  <a:pt x="5873578" y="1152962"/>
                  <a:pt x="5849799" y="1127333"/>
                </a:cubicBezTo>
                <a:lnTo>
                  <a:pt x="5798980" y="1069599"/>
                </a:lnTo>
                <a:lnTo>
                  <a:pt x="5793704" y="1080211"/>
                </a:lnTo>
                <a:lnTo>
                  <a:pt x="5792376" y="1087356"/>
                </a:lnTo>
                <a:lnTo>
                  <a:pt x="5817768" y="1118492"/>
                </a:lnTo>
                <a:cubicBezTo>
                  <a:pt x="5878971" y="1191202"/>
                  <a:pt x="5940177" y="1263911"/>
                  <a:pt x="5999315" y="1341116"/>
                </a:cubicBezTo>
                <a:cubicBezTo>
                  <a:pt x="6020761" y="1369837"/>
                  <a:pt x="6044120" y="1396699"/>
                  <a:pt x="6068390" y="1422722"/>
                </a:cubicBezTo>
                <a:lnTo>
                  <a:pt x="6133286" y="1489397"/>
                </a:lnTo>
                <a:lnTo>
                  <a:pt x="6230061" y="1633451"/>
                </a:lnTo>
                <a:lnTo>
                  <a:pt x="6321793" y="1762102"/>
                </a:lnTo>
                <a:lnTo>
                  <a:pt x="6317183" y="1758484"/>
                </a:lnTo>
                <a:cubicBezTo>
                  <a:pt x="6275533" y="1722438"/>
                  <a:pt x="6252458" y="1692545"/>
                  <a:pt x="6205910" y="1650243"/>
                </a:cubicBezTo>
                <a:cubicBezTo>
                  <a:pt x="6125739" y="1569371"/>
                  <a:pt x="6187470" y="1640497"/>
                  <a:pt x="6198905" y="1677582"/>
                </a:cubicBezTo>
                <a:cubicBezTo>
                  <a:pt x="6207596" y="1705769"/>
                  <a:pt x="6178569" y="1643240"/>
                  <a:pt x="6174644" y="1664758"/>
                </a:cubicBezTo>
                <a:cubicBezTo>
                  <a:pt x="6172682" y="1675517"/>
                  <a:pt x="6185973" y="1690303"/>
                  <a:pt x="6202017" y="1705459"/>
                </a:cubicBezTo>
                <a:lnTo>
                  <a:pt x="6211534" y="1714196"/>
                </a:lnTo>
                <a:lnTo>
                  <a:pt x="6214181" y="1717599"/>
                </a:lnTo>
                <a:cubicBezTo>
                  <a:pt x="6230633" y="1738639"/>
                  <a:pt x="6245082" y="1757525"/>
                  <a:pt x="6254560" y="1772026"/>
                </a:cubicBezTo>
                <a:lnTo>
                  <a:pt x="6353284" y="1920230"/>
                </a:lnTo>
                <a:lnTo>
                  <a:pt x="6352577" y="1919542"/>
                </a:lnTo>
                <a:cubicBezTo>
                  <a:pt x="6338290" y="1905393"/>
                  <a:pt x="6325620" y="1892951"/>
                  <a:pt x="6318870" y="1887521"/>
                </a:cubicBezTo>
                <a:cubicBezTo>
                  <a:pt x="6285421" y="1852144"/>
                  <a:pt x="6258781" y="1821066"/>
                  <a:pt x="6237316" y="1802327"/>
                </a:cubicBezTo>
                <a:lnTo>
                  <a:pt x="6222227" y="1791407"/>
                </a:lnTo>
                <a:lnTo>
                  <a:pt x="6143299" y="1681108"/>
                </a:lnTo>
                <a:lnTo>
                  <a:pt x="6017085" y="1509605"/>
                </a:lnTo>
                <a:lnTo>
                  <a:pt x="6017246" y="1510620"/>
                </a:lnTo>
                <a:cubicBezTo>
                  <a:pt x="6013461" y="1510163"/>
                  <a:pt x="5987859" y="1480214"/>
                  <a:pt x="5969627" y="1469556"/>
                </a:cubicBezTo>
                <a:cubicBezTo>
                  <a:pt x="5947459" y="1456597"/>
                  <a:pt x="5994704" y="1493609"/>
                  <a:pt x="5975685" y="1492667"/>
                </a:cubicBezTo>
                <a:cubicBezTo>
                  <a:pt x="5956667" y="1491724"/>
                  <a:pt x="5936098" y="1435866"/>
                  <a:pt x="5918945" y="1415664"/>
                </a:cubicBezTo>
                <a:lnTo>
                  <a:pt x="5910539" y="1399604"/>
                </a:lnTo>
                <a:lnTo>
                  <a:pt x="5910392" y="1399457"/>
                </a:lnTo>
                <a:lnTo>
                  <a:pt x="5797559" y="1295471"/>
                </a:lnTo>
                <a:lnTo>
                  <a:pt x="5807459" y="1311793"/>
                </a:lnTo>
                <a:cubicBezTo>
                  <a:pt x="5811019" y="1317810"/>
                  <a:pt x="5813844" y="1322812"/>
                  <a:pt x="5815475" y="1326213"/>
                </a:cubicBezTo>
                <a:lnTo>
                  <a:pt x="5822529" y="1336717"/>
                </a:lnTo>
                <a:lnTo>
                  <a:pt x="5847237" y="1359090"/>
                </a:lnTo>
                <a:cubicBezTo>
                  <a:pt x="5863307" y="1374435"/>
                  <a:pt x="5876951" y="1389373"/>
                  <a:pt x="5883615" y="1402766"/>
                </a:cubicBezTo>
                <a:cubicBezTo>
                  <a:pt x="5885048" y="1406857"/>
                  <a:pt x="5884393" y="1411951"/>
                  <a:pt x="5884053" y="1416341"/>
                </a:cubicBezTo>
                <a:lnTo>
                  <a:pt x="5884773" y="1419221"/>
                </a:lnTo>
                <a:lnTo>
                  <a:pt x="5897622" y="1436463"/>
                </a:lnTo>
                <a:lnTo>
                  <a:pt x="5890512" y="1429996"/>
                </a:lnTo>
                <a:lnTo>
                  <a:pt x="5899044" y="1438904"/>
                </a:lnTo>
                <a:lnTo>
                  <a:pt x="5897622" y="1436463"/>
                </a:lnTo>
                <a:cubicBezTo>
                  <a:pt x="5907238" y="1443021"/>
                  <a:pt x="5912851" y="1449237"/>
                  <a:pt x="5915557" y="1453844"/>
                </a:cubicBezTo>
                <a:lnTo>
                  <a:pt x="5915655" y="1455402"/>
                </a:lnTo>
                <a:lnTo>
                  <a:pt x="5935503" y="1474252"/>
                </a:lnTo>
                <a:cubicBezTo>
                  <a:pt x="5955540" y="1493406"/>
                  <a:pt x="5975262" y="1513263"/>
                  <a:pt x="5982712" y="1527029"/>
                </a:cubicBezTo>
                <a:cubicBezTo>
                  <a:pt x="5991456" y="1539132"/>
                  <a:pt x="5983854" y="1556011"/>
                  <a:pt x="5983854" y="1556011"/>
                </a:cubicBezTo>
                <a:cubicBezTo>
                  <a:pt x="5983854" y="1556011"/>
                  <a:pt x="5985815" y="1558931"/>
                  <a:pt x="5989239" y="1562542"/>
                </a:cubicBezTo>
                <a:lnTo>
                  <a:pt x="5995467" y="1567239"/>
                </a:lnTo>
                <a:lnTo>
                  <a:pt x="6002461" y="1576417"/>
                </a:lnTo>
                <a:lnTo>
                  <a:pt x="6001858" y="1578469"/>
                </a:lnTo>
                <a:cubicBezTo>
                  <a:pt x="6002216" y="1579491"/>
                  <a:pt x="6003567" y="1580129"/>
                  <a:pt x="6006266" y="1581409"/>
                </a:cubicBezTo>
                <a:lnTo>
                  <a:pt x="6002461" y="1576417"/>
                </a:lnTo>
                <a:lnTo>
                  <a:pt x="6003400" y="1573226"/>
                </a:lnTo>
                <a:cubicBezTo>
                  <a:pt x="6009133" y="1589593"/>
                  <a:pt x="6020266" y="1608514"/>
                  <a:pt x="6020266" y="1608514"/>
                </a:cubicBezTo>
                <a:lnTo>
                  <a:pt x="6017461" y="1608133"/>
                </a:lnTo>
                <a:lnTo>
                  <a:pt x="6008656" y="1600599"/>
                </a:lnTo>
                <a:cubicBezTo>
                  <a:pt x="5994142" y="1569336"/>
                  <a:pt x="5979870" y="1559929"/>
                  <a:pt x="5976361" y="1563040"/>
                </a:cubicBezTo>
                <a:lnTo>
                  <a:pt x="5977612" y="1566948"/>
                </a:lnTo>
                <a:lnTo>
                  <a:pt x="5975465" y="1564053"/>
                </a:lnTo>
                <a:cubicBezTo>
                  <a:pt x="5968412" y="1554577"/>
                  <a:pt x="5960798" y="1544678"/>
                  <a:pt x="5952749" y="1535442"/>
                </a:cubicBezTo>
                <a:lnTo>
                  <a:pt x="5919437" y="1505428"/>
                </a:lnTo>
                <a:lnTo>
                  <a:pt x="5938776" y="1538896"/>
                </a:lnTo>
                <a:cubicBezTo>
                  <a:pt x="5958219" y="1572081"/>
                  <a:pt x="5977547" y="1605295"/>
                  <a:pt x="5997134" y="1646100"/>
                </a:cubicBezTo>
                <a:cubicBezTo>
                  <a:pt x="5971067" y="1616380"/>
                  <a:pt x="5950715" y="1584914"/>
                  <a:pt x="5930877" y="1552574"/>
                </a:cubicBezTo>
                <a:lnTo>
                  <a:pt x="5896729" y="1499192"/>
                </a:lnTo>
                <a:lnTo>
                  <a:pt x="5888109" y="1497046"/>
                </a:lnTo>
                <a:cubicBezTo>
                  <a:pt x="5872723" y="1486352"/>
                  <a:pt x="5856503" y="1473271"/>
                  <a:pt x="5839249" y="1458846"/>
                </a:cubicBezTo>
                <a:lnTo>
                  <a:pt x="5813655" y="1437347"/>
                </a:lnTo>
                <a:lnTo>
                  <a:pt x="5835222" y="1481022"/>
                </a:lnTo>
                <a:cubicBezTo>
                  <a:pt x="5852627" y="1516551"/>
                  <a:pt x="5867983" y="1549876"/>
                  <a:pt x="5878961" y="1581216"/>
                </a:cubicBezTo>
                <a:lnTo>
                  <a:pt x="5878847" y="1583325"/>
                </a:lnTo>
                <a:lnTo>
                  <a:pt x="5928468" y="1637507"/>
                </a:lnTo>
                <a:cubicBezTo>
                  <a:pt x="5963034" y="1674753"/>
                  <a:pt x="5996898" y="1710868"/>
                  <a:pt x="6030320" y="1746524"/>
                </a:cubicBezTo>
                <a:lnTo>
                  <a:pt x="6044155" y="1761518"/>
                </a:lnTo>
                <a:lnTo>
                  <a:pt x="6022546" y="1753185"/>
                </a:lnTo>
                <a:lnTo>
                  <a:pt x="6014799" y="1750884"/>
                </a:lnTo>
                <a:lnTo>
                  <a:pt x="5970097" y="1705366"/>
                </a:lnTo>
                <a:lnTo>
                  <a:pt x="5960727" y="1695075"/>
                </a:lnTo>
                <a:lnTo>
                  <a:pt x="5958421" y="1696317"/>
                </a:lnTo>
                <a:cubicBezTo>
                  <a:pt x="5958593" y="1695339"/>
                  <a:pt x="5960724" y="1696761"/>
                  <a:pt x="5963953" y="1699604"/>
                </a:cubicBezTo>
                <a:lnTo>
                  <a:pt x="5973508" y="1708906"/>
                </a:lnTo>
                <a:lnTo>
                  <a:pt x="5999165" y="1743164"/>
                </a:lnTo>
                <a:lnTo>
                  <a:pt x="5986404" y="1734789"/>
                </a:lnTo>
                <a:cubicBezTo>
                  <a:pt x="5987201" y="1730227"/>
                  <a:pt x="5987885" y="1726319"/>
                  <a:pt x="5979344" y="1733555"/>
                </a:cubicBezTo>
                <a:cubicBezTo>
                  <a:pt x="5979344" y="1733555"/>
                  <a:pt x="5982603" y="1734124"/>
                  <a:pt x="5986404" y="1734789"/>
                </a:cubicBezTo>
                <a:lnTo>
                  <a:pt x="5980343" y="1743554"/>
                </a:lnTo>
                <a:lnTo>
                  <a:pt x="5949965" y="1711748"/>
                </a:lnTo>
                <a:cubicBezTo>
                  <a:pt x="5946267" y="1698537"/>
                  <a:pt x="5937598" y="1688749"/>
                  <a:pt x="5926577" y="1682906"/>
                </a:cubicBezTo>
                <a:cubicBezTo>
                  <a:pt x="5926577" y="1682906"/>
                  <a:pt x="5928712" y="1667595"/>
                  <a:pt x="5926577" y="1682906"/>
                </a:cubicBezTo>
                <a:cubicBezTo>
                  <a:pt x="5926508" y="1693257"/>
                  <a:pt x="5935461" y="1704061"/>
                  <a:pt x="5949965" y="1711748"/>
                </a:cubicBezTo>
                <a:lnTo>
                  <a:pt x="5976209" y="1748973"/>
                </a:lnTo>
                <a:lnTo>
                  <a:pt x="5955365" y="1737422"/>
                </a:lnTo>
                <a:lnTo>
                  <a:pt x="5946193" y="1733033"/>
                </a:lnTo>
                <a:lnTo>
                  <a:pt x="5872919" y="1642695"/>
                </a:lnTo>
                <a:lnTo>
                  <a:pt x="5887582" y="1677068"/>
                </a:lnTo>
                <a:cubicBezTo>
                  <a:pt x="5934782" y="1759930"/>
                  <a:pt x="6051052" y="1832953"/>
                  <a:pt x="6014341" y="1853497"/>
                </a:cubicBezTo>
                <a:cubicBezTo>
                  <a:pt x="6014341" y="1853497"/>
                  <a:pt x="5982963" y="1829060"/>
                  <a:pt x="5952931" y="1815434"/>
                </a:cubicBezTo>
                <a:lnTo>
                  <a:pt x="5960076" y="1814169"/>
                </a:lnTo>
                <a:lnTo>
                  <a:pt x="5967948" y="1822248"/>
                </a:lnTo>
                <a:cubicBezTo>
                  <a:pt x="5967276" y="1816841"/>
                  <a:pt x="5966940" y="1814138"/>
                  <a:pt x="5965062" y="1813284"/>
                </a:cubicBezTo>
                <a:lnTo>
                  <a:pt x="5960076" y="1814169"/>
                </a:lnTo>
                <a:lnTo>
                  <a:pt x="5946854" y="1800595"/>
                </a:lnTo>
                <a:lnTo>
                  <a:pt x="5941065" y="1786457"/>
                </a:lnTo>
                <a:cubicBezTo>
                  <a:pt x="5936042" y="1779288"/>
                  <a:pt x="5931381" y="1775049"/>
                  <a:pt x="5931381" y="1775049"/>
                </a:cubicBezTo>
                <a:cubicBezTo>
                  <a:pt x="5931381" y="1775049"/>
                  <a:pt x="5890362" y="1787047"/>
                  <a:pt x="5871497" y="1768286"/>
                </a:cubicBezTo>
                <a:cubicBezTo>
                  <a:pt x="5836535" y="1743497"/>
                  <a:pt x="5793365" y="1663330"/>
                  <a:pt x="5760067" y="1609164"/>
                </a:cubicBezTo>
                <a:lnTo>
                  <a:pt x="5745524" y="1586497"/>
                </a:lnTo>
                <a:lnTo>
                  <a:pt x="5717175" y="1561043"/>
                </a:lnTo>
                <a:lnTo>
                  <a:pt x="5712866" y="1560699"/>
                </a:lnTo>
                <a:lnTo>
                  <a:pt x="5711781" y="1560682"/>
                </a:lnTo>
                <a:lnTo>
                  <a:pt x="5719043" y="1568416"/>
                </a:lnTo>
                <a:cubicBezTo>
                  <a:pt x="5740441" y="1592622"/>
                  <a:pt x="5766187" y="1625925"/>
                  <a:pt x="5728133" y="1597676"/>
                </a:cubicBezTo>
                <a:lnTo>
                  <a:pt x="5719883" y="1589780"/>
                </a:lnTo>
                <a:lnTo>
                  <a:pt x="5731366" y="1605966"/>
                </a:lnTo>
                <a:cubicBezTo>
                  <a:pt x="5734637" y="1610605"/>
                  <a:pt x="5737071" y="1614119"/>
                  <a:pt x="5738339" y="1616133"/>
                </a:cubicBezTo>
                <a:lnTo>
                  <a:pt x="5768233" y="1671840"/>
                </a:lnTo>
                <a:lnTo>
                  <a:pt x="5637391" y="1512877"/>
                </a:lnTo>
                <a:lnTo>
                  <a:pt x="5633214" y="1507886"/>
                </a:lnTo>
                <a:lnTo>
                  <a:pt x="5631565" y="1506893"/>
                </a:lnTo>
                <a:lnTo>
                  <a:pt x="5618742" y="1503141"/>
                </a:lnTo>
                <a:lnTo>
                  <a:pt x="5619034" y="1503860"/>
                </a:lnTo>
                <a:lnTo>
                  <a:pt x="5636288" y="1524727"/>
                </a:lnTo>
                <a:cubicBezTo>
                  <a:pt x="5643287" y="1532967"/>
                  <a:pt x="5649246" y="1539804"/>
                  <a:pt x="5651558" y="1542328"/>
                </a:cubicBezTo>
                <a:lnTo>
                  <a:pt x="5656041" y="1547967"/>
                </a:lnTo>
                <a:lnTo>
                  <a:pt x="5652750" y="1543000"/>
                </a:lnTo>
                <a:lnTo>
                  <a:pt x="5694456" y="1594492"/>
                </a:lnTo>
                <a:lnTo>
                  <a:pt x="5795537" y="1722721"/>
                </a:lnTo>
                <a:lnTo>
                  <a:pt x="5797540" y="1726454"/>
                </a:lnTo>
                <a:lnTo>
                  <a:pt x="5828689" y="1765347"/>
                </a:lnTo>
                <a:lnTo>
                  <a:pt x="5739397" y="1673071"/>
                </a:lnTo>
                <a:lnTo>
                  <a:pt x="5737648" y="1671183"/>
                </a:lnTo>
                <a:lnTo>
                  <a:pt x="5733563" y="1665017"/>
                </a:lnTo>
                <a:lnTo>
                  <a:pt x="5724165" y="1656638"/>
                </a:lnTo>
                <a:lnTo>
                  <a:pt x="5701830" y="1632542"/>
                </a:lnTo>
                <a:lnTo>
                  <a:pt x="5695491" y="1628547"/>
                </a:lnTo>
                <a:lnTo>
                  <a:pt x="5672095" y="1600462"/>
                </a:lnTo>
                <a:lnTo>
                  <a:pt x="5631072" y="1556204"/>
                </a:lnTo>
                <a:cubicBezTo>
                  <a:pt x="5596325" y="1518589"/>
                  <a:pt x="5563233" y="1483712"/>
                  <a:pt x="5532687" y="1455767"/>
                </a:cubicBezTo>
                <a:cubicBezTo>
                  <a:pt x="5565483" y="1498249"/>
                  <a:pt x="5602161" y="1542783"/>
                  <a:pt x="5641518" y="1588598"/>
                </a:cubicBezTo>
                <a:lnTo>
                  <a:pt x="5705607" y="1660694"/>
                </a:lnTo>
                <a:lnTo>
                  <a:pt x="5697339" y="1663533"/>
                </a:lnTo>
                <a:lnTo>
                  <a:pt x="5690418" y="1658951"/>
                </a:lnTo>
                <a:lnTo>
                  <a:pt x="5806836" y="1838543"/>
                </a:lnTo>
                <a:lnTo>
                  <a:pt x="5813526" y="1842792"/>
                </a:lnTo>
                <a:cubicBezTo>
                  <a:pt x="5828553" y="1852915"/>
                  <a:pt x="5841594" y="1863369"/>
                  <a:pt x="5833642" y="1864696"/>
                </a:cubicBezTo>
                <a:lnTo>
                  <a:pt x="5818587" y="1856674"/>
                </a:lnTo>
                <a:lnTo>
                  <a:pt x="5854165" y="1911556"/>
                </a:lnTo>
                <a:lnTo>
                  <a:pt x="6028467" y="2159328"/>
                </a:lnTo>
                <a:lnTo>
                  <a:pt x="6014300" y="2148188"/>
                </a:lnTo>
                <a:cubicBezTo>
                  <a:pt x="6009269" y="2144822"/>
                  <a:pt x="6005985" y="2143513"/>
                  <a:pt x="6005151" y="2145090"/>
                </a:cubicBezTo>
                <a:cubicBezTo>
                  <a:pt x="5993171" y="2153658"/>
                  <a:pt x="6090934" y="2259974"/>
                  <a:pt x="6034692" y="2206648"/>
                </a:cubicBezTo>
                <a:lnTo>
                  <a:pt x="6016611" y="2191791"/>
                </a:lnTo>
                <a:lnTo>
                  <a:pt x="6071267" y="2278905"/>
                </a:lnTo>
                <a:cubicBezTo>
                  <a:pt x="6099479" y="2331561"/>
                  <a:pt x="6068336" y="2288739"/>
                  <a:pt x="6040018" y="2249615"/>
                </a:cubicBezTo>
                <a:lnTo>
                  <a:pt x="5997754" y="2194411"/>
                </a:lnTo>
                <a:lnTo>
                  <a:pt x="5996011" y="2186588"/>
                </a:lnTo>
                <a:cubicBezTo>
                  <a:pt x="5989751" y="2168284"/>
                  <a:pt x="5980223" y="2154555"/>
                  <a:pt x="5968191" y="2146811"/>
                </a:cubicBezTo>
                <a:lnTo>
                  <a:pt x="5957195" y="2142956"/>
                </a:lnTo>
                <a:lnTo>
                  <a:pt x="5936774" y="2126173"/>
                </a:lnTo>
                <a:lnTo>
                  <a:pt x="5900967" y="2092965"/>
                </a:lnTo>
                <a:lnTo>
                  <a:pt x="5834397" y="2031230"/>
                </a:lnTo>
                <a:cubicBezTo>
                  <a:pt x="5814183" y="2013094"/>
                  <a:pt x="5760383" y="1938710"/>
                  <a:pt x="5727554" y="1913907"/>
                </a:cubicBezTo>
                <a:cubicBezTo>
                  <a:pt x="5682111" y="1882433"/>
                  <a:pt x="5771818" y="1975798"/>
                  <a:pt x="5780385" y="1987777"/>
                </a:cubicBezTo>
                <a:cubicBezTo>
                  <a:pt x="5864270" y="2078064"/>
                  <a:pt x="5869759" y="2095866"/>
                  <a:pt x="5961699" y="2199103"/>
                </a:cubicBezTo>
                <a:cubicBezTo>
                  <a:pt x="5985626" y="2226653"/>
                  <a:pt x="6006294" y="2246272"/>
                  <a:pt x="6024400" y="2270744"/>
                </a:cubicBezTo>
                <a:cubicBezTo>
                  <a:pt x="6061870" y="2329042"/>
                  <a:pt x="5975876" y="2245092"/>
                  <a:pt x="5954694" y="2226443"/>
                </a:cubicBezTo>
                <a:cubicBezTo>
                  <a:pt x="5925457" y="2194846"/>
                  <a:pt x="5901863" y="2152572"/>
                  <a:pt x="5886807" y="2166963"/>
                </a:cubicBezTo>
                <a:cubicBezTo>
                  <a:pt x="5888346" y="2164051"/>
                  <a:pt x="5900098" y="2181750"/>
                  <a:pt x="5912814" y="2202907"/>
                </a:cubicBezTo>
                <a:lnTo>
                  <a:pt x="5924318" y="2222767"/>
                </a:lnTo>
                <a:lnTo>
                  <a:pt x="5791844" y="2058647"/>
                </a:lnTo>
                <a:cubicBezTo>
                  <a:pt x="5762962" y="2025775"/>
                  <a:pt x="5736952" y="1991276"/>
                  <a:pt x="5712643" y="1955787"/>
                </a:cubicBezTo>
                <a:lnTo>
                  <a:pt x="5661107" y="1874495"/>
                </a:lnTo>
                <a:lnTo>
                  <a:pt x="5639583" y="1862302"/>
                </a:lnTo>
                <a:cubicBezTo>
                  <a:pt x="5576462" y="1822586"/>
                  <a:pt x="5509289" y="1770924"/>
                  <a:pt x="5445631" y="1731589"/>
                </a:cubicBezTo>
                <a:cubicBezTo>
                  <a:pt x="5442715" y="1729064"/>
                  <a:pt x="5433378" y="1723233"/>
                  <a:pt x="5424584" y="1719094"/>
                </a:cubicBezTo>
                <a:lnTo>
                  <a:pt x="5421400" y="1717940"/>
                </a:lnTo>
                <a:lnTo>
                  <a:pt x="5422296" y="1718934"/>
                </a:lnTo>
                <a:lnTo>
                  <a:pt x="5426327" y="1723552"/>
                </a:lnTo>
                <a:lnTo>
                  <a:pt x="5414472" y="1715429"/>
                </a:lnTo>
                <a:lnTo>
                  <a:pt x="5412674" y="1714777"/>
                </a:lnTo>
                <a:cubicBezTo>
                  <a:pt x="5409420" y="1714176"/>
                  <a:pt x="5407173" y="1714623"/>
                  <a:pt x="5406802" y="1716741"/>
                </a:cubicBezTo>
                <a:lnTo>
                  <a:pt x="5443467" y="1743971"/>
                </a:lnTo>
                <a:cubicBezTo>
                  <a:pt x="5481359" y="1767386"/>
                  <a:pt x="5521399" y="1794534"/>
                  <a:pt x="5555346" y="1821288"/>
                </a:cubicBezTo>
                <a:cubicBezTo>
                  <a:pt x="5523776" y="1803344"/>
                  <a:pt x="5490980" y="1781996"/>
                  <a:pt x="5457133" y="1759457"/>
                </a:cubicBezTo>
                <a:lnTo>
                  <a:pt x="5381786" y="1709729"/>
                </a:lnTo>
                <a:lnTo>
                  <a:pt x="5387340" y="1714472"/>
                </a:lnTo>
                <a:lnTo>
                  <a:pt x="5370895" y="1705217"/>
                </a:lnTo>
                <a:lnTo>
                  <a:pt x="5372436" y="1707703"/>
                </a:lnTo>
                <a:lnTo>
                  <a:pt x="5373739" y="1715467"/>
                </a:lnTo>
                <a:lnTo>
                  <a:pt x="5366559" y="1711490"/>
                </a:lnTo>
                <a:lnTo>
                  <a:pt x="5329939" y="1688480"/>
                </a:lnTo>
                <a:lnTo>
                  <a:pt x="5316142" y="1676429"/>
                </a:lnTo>
                <a:lnTo>
                  <a:pt x="5316137" y="1676501"/>
                </a:lnTo>
                <a:cubicBezTo>
                  <a:pt x="5314446" y="1678407"/>
                  <a:pt x="5311091" y="1679623"/>
                  <a:pt x="5305511" y="1679854"/>
                </a:cubicBezTo>
                <a:lnTo>
                  <a:pt x="5293736" y="1676842"/>
                </a:lnTo>
                <a:lnTo>
                  <a:pt x="5294204" y="1677871"/>
                </a:lnTo>
                <a:lnTo>
                  <a:pt x="5291981" y="1676392"/>
                </a:lnTo>
                <a:lnTo>
                  <a:pt x="5289527" y="1675764"/>
                </a:lnTo>
                <a:cubicBezTo>
                  <a:pt x="5284436" y="1672924"/>
                  <a:pt x="5279569" y="1668723"/>
                  <a:pt x="5274881" y="1663514"/>
                </a:cubicBezTo>
                <a:lnTo>
                  <a:pt x="5272547" y="1659920"/>
                </a:lnTo>
                <a:lnTo>
                  <a:pt x="5266705" y="1654424"/>
                </a:lnTo>
                <a:cubicBezTo>
                  <a:pt x="5252605" y="1640891"/>
                  <a:pt x="5236910" y="1625865"/>
                  <a:pt x="5229658" y="1622022"/>
                </a:cubicBezTo>
                <a:cubicBezTo>
                  <a:pt x="5242024" y="1645020"/>
                  <a:pt x="5254821" y="1646612"/>
                  <a:pt x="5274446" y="1672590"/>
                </a:cubicBezTo>
                <a:cubicBezTo>
                  <a:pt x="5274446" y="1672590"/>
                  <a:pt x="5321006" y="1718910"/>
                  <a:pt x="5319230" y="1723161"/>
                </a:cubicBezTo>
                <a:lnTo>
                  <a:pt x="5274527" y="1704660"/>
                </a:lnTo>
                <a:cubicBezTo>
                  <a:pt x="5272753" y="1708911"/>
                  <a:pt x="5386840" y="1844685"/>
                  <a:pt x="5328131" y="1786734"/>
                </a:cubicBezTo>
                <a:cubicBezTo>
                  <a:pt x="5295778" y="1748813"/>
                  <a:pt x="5267134" y="1722379"/>
                  <a:pt x="5232940" y="1699062"/>
                </a:cubicBezTo>
                <a:cubicBezTo>
                  <a:pt x="5215127" y="1685725"/>
                  <a:pt x="5206674" y="1668099"/>
                  <a:pt x="5191567" y="1653763"/>
                </a:cubicBezTo>
                <a:lnTo>
                  <a:pt x="5175731" y="1642308"/>
                </a:lnTo>
                <a:lnTo>
                  <a:pt x="5173970" y="1641649"/>
                </a:lnTo>
                <a:lnTo>
                  <a:pt x="5176612" y="1648658"/>
                </a:lnTo>
                <a:lnTo>
                  <a:pt x="5177637" y="1650124"/>
                </a:lnTo>
                <a:cubicBezTo>
                  <a:pt x="5182143" y="1655547"/>
                  <a:pt x="5188613" y="1662898"/>
                  <a:pt x="5196160" y="1671313"/>
                </a:cubicBezTo>
                <a:lnTo>
                  <a:pt x="5215650" y="1692816"/>
                </a:lnTo>
                <a:lnTo>
                  <a:pt x="5226380" y="1702103"/>
                </a:lnTo>
                <a:cubicBezTo>
                  <a:pt x="5232898" y="1708290"/>
                  <a:pt x="5237430" y="1713773"/>
                  <a:pt x="5237764" y="1718064"/>
                </a:cubicBezTo>
                <a:cubicBezTo>
                  <a:pt x="5241826" y="1720216"/>
                  <a:pt x="5228597" y="1740037"/>
                  <a:pt x="5225118" y="1738191"/>
                </a:cubicBezTo>
                <a:cubicBezTo>
                  <a:pt x="5241260" y="1762327"/>
                  <a:pt x="5268560" y="1771605"/>
                  <a:pt x="5281222" y="1793895"/>
                </a:cubicBezTo>
                <a:cubicBezTo>
                  <a:pt x="5286115" y="1802546"/>
                  <a:pt x="5284340" y="1806799"/>
                  <a:pt x="5284271" y="1817150"/>
                </a:cubicBezTo>
                <a:cubicBezTo>
                  <a:pt x="5291383" y="1842557"/>
                  <a:pt x="5314553" y="1860034"/>
                  <a:pt x="5332754" y="1880931"/>
                </a:cubicBezTo>
                <a:cubicBezTo>
                  <a:pt x="5370000" y="1927505"/>
                  <a:pt x="5409961" y="1959071"/>
                  <a:pt x="5441951" y="2008051"/>
                </a:cubicBezTo>
                <a:cubicBezTo>
                  <a:pt x="5393322" y="1966697"/>
                  <a:pt x="5364744" y="1929912"/>
                  <a:pt x="5316410" y="1887847"/>
                </a:cubicBezTo>
                <a:cubicBezTo>
                  <a:pt x="5301908" y="1880160"/>
                  <a:pt x="5282283" y="1854180"/>
                  <a:pt x="5255414" y="1823492"/>
                </a:cubicBezTo>
                <a:cubicBezTo>
                  <a:pt x="5251362" y="1820046"/>
                  <a:pt x="5243737" y="1812002"/>
                  <a:pt x="5235138" y="1802846"/>
                </a:cubicBezTo>
                <a:lnTo>
                  <a:pt x="5216823" y="1783694"/>
                </a:lnTo>
                <a:lnTo>
                  <a:pt x="5251020" y="1833603"/>
                </a:lnTo>
                <a:lnTo>
                  <a:pt x="5250051" y="1836110"/>
                </a:lnTo>
                <a:lnTo>
                  <a:pt x="5247618" y="1841362"/>
                </a:lnTo>
                <a:lnTo>
                  <a:pt x="5253791" y="1849462"/>
                </a:lnTo>
                <a:cubicBezTo>
                  <a:pt x="5254643" y="1852512"/>
                  <a:pt x="5254109" y="1856340"/>
                  <a:pt x="5253361" y="1859405"/>
                </a:cubicBezTo>
                <a:lnTo>
                  <a:pt x="5252105" y="1863352"/>
                </a:lnTo>
                <a:lnTo>
                  <a:pt x="5267378" y="1877290"/>
                </a:lnTo>
                <a:lnTo>
                  <a:pt x="5274945" y="1884517"/>
                </a:lnTo>
                <a:lnTo>
                  <a:pt x="5275801" y="1888381"/>
                </a:lnTo>
                <a:lnTo>
                  <a:pt x="5274253" y="1893508"/>
                </a:lnTo>
                <a:lnTo>
                  <a:pt x="5274565" y="1893906"/>
                </a:lnTo>
                <a:cubicBezTo>
                  <a:pt x="5283061" y="1902411"/>
                  <a:pt x="5291962" y="1909942"/>
                  <a:pt x="5299919" y="1917190"/>
                </a:cubicBezTo>
                <a:cubicBezTo>
                  <a:pt x="5310872" y="1933382"/>
                  <a:pt x="5345068" y="1956700"/>
                  <a:pt x="5342931" y="1972012"/>
                </a:cubicBezTo>
                <a:cubicBezTo>
                  <a:pt x="5340793" y="1987323"/>
                  <a:pt x="5323023" y="1945014"/>
                  <a:pt x="5328427" y="1964325"/>
                </a:cubicBezTo>
                <a:cubicBezTo>
                  <a:pt x="5335538" y="1989732"/>
                  <a:pt x="5372782" y="2036304"/>
                  <a:pt x="5324516" y="1983889"/>
                </a:cubicBezTo>
                <a:cubicBezTo>
                  <a:pt x="5305859" y="1965778"/>
                  <a:pt x="5293442" y="1950973"/>
                  <a:pt x="5279820" y="1936288"/>
                </a:cubicBezTo>
                <a:lnTo>
                  <a:pt x="5275757" y="1932213"/>
                </a:lnTo>
                <a:lnTo>
                  <a:pt x="5298255" y="1982653"/>
                </a:lnTo>
                <a:lnTo>
                  <a:pt x="5233620" y="1900524"/>
                </a:lnTo>
                <a:lnTo>
                  <a:pt x="5235426" y="1904040"/>
                </a:lnTo>
                <a:cubicBezTo>
                  <a:pt x="5246810" y="1921874"/>
                  <a:pt x="5268027" y="1947642"/>
                  <a:pt x="5282959" y="1966177"/>
                </a:cubicBezTo>
                <a:lnTo>
                  <a:pt x="5285430" y="1969372"/>
                </a:lnTo>
                <a:lnTo>
                  <a:pt x="5231426" y="1937052"/>
                </a:lnTo>
                <a:lnTo>
                  <a:pt x="5298312" y="1986884"/>
                </a:lnTo>
                <a:lnTo>
                  <a:pt x="5303536" y="2001332"/>
                </a:lnTo>
                <a:cubicBezTo>
                  <a:pt x="5303928" y="2008193"/>
                  <a:pt x="5289906" y="1990861"/>
                  <a:pt x="5277969" y="1979991"/>
                </a:cubicBezTo>
                <a:lnTo>
                  <a:pt x="5293684" y="2001585"/>
                </a:lnTo>
                <a:lnTo>
                  <a:pt x="5303618" y="2007625"/>
                </a:lnTo>
                <a:lnTo>
                  <a:pt x="5308886" y="2012609"/>
                </a:lnTo>
                <a:lnTo>
                  <a:pt x="5298255" y="1982653"/>
                </a:lnTo>
                <a:cubicBezTo>
                  <a:pt x="5347150" y="2015042"/>
                  <a:pt x="5354036" y="2041972"/>
                  <a:pt x="5345258" y="2047343"/>
                </a:cubicBezTo>
                <a:cubicBezTo>
                  <a:pt x="5340868" y="2050027"/>
                  <a:pt x="5332560" y="2047322"/>
                  <a:pt x="5323629" y="2037212"/>
                </a:cubicBezTo>
                <a:lnTo>
                  <a:pt x="5312220" y="2019427"/>
                </a:lnTo>
                <a:lnTo>
                  <a:pt x="5314426" y="2024666"/>
                </a:lnTo>
                <a:lnTo>
                  <a:pt x="5310303" y="2024422"/>
                </a:lnTo>
                <a:lnTo>
                  <a:pt x="5318664" y="2035911"/>
                </a:lnTo>
                <a:cubicBezTo>
                  <a:pt x="5361874" y="2088350"/>
                  <a:pt x="5410867" y="2132656"/>
                  <a:pt x="5449790" y="2189639"/>
                </a:cubicBezTo>
                <a:lnTo>
                  <a:pt x="5459148" y="2202135"/>
                </a:lnTo>
                <a:lnTo>
                  <a:pt x="5458343" y="2201712"/>
                </a:lnTo>
                <a:cubicBezTo>
                  <a:pt x="5445989" y="2195522"/>
                  <a:pt x="5409467" y="2164287"/>
                  <a:pt x="5390050" y="2156864"/>
                </a:cubicBezTo>
                <a:cubicBezTo>
                  <a:pt x="5363573" y="2148205"/>
                  <a:pt x="5420197" y="2182953"/>
                  <a:pt x="5426031" y="2188004"/>
                </a:cubicBezTo>
                <a:cubicBezTo>
                  <a:pt x="5439372" y="2196548"/>
                  <a:pt x="5449700" y="2203516"/>
                  <a:pt x="5458612" y="2209786"/>
                </a:cubicBezTo>
                <a:lnTo>
                  <a:pt x="5472452" y="2219899"/>
                </a:lnTo>
                <a:lnTo>
                  <a:pt x="5506782" y="2265734"/>
                </a:lnTo>
                <a:lnTo>
                  <a:pt x="5502750" y="2267905"/>
                </a:lnTo>
                <a:cubicBezTo>
                  <a:pt x="5502922" y="2266927"/>
                  <a:pt x="5505052" y="2268348"/>
                  <a:pt x="5508281" y="2271191"/>
                </a:cubicBezTo>
                <a:lnTo>
                  <a:pt x="5517838" y="2280496"/>
                </a:lnTo>
                <a:lnTo>
                  <a:pt x="5543495" y="2314753"/>
                </a:lnTo>
                <a:lnTo>
                  <a:pt x="5530733" y="2306377"/>
                </a:lnTo>
                <a:cubicBezTo>
                  <a:pt x="5531531" y="2301817"/>
                  <a:pt x="5532214" y="2297906"/>
                  <a:pt x="5523674" y="2305143"/>
                </a:cubicBezTo>
                <a:cubicBezTo>
                  <a:pt x="5523674" y="2305143"/>
                  <a:pt x="5526932" y="2305714"/>
                  <a:pt x="5530733" y="2306377"/>
                </a:cubicBezTo>
                <a:lnTo>
                  <a:pt x="5525679" y="2313689"/>
                </a:lnTo>
                <a:lnTo>
                  <a:pt x="5564647" y="2351471"/>
                </a:lnTo>
                <a:cubicBezTo>
                  <a:pt x="5732206" y="2490694"/>
                  <a:pt x="5901246" y="2647720"/>
                  <a:pt x="6051076" y="2799795"/>
                </a:cubicBezTo>
                <a:cubicBezTo>
                  <a:pt x="6088725" y="2838051"/>
                  <a:pt x="6125169" y="2870163"/>
                  <a:pt x="6152477" y="2903376"/>
                </a:cubicBezTo>
                <a:lnTo>
                  <a:pt x="6178847" y="2944418"/>
                </a:lnTo>
                <a:lnTo>
                  <a:pt x="6160419" y="2925952"/>
                </a:lnTo>
                <a:cubicBezTo>
                  <a:pt x="6146487" y="2911320"/>
                  <a:pt x="6135083" y="2897485"/>
                  <a:pt x="6138221" y="2894137"/>
                </a:cubicBezTo>
                <a:cubicBezTo>
                  <a:pt x="6121796" y="2904948"/>
                  <a:pt x="6198557" y="3003111"/>
                  <a:pt x="6191615" y="2989266"/>
                </a:cubicBezTo>
                <a:lnTo>
                  <a:pt x="6194314" y="2992847"/>
                </a:lnTo>
                <a:lnTo>
                  <a:pt x="6199074" y="3013556"/>
                </a:lnTo>
                <a:lnTo>
                  <a:pt x="6199115" y="3013778"/>
                </a:lnTo>
                <a:lnTo>
                  <a:pt x="6197321" y="3012114"/>
                </a:lnTo>
                <a:lnTo>
                  <a:pt x="6132757" y="2951506"/>
                </a:lnTo>
                <a:lnTo>
                  <a:pt x="6104817" y="2916142"/>
                </a:lnTo>
                <a:cubicBezTo>
                  <a:pt x="6066097" y="2866235"/>
                  <a:pt x="6020074" y="2804618"/>
                  <a:pt x="5986095" y="2757829"/>
                </a:cubicBezTo>
                <a:cubicBezTo>
                  <a:pt x="5957984" y="2725190"/>
                  <a:pt x="5902324" y="2660435"/>
                  <a:pt x="5941455" y="2715984"/>
                </a:cubicBezTo>
                <a:cubicBezTo>
                  <a:pt x="5986367" y="2787175"/>
                  <a:pt x="6024902" y="2830569"/>
                  <a:pt x="6069274" y="2885037"/>
                </a:cubicBezTo>
                <a:lnTo>
                  <a:pt x="6089774" y="2911161"/>
                </a:lnTo>
                <a:lnTo>
                  <a:pt x="6033180" y="2858037"/>
                </a:lnTo>
                <a:lnTo>
                  <a:pt x="5962974" y="2762364"/>
                </a:lnTo>
                <a:cubicBezTo>
                  <a:pt x="5917357" y="2707024"/>
                  <a:pt x="5938632" y="2745837"/>
                  <a:pt x="5960045" y="2772199"/>
                </a:cubicBezTo>
                <a:cubicBezTo>
                  <a:pt x="5988051" y="2818368"/>
                  <a:pt x="5973681" y="2792321"/>
                  <a:pt x="5991190" y="2815021"/>
                </a:cubicBezTo>
                <a:lnTo>
                  <a:pt x="6001426" y="2828230"/>
                </a:lnTo>
                <a:lnTo>
                  <a:pt x="5919902" y="2751706"/>
                </a:lnTo>
                <a:cubicBezTo>
                  <a:pt x="5827881" y="2665171"/>
                  <a:pt x="5736599" y="2579227"/>
                  <a:pt x="5646926" y="2494842"/>
                </a:cubicBezTo>
                <a:cubicBezTo>
                  <a:pt x="5602484" y="2462072"/>
                  <a:pt x="5559702" y="2413598"/>
                  <a:pt x="5509891" y="2376251"/>
                </a:cubicBezTo>
                <a:lnTo>
                  <a:pt x="5462884" y="2347010"/>
                </a:lnTo>
                <a:lnTo>
                  <a:pt x="5459007" y="2350007"/>
                </a:lnTo>
                <a:cubicBezTo>
                  <a:pt x="5458581" y="2352006"/>
                  <a:pt x="5457674" y="2354018"/>
                  <a:pt x="5450783" y="2354215"/>
                </a:cubicBezTo>
                <a:cubicBezTo>
                  <a:pt x="5445765" y="2352372"/>
                  <a:pt x="5436277" y="2348507"/>
                  <a:pt x="5425465" y="2344184"/>
                </a:cubicBezTo>
                <a:lnTo>
                  <a:pt x="5413389" y="2339542"/>
                </a:lnTo>
                <a:lnTo>
                  <a:pt x="5411813" y="2340540"/>
                </a:lnTo>
                <a:cubicBezTo>
                  <a:pt x="5410803" y="2342703"/>
                  <a:pt x="5410960" y="2345565"/>
                  <a:pt x="5412100" y="2348992"/>
                </a:cubicBezTo>
                <a:lnTo>
                  <a:pt x="5416434" y="2356572"/>
                </a:lnTo>
                <a:lnTo>
                  <a:pt x="5467588" y="2377560"/>
                </a:lnTo>
                <a:cubicBezTo>
                  <a:pt x="5484499" y="2385350"/>
                  <a:pt x="5501850" y="2394120"/>
                  <a:pt x="5524525" y="2405715"/>
                </a:cubicBezTo>
                <a:cubicBezTo>
                  <a:pt x="5548699" y="2421569"/>
                  <a:pt x="5528173" y="2417523"/>
                  <a:pt x="5503578" y="2406314"/>
                </a:cubicBezTo>
                <a:cubicBezTo>
                  <a:pt x="5493543" y="2402629"/>
                  <a:pt x="5493412" y="2398001"/>
                  <a:pt x="5472903" y="2394616"/>
                </a:cubicBezTo>
                <a:lnTo>
                  <a:pt x="5461991" y="2394178"/>
                </a:lnTo>
                <a:lnTo>
                  <a:pt x="5484308" y="2412289"/>
                </a:lnTo>
                <a:cubicBezTo>
                  <a:pt x="5503973" y="2422446"/>
                  <a:pt x="5524481" y="2426518"/>
                  <a:pt x="5541155" y="2439321"/>
                </a:cubicBezTo>
                <a:cubicBezTo>
                  <a:pt x="5588934" y="2468163"/>
                  <a:pt x="5638376" y="2523991"/>
                  <a:pt x="5690708" y="2571031"/>
                </a:cubicBezTo>
                <a:cubicBezTo>
                  <a:pt x="5779982" y="2646729"/>
                  <a:pt x="5871562" y="2731054"/>
                  <a:pt x="5953914" y="2811991"/>
                </a:cubicBezTo>
                <a:cubicBezTo>
                  <a:pt x="5995309" y="2852707"/>
                  <a:pt x="6032249" y="2881363"/>
                  <a:pt x="6041076" y="2922464"/>
                </a:cubicBezTo>
                <a:lnTo>
                  <a:pt x="6041116" y="2922573"/>
                </a:lnTo>
                <a:lnTo>
                  <a:pt x="6040143" y="2921678"/>
                </a:lnTo>
                <a:cubicBezTo>
                  <a:pt x="5939644" y="2828587"/>
                  <a:pt x="5838775" y="2734746"/>
                  <a:pt x="5741412" y="2644234"/>
                </a:cubicBezTo>
                <a:cubicBezTo>
                  <a:pt x="5710349" y="2620126"/>
                  <a:pt x="5678079" y="2582764"/>
                  <a:pt x="5641014" y="2561613"/>
                </a:cubicBezTo>
                <a:cubicBezTo>
                  <a:pt x="5628439" y="2556093"/>
                  <a:pt x="5622166" y="2554990"/>
                  <a:pt x="5620372" y="2556890"/>
                </a:cubicBezTo>
                <a:lnTo>
                  <a:pt x="5625437" y="2567710"/>
                </a:lnTo>
                <a:lnTo>
                  <a:pt x="5660104" y="2602681"/>
                </a:lnTo>
                <a:lnTo>
                  <a:pt x="5663216" y="2605859"/>
                </a:lnTo>
                <a:lnTo>
                  <a:pt x="5675746" y="2616941"/>
                </a:lnTo>
                <a:cubicBezTo>
                  <a:pt x="5728011" y="2671084"/>
                  <a:pt x="5785853" y="2721413"/>
                  <a:pt x="5841088" y="2779419"/>
                </a:cubicBezTo>
                <a:cubicBezTo>
                  <a:pt x="5850208" y="2791436"/>
                  <a:pt x="5843076" y="2786696"/>
                  <a:pt x="5831962" y="2777391"/>
                </a:cubicBezTo>
                <a:lnTo>
                  <a:pt x="5814511" y="2762121"/>
                </a:lnTo>
                <a:lnTo>
                  <a:pt x="5818726" y="2770056"/>
                </a:lnTo>
                <a:cubicBezTo>
                  <a:pt x="5822339" y="2785691"/>
                  <a:pt x="5753471" y="2721860"/>
                  <a:pt x="5731475" y="2701556"/>
                </a:cubicBezTo>
                <a:lnTo>
                  <a:pt x="5614440" y="2600646"/>
                </a:lnTo>
                <a:lnTo>
                  <a:pt x="5622220" y="2616427"/>
                </a:lnTo>
                <a:cubicBezTo>
                  <a:pt x="5625813" y="2623713"/>
                  <a:pt x="5629086" y="2630356"/>
                  <a:pt x="5630355" y="2632925"/>
                </a:cubicBezTo>
                <a:cubicBezTo>
                  <a:pt x="5643105" y="2645819"/>
                  <a:pt x="5651205" y="2649283"/>
                  <a:pt x="5662275" y="2656612"/>
                </a:cubicBezTo>
                <a:cubicBezTo>
                  <a:pt x="5664811" y="2661755"/>
                  <a:pt x="5666840" y="2680998"/>
                  <a:pt x="5680868" y="2694326"/>
                </a:cubicBezTo>
                <a:cubicBezTo>
                  <a:pt x="5693617" y="2707218"/>
                  <a:pt x="5733217" y="2733511"/>
                  <a:pt x="5754417" y="2763548"/>
                </a:cubicBezTo>
                <a:cubicBezTo>
                  <a:pt x="5790901" y="2811618"/>
                  <a:pt x="5722424" y="2752681"/>
                  <a:pt x="5709253" y="2738933"/>
                </a:cubicBezTo>
                <a:cubicBezTo>
                  <a:pt x="5687544" y="2722998"/>
                  <a:pt x="5669725" y="2699819"/>
                  <a:pt x="5659089" y="2691212"/>
                </a:cubicBezTo>
                <a:cubicBezTo>
                  <a:pt x="5651410" y="2688603"/>
                  <a:pt x="5640268" y="2694097"/>
                  <a:pt x="5630054" y="2686349"/>
                </a:cubicBezTo>
                <a:cubicBezTo>
                  <a:pt x="5612578" y="2677917"/>
                  <a:pt x="5588892" y="2653101"/>
                  <a:pt x="5564262" y="2624756"/>
                </a:cubicBezTo>
                <a:lnTo>
                  <a:pt x="5493070" y="2542265"/>
                </a:lnTo>
                <a:lnTo>
                  <a:pt x="5494814" y="2543908"/>
                </a:lnTo>
                <a:lnTo>
                  <a:pt x="5498823" y="2547787"/>
                </a:lnTo>
                <a:cubicBezTo>
                  <a:pt x="5499578" y="2548492"/>
                  <a:pt x="5499191" y="2548077"/>
                  <a:pt x="5497961" y="2546869"/>
                </a:cubicBezTo>
                <a:lnTo>
                  <a:pt x="5494814" y="2543908"/>
                </a:lnTo>
                <a:lnTo>
                  <a:pt x="5492821" y="2541977"/>
                </a:lnTo>
                <a:lnTo>
                  <a:pt x="5493070" y="2542265"/>
                </a:lnTo>
                <a:lnTo>
                  <a:pt x="5482936" y="2532732"/>
                </a:lnTo>
                <a:cubicBezTo>
                  <a:pt x="5469436" y="2520478"/>
                  <a:pt x="5452208" y="2506063"/>
                  <a:pt x="5450687" y="2510542"/>
                </a:cubicBezTo>
                <a:cubicBezTo>
                  <a:pt x="5442934" y="2520755"/>
                  <a:pt x="5503385" y="2563405"/>
                  <a:pt x="5503385" y="2563405"/>
                </a:cubicBezTo>
                <a:cubicBezTo>
                  <a:pt x="5561577" y="2627412"/>
                  <a:pt x="5611738" y="2675133"/>
                  <a:pt x="5666973" y="2733140"/>
                </a:cubicBezTo>
                <a:cubicBezTo>
                  <a:pt x="5680144" y="2746890"/>
                  <a:pt x="5690710" y="2768317"/>
                  <a:pt x="5708950" y="2792354"/>
                </a:cubicBezTo>
                <a:cubicBezTo>
                  <a:pt x="5734872" y="2818996"/>
                  <a:pt x="5751086" y="2823788"/>
                  <a:pt x="5756506" y="2847754"/>
                </a:cubicBezTo>
                <a:cubicBezTo>
                  <a:pt x="5758536" y="2866997"/>
                  <a:pt x="5743106" y="2874602"/>
                  <a:pt x="5748177" y="2884889"/>
                </a:cubicBezTo>
                <a:cubicBezTo>
                  <a:pt x="5761275" y="2911458"/>
                  <a:pt x="5834898" y="2967860"/>
                  <a:pt x="5861675" y="2994080"/>
                </a:cubicBezTo>
                <a:lnTo>
                  <a:pt x="5981521" y="3109920"/>
                </a:lnTo>
                <a:lnTo>
                  <a:pt x="5981073" y="3112569"/>
                </a:lnTo>
                <a:lnTo>
                  <a:pt x="5978976" y="3121436"/>
                </a:lnTo>
                <a:lnTo>
                  <a:pt x="5901688" y="3051199"/>
                </a:lnTo>
                <a:cubicBezTo>
                  <a:pt x="5833500" y="2988257"/>
                  <a:pt x="5763559" y="2923651"/>
                  <a:pt x="5686799" y="2855481"/>
                </a:cubicBezTo>
                <a:cubicBezTo>
                  <a:pt x="5674049" y="2842589"/>
                  <a:pt x="5640450" y="2813338"/>
                  <a:pt x="5603037" y="2778511"/>
                </a:cubicBezTo>
                <a:cubicBezTo>
                  <a:pt x="5589865" y="2764761"/>
                  <a:pt x="5487004" y="2664177"/>
                  <a:pt x="5537094" y="2724716"/>
                </a:cubicBezTo>
                <a:cubicBezTo>
                  <a:pt x="5584216" y="2781395"/>
                  <a:pt x="5505174" y="2701033"/>
                  <a:pt x="5494960" y="2693282"/>
                </a:cubicBezTo>
                <a:cubicBezTo>
                  <a:pt x="5490909" y="2691550"/>
                  <a:pt x="5481625" y="2689467"/>
                  <a:pt x="5473028" y="2688779"/>
                </a:cubicBezTo>
                <a:lnTo>
                  <a:pt x="5469966" y="2688838"/>
                </a:lnTo>
                <a:lnTo>
                  <a:pt x="5470940" y="2689812"/>
                </a:lnTo>
                <a:lnTo>
                  <a:pt x="5465359" y="2689615"/>
                </a:lnTo>
                <a:lnTo>
                  <a:pt x="5462689" y="2688994"/>
                </a:lnTo>
                <a:lnTo>
                  <a:pt x="5462672" y="2688983"/>
                </a:lnTo>
                <a:lnTo>
                  <a:pt x="5461388" y="2689007"/>
                </a:lnTo>
                <a:cubicBezTo>
                  <a:pt x="5458171" y="2689578"/>
                  <a:pt x="5455867" y="2690713"/>
                  <a:pt x="5455216" y="2692632"/>
                </a:cubicBezTo>
                <a:cubicBezTo>
                  <a:pt x="5457752" y="2697774"/>
                  <a:pt x="5571250" y="2806966"/>
                  <a:pt x="5584421" y="2820716"/>
                </a:cubicBezTo>
                <a:cubicBezTo>
                  <a:pt x="5615413" y="2857646"/>
                  <a:pt x="5645148" y="2889865"/>
                  <a:pt x="5665925" y="2919045"/>
                </a:cubicBezTo>
                <a:cubicBezTo>
                  <a:pt x="5668460" y="2924187"/>
                  <a:pt x="5671346" y="2943009"/>
                  <a:pt x="5673882" y="2948152"/>
                </a:cubicBezTo>
                <a:cubicBezTo>
                  <a:pt x="5702688" y="2993614"/>
                  <a:pt x="5787101" y="3030842"/>
                  <a:pt x="5773351" y="3044014"/>
                </a:cubicBezTo>
                <a:cubicBezTo>
                  <a:pt x="5773351" y="3044014"/>
                  <a:pt x="5755457" y="3033657"/>
                  <a:pt x="5740102" y="3028443"/>
                </a:cubicBezTo>
                <a:lnTo>
                  <a:pt x="5742939" y="3027514"/>
                </a:lnTo>
                <a:lnTo>
                  <a:pt x="5747782" y="3031050"/>
                </a:lnTo>
                <a:cubicBezTo>
                  <a:pt x="5746513" y="3028479"/>
                  <a:pt x="5745880" y="3027193"/>
                  <a:pt x="5744919" y="3026866"/>
                </a:cubicBezTo>
                <a:lnTo>
                  <a:pt x="5742939" y="3027514"/>
                </a:lnTo>
                <a:lnTo>
                  <a:pt x="5734807" y="3021574"/>
                </a:lnTo>
                <a:lnTo>
                  <a:pt x="5729760" y="3015031"/>
                </a:lnTo>
                <a:cubicBezTo>
                  <a:pt x="5726307" y="3011804"/>
                  <a:pt x="5723538" y="3009972"/>
                  <a:pt x="5723538" y="3009972"/>
                </a:cubicBezTo>
                <a:cubicBezTo>
                  <a:pt x="5723538" y="3009972"/>
                  <a:pt x="5708110" y="3017578"/>
                  <a:pt x="5696616" y="3009393"/>
                </a:cubicBezTo>
                <a:cubicBezTo>
                  <a:pt x="5670621" y="2995573"/>
                  <a:pt x="5620533" y="2935030"/>
                  <a:pt x="5599681" y="2918672"/>
                </a:cubicBezTo>
                <a:lnTo>
                  <a:pt x="5592132" y="2916879"/>
                </a:lnTo>
                <a:lnTo>
                  <a:pt x="5593886" y="2924310"/>
                </a:lnTo>
                <a:cubicBezTo>
                  <a:pt x="5592970" y="2934427"/>
                  <a:pt x="5589919" y="2943260"/>
                  <a:pt x="5585969" y="2951144"/>
                </a:cubicBezTo>
                <a:lnTo>
                  <a:pt x="5585658" y="2951641"/>
                </a:lnTo>
                <a:lnTo>
                  <a:pt x="5715135" y="3079108"/>
                </a:lnTo>
                <a:lnTo>
                  <a:pt x="5955295" y="3302714"/>
                </a:lnTo>
                <a:lnTo>
                  <a:pt x="5956892" y="3310116"/>
                </a:lnTo>
                <a:lnTo>
                  <a:pt x="5950534" y="3316888"/>
                </a:lnTo>
                <a:lnTo>
                  <a:pt x="5920324" y="3289730"/>
                </a:lnTo>
                <a:cubicBezTo>
                  <a:pt x="5892630" y="3264894"/>
                  <a:pt x="5864559" y="3240908"/>
                  <a:pt x="5834334" y="3219583"/>
                </a:cubicBezTo>
                <a:cubicBezTo>
                  <a:pt x="5823769" y="3198155"/>
                  <a:pt x="5809741" y="3184829"/>
                  <a:pt x="5796919" y="3184756"/>
                </a:cubicBezTo>
                <a:cubicBezTo>
                  <a:pt x="5778099" y="3187641"/>
                  <a:pt x="5796919" y="3184756"/>
                  <a:pt x="5796919" y="3184756"/>
                </a:cubicBezTo>
                <a:cubicBezTo>
                  <a:pt x="5804947" y="3201042"/>
                  <a:pt x="5817697" y="3213933"/>
                  <a:pt x="5834334" y="3219583"/>
                </a:cubicBezTo>
                <a:cubicBezTo>
                  <a:pt x="5854496" y="3244272"/>
                  <a:pt x="5875685" y="3266722"/>
                  <a:pt x="5897401" y="3288045"/>
                </a:cubicBezTo>
                <a:lnTo>
                  <a:pt x="5946393" y="3333691"/>
                </a:lnTo>
                <a:lnTo>
                  <a:pt x="5937030" y="3338021"/>
                </a:lnTo>
                <a:lnTo>
                  <a:pt x="5930778" y="3339000"/>
                </a:lnTo>
                <a:lnTo>
                  <a:pt x="5904308" y="3316136"/>
                </a:lnTo>
                <a:cubicBezTo>
                  <a:pt x="5842539" y="3261086"/>
                  <a:pt x="5780773" y="3206035"/>
                  <a:pt x="5715040" y="3152670"/>
                </a:cubicBezTo>
                <a:cubicBezTo>
                  <a:pt x="5666110" y="3113931"/>
                  <a:pt x="5623839" y="3068712"/>
                  <a:pt x="5580925" y="3023811"/>
                </a:cubicBezTo>
                <a:lnTo>
                  <a:pt x="5559754" y="3002478"/>
                </a:lnTo>
                <a:lnTo>
                  <a:pt x="5559395" y="3005394"/>
                </a:lnTo>
                <a:cubicBezTo>
                  <a:pt x="5577385" y="3058734"/>
                  <a:pt x="5718135" y="3160728"/>
                  <a:pt x="5766893" y="3209967"/>
                </a:cubicBezTo>
                <a:lnTo>
                  <a:pt x="5985768" y="3427137"/>
                </a:lnTo>
                <a:lnTo>
                  <a:pt x="5983638" y="3432889"/>
                </a:lnTo>
                <a:lnTo>
                  <a:pt x="5975160" y="3452273"/>
                </a:lnTo>
                <a:lnTo>
                  <a:pt x="5832101" y="3321731"/>
                </a:lnTo>
                <a:cubicBezTo>
                  <a:pt x="5769202" y="3263108"/>
                  <a:pt x="5705499" y="3203707"/>
                  <a:pt x="5639677" y="3143176"/>
                </a:cubicBezTo>
                <a:lnTo>
                  <a:pt x="5481668" y="3000430"/>
                </a:lnTo>
                <a:lnTo>
                  <a:pt x="5482029" y="3001392"/>
                </a:lnTo>
                <a:cubicBezTo>
                  <a:pt x="5478230" y="3001704"/>
                  <a:pt x="5447146" y="2977489"/>
                  <a:pt x="5427151" y="2970700"/>
                </a:cubicBezTo>
                <a:cubicBezTo>
                  <a:pt x="5402837" y="2962445"/>
                  <a:pt x="5456536" y="2989244"/>
                  <a:pt x="5437714" y="2992129"/>
                </a:cubicBezTo>
                <a:cubicBezTo>
                  <a:pt x="5418894" y="2995014"/>
                  <a:pt x="5387552" y="2944409"/>
                  <a:pt x="5366701" y="2928051"/>
                </a:cubicBezTo>
                <a:cubicBezTo>
                  <a:pt x="5347601" y="2904437"/>
                  <a:pt x="5326824" y="2875258"/>
                  <a:pt x="5298296" y="2856295"/>
                </a:cubicBezTo>
                <a:cubicBezTo>
                  <a:pt x="5298296" y="2856295"/>
                  <a:pt x="5287155" y="2861789"/>
                  <a:pt x="5279476" y="2859179"/>
                </a:cubicBezTo>
                <a:cubicBezTo>
                  <a:pt x="5268840" y="2850572"/>
                  <a:pt x="5208462" y="2795102"/>
                  <a:pt x="5195290" y="2781351"/>
                </a:cubicBezTo>
                <a:cubicBezTo>
                  <a:pt x="5115670" y="2727909"/>
                  <a:pt x="5229167" y="2837102"/>
                  <a:pt x="5247411" y="2861137"/>
                </a:cubicBezTo>
                <a:lnTo>
                  <a:pt x="5291395" y="2904460"/>
                </a:lnTo>
                <a:lnTo>
                  <a:pt x="5318363" y="2924485"/>
                </a:lnTo>
                <a:cubicBezTo>
                  <a:pt x="5329129" y="2933076"/>
                  <a:pt x="5339688" y="2942305"/>
                  <a:pt x="5349976" y="2952700"/>
                </a:cubicBezTo>
                <a:lnTo>
                  <a:pt x="5320006" y="2934885"/>
                </a:lnTo>
                <a:lnTo>
                  <a:pt x="5331523" y="2951786"/>
                </a:lnTo>
                <a:cubicBezTo>
                  <a:pt x="5387106" y="3023471"/>
                  <a:pt x="5434734" y="3066048"/>
                  <a:pt x="5489463" y="3138158"/>
                </a:cubicBezTo>
                <a:cubicBezTo>
                  <a:pt x="5426476" y="3090364"/>
                  <a:pt x="5384500" y="3031149"/>
                  <a:pt x="5324123" y="2975679"/>
                </a:cubicBezTo>
                <a:cubicBezTo>
                  <a:pt x="5296921" y="2948599"/>
                  <a:pt x="5273609" y="2914278"/>
                  <a:pt x="5241616" y="2903414"/>
                </a:cubicBezTo>
                <a:cubicBezTo>
                  <a:pt x="5228793" y="2903342"/>
                  <a:pt x="5223652" y="2905880"/>
                  <a:pt x="5212580" y="2898550"/>
                </a:cubicBezTo>
                <a:cubicBezTo>
                  <a:pt x="5191184" y="2884329"/>
                  <a:pt x="5178270" y="2858132"/>
                  <a:pt x="5160045" y="2835753"/>
                </a:cubicBezTo>
                <a:lnTo>
                  <a:pt x="5144803" y="2820498"/>
                </a:lnTo>
                <a:lnTo>
                  <a:pt x="5139182" y="2816151"/>
                </a:lnTo>
                <a:lnTo>
                  <a:pt x="5137269" y="2821093"/>
                </a:lnTo>
                <a:lnTo>
                  <a:pt x="5135394" y="2822907"/>
                </a:lnTo>
                <a:lnTo>
                  <a:pt x="5136485" y="2824005"/>
                </a:lnTo>
                <a:cubicBezTo>
                  <a:pt x="5176602" y="2864324"/>
                  <a:pt x="5211317" y="2899195"/>
                  <a:pt x="5220177" y="2908958"/>
                </a:cubicBezTo>
                <a:lnTo>
                  <a:pt x="5224178" y="2914111"/>
                </a:lnTo>
                <a:lnTo>
                  <a:pt x="5238999" y="2925591"/>
                </a:lnTo>
                <a:cubicBezTo>
                  <a:pt x="5242932" y="2929475"/>
                  <a:pt x="5245499" y="2933368"/>
                  <a:pt x="5245742" y="2937225"/>
                </a:cubicBezTo>
                <a:lnTo>
                  <a:pt x="5243694" y="2939237"/>
                </a:lnTo>
                <a:lnTo>
                  <a:pt x="5297767" y="3008854"/>
                </a:lnTo>
                <a:cubicBezTo>
                  <a:pt x="5321933" y="3040177"/>
                  <a:pt x="5343655" y="3069752"/>
                  <a:pt x="5360688" y="3098257"/>
                </a:cubicBezTo>
                <a:lnTo>
                  <a:pt x="5361075" y="3100864"/>
                </a:lnTo>
                <a:lnTo>
                  <a:pt x="5394027" y="3129038"/>
                </a:lnTo>
                <a:lnTo>
                  <a:pt x="5405700" y="3139406"/>
                </a:lnTo>
                <a:lnTo>
                  <a:pt x="5404826" y="3139154"/>
                </a:lnTo>
                <a:cubicBezTo>
                  <a:pt x="5398154" y="3137358"/>
                  <a:pt x="5384308" y="3130639"/>
                  <a:pt x="5369567" y="3123945"/>
                </a:cubicBezTo>
                <a:lnTo>
                  <a:pt x="5363035" y="3121153"/>
                </a:lnTo>
                <a:lnTo>
                  <a:pt x="5363385" y="3128254"/>
                </a:lnTo>
                <a:lnTo>
                  <a:pt x="5363431" y="3129188"/>
                </a:lnTo>
                <a:lnTo>
                  <a:pt x="5370423" y="3132195"/>
                </a:lnTo>
                <a:cubicBezTo>
                  <a:pt x="5385205" y="3137895"/>
                  <a:pt x="5396720" y="3142653"/>
                  <a:pt x="5406704" y="3147011"/>
                </a:cubicBezTo>
                <a:lnTo>
                  <a:pt x="5422293" y="3154145"/>
                </a:lnTo>
                <a:lnTo>
                  <a:pt x="5465106" y="3192174"/>
                </a:lnTo>
                <a:lnTo>
                  <a:pt x="5461593" y="3195110"/>
                </a:lnTo>
                <a:cubicBezTo>
                  <a:pt x="5461564" y="3194118"/>
                  <a:pt x="5463936" y="3195083"/>
                  <a:pt x="5467670" y="3197221"/>
                </a:cubicBezTo>
                <a:lnTo>
                  <a:pt x="5478895" y="3204423"/>
                </a:lnTo>
                <a:lnTo>
                  <a:pt x="5510895" y="3232848"/>
                </a:lnTo>
                <a:lnTo>
                  <a:pt x="5496713" y="3227198"/>
                </a:lnTo>
                <a:cubicBezTo>
                  <a:pt x="5496581" y="3222568"/>
                  <a:pt x="5496468" y="3218601"/>
                  <a:pt x="5489549" y="3227402"/>
                </a:cubicBezTo>
                <a:cubicBezTo>
                  <a:pt x="5489549" y="3227402"/>
                  <a:pt x="5492856" y="3227307"/>
                  <a:pt x="5496713" y="3227198"/>
                </a:cubicBezTo>
                <a:lnTo>
                  <a:pt x="5492531" y="3236999"/>
                </a:lnTo>
                <a:lnTo>
                  <a:pt x="5456397" y="3211921"/>
                </a:lnTo>
                <a:cubicBezTo>
                  <a:pt x="5450128" y="3199719"/>
                  <a:pt x="5439676" y="3191864"/>
                  <a:pt x="5427706" y="3188351"/>
                </a:cubicBezTo>
                <a:cubicBezTo>
                  <a:pt x="5426733" y="3172920"/>
                  <a:pt x="5427706" y="3188351"/>
                  <a:pt x="5427706" y="3188351"/>
                </a:cubicBezTo>
                <a:cubicBezTo>
                  <a:pt x="5429714" y="3198504"/>
                  <a:pt x="5440648" y="3207296"/>
                  <a:pt x="5456397" y="3211921"/>
                </a:cubicBezTo>
                <a:lnTo>
                  <a:pt x="5489568" y="3243137"/>
                </a:lnTo>
                <a:lnTo>
                  <a:pt x="5466831" y="3235993"/>
                </a:lnTo>
                <a:lnTo>
                  <a:pt x="5456966" y="3233530"/>
                </a:lnTo>
                <a:lnTo>
                  <a:pt x="5367083" y="3159700"/>
                </a:lnTo>
                <a:lnTo>
                  <a:pt x="5388332" y="3190439"/>
                </a:lnTo>
                <a:cubicBezTo>
                  <a:pt x="5451174" y="3262167"/>
                  <a:pt x="5579714" y="3310423"/>
                  <a:pt x="5547862" y="3337904"/>
                </a:cubicBezTo>
                <a:cubicBezTo>
                  <a:pt x="5547862" y="3337904"/>
                  <a:pt x="5512225" y="3320247"/>
                  <a:pt x="5480072" y="3312912"/>
                </a:cubicBezTo>
                <a:lnTo>
                  <a:pt x="5486820" y="3310241"/>
                </a:lnTo>
                <a:lnTo>
                  <a:pt x="5496151" y="3316580"/>
                </a:lnTo>
                <a:cubicBezTo>
                  <a:pt x="5494409" y="3311417"/>
                  <a:pt x="5493538" y="3308837"/>
                  <a:pt x="5491527" y="3308378"/>
                </a:cubicBezTo>
                <a:lnTo>
                  <a:pt x="5486820" y="3310241"/>
                </a:lnTo>
                <a:lnTo>
                  <a:pt x="5471147" y="3299592"/>
                </a:lnTo>
                <a:lnTo>
                  <a:pt x="5462642" y="3286899"/>
                </a:lnTo>
                <a:cubicBezTo>
                  <a:pt x="5456286" y="3280881"/>
                  <a:pt x="5450870" y="3277661"/>
                  <a:pt x="5450870" y="3277661"/>
                </a:cubicBezTo>
                <a:cubicBezTo>
                  <a:pt x="5450870" y="3277661"/>
                  <a:pt x="5413084" y="3297635"/>
                  <a:pt x="5390847" y="3283031"/>
                </a:cubicBezTo>
                <a:cubicBezTo>
                  <a:pt x="5351626" y="3265746"/>
                  <a:pt x="5293274" y="3195851"/>
                  <a:pt x="5249802" y="3149454"/>
                </a:cubicBezTo>
                <a:lnTo>
                  <a:pt x="5231013" y="3130159"/>
                </a:lnTo>
                <a:lnTo>
                  <a:pt x="5198140" y="3110901"/>
                </a:lnTo>
                <a:lnTo>
                  <a:pt x="5193848" y="3111427"/>
                </a:lnTo>
                <a:lnTo>
                  <a:pt x="5180798" y="3113887"/>
                </a:lnTo>
                <a:lnTo>
                  <a:pt x="5205903" y="3137908"/>
                </a:lnTo>
                <a:cubicBezTo>
                  <a:pt x="5217555" y="3148812"/>
                  <a:pt x="5226617" y="3157197"/>
                  <a:pt x="5229909" y="3160633"/>
                </a:cubicBezTo>
                <a:lnTo>
                  <a:pt x="5270355" y="3209225"/>
                </a:lnTo>
                <a:lnTo>
                  <a:pt x="5110324" y="3079689"/>
                </a:lnTo>
                <a:lnTo>
                  <a:pt x="5098931" y="3070623"/>
                </a:lnTo>
                <a:lnTo>
                  <a:pt x="5096449" y="3069789"/>
                </a:lnTo>
                <a:cubicBezTo>
                  <a:pt x="5093976" y="3068505"/>
                  <a:pt x="5090116" y="3066264"/>
                  <a:pt x="5084543" y="3062832"/>
                </a:cubicBezTo>
                <a:cubicBezTo>
                  <a:pt x="5078593" y="3059193"/>
                  <a:pt x="5074671" y="3057006"/>
                  <a:pt x="5072383" y="3055983"/>
                </a:cubicBezTo>
                <a:lnTo>
                  <a:pt x="5070572" y="3056084"/>
                </a:lnTo>
                <a:lnTo>
                  <a:pt x="5087557" y="3070055"/>
                </a:lnTo>
                <a:lnTo>
                  <a:pt x="5090533" y="3074534"/>
                </a:lnTo>
                <a:lnTo>
                  <a:pt x="5111617" y="3091522"/>
                </a:lnTo>
                <a:cubicBezTo>
                  <a:pt x="5120124" y="3098193"/>
                  <a:pt x="5127333" y="3103697"/>
                  <a:pt x="5130105" y="3105708"/>
                </a:cubicBezTo>
                <a:lnTo>
                  <a:pt x="5135624" y="3110335"/>
                </a:lnTo>
                <a:lnTo>
                  <a:pt x="5131406" y="3106127"/>
                </a:lnTo>
                <a:lnTo>
                  <a:pt x="5182580" y="3148220"/>
                </a:lnTo>
                <a:lnTo>
                  <a:pt x="5307296" y="3253604"/>
                </a:lnTo>
                <a:lnTo>
                  <a:pt x="5310008" y="3256861"/>
                </a:lnTo>
                <a:lnTo>
                  <a:pt x="5355622" y="3294803"/>
                </a:lnTo>
                <a:lnTo>
                  <a:pt x="5366404" y="3303888"/>
                </a:lnTo>
                <a:lnTo>
                  <a:pt x="5351567" y="3300851"/>
                </a:lnTo>
                <a:lnTo>
                  <a:pt x="5419768" y="3370688"/>
                </a:lnTo>
                <a:lnTo>
                  <a:pt x="5454114" y="3404378"/>
                </a:lnTo>
                <a:lnTo>
                  <a:pt x="5457432" y="3409991"/>
                </a:lnTo>
                <a:lnTo>
                  <a:pt x="5481298" y="3431043"/>
                </a:lnTo>
                <a:lnTo>
                  <a:pt x="5518802" y="3467833"/>
                </a:lnTo>
                <a:cubicBezTo>
                  <a:pt x="5550682" y="3498995"/>
                  <a:pt x="5580219" y="3528652"/>
                  <a:pt x="5603785" y="3555920"/>
                </a:cubicBezTo>
                <a:cubicBezTo>
                  <a:pt x="5531461" y="3496750"/>
                  <a:pt x="5452379" y="3423866"/>
                  <a:pt x="5371667" y="3345789"/>
                </a:cubicBezTo>
                <a:lnTo>
                  <a:pt x="5235022" y="3209484"/>
                </a:lnTo>
                <a:lnTo>
                  <a:pt x="5222457" y="3202182"/>
                </a:lnTo>
                <a:cubicBezTo>
                  <a:pt x="5214898" y="3199960"/>
                  <a:pt x="5212236" y="3213527"/>
                  <a:pt x="5199235" y="3215285"/>
                </a:cubicBezTo>
                <a:lnTo>
                  <a:pt x="5191535" y="3212185"/>
                </a:lnTo>
                <a:lnTo>
                  <a:pt x="5402562" y="3426870"/>
                </a:lnTo>
                <a:lnTo>
                  <a:pt x="5844809" y="3843911"/>
                </a:lnTo>
                <a:lnTo>
                  <a:pt x="5845222" y="3859272"/>
                </a:lnTo>
                <a:lnTo>
                  <a:pt x="5828098" y="3875242"/>
                </a:lnTo>
                <a:lnTo>
                  <a:pt x="5772056" y="3824849"/>
                </a:lnTo>
                <a:cubicBezTo>
                  <a:pt x="5720655" y="3778776"/>
                  <a:pt x="5668042" y="3734610"/>
                  <a:pt x="5609477" y="3696634"/>
                </a:cubicBezTo>
                <a:cubicBezTo>
                  <a:pt x="5594968" y="3653615"/>
                  <a:pt x="5569250" y="3628688"/>
                  <a:pt x="5540578" y="3631679"/>
                </a:cubicBezTo>
                <a:lnTo>
                  <a:pt x="5526856" y="3635081"/>
                </a:lnTo>
                <a:lnTo>
                  <a:pt x="5522284" y="3636216"/>
                </a:lnTo>
                <a:cubicBezTo>
                  <a:pt x="5520249" y="3636720"/>
                  <a:pt x="5521605" y="3636384"/>
                  <a:pt x="5524315" y="3635712"/>
                </a:cubicBezTo>
                <a:lnTo>
                  <a:pt x="5526856" y="3635081"/>
                </a:lnTo>
                <a:lnTo>
                  <a:pt x="5534479" y="3633191"/>
                </a:lnTo>
                <a:cubicBezTo>
                  <a:pt x="5537867" y="3632351"/>
                  <a:pt x="5540578" y="3631679"/>
                  <a:pt x="5540578" y="3631679"/>
                </a:cubicBezTo>
                <a:cubicBezTo>
                  <a:pt x="5551600" y="3664372"/>
                  <a:pt x="5574642" y="3688688"/>
                  <a:pt x="5609477" y="3696634"/>
                </a:cubicBezTo>
                <a:cubicBezTo>
                  <a:pt x="5644081" y="3744234"/>
                  <a:pt x="5681937" y="3786822"/>
                  <a:pt x="5721459" y="3826881"/>
                </a:cubicBezTo>
                <a:lnTo>
                  <a:pt x="5811660" y="3912023"/>
                </a:lnTo>
                <a:lnTo>
                  <a:pt x="5788849" y="3923534"/>
                </a:lnTo>
                <a:lnTo>
                  <a:pt x="5774438" y="3927151"/>
                </a:lnTo>
                <a:lnTo>
                  <a:pt x="5724933" y="3884982"/>
                </a:lnTo>
                <a:cubicBezTo>
                  <a:pt x="5610142" y="3782955"/>
                  <a:pt x="5495350" y="3680928"/>
                  <a:pt x="5370968" y="3583463"/>
                </a:cubicBezTo>
                <a:cubicBezTo>
                  <a:pt x="5336087" y="3557041"/>
                  <a:pt x="5303692" y="3528451"/>
                  <a:pt x="5272768" y="3498551"/>
                </a:cubicBezTo>
                <a:lnTo>
                  <a:pt x="5205993" y="3429230"/>
                </a:lnTo>
                <a:lnTo>
                  <a:pt x="5182462" y="3421594"/>
                </a:lnTo>
                <a:cubicBezTo>
                  <a:pt x="5112666" y="3395327"/>
                  <a:pt x="5036507" y="3358168"/>
                  <a:pt x="4966258" y="3332380"/>
                </a:cubicBezTo>
                <a:cubicBezTo>
                  <a:pt x="4962896" y="3330490"/>
                  <a:pt x="4952581" y="3326648"/>
                  <a:pt x="4943136" y="3324354"/>
                </a:cubicBezTo>
                <a:lnTo>
                  <a:pt x="4939785" y="3323861"/>
                </a:lnTo>
                <a:lnTo>
                  <a:pt x="4940864" y="3324656"/>
                </a:lnTo>
                <a:lnTo>
                  <a:pt x="4945737" y="3328372"/>
                </a:lnTo>
                <a:lnTo>
                  <a:pt x="4932495" y="3322789"/>
                </a:lnTo>
                <a:lnTo>
                  <a:pt x="4930602" y="3322509"/>
                </a:lnTo>
                <a:cubicBezTo>
                  <a:pt x="4927294" y="3322573"/>
                  <a:pt x="4925182" y="3323461"/>
                  <a:pt x="4925243" y="3325610"/>
                </a:cubicBezTo>
                <a:lnTo>
                  <a:pt x="4966620" y="3344944"/>
                </a:lnTo>
                <a:cubicBezTo>
                  <a:pt x="5008433" y="3360294"/>
                  <a:pt x="5053099" y="3378873"/>
                  <a:pt x="5091719" y="3398284"/>
                </a:cubicBezTo>
                <a:cubicBezTo>
                  <a:pt x="5057194" y="3387028"/>
                  <a:pt x="5020785" y="3372682"/>
                  <a:pt x="4983111" y="3357378"/>
                </a:cubicBezTo>
                <a:lnTo>
                  <a:pt x="4899330" y="3323752"/>
                </a:lnTo>
                <a:lnTo>
                  <a:pt x="4905721" y="3327287"/>
                </a:lnTo>
                <a:cubicBezTo>
                  <a:pt x="4887664" y="3322839"/>
                  <a:pt x="4870465" y="3317044"/>
                  <a:pt x="4853694" y="3310563"/>
                </a:cubicBezTo>
                <a:lnTo>
                  <a:pt x="4827810" y="3299660"/>
                </a:lnTo>
                <a:lnTo>
                  <a:pt x="4828356" y="3304347"/>
                </a:lnTo>
                <a:cubicBezTo>
                  <a:pt x="4827080" y="3306554"/>
                  <a:pt x="4824036" y="3308415"/>
                  <a:pt x="4818615" y="3309760"/>
                </a:cubicBezTo>
                <a:lnTo>
                  <a:pt x="4806477" y="3309167"/>
                </a:lnTo>
                <a:lnTo>
                  <a:pt x="4807140" y="3310082"/>
                </a:lnTo>
                <a:lnTo>
                  <a:pt x="4804668" y="3309078"/>
                </a:lnTo>
                <a:lnTo>
                  <a:pt x="4802136" y="3308955"/>
                </a:lnTo>
                <a:cubicBezTo>
                  <a:pt x="4796581" y="3307190"/>
                  <a:pt x="4790970" y="3304052"/>
                  <a:pt x="4785334" y="3299887"/>
                </a:cubicBezTo>
                <a:lnTo>
                  <a:pt x="4782328" y="3296832"/>
                </a:lnTo>
                <a:lnTo>
                  <a:pt x="4775502" y="3292618"/>
                </a:lnTo>
                <a:cubicBezTo>
                  <a:pt x="4758977" y="3282182"/>
                  <a:pt x="4740592" y="3270608"/>
                  <a:pt x="4732717" y="3268293"/>
                </a:cubicBezTo>
                <a:cubicBezTo>
                  <a:pt x="4749439" y="3288349"/>
                  <a:pt x="4762295" y="3287343"/>
                  <a:pt x="4786726" y="3308867"/>
                </a:cubicBezTo>
                <a:cubicBezTo>
                  <a:pt x="4786726" y="3308867"/>
                  <a:pt x="4841620" y="3344920"/>
                  <a:pt x="4840732" y="3349441"/>
                </a:cubicBezTo>
                <a:lnTo>
                  <a:pt x="4793230" y="3340268"/>
                </a:lnTo>
                <a:cubicBezTo>
                  <a:pt x="4792341" y="3344790"/>
                  <a:pt x="4931313" y="3454958"/>
                  <a:pt x="4862186" y="3409943"/>
                </a:cubicBezTo>
                <a:cubicBezTo>
                  <a:pt x="4822892" y="3379271"/>
                  <a:pt x="4789536" y="3359110"/>
                  <a:pt x="4751363" y="3343115"/>
                </a:cubicBezTo>
                <a:cubicBezTo>
                  <a:pt x="4724531" y="3330450"/>
                  <a:pt x="4712476" y="3306982"/>
                  <a:pt x="4681608" y="3297913"/>
                </a:cubicBezTo>
                <a:cubicBezTo>
                  <a:pt x="4681608" y="3297913"/>
                  <a:pt x="4681726" y="3297302"/>
                  <a:pt x="4681877" y="3296536"/>
                </a:cubicBezTo>
                <a:lnTo>
                  <a:pt x="4682214" y="3294813"/>
                </a:lnTo>
                <a:lnTo>
                  <a:pt x="4682417" y="3293780"/>
                </a:lnTo>
                <a:cubicBezTo>
                  <a:pt x="4682507" y="3293321"/>
                  <a:pt x="4682447" y="3293627"/>
                  <a:pt x="4682326" y="3294240"/>
                </a:cubicBezTo>
                <a:lnTo>
                  <a:pt x="4682214" y="3294813"/>
                </a:lnTo>
                <a:lnTo>
                  <a:pt x="4681608" y="3297913"/>
                </a:lnTo>
                <a:cubicBezTo>
                  <a:pt x="4680807" y="3322388"/>
                  <a:pt x="4755143" y="3344224"/>
                  <a:pt x="4759896" y="3360765"/>
                </a:cubicBezTo>
                <a:cubicBezTo>
                  <a:pt x="4764307" y="3362061"/>
                  <a:pt x="4755317" y="3384128"/>
                  <a:pt x="4751537" y="3383019"/>
                </a:cubicBezTo>
                <a:cubicBezTo>
                  <a:pt x="4772187" y="3403431"/>
                  <a:pt x="4800792" y="3407052"/>
                  <a:pt x="4817662" y="3426355"/>
                </a:cubicBezTo>
                <a:cubicBezTo>
                  <a:pt x="4824188" y="3433851"/>
                  <a:pt x="4823302" y="3438372"/>
                  <a:pt x="4825307" y="3448527"/>
                </a:cubicBezTo>
                <a:cubicBezTo>
                  <a:pt x="4837365" y="3471995"/>
                  <a:pt x="4863567" y="3484475"/>
                  <a:pt x="4885585" y="3501306"/>
                </a:cubicBezTo>
                <a:cubicBezTo>
                  <a:pt x="4931402" y="3539475"/>
                  <a:pt x="4976877" y="3562397"/>
                  <a:pt x="5018029" y="3603976"/>
                </a:cubicBezTo>
                <a:cubicBezTo>
                  <a:pt x="4962102" y="3573200"/>
                  <a:pt x="4926735" y="3542886"/>
                  <a:pt x="4870956" y="3511354"/>
                </a:cubicBezTo>
                <a:cubicBezTo>
                  <a:pt x="4855207" y="3506728"/>
                  <a:pt x="4830777" y="3485204"/>
                  <a:pt x="4798306" y="3460521"/>
                </a:cubicBezTo>
                <a:cubicBezTo>
                  <a:pt x="4793645" y="3457957"/>
                  <a:pt x="4784564" y="3451604"/>
                  <a:pt x="4774305" y="3444355"/>
                </a:cubicBezTo>
                <a:lnTo>
                  <a:pt x="4752524" y="3429260"/>
                </a:lnTo>
                <a:lnTo>
                  <a:pt x="4796025" y="3471308"/>
                </a:lnTo>
                <a:lnTo>
                  <a:pt x="4795580" y="3473959"/>
                </a:lnTo>
                <a:lnTo>
                  <a:pt x="4794247" y="3479591"/>
                </a:lnTo>
                <a:lnTo>
                  <a:pt x="4801917" y="3486290"/>
                </a:lnTo>
                <a:cubicBezTo>
                  <a:pt x="4804809" y="3491923"/>
                  <a:pt x="4802890" y="3501721"/>
                  <a:pt x="4802890" y="3501721"/>
                </a:cubicBezTo>
                <a:cubicBezTo>
                  <a:pt x="4819758" y="3521023"/>
                  <a:pt x="4842181" y="3532393"/>
                  <a:pt x="4860676" y="3543406"/>
                </a:cubicBezTo>
                <a:cubicBezTo>
                  <a:pt x="4874652" y="3557076"/>
                  <a:pt x="4912825" y="3573072"/>
                  <a:pt x="4913797" y="3588502"/>
                </a:cubicBezTo>
                <a:cubicBezTo>
                  <a:pt x="4914770" y="3603931"/>
                  <a:pt x="4888885" y="3566040"/>
                  <a:pt x="4898049" y="3583876"/>
                </a:cubicBezTo>
                <a:cubicBezTo>
                  <a:pt x="4910105" y="3607343"/>
                  <a:pt x="4955923" y="3645511"/>
                  <a:pt x="4898136" y="3603825"/>
                </a:cubicBezTo>
                <a:cubicBezTo>
                  <a:pt x="4876228" y="3589819"/>
                  <a:pt x="4861096" y="3577802"/>
                  <a:pt x="4844810" y="3566144"/>
                </a:cubicBezTo>
                <a:lnTo>
                  <a:pt x="4840013" y="3562963"/>
                </a:lnTo>
                <a:lnTo>
                  <a:pt x="4872159" y="3607876"/>
                </a:lnTo>
                <a:lnTo>
                  <a:pt x="4792383" y="3540357"/>
                </a:lnTo>
                <a:lnTo>
                  <a:pt x="4794857" y="3543440"/>
                </a:lnTo>
                <a:cubicBezTo>
                  <a:pt x="4809582" y="3558634"/>
                  <a:pt x="4835530" y="3579629"/>
                  <a:pt x="4853872" y="3594798"/>
                </a:cubicBezTo>
                <a:lnTo>
                  <a:pt x="4856933" y="3597432"/>
                </a:lnTo>
                <a:lnTo>
                  <a:pt x="4797550" y="3576585"/>
                </a:lnTo>
                <a:lnTo>
                  <a:pt x="4873062" y="3612010"/>
                </a:lnTo>
                <a:lnTo>
                  <a:pt x="4881074" y="3625118"/>
                </a:lnTo>
                <a:cubicBezTo>
                  <a:pt x="4882832" y="3631762"/>
                  <a:pt x="4865623" y="3617589"/>
                  <a:pt x="4851751" y="3609332"/>
                </a:cubicBezTo>
                <a:cubicBezTo>
                  <a:pt x="4916928" y="3677896"/>
                  <a:pt x="4996018" y="3716271"/>
                  <a:pt x="5062083" y="3780315"/>
                </a:cubicBezTo>
                <a:lnTo>
                  <a:pt x="5073753" y="3790682"/>
                </a:lnTo>
                <a:lnTo>
                  <a:pt x="5072880" y="3790430"/>
                </a:lnTo>
                <a:cubicBezTo>
                  <a:pt x="5059537" y="3786838"/>
                  <a:pt x="5017498" y="3763554"/>
                  <a:pt x="4996988" y="3760170"/>
                </a:cubicBezTo>
                <a:cubicBezTo>
                  <a:pt x="4969313" y="3756989"/>
                  <a:pt x="5031751" y="3779693"/>
                  <a:pt x="5038478" y="3783472"/>
                </a:cubicBezTo>
                <a:cubicBezTo>
                  <a:pt x="5053260" y="3789172"/>
                  <a:pt x="5064775" y="3793929"/>
                  <a:pt x="5074761" y="3798287"/>
                </a:cubicBezTo>
                <a:lnTo>
                  <a:pt x="5090346" y="3805421"/>
                </a:lnTo>
                <a:lnTo>
                  <a:pt x="5133161" y="3843450"/>
                </a:lnTo>
                <a:lnTo>
                  <a:pt x="5129648" y="3846385"/>
                </a:lnTo>
                <a:cubicBezTo>
                  <a:pt x="5129618" y="3845394"/>
                  <a:pt x="5131990" y="3846360"/>
                  <a:pt x="5135723" y="3848497"/>
                </a:cubicBezTo>
                <a:lnTo>
                  <a:pt x="5146949" y="3855699"/>
                </a:lnTo>
                <a:lnTo>
                  <a:pt x="5178949" y="3884121"/>
                </a:lnTo>
                <a:lnTo>
                  <a:pt x="5164768" y="3878473"/>
                </a:lnTo>
                <a:cubicBezTo>
                  <a:pt x="5164635" y="3873844"/>
                  <a:pt x="5164523" y="3869876"/>
                  <a:pt x="5157606" y="3878677"/>
                </a:cubicBezTo>
                <a:cubicBezTo>
                  <a:pt x="5157606" y="3878677"/>
                  <a:pt x="5160911" y="3878584"/>
                  <a:pt x="5164768" y="3878473"/>
                </a:cubicBezTo>
                <a:lnTo>
                  <a:pt x="5160586" y="3888275"/>
                </a:lnTo>
                <a:lnTo>
                  <a:pt x="5124451" y="3863198"/>
                </a:lnTo>
                <a:cubicBezTo>
                  <a:pt x="5118183" y="3850994"/>
                  <a:pt x="5107730" y="3843142"/>
                  <a:pt x="5095761" y="3839625"/>
                </a:cubicBezTo>
                <a:cubicBezTo>
                  <a:pt x="5095761" y="3839625"/>
                  <a:pt x="5094787" y="3824195"/>
                  <a:pt x="5095761" y="3839625"/>
                </a:cubicBezTo>
                <a:cubicBezTo>
                  <a:pt x="5097769" y="3849781"/>
                  <a:pt x="5108703" y="3858572"/>
                  <a:pt x="5124451" y="3863198"/>
                </a:cubicBezTo>
                <a:lnTo>
                  <a:pt x="5157621" y="3894413"/>
                </a:lnTo>
                <a:lnTo>
                  <a:pt x="5134887" y="3887269"/>
                </a:lnTo>
                <a:lnTo>
                  <a:pt x="5125020" y="3884807"/>
                </a:lnTo>
                <a:lnTo>
                  <a:pt x="5013572" y="3793264"/>
                </a:lnTo>
                <a:cubicBezTo>
                  <a:pt x="4939982" y="3734482"/>
                  <a:pt x="4865299" y="3677872"/>
                  <a:pt x="4786663" y="3625282"/>
                </a:cubicBezTo>
                <a:cubicBezTo>
                  <a:pt x="4771802" y="3616132"/>
                  <a:pt x="4709261" y="3557908"/>
                  <a:pt x="4695519" y="3563435"/>
                </a:cubicBezTo>
                <a:cubicBezTo>
                  <a:pt x="4694485" y="3568710"/>
                  <a:pt x="4701789" y="3575640"/>
                  <a:pt x="4701789" y="3575640"/>
                </a:cubicBezTo>
                <a:cubicBezTo>
                  <a:pt x="4736523" y="3605770"/>
                  <a:pt x="4770029" y="3625177"/>
                  <a:pt x="4795976" y="3642364"/>
                </a:cubicBezTo>
                <a:cubicBezTo>
                  <a:pt x="4820257" y="3664641"/>
                  <a:pt x="4869364" y="3689428"/>
                  <a:pt x="4885346" y="3713252"/>
                </a:cubicBezTo>
                <a:cubicBezTo>
                  <a:pt x="4888241" y="3718886"/>
                  <a:pt x="4886320" y="3728682"/>
                  <a:pt x="4890100" y="3729793"/>
                </a:cubicBezTo>
                <a:cubicBezTo>
                  <a:pt x="4904077" y="3743464"/>
                  <a:pt x="4951667" y="3772587"/>
                  <a:pt x="4964757" y="3790781"/>
                </a:cubicBezTo>
                <a:cubicBezTo>
                  <a:pt x="4971913" y="3798462"/>
                  <a:pt x="4969254" y="3812028"/>
                  <a:pt x="4969254" y="3812028"/>
                </a:cubicBezTo>
                <a:cubicBezTo>
                  <a:pt x="4969254" y="3812028"/>
                  <a:pt x="4970885" y="3813901"/>
                  <a:pt x="4973540" y="3816076"/>
                </a:cubicBezTo>
                <a:lnTo>
                  <a:pt x="4978127" y="3818649"/>
                </a:lnTo>
                <a:lnTo>
                  <a:pt x="4983785" y="3824424"/>
                </a:lnTo>
                <a:lnTo>
                  <a:pt x="4983666" y="3826026"/>
                </a:lnTo>
                <a:cubicBezTo>
                  <a:pt x="4984028" y="3826729"/>
                  <a:pt x="4984973" y="3827007"/>
                  <a:pt x="4986861" y="3827562"/>
                </a:cubicBezTo>
                <a:lnTo>
                  <a:pt x="4983785" y="3824424"/>
                </a:lnTo>
                <a:lnTo>
                  <a:pt x="4983969" y="3821930"/>
                </a:lnTo>
                <a:cubicBezTo>
                  <a:pt x="4989756" y="3833193"/>
                  <a:pt x="4999322" y="3845570"/>
                  <a:pt x="4999322" y="3845570"/>
                </a:cubicBezTo>
                <a:cubicBezTo>
                  <a:pt x="4992735" y="3858778"/>
                  <a:pt x="4955278" y="3798356"/>
                  <a:pt x="4920885" y="3783472"/>
                </a:cubicBezTo>
                <a:cubicBezTo>
                  <a:pt x="4917105" y="3782360"/>
                  <a:pt x="4904248" y="3783366"/>
                  <a:pt x="4900470" y="3782256"/>
                </a:cubicBezTo>
                <a:cubicBezTo>
                  <a:pt x="4878047" y="3770888"/>
                  <a:pt x="4852250" y="3752947"/>
                  <a:pt x="4823153" y="3734834"/>
                </a:cubicBezTo>
                <a:cubicBezTo>
                  <a:pt x="4812069" y="3726796"/>
                  <a:pt x="4722698" y="3655908"/>
                  <a:pt x="4718917" y="3654797"/>
                </a:cubicBezTo>
                <a:lnTo>
                  <a:pt x="4718673" y="3655736"/>
                </a:lnTo>
                <a:lnTo>
                  <a:pt x="4760899" y="3695079"/>
                </a:lnTo>
                <a:lnTo>
                  <a:pt x="4751535" y="3699408"/>
                </a:lnTo>
                <a:lnTo>
                  <a:pt x="4745284" y="3700387"/>
                </a:lnTo>
                <a:lnTo>
                  <a:pt x="4723164" y="3681285"/>
                </a:lnTo>
                <a:lnTo>
                  <a:pt x="4725422" y="3686199"/>
                </a:lnTo>
                <a:cubicBezTo>
                  <a:pt x="4732096" y="3692942"/>
                  <a:pt x="4797186" y="3741553"/>
                  <a:pt x="4752597" y="3714108"/>
                </a:cubicBezTo>
                <a:cubicBezTo>
                  <a:pt x="4705007" y="3684983"/>
                  <a:pt x="4787076" y="3748946"/>
                  <a:pt x="4798159" y="3756984"/>
                </a:cubicBezTo>
                <a:cubicBezTo>
                  <a:pt x="4826851" y="3780556"/>
                  <a:pt x="4851280" y="3802079"/>
                  <a:pt x="4861733" y="3809934"/>
                </a:cubicBezTo>
                <a:cubicBezTo>
                  <a:pt x="4918433" y="3858870"/>
                  <a:pt x="4971737" y="3903023"/>
                  <a:pt x="5023676" y="3946079"/>
                </a:cubicBezTo>
                <a:lnTo>
                  <a:pt x="5034458" y="3955162"/>
                </a:lnTo>
                <a:lnTo>
                  <a:pt x="5019581" y="3952120"/>
                </a:lnTo>
                <a:lnTo>
                  <a:pt x="5014337" y="3951537"/>
                </a:lnTo>
                <a:lnTo>
                  <a:pt x="4979884" y="3924345"/>
                </a:lnTo>
                <a:cubicBezTo>
                  <a:pt x="4958495" y="3907702"/>
                  <a:pt x="4910040" y="3859193"/>
                  <a:pt x="4890512" y="3853458"/>
                </a:cubicBezTo>
                <a:cubicBezTo>
                  <a:pt x="4882951" y="3851236"/>
                  <a:pt x="4880293" y="3864803"/>
                  <a:pt x="4867289" y="3866562"/>
                </a:cubicBezTo>
                <a:cubicBezTo>
                  <a:pt x="4850653" y="3866457"/>
                  <a:pt x="4845014" y="3854438"/>
                  <a:pt x="4823478" y="3838548"/>
                </a:cubicBezTo>
                <a:cubicBezTo>
                  <a:pt x="4804835" y="3828289"/>
                  <a:pt x="4789086" y="3823663"/>
                  <a:pt x="4778004" y="3815624"/>
                </a:cubicBezTo>
                <a:cubicBezTo>
                  <a:pt x="4731299" y="3781978"/>
                  <a:pt x="4692154" y="3750552"/>
                  <a:pt x="4641040" y="3715610"/>
                </a:cubicBezTo>
                <a:cubicBezTo>
                  <a:pt x="4641040" y="3715610"/>
                  <a:pt x="4603668" y="3675142"/>
                  <a:pt x="4598115" y="3683076"/>
                </a:cubicBezTo>
                <a:cubicBezTo>
                  <a:pt x="4595394" y="3685065"/>
                  <a:pt x="4607534" y="3696203"/>
                  <a:pt x="4617681" y="3704764"/>
                </a:cubicBezTo>
                <a:lnTo>
                  <a:pt x="4625518" y="3711131"/>
                </a:lnTo>
                <a:lnTo>
                  <a:pt x="4625290" y="3710984"/>
                </a:lnTo>
                <a:lnTo>
                  <a:pt x="4626839" y="3712203"/>
                </a:lnTo>
                <a:lnTo>
                  <a:pt x="4629303" y="3714204"/>
                </a:lnTo>
                <a:cubicBezTo>
                  <a:pt x="4630288" y="3714966"/>
                  <a:pt x="4630622" y="3715202"/>
                  <a:pt x="4630041" y="3714726"/>
                </a:cubicBezTo>
                <a:lnTo>
                  <a:pt x="4626839" y="3712203"/>
                </a:lnTo>
                <a:lnTo>
                  <a:pt x="4625518" y="3711131"/>
                </a:lnTo>
                <a:lnTo>
                  <a:pt x="4690813" y="3753147"/>
                </a:lnTo>
                <a:cubicBezTo>
                  <a:pt x="4713274" y="3767716"/>
                  <a:pt x="4733263" y="3782156"/>
                  <a:pt x="4741495" y="3794538"/>
                </a:cubicBezTo>
                <a:cubicBezTo>
                  <a:pt x="4748169" y="3801280"/>
                  <a:pt x="4746248" y="3811079"/>
                  <a:pt x="4749141" y="3816709"/>
                </a:cubicBezTo>
                <a:cubicBezTo>
                  <a:pt x="4756445" y="3823637"/>
                  <a:pt x="4774458" y="3833713"/>
                  <a:pt x="4788287" y="3848136"/>
                </a:cubicBezTo>
                <a:cubicBezTo>
                  <a:pt x="4799370" y="3856174"/>
                  <a:pt x="4848710" y="3900161"/>
                  <a:pt x="4811426" y="3879643"/>
                </a:cubicBezTo>
                <a:cubicBezTo>
                  <a:pt x="4788372" y="3868088"/>
                  <a:pt x="4764977" y="3841288"/>
                  <a:pt x="4754524" y="3833436"/>
                </a:cubicBezTo>
                <a:cubicBezTo>
                  <a:pt x="4743589" y="3824645"/>
                  <a:pt x="4730585" y="3826403"/>
                  <a:pt x="4726805" y="3825294"/>
                </a:cubicBezTo>
                <a:cubicBezTo>
                  <a:pt x="4720279" y="3817798"/>
                  <a:pt x="4716756" y="3811980"/>
                  <a:pt x="4706303" y="3804127"/>
                </a:cubicBezTo>
                <a:cubicBezTo>
                  <a:pt x="4702524" y="3803015"/>
                  <a:pt x="4686777" y="3798388"/>
                  <a:pt x="4679215" y="3796169"/>
                </a:cubicBezTo>
                <a:cubicBezTo>
                  <a:pt x="4671912" y="3789242"/>
                  <a:pt x="4642333" y="3770190"/>
                  <a:pt x="4617018" y="3753188"/>
                </a:cubicBezTo>
                <a:cubicBezTo>
                  <a:pt x="4591703" y="3736187"/>
                  <a:pt x="4529506" y="3693208"/>
                  <a:pt x="4572173" y="3730450"/>
                </a:cubicBezTo>
                <a:cubicBezTo>
                  <a:pt x="4610431" y="3766398"/>
                  <a:pt x="4662580" y="3796065"/>
                  <a:pt x="4701726" y="3827490"/>
                </a:cubicBezTo>
                <a:cubicBezTo>
                  <a:pt x="4719850" y="3840388"/>
                  <a:pt x="4737531" y="3855545"/>
                  <a:pt x="4755122" y="3871173"/>
                </a:cubicBezTo>
                <a:lnTo>
                  <a:pt x="4768239" y="3882717"/>
                </a:lnTo>
                <a:lnTo>
                  <a:pt x="4764891" y="3881307"/>
                </a:lnTo>
                <a:lnTo>
                  <a:pt x="4737081" y="3869702"/>
                </a:lnTo>
                <a:lnTo>
                  <a:pt x="4702697" y="3842922"/>
                </a:lnTo>
                <a:cubicBezTo>
                  <a:pt x="4678415" y="3820641"/>
                  <a:pt x="4638639" y="3789032"/>
                  <a:pt x="4660894" y="3825060"/>
                </a:cubicBezTo>
                <a:lnTo>
                  <a:pt x="4682319" y="3846498"/>
                </a:lnTo>
                <a:lnTo>
                  <a:pt x="4621694" y="3819631"/>
                </a:lnTo>
                <a:cubicBezTo>
                  <a:pt x="4571052" y="3797005"/>
                  <a:pt x="4519085" y="3773837"/>
                  <a:pt x="4470542" y="3754708"/>
                </a:cubicBezTo>
                <a:cubicBezTo>
                  <a:pt x="4418691" y="3735673"/>
                  <a:pt x="4481355" y="3766313"/>
                  <a:pt x="4498690" y="3774419"/>
                </a:cubicBezTo>
                <a:cubicBezTo>
                  <a:pt x="4560687" y="3801105"/>
                  <a:pt x="4620061" y="3832500"/>
                  <a:pt x="4675445" y="3859376"/>
                </a:cubicBezTo>
                <a:cubicBezTo>
                  <a:pt x="4720795" y="3882568"/>
                  <a:pt x="4669078" y="3868161"/>
                  <a:pt x="4647885" y="3860164"/>
                </a:cubicBezTo>
                <a:cubicBezTo>
                  <a:pt x="4558080" y="3825670"/>
                  <a:pt x="4475327" y="3787002"/>
                  <a:pt x="4378129" y="3744778"/>
                </a:cubicBezTo>
                <a:cubicBezTo>
                  <a:pt x="4350210" y="3733000"/>
                  <a:pt x="4399355" y="3773290"/>
                  <a:pt x="4399224" y="3768661"/>
                </a:cubicBezTo>
                <a:cubicBezTo>
                  <a:pt x="4476160" y="3816098"/>
                  <a:pt x="4544850" y="3826047"/>
                  <a:pt x="4624541" y="3873407"/>
                </a:cubicBezTo>
                <a:cubicBezTo>
                  <a:pt x="4534850" y="3842880"/>
                  <a:pt x="4444820" y="3800451"/>
                  <a:pt x="4350928" y="3758129"/>
                </a:cubicBezTo>
                <a:cubicBezTo>
                  <a:pt x="4347620" y="3758223"/>
                  <a:pt x="4316033" y="3733978"/>
                  <a:pt x="4316392" y="3746542"/>
                </a:cubicBezTo>
                <a:cubicBezTo>
                  <a:pt x="4316506" y="3750510"/>
                  <a:pt x="4344541" y="3766253"/>
                  <a:pt x="4333840" y="3758617"/>
                </a:cubicBezTo>
                <a:cubicBezTo>
                  <a:pt x="4368601" y="3778141"/>
                  <a:pt x="4424310" y="3797064"/>
                  <a:pt x="4458634" y="3820571"/>
                </a:cubicBezTo>
                <a:cubicBezTo>
                  <a:pt x="4472641" y="3828112"/>
                  <a:pt x="4480167" y="3840473"/>
                  <a:pt x="4490202" y="3844157"/>
                </a:cubicBezTo>
                <a:cubicBezTo>
                  <a:pt x="4524963" y="3863679"/>
                  <a:pt x="4566549" y="3871094"/>
                  <a:pt x="4601425" y="3894586"/>
                </a:cubicBezTo>
                <a:cubicBezTo>
                  <a:pt x="4573619" y="3886776"/>
                  <a:pt x="4559612" y="3879236"/>
                  <a:pt x="4535682" y="3871976"/>
                </a:cubicBezTo>
                <a:cubicBezTo>
                  <a:pt x="4542410" y="3875756"/>
                  <a:pt x="4480167" y="3840473"/>
                  <a:pt x="4473113" y="3844645"/>
                </a:cubicBezTo>
                <a:cubicBezTo>
                  <a:pt x="4470052" y="3853337"/>
                  <a:pt x="4553112" y="3883392"/>
                  <a:pt x="4559839" y="3887172"/>
                </a:cubicBezTo>
                <a:cubicBezTo>
                  <a:pt x="4646335" y="3921759"/>
                  <a:pt x="4694992" y="3944856"/>
                  <a:pt x="4784910" y="3983321"/>
                </a:cubicBezTo>
                <a:cubicBezTo>
                  <a:pt x="4784910" y="3983321"/>
                  <a:pt x="4833225" y="3994512"/>
                  <a:pt x="4826970" y="4007267"/>
                </a:cubicBezTo>
                <a:cubicBezTo>
                  <a:pt x="4819920" y="4011439"/>
                  <a:pt x="4753816" y="3976267"/>
                  <a:pt x="4750508" y="3976363"/>
                </a:cubicBezTo>
                <a:cubicBezTo>
                  <a:pt x="4681325" y="3949219"/>
                  <a:pt x="4619328" y="3922532"/>
                  <a:pt x="4546855" y="3896145"/>
                </a:cubicBezTo>
                <a:cubicBezTo>
                  <a:pt x="4594714" y="3910661"/>
                  <a:pt x="4536022" y="3883880"/>
                  <a:pt x="4532942" y="3891911"/>
                </a:cubicBezTo>
                <a:cubicBezTo>
                  <a:pt x="4529994" y="3904572"/>
                  <a:pt x="4619687" y="3935098"/>
                  <a:pt x="4626415" y="3938875"/>
                </a:cubicBezTo>
                <a:cubicBezTo>
                  <a:pt x="4702306" y="3969136"/>
                  <a:pt x="4782188" y="4003915"/>
                  <a:pt x="4874752" y="4038331"/>
                </a:cubicBezTo>
                <a:cubicBezTo>
                  <a:pt x="4874752" y="4038331"/>
                  <a:pt x="4923292" y="4057459"/>
                  <a:pt x="4913484" y="4061712"/>
                </a:cubicBezTo>
                <a:lnTo>
                  <a:pt x="4900184" y="4057018"/>
                </a:lnTo>
                <a:lnTo>
                  <a:pt x="4883573" y="4045204"/>
                </a:lnTo>
                <a:cubicBezTo>
                  <a:pt x="4876940" y="4040814"/>
                  <a:pt x="4871472" y="4037688"/>
                  <a:pt x="4868655" y="4037197"/>
                </a:cubicBezTo>
                <a:lnTo>
                  <a:pt x="4869573" y="4044578"/>
                </a:lnTo>
                <a:lnTo>
                  <a:pt x="4864943" y="4042582"/>
                </a:lnTo>
                <a:cubicBezTo>
                  <a:pt x="4871557" y="4042392"/>
                  <a:pt x="4816838" y="4019469"/>
                  <a:pt x="4817197" y="4032035"/>
                </a:cubicBezTo>
                <a:cubicBezTo>
                  <a:pt x="4817311" y="4036002"/>
                  <a:pt x="4871916" y="4054958"/>
                  <a:pt x="4882503" y="4058625"/>
                </a:cubicBezTo>
                <a:lnTo>
                  <a:pt x="4886548" y="4060409"/>
                </a:lnTo>
                <a:lnTo>
                  <a:pt x="4887016" y="4060836"/>
                </a:lnTo>
                <a:lnTo>
                  <a:pt x="4898564" y="4069399"/>
                </a:lnTo>
                <a:lnTo>
                  <a:pt x="4804259" y="4035383"/>
                </a:lnTo>
                <a:cubicBezTo>
                  <a:pt x="4756916" y="4017212"/>
                  <a:pt x="4708650" y="3998075"/>
                  <a:pt x="4658456" y="3978994"/>
                </a:cubicBezTo>
                <a:cubicBezTo>
                  <a:pt x="4658456" y="3978994"/>
                  <a:pt x="4647509" y="3962761"/>
                  <a:pt x="4641120" y="3970885"/>
                </a:cubicBezTo>
                <a:cubicBezTo>
                  <a:pt x="4637945" y="3975610"/>
                  <a:pt x="4682630" y="3994848"/>
                  <a:pt x="4658568" y="3982962"/>
                </a:cubicBezTo>
                <a:cubicBezTo>
                  <a:pt x="4738564" y="4021709"/>
                  <a:pt x="4841488" y="4051856"/>
                  <a:pt x="4917738" y="4094681"/>
                </a:cubicBezTo>
                <a:cubicBezTo>
                  <a:pt x="4832150" y="4072641"/>
                  <a:pt x="4727977" y="4018039"/>
                  <a:pt x="4634313" y="3983655"/>
                </a:cubicBezTo>
                <a:cubicBezTo>
                  <a:pt x="4627586" y="3979878"/>
                  <a:pt x="4593052" y="3968290"/>
                  <a:pt x="4593297" y="3976886"/>
                </a:cubicBezTo>
                <a:lnTo>
                  <a:pt x="4634674" y="3996220"/>
                </a:lnTo>
                <a:cubicBezTo>
                  <a:pt x="4676488" y="4011570"/>
                  <a:pt x="4721153" y="4030149"/>
                  <a:pt x="4759774" y="4049561"/>
                </a:cubicBezTo>
                <a:cubicBezTo>
                  <a:pt x="4725248" y="4038305"/>
                  <a:pt x="4688840" y="4023957"/>
                  <a:pt x="4651167" y="4008653"/>
                </a:cubicBezTo>
                <a:cubicBezTo>
                  <a:pt x="4613490" y="3993351"/>
                  <a:pt x="4574547" y="3977092"/>
                  <a:pt x="4534948" y="3962009"/>
                </a:cubicBezTo>
                <a:cubicBezTo>
                  <a:pt x="4498370" y="3946510"/>
                  <a:pt x="4461874" y="3929020"/>
                  <a:pt x="4425876" y="3912099"/>
                </a:cubicBezTo>
                <a:lnTo>
                  <a:pt x="4425209" y="3911806"/>
                </a:lnTo>
                <a:lnTo>
                  <a:pt x="4433745" y="3923238"/>
                </a:lnTo>
                <a:cubicBezTo>
                  <a:pt x="4488977" y="3989841"/>
                  <a:pt x="4549370" y="4055236"/>
                  <a:pt x="4616930" y="4119885"/>
                </a:cubicBezTo>
                <a:lnTo>
                  <a:pt x="4679442" y="4183169"/>
                </a:lnTo>
                <a:lnTo>
                  <a:pt x="4684481" y="4194305"/>
                </a:lnTo>
                <a:lnTo>
                  <a:pt x="4728926" y="4233257"/>
                </a:lnTo>
                <a:lnTo>
                  <a:pt x="4797188" y="4302365"/>
                </a:lnTo>
                <a:cubicBezTo>
                  <a:pt x="4855259" y="4360879"/>
                  <a:pt x="4908733" y="4416755"/>
                  <a:pt x="4949855" y="4469019"/>
                </a:cubicBezTo>
                <a:cubicBezTo>
                  <a:pt x="4813191" y="4360811"/>
                  <a:pt x="4667245" y="4225073"/>
                  <a:pt x="4519868" y="4078685"/>
                </a:cubicBezTo>
                <a:lnTo>
                  <a:pt x="4310217" y="3861538"/>
                </a:lnTo>
                <a:lnTo>
                  <a:pt x="4265232" y="3842573"/>
                </a:lnTo>
                <a:lnTo>
                  <a:pt x="4288945" y="3874264"/>
                </a:lnTo>
                <a:cubicBezTo>
                  <a:pt x="4324931" y="3926324"/>
                  <a:pt x="4360273" y="3983051"/>
                  <a:pt x="4399091" y="4035535"/>
                </a:cubicBezTo>
                <a:cubicBezTo>
                  <a:pt x="4535366" y="4205499"/>
                  <a:pt x="4669530" y="4393202"/>
                  <a:pt x="4785860" y="4572207"/>
                </a:cubicBezTo>
                <a:cubicBezTo>
                  <a:pt x="4844308" y="4662252"/>
                  <a:pt x="4902949" y="4727248"/>
                  <a:pt x="4888042" y="4811280"/>
                </a:cubicBezTo>
                <a:lnTo>
                  <a:pt x="4888038" y="4811507"/>
                </a:lnTo>
                <a:lnTo>
                  <a:pt x="4886614" y="4809514"/>
                </a:lnTo>
                <a:cubicBezTo>
                  <a:pt x="4739850" y="4602424"/>
                  <a:pt x="4592891" y="4393756"/>
                  <a:pt x="4450983" y="4192482"/>
                </a:cubicBezTo>
                <a:cubicBezTo>
                  <a:pt x="4414007" y="4151473"/>
                  <a:pt x="4381801" y="4095413"/>
                  <a:pt x="4340480" y="4048846"/>
                </a:cubicBezTo>
                <a:lnTo>
                  <a:pt x="4300283" y="4010780"/>
                </a:lnTo>
                <a:lnTo>
                  <a:pt x="4295885" y="4012943"/>
                </a:lnTo>
                <a:cubicBezTo>
                  <a:pt x="4295068" y="4014816"/>
                  <a:pt x="4293775" y="4016602"/>
                  <a:pt x="4286986" y="4015418"/>
                </a:cubicBezTo>
                <a:cubicBezTo>
                  <a:pt x="4282437" y="4012606"/>
                  <a:pt x="4273917" y="4006919"/>
                  <a:pt x="4264190" y="4000518"/>
                </a:cubicBezTo>
                <a:lnTo>
                  <a:pt x="4253287" y="3993553"/>
                </a:lnTo>
                <a:lnTo>
                  <a:pt x="4251544" y="3994214"/>
                </a:lnTo>
                <a:cubicBezTo>
                  <a:pt x="4250119" y="3996129"/>
                  <a:pt x="4249700" y="3998965"/>
                  <a:pt x="4250133" y="4002552"/>
                </a:cubicBezTo>
                <a:lnTo>
                  <a:pt x="4252860" y="4010846"/>
                </a:lnTo>
                <a:lnTo>
                  <a:pt x="4298773" y="4041657"/>
                </a:lnTo>
                <a:cubicBezTo>
                  <a:pt x="4313780" y="4052673"/>
                  <a:pt x="4329024" y="4064741"/>
                  <a:pt x="4348916" y="4080643"/>
                </a:cubicBezTo>
                <a:cubicBezTo>
                  <a:pt x="4369425" y="4101019"/>
                  <a:pt x="4350125" y="4092943"/>
                  <a:pt x="4328274" y="4077036"/>
                </a:cubicBezTo>
                <a:cubicBezTo>
                  <a:pt x="4319182" y="4071415"/>
                  <a:pt x="4319978" y="4066853"/>
                  <a:pt x="4300563" y="4059429"/>
                </a:cubicBezTo>
                <a:lnTo>
                  <a:pt x="4289961" y="4056815"/>
                </a:lnTo>
                <a:lnTo>
                  <a:pt x="4308197" y="4079029"/>
                </a:lnTo>
                <a:cubicBezTo>
                  <a:pt x="4325429" y="4092918"/>
                  <a:pt x="4344706" y="4101017"/>
                  <a:pt x="4358479" y="4116900"/>
                </a:cubicBezTo>
                <a:cubicBezTo>
                  <a:pt x="4399511" y="4154728"/>
                  <a:pt x="4436769" y="4219327"/>
                  <a:pt x="4478618" y="4275897"/>
                </a:cubicBezTo>
                <a:cubicBezTo>
                  <a:pt x="4550920" y="4367941"/>
                  <a:pt x="4623754" y="4468902"/>
                  <a:pt x="4688225" y="4564694"/>
                </a:cubicBezTo>
                <a:cubicBezTo>
                  <a:pt x="4720625" y="4612877"/>
                  <a:pt x="4751077" y="4648351"/>
                  <a:pt x="4751492" y="4690387"/>
                </a:cubicBezTo>
                <a:lnTo>
                  <a:pt x="4751510" y="4690501"/>
                </a:lnTo>
                <a:lnTo>
                  <a:pt x="4750736" y="4689429"/>
                </a:lnTo>
                <a:cubicBezTo>
                  <a:pt x="4670920" y="4578095"/>
                  <a:pt x="4590892" y="4465951"/>
                  <a:pt x="4513633" y="4357771"/>
                </a:cubicBezTo>
                <a:cubicBezTo>
                  <a:pt x="4488028" y="4327931"/>
                  <a:pt x="4463894" y="4284861"/>
                  <a:pt x="4431818" y="4256715"/>
                </a:cubicBezTo>
                <a:cubicBezTo>
                  <a:pt x="4420602" y="4248789"/>
                  <a:pt x="4414679" y="4246452"/>
                  <a:pt x="4412540" y="4247954"/>
                </a:cubicBezTo>
                <a:lnTo>
                  <a:pt x="4415334" y="4259570"/>
                </a:lnTo>
                <a:lnTo>
                  <a:pt x="4442294" y="4300776"/>
                </a:lnTo>
                <a:lnTo>
                  <a:pt x="4444708" y="4304512"/>
                </a:lnTo>
                <a:lnTo>
                  <a:pt x="4454766" y="4317879"/>
                </a:lnTo>
                <a:cubicBezTo>
                  <a:pt x="4495124" y="4381394"/>
                  <a:pt x="4541713" y="4442287"/>
                  <a:pt x="4584209" y="4510182"/>
                </a:cubicBezTo>
                <a:cubicBezTo>
                  <a:pt x="4590739" y="4523782"/>
                  <a:pt x="4584700" y="4517710"/>
                  <a:pt x="4575676" y="4506368"/>
                </a:cubicBezTo>
                <a:lnTo>
                  <a:pt x="4561635" y="4487912"/>
                </a:lnTo>
                <a:lnTo>
                  <a:pt x="4564176" y="4496530"/>
                </a:lnTo>
                <a:cubicBezTo>
                  <a:pt x="4564584" y="4512573"/>
                  <a:pt x="4509898" y="4436241"/>
                  <a:pt x="4492415" y="4411941"/>
                </a:cubicBezTo>
                <a:lnTo>
                  <a:pt x="4397963" y="4289634"/>
                </a:lnTo>
                <a:lnTo>
                  <a:pt x="4402426" y="4306653"/>
                </a:lnTo>
                <a:cubicBezTo>
                  <a:pt x="4404485" y="4314513"/>
                  <a:pt x="4406362" y="4321676"/>
                  <a:pt x="4407090" y="4324449"/>
                </a:cubicBezTo>
                <a:cubicBezTo>
                  <a:pt x="4416998" y="4339634"/>
                  <a:pt x="4424243" y="4344651"/>
                  <a:pt x="4433621" y="4354047"/>
                </a:cubicBezTo>
                <a:cubicBezTo>
                  <a:pt x="4435074" y="4359594"/>
                  <a:pt x="4433206" y="4378854"/>
                  <a:pt x="4444282" y="4394723"/>
                </a:cubicBezTo>
                <a:cubicBezTo>
                  <a:pt x="4454190" y="4409906"/>
                  <a:pt x="4487719" y="4443599"/>
                  <a:pt x="4502475" y="4477272"/>
                </a:cubicBezTo>
                <a:cubicBezTo>
                  <a:pt x="4528592" y="4531675"/>
                  <a:pt x="4473307" y="4460219"/>
                  <a:pt x="4463156" y="4444110"/>
                </a:cubicBezTo>
                <a:cubicBezTo>
                  <a:pt x="4445079" y="4424150"/>
                  <a:pt x="4432264" y="4397872"/>
                  <a:pt x="4423568" y="4387309"/>
                </a:cubicBezTo>
                <a:cubicBezTo>
                  <a:pt x="4416567" y="4383215"/>
                  <a:pt x="4404550" y="4386366"/>
                  <a:pt x="4396095" y="4376729"/>
                </a:cubicBezTo>
                <a:cubicBezTo>
                  <a:pt x="4380662" y="4364965"/>
                  <a:pt x="4362426" y="4335909"/>
                  <a:pt x="4343975" y="4303205"/>
                </a:cubicBezTo>
                <a:lnTo>
                  <a:pt x="4290747" y="4208126"/>
                </a:lnTo>
                <a:lnTo>
                  <a:pt x="4292127" y="4210084"/>
                </a:lnTo>
                <a:lnTo>
                  <a:pt x="4295279" y="4214689"/>
                </a:lnTo>
                <a:cubicBezTo>
                  <a:pt x="4295877" y="4215531"/>
                  <a:pt x="4295580" y="4215045"/>
                  <a:pt x="4294618" y="4213615"/>
                </a:cubicBezTo>
                <a:lnTo>
                  <a:pt x="4292127" y="4210084"/>
                </a:lnTo>
                <a:lnTo>
                  <a:pt x="4290561" y="4207794"/>
                </a:lnTo>
                <a:lnTo>
                  <a:pt x="4290747" y="4208126"/>
                </a:lnTo>
                <a:lnTo>
                  <a:pt x="4282728" y="4196756"/>
                </a:lnTo>
                <a:cubicBezTo>
                  <a:pt x="4271956" y="4182046"/>
                  <a:pt x="4257965" y="4164474"/>
                  <a:pt x="4255578" y="4168557"/>
                </a:cubicBezTo>
                <a:cubicBezTo>
                  <a:pt x="4245936" y="4177010"/>
                  <a:pt x="4296619" y="4230904"/>
                  <a:pt x="4296619" y="4230904"/>
                </a:cubicBezTo>
                <a:cubicBezTo>
                  <a:pt x="4340810" y="4305269"/>
                  <a:pt x="4380398" y="4362071"/>
                  <a:pt x="4422894" y="4429965"/>
                </a:cubicBezTo>
                <a:cubicBezTo>
                  <a:pt x="4433044" y="4446076"/>
                  <a:pt x="4439102" y="4469186"/>
                  <a:pt x="4452160" y="4496388"/>
                </a:cubicBezTo>
                <a:cubicBezTo>
                  <a:pt x="4472218" y="4527684"/>
                  <a:pt x="4487144" y="4535625"/>
                  <a:pt x="4487654" y="4560191"/>
                </a:cubicBezTo>
                <a:cubicBezTo>
                  <a:pt x="4485789" y="4579450"/>
                  <a:pt x="4469149" y="4583810"/>
                  <a:pt x="4472055" y="4594905"/>
                </a:cubicBezTo>
                <a:cubicBezTo>
                  <a:pt x="4479567" y="4623560"/>
                  <a:pt x="4540400" y="4693566"/>
                  <a:pt x="4561382" y="4724616"/>
                </a:cubicBezTo>
                <a:lnTo>
                  <a:pt x="4655597" y="4862114"/>
                </a:lnTo>
                <a:lnTo>
                  <a:pt x="4654629" y="4864621"/>
                </a:lnTo>
                <a:lnTo>
                  <a:pt x="4650796" y="4872887"/>
                </a:lnTo>
                <a:lnTo>
                  <a:pt x="4589144" y="4788594"/>
                </a:lnTo>
                <a:cubicBezTo>
                  <a:pt x="4534943" y="4713270"/>
                  <a:pt x="4479362" y="4635963"/>
                  <a:pt x="4417812" y="4553798"/>
                </a:cubicBezTo>
                <a:cubicBezTo>
                  <a:pt x="4407904" y="4538615"/>
                  <a:pt x="4380844" y="4503226"/>
                  <a:pt x="4351165" y="4461611"/>
                </a:cubicBezTo>
                <a:cubicBezTo>
                  <a:pt x="4341014" y="4445503"/>
                  <a:pt x="4260385" y="4326351"/>
                  <a:pt x="4297334" y="4395698"/>
                </a:cubicBezTo>
                <a:cubicBezTo>
                  <a:pt x="4332148" y="4460667"/>
                  <a:pt x="4270803" y="4366101"/>
                  <a:pt x="4262350" y="4356461"/>
                </a:cubicBezTo>
                <a:cubicBezTo>
                  <a:pt x="4258728" y="4353954"/>
                  <a:pt x="4250051" y="4350054"/>
                  <a:pt x="4241764" y="4347657"/>
                </a:cubicBezTo>
                <a:lnTo>
                  <a:pt x="4238751" y="4347102"/>
                </a:lnTo>
                <a:lnTo>
                  <a:pt x="4239511" y="4348250"/>
                </a:lnTo>
                <a:lnTo>
                  <a:pt x="4234084" y="4346939"/>
                </a:lnTo>
                <a:lnTo>
                  <a:pt x="4231592" y="4345796"/>
                </a:lnTo>
                <a:lnTo>
                  <a:pt x="4231578" y="4345782"/>
                </a:lnTo>
                <a:lnTo>
                  <a:pt x="4230314" y="4345548"/>
                </a:lnTo>
                <a:cubicBezTo>
                  <a:pt x="4227049" y="4345463"/>
                  <a:pt x="4224565" y="4346115"/>
                  <a:pt x="4223542" y="4347864"/>
                </a:cubicBezTo>
                <a:cubicBezTo>
                  <a:pt x="4224996" y="4353410"/>
                  <a:pt x="4314322" y="4483124"/>
                  <a:pt x="4324472" y="4499232"/>
                </a:cubicBezTo>
                <a:cubicBezTo>
                  <a:pt x="4347439" y="4541620"/>
                  <a:pt x="4370118" y="4579144"/>
                  <a:pt x="4384629" y="4611893"/>
                </a:cubicBezTo>
                <a:cubicBezTo>
                  <a:pt x="4386084" y="4617439"/>
                  <a:pt x="4385142" y="4636458"/>
                  <a:pt x="4386596" y="4642002"/>
                </a:cubicBezTo>
                <a:lnTo>
                  <a:pt x="4387684" y="4643815"/>
                </a:lnTo>
                <a:lnTo>
                  <a:pt x="4385887" y="4641889"/>
                </a:lnTo>
                <a:cubicBezTo>
                  <a:pt x="4376156" y="4632702"/>
                  <a:pt x="4366375" y="4624682"/>
                  <a:pt x="4356098" y="4618241"/>
                </a:cubicBezTo>
                <a:lnTo>
                  <a:pt x="4324142" y="4604430"/>
                </a:lnTo>
                <a:lnTo>
                  <a:pt x="4319802" y="4598260"/>
                </a:lnTo>
                <a:lnTo>
                  <a:pt x="4312766" y="4594991"/>
                </a:lnTo>
                <a:lnTo>
                  <a:pt x="4312995" y="4602621"/>
                </a:lnTo>
                <a:cubicBezTo>
                  <a:pt x="4310071" y="4612349"/>
                  <a:pt x="4305314" y="4620394"/>
                  <a:pt x="4299865" y="4627327"/>
                </a:cubicBezTo>
                <a:lnTo>
                  <a:pt x="4299460" y="4627750"/>
                </a:lnTo>
                <a:lnTo>
                  <a:pt x="4400781" y="4778568"/>
                </a:lnTo>
                <a:lnTo>
                  <a:pt x="4579196" y="5028791"/>
                </a:lnTo>
                <a:lnTo>
                  <a:pt x="4573569" y="5025076"/>
                </a:lnTo>
                <a:cubicBezTo>
                  <a:pt x="4559181" y="5010020"/>
                  <a:pt x="4530277" y="4963696"/>
                  <a:pt x="4496478" y="4938379"/>
                </a:cubicBezTo>
                <a:lnTo>
                  <a:pt x="4485100" y="4930138"/>
                </a:lnTo>
                <a:lnTo>
                  <a:pt x="4477021" y="4911590"/>
                </a:lnTo>
                <a:cubicBezTo>
                  <a:pt x="4471926" y="4904404"/>
                  <a:pt x="4466021" y="4899777"/>
                  <a:pt x="4459746" y="4898457"/>
                </a:cubicBezTo>
                <a:cubicBezTo>
                  <a:pt x="4459746" y="4898457"/>
                  <a:pt x="4440728" y="4897516"/>
                  <a:pt x="4459746" y="4898457"/>
                </a:cubicBezTo>
                <a:cubicBezTo>
                  <a:pt x="4462048" y="4907240"/>
                  <a:pt x="4465675" y="4915426"/>
                  <a:pt x="4470625" y="4922527"/>
                </a:cubicBezTo>
                <a:lnTo>
                  <a:pt x="4476817" y="4928305"/>
                </a:lnTo>
                <a:lnTo>
                  <a:pt x="4483863" y="4942574"/>
                </a:lnTo>
                <a:cubicBezTo>
                  <a:pt x="4489628" y="4950899"/>
                  <a:pt x="4497560" y="4961068"/>
                  <a:pt x="4505012" y="4970130"/>
                </a:cubicBezTo>
                <a:lnTo>
                  <a:pt x="4513229" y="4979537"/>
                </a:lnTo>
                <a:lnTo>
                  <a:pt x="4537503" y="5019781"/>
                </a:lnTo>
                <a:lnTo>
                  <a:pt x="4576359" y="5074314"/>
                </a:lnTo>
                <a:lnTo>
                  <a:pt x="4566318" y="5076681"/>
                </a:lnTo>
                <a:lnTo>
                  <a:pt x="4564175" y="5076581"/>
                </a:lnTo>
                <a:lnTo>
                  <a:pt x="4544364" y="5056109"/>
                </a:lnTo>
                <a:lnTo>
                  <a:pt x="4538643" y="5048687"/>
                </a:lnTo>
                <a:cubicBezTo>
                  <a:pt x="4489153" y="4982379"/>
                  <a:pt x="4439666" y="4916073"/>
                  <a:pt x="4385954" y="4850622"/>
                </a:cubicBezTo>
                <a:cubicBezTo>
                  <a:pt x="4345773" y="4802867"/>
                  <a:pt x="4313418" y="4750098"/>
                  <a:pt x="4280369" y="4697512"/>
                </a:cubicBezTo>
                <a:lnTo>
                  <a:pt x="4263899" y="4672368"/>
                </a:lnTo>
                <a:lnTo>
                  <a:pt x="4262962" y="4675153"/>
                </a:lnTo>
                <a:cubicBezTo>
                  <a:pt x="4269903" y="4731018"/>
                  <a:pt x="4387371" y="4859135"/>
                  <a:pt x="4425280" y="4917144"/>
                </a:cubicBezTo>
                <a:lnTo>
                  <a:pt x="4484500" y="5006044"/>
                </a:lnTo>
                <a:lnTo>
                  <a:pt x="4461926" y="4989647"/>
                </a:lnTo>
                <a:cubicBezTo>
                  <a:pt x="4432176" y="4959020"/>
                  <a:pt x="4427200" y="4940248"/>
                  <a:pt x="4399862" y="4933245"/>
                </a:cubicBezTo>
                <a:lnTo>
                  <a:pt x="4391008" y="4933816"/>
                </a:lnTo>
                <a:lnTo>
                  <a:pt x="4314019" y="4826225"/>
                </a:lnTo>
                <a:lnTo>
                  <a:pt x="4187805" y="4654722"/>
                </a:lnTo>
                <a:lnTo>
                  <a:pt x="4187965" y="4655738"/>
                </a:lnTo>
                <a:cubicBezTo>
                  <a:pt x="4184180" y="4655281"/>
                  <a:pt x="4158579" y="4625331"/>
                  <a:pt x="4140348" y="4614675"/>
                </a:cubicBezTo>
                <a:cubicBezTo>
                  <a:pt x="4118180" y="4601716"/>
                  <a:pt x="4165424" y="4638728"/>
                  <a:pt x="4146405" y="4637784"/>
                </a:cubicBezTo>
                <a:cubicBezTo>
                  <a:pt x="4127387" y="4636841"/>
                  <a:pt x="4106818" y="4580985"/>
                  <a:pt x="4089665" y="4560783"/>
                </a:cubicBezTo>
                <a:cubicBezTo>
                  <a:pt x="4075683" y="4533821"/>
                  <a:pt x="4061172" y="4501071"/>
                  <a:pt x="4037021" y="4476779"/>
                </a:cubicBezTo>
                <a:cubicBezTo>
                  <a:pt x="4037021" y="4476779"/>
                  <a:pt x="4025003" y="4479928"/>
                  <a:pt x="4018002" y="4475835"/>
                </a:cubicBezTo>
                <a:cubicBezTo>
                  <a:pt x="4009306" y="4465272"/>
                  <a:pt x="3961263" y="4398831"/>
                  <a:pt x="3951112" y="4382721"/>
                </a:cubicBezTo>
                <a:cubicBezTo>
                  <a:pt x="3883810" y="4314414"/>
                  <a:pt x="3973137" y="4444128"/>
                  <a:pt x="3986195" y="4471330"/>
                </a:cubicBezTo>
                <a:lnTo>
                  <a:pt x="4020610" y="4522586"/>
                </a:lnTo>
                <a:lnTo>
                  <a:pt x="4043022" y="4547605"/>
                </a:lnTo>
                <a:cubicBezTo>
                  <a:pt x="4051848" y="4558180"/>
                  <a:pt x="4060344" y="4569336"/>
                  <a:pt x="4068341" y="4581581"/>
                </a:cubicBezTo>
                <a:lnTo>
                  <a:pt x="4042548" y="4558126"/>
                </a:lnTo>
                <a:lnTo>
                  <a:pt x="4050446" y="4576991"/>
                </a:lnTo>
                <a:cubicBezTo>
                  <a:pt x="4060471" y="4597332"/>
                  <a:pt x="4070372" y="4615791"/>
                  <a:pt x="4080199" y="4633313"/>
                </a:cubicBezTo>
                <a:lnTo>
                  <a:pt x="4099925" y="4667450"/>
                </a:lnTo>
                <a:lnTo>
                  <a:pt x="4092840" y="4668916"/>
                </a:lnTo>
                <a:lnTo>
                  <a:pt x="4116954" y="4697008"/>
                </a:lnTo>
                <a:lnTo>
                  <a:pt x="4138621" y="4734759"/>
                </a:lnTo>
                <a:cubicBezTo>
                  <a:pt x="4148333" y="4752311"/>
                  <a:pt x="4158060" y="4770816"/>
                  <a:pt x="4167855" y="4791218"/>
                </a:cubicBezTo>
                <a:cubicBezTo>
                  <a:pt x="4115718" y="4731778"/>
                  <a:pt x="4086452" y="4665357"/>
                  <a:pt x="4038409" y="4598916"/>
                </a:cubicBezTo>
                <a:cubicBezTo>
                  <a:pt x="4017184" y="4566938"/>
                  <a:pt x="4001218" y="4528642"/>
                  <a:pt x="3972049" y="4511589"/>
                </a:cubicBezTo>
                <a:cubicBezTo>
                  <a:pt x="3959502" y="4508950"/>
                  <a:pt x="3953955" y="4510405"/>
                  <a:pt x="3944578" y="4501009"/>
                </a:cubicBezTo>
                <a:cubicBezTo>
                  <a:pt x="3926463" y="4482789"/>
                  <a:pt x="3919059" y="4454537"/>
                  <a:pt x="3905685" y="4428961"/>
                </a:cubicBezTo>
                <a:lnTo>
                  <a:pt x="3893808" y="4410963"/>
                </a:lnTo>
                <a:lnTo>
                  <a:pt x="3889171" y="4405577"/>
                </a:lnTo>
                <a:lnTo>
                  <a:pt x="3886307" y="4410036"/>
                </a:lnTo>
                <a:lnTo>
                  <a:pt x="3884107" y="4411438"/>
                </a:lnTo>
                <a:lnTo>
                  <a:pt x="3884955" y="4412732"/>
                </a:lnTo>
                <a:cubicBezTo>
                  <a:pt x="3916184" y="4460270"/>
                  <a:pt x="3943210" y="4501386"/>
                  <a:pt x="3949936" y="4512726"/>
                </a:cubicBezTo>
                <a:lnTo>
                  <a:pt x="3952824" y="4518577"/>
                </a:lnTo>
                <a:lnTo>
                  <a:pt x="3965042" y="4532793"/>
                </a:lnTo>
                <a:cubicBezTo>
                  <a:pt x="3968119" y="4537385"/>
                  <a:pt x="3969855" y="4541714"/>
                  <a:pt x="3969321" y="4545543"/>
                </a:cubicBezTo>
                <a:lnTo>
                  <a:pt x="3966911" y="4547103"/>
                </a:lnTo>
                <a:lnTo>
                  <a:pt x="4005944" y="4626139"/>
                </a:lnTo>
                <a:cubicBezTo>
                  <a:pt x="4023346" y="4661669"/>
                  <a:pt x="4038703" y="4694994"/>
                  <a:pt x="4049681" y="4726333"/>
                </a:cubicBezTo>
                <a:lnTo>
                  <a:pt x="4049537" y="4728964"/>
                </a:lnTo>
                <a:lnTo>
                  <a:pt x="4076179" y="4763170"/>
                </a:lnTo>
                <a:lnTo>
                  <a:pt x="4085539" y="4775665"/>
                </a:lnTo>
                <a:lnTo>
                  <a:pt x="4084734" y="4775243"/>
                </a:lnTo>
                <a:cubicBezTo>
                  <a:pt x="4078556" y="4772148"/>
                  <a:pt x="4066337" y="4762791"/>
                  <a:pt x="4053235" y="4753281"/>
                </a:cubicBezTo>
                <a:lnTo>
                  <a:pt x="4047393" y="4749236"/>
                </a:lnTo>
                <a:lnTo>
                  <a:pt x="4046314" y="4756264"/>
                </a:lnTo>
                <a:lnTo>
                  <a:pt x="4046173" y="4757188"/>
                </a:lnTo>
                <a:lnTo>
                  <a:pt x="4052422" y="4761533"/>
                </a:lnTo>
                <a:cubicBezTo>
                  <a:pt x="4065763" y="4770078"/>
                  <a:pt x="4076091" y="4777049"/>
                  <a:pt x="4085001" y="4783317"/>
                </a:cubicBezTo>
                <a:lnTo>
                  <a:pt x="4098843" y="4793430"/>
                </a:lnTo>
                <a:lnTo>
                  <a:pt x="4133172" y="4839263"/>
                </a:lnTo>
                <a:lnTo>
                  <a:pt x="4129141" y="4841435"/>
                </a:lnTo>
                <a:cubicBezTo>
                  <a:pt x="4129312" y="4840458"/>
                  <a:pt x="4131443" y="4841879"/>
                  <a:pt x="4134673" y="4844721"/>
                </a:cubicBezTo>
                <a:lnTo>
                  <a:pt x="4144227" y="4854025"/>
                </a:lnTo>
                <a:lnTo>
                  <a:pt x="4169885" y="4888283"/>
                </a:lnTo>
                <a:lnTo>
                  <a:pt x="4157122" y="4879907"/>
                </a:lnTo>
                <a:cubicBezTo>
                  <a:pt x="4157920" y="4875346"/>
                  <a:pt x="4158605" y="4871436"/>
                  <a:pt x="4150064" y="4878673"/>
                </a:cubicBezTo>
                <a:cubicBezTo>
                  <a:pt x="4150064" y="4878673"/>
                  <a:pt x="4153323" y="4879241"/>
                  <a:pt x="4157122" y="4879907"/>
                </a:cubicBezTo>
                <a:lnTo>
                  <a:pt x="4151063" y="4888671"/>
                </a:lnTo>
                <a:lnTo>
                  <a:pt x="4120684" y="4856867"/>
                </a:lnTo>
                <a:cubicBezTo>
                  <a:pt x="4116986" y="4843655"/>
                  <a:pt x="4108318" y="4833866"/>
                  <a:pt x="4097296" y="4828023"/>
                </a:cubicBezTo>
                <a:cubicBezTo>
                  <a:pt x="4099432" y="4812712"/>
                  <a:pt x="4097296" y="4828023"/>
                  <a:pt x="4097296" y="4828023"/>
                </a:cubicBezTo>
                <a:cubicBezTo>
                  <a:pt x="4097229" y="4838375"/>
                  <a:pt x="4106179" y="4849179"/>
                  <a:pt x="4120684" y="4856867"/>
                </a:cubicBezTo>
                <a:lnTo>
                  <a:pt x="4146929" y="4894090"/>
                </a:lnTo>
                <a:lnTo>
                  <a:pt x="4126084" y="4882540"/>
                </a:lnTo>
                <a:lnTo>
                  <a:pt x="4116912" y="4878152"/>
                </a:lnTo>
                <a:lnTo>
                  <a:pt x="4043640" y="4787814"/>
                </a:lnTo>
                <a:lnTo>
                  <a:pt x="4058301" y="4822185"/>
                </a:lnTo>
                <a:cubicBezTo>
                  <a:pt x="4105501" y="4905047"/>
                  <a:pt x="4221771" y="4978071"/>
                  <a:pt x="4185061" y="4998617"/>
                </a:cubicBezTo>
                <a:cubicBezTo>
                  <a:pt x="4185061" y="4998617"/>
                  <a:pt x="4153683" y="4974178"/>
                  <a:pt x="4123650" y="4960552"/>
                </a:cubicBezTo>
                <a:lnTo>
                  <a:pt x="4130796" y="4959286"/>
                </a:lnTo>
                <a:lnTo>
                  <a:pt x="4138667" y="4967366"/>
                </a:lnTo>
                <a:cubicBezTo>
                  <a:pt x="4137996" y="4961960"/>
                  <a:pt x="4137659" y="4959255"/>
                  <a:pt x="4135782" y="4958403"/>
                </a:cubicBezTo>
                <a:lnTo>
                  <a:pt x="4130796" y="4959286"/>
                </a:lnTo>
                <a:lnTo>
                  <a:pt x="4117574" y="4945714"/>
                </a:lnTo>
                <a:lnTo>
                  <a:pt x="4111785" y="4931575"/>
                </a:lnTo>
                <a:cubicBezTo>
                  <a:pt x="4106762" y="4924405"/>
                  <a:pt x="4102100" y="4920166"/>
                  <a:pt x="4102100" y="4920166"/>
                </a:cubicBezTo>
                <a:cubicBezTo>
                  <a:pt x="4102100" y="4920166"/>
                  <a:pt x="4099537" y="4920915"/>
                  <a:pt x="4095397" y="4921748"/>
                </a:cubicBezTo>
                <a:lnTo>
                  <a:pt x="4088375" y="4922649"/>
                </a:lnTo>
                <a:lnTo>
                  <a:pt x="3883926" y="4690220"/>
                </a:lnTo>
                <a:lnTo>
                  <a:pt x="3875481" y="4688145"/>
                </a:lnTo>
                <a:lnTo>
                  <a:pt x="3867499" y="4695227"/>
                </a:lnTo>
                <a:lnTo>
                  <a:pt x="3876398" y="4705708"/>
                </a:lnTo>
                <a:lnTo>
                  <a:pt x="3870306" y="4705615"/>
                </a:lnTo>
                <a:lnTo>
                  <a:pt x="3890092" y="4734178"/>
                </a:lnTo>
                <a:cubicBezTo>
                  <a:pt x="3899322" y="4747193"/>
                  <a:pt x="3906521" y="4757223"/>
                  <a:pt x="3909059" y="4761250"/>
                </a:cubicBezTo>
                <a:lnTo>
                  <a:pt x="3915623" y="4773484"/>
                </a:lnTo>
                <a:lnTo>
                  <a:pt x="3898891" y="4757170"/>
                </a:lnTo>
                <a:lnTo>
                  <a:pt x="3848070" y="4699437"/>
                </a:lnTo>
                <a:lnTo>
                  <a:pt x="3845869" y="4703867"/>
                </a:lnTo>
                <a:lnTo>
                  <a:pt x="3808111" y="4657994"/>
                </a:lnTo>
                <a:lnTo>
                  <a:pt x="3798764" y="4646830"/>
                </a:lnTo>
                <a:lnTo>
                  <a:pt x="3796501" y="4645516"/>
                </a:lnTo>
                <a:cubicBezTo>
                  <a:pt x="3794334" y="4643762"/>
                  <a:pt x="3791001" y="4640793"/>
                  <a:pt x="3786229" y="4636314"/>
                </a:cubicBezTo>
                <a:cubicBezTo>
                  <a:pt x="3781129" y="4631557"/>
                  <a:pt x="3777724" y="4628630"/>
                  <a:pt x="3775687" y="4627169"/>
                </a:cubicBezTo>
                <a:lnTo>
                  <a:pt x="3773893" y="4626904"/>
                </a:lnTo>
                <a:lnTo>
                  <a:pt x="3787735" y="4643994"/>
                </a:lnTo>
                <a:lnTo>
                  <a:pt x="3789752" y="4648979"/>
                </a:lnTo>
                <a:lnTo>
                  <a:pt x="3807007" y="4669846"/>
                </a:lnTo>
                <a:cubicBezTo>
                  <a:pt x="3814006" y="4678086"/>
                  <a:pt x="3819965" y="4684923"/>
                  <a:pt x="3822278" y="4687447"/>
                </a:cubicBezTo>
                <a:lnTo>
                  <a:pt x="3826760" y="4693085"/>
                </a:lnTo>
                <a:lnTo>
                  <a:pt x="3823470" y="4688118"/>
                </a:lnTo>
                <a:lnTo>
                  <a:pt x="3842504" y="4711619"/>
                </a:lnTo>
                <a:lnTo>
                  <a:pt x="3841467" y="4717193"/>
                </a:lnTo>
                <a:lnTo>
                  <a:pt x="3866859" y="4748329"/>
                </a:lnTo>
                <a:lnTo>
                  <a:pt x="4012389" y="4926788"/>
                </a:lnTo>
                <a:lnTo>
                  <a:pt x="4014093" y="4928941"/>
                </a:lnTo>
                <a:lnTo>
                  <a:pt x="4000165" y="4922994"/>
                </a:lnTo>
                <a:lnTo>
                  <a:pt x="4052995" y="5005077"/>
                </a:lnTo>
                <a:lnTo>
                  <a:pt x="4079896" y="5044965"/>
                </a:lnTo>
                <a:lnTo>
                  <a:pt x="4082024" y="5051130"/>
                </a:lnTo>
                <a:lnTo>
                  <a:pt x="4101190" y="5076534"/>
                </a:lnTo>
                <a:lnTo>
                  <a:pt x="4130565" y="5120090"/>
                </a:lnTo>
                <a:cubicBezTo>
                  <a:pt x="4155555" y="5157007"/>
                  <a:pt x="4178554" y="5191978"/>
                  <a:pt x="4196181" y="5223417"/>
                </a:cubicBezTo>
                <a:cubicBezTo>
                  <a:pt x="4137173" y="5150957"/>
                  <a:pt x="4074293" y="5063710"/>
                  <a:pt x="4010857" y="4971050"/>
                </a:cubicBezTo>
                <a:lnTo>
                  <a:pt x="3904282" y="4810135"/>
                </a:lnTo>
                <a:lnTo>
                  <a:pt x="3893435" y="4800464"/>
                </a:lnTo>
                <a:cubicBezTo>
                  <a:pt x="3886474" y="4796775"/>
                  <a:pt x="3881150" y="4809532"/>
                  <a:pt x="3868059" y="4808651"/>
                </a:cubicBezTo>
                <a:lnTo>
                  <a:pt x="3861136" y="4804071"/>
                </a:lnTo>
                <a:lnTo>
                  <a:pt x="4024884" y="5056673"/>
                </a:lnTo>
                <a:lnTo>
                  <a:pt x="4294675" y="5440183"/>
                </a:lnTo>
                <a:lnTo>
                  <a:pt x="4286407" y="5432165"/>
                </a:lnTo>
                <a:cubicBezTo>
                  <a:pt x="4279254" y="5425919"/>
                  <a:pt x="4272673" y="5421042"/>
                  <a:pt x="4266608" y="5417836"/>
                </a:cubicBezTo>
                <a:cubicBezTo>
                  <a:pt x="4246482" y="5401299"/>
                  <a:pt x="4228429" y="5385391"/>
                  <a:pt x="4211404" y="5369814"/>
                </a:cubicBezTo>
                <a:lnTo>
                  <a:pt x="4163215" y="5324568"/>
                </a:lnTo>
                <a:lnTo>
                  <a:pt x="4154986" y="5307859"/>
                </a:lnTo>
                <a:cubicBezTo>
                  <a:pt x="4150318" y="5301170"/>
                  <a:pt x="4144927" y="5295801"/>
                  <a:pt x="4138910" y="5291928"/>
                </a:cubicBezTo>
                <a:lnTo>
                  <a:pt x="4121844" y="5285946"/>
                </a:lnTo>
                <a:lnTo>
                  <a:pt x="4113239" y="5277915"/>
                </a:lnTo>
                <a:lnTo>
                  <a:pt x="4066842" y="5238220"/>
                </a:lnTo>
                <a:lnTo>
                  <a:pt x="4071795" y="5238080"/>
                </a:lnTo>
                <a:lnTo>
                  <a:pt x="4076557" y="5237947"/>
                </a:lnTo>
                <a:cubicBezTo>
                  <a:pt x="4079867" y="5237855"/>
                  <a:pt x="4082513" y="5237781"/>
                  <a:pt x="4082513" y="5237781"/>
                </a:cubicBezTo>
                <a:cubicBezTo>
                  <a:pt x="4082513" y="5237781"/>
                  <a:pt x="4106869" y="5230653"/>
                  <a:pt x="4100780" y="5232435"/>
                </a:cubicBezTo>
                <a:cubicBezTo>
                  <a:pt x="4098752" y="5233029"/>
                  <a:pt x="4093338" y="5234611"/>
                  <a:pt x="4082513" y="5237781"/>
                </a:cubicBezTo>
                <a:lnTo>
                  <a:pt x="4071795" y="5238080"/>
                </a:lnTo>
                <a:lnTo>
                  <a:pt x="4066840" y="5238218"/>
                </a:lnTo>
                <a:lnTo>
                  <a:pt x="4057746" y="5230439"/>
                </a:lnTo>
                <a:cubicBezTo>
                  <a:pt x="4043233" y="5199172"/>
                  <a:pt x="4028961" y="5189766"/>
                  <a:pt x="4025452" y="5192877"/>
                </a:cubicBezTo>
                <a:cubicBezTo>
                  <a:pt x="4021944" y="5195991"/>
                  <a:pt x="4029201" y="5211624"/>
                  <a:pt x="4057746" y="5230439"/>
                </a:cubicBezTo>
                <a:cubicBezTo>
                  <a:pt x="4070954" y="5248905"/>
                  <a:pt x="4085024" y="5265888"/>
                  <a:pt x="4099664" y="5282087"/>
                </a:cubicBezTo>
                <a:lnTo>
                  <a:pt x="4103096" y="5285640"/>
                </a:lnTo>
                <a:lnTo>
                  <a:pt x="4102339" y="5285671"/>
                </a:lnTo>
                <a:cubicBezTo>
                  <a:pt x="4099548" y="5285786"/>
                  <a:pt x="4098155" y="5285845"/>
                  <a:pt x="4100247" y="5285759"/>
                </a:cubicBezTo>
                <a:lnTo>
                  <a:pt x="4103097" y="5285640"/>
                </a:lnTo>
                <a:lnTo>
                  <a:pt x="4129024" y="5312484"/>
                </a:lnTo>
                <a:lnTo>
                  <a:pt x="4135718" y="5331000"/>
                </a:lnTo>
                <a:cubicBezTo>
                  <a:pt x="4144743" y="5344235"/>
                  <a:pt x="4157303" y="5355035"/>
                  <a:pt x="4173571" y="5362416"/>
                </a:cubicBezTo>
                <a:cubicBezTo>
                  <a:pt x="4197939" y="5415984"/>
                  <a:pt x="4226499" y="5465291"/>
                  <a:pt x="4257196" y="5512455"/>
                </a:cubicBezTo>
                <a:lnTo>
                  <a:pt x="4328515" y="5613939"/>
                </a:lnTo>
                <a:lnTo>
                  <a:pt x="4305886" y="5620098"/>
                </a:lnTo>
                <a:lnTo>
                  <a:pt x="4244722" y="5560234"/>
                </a:lnTo>
                <a:lnTo>
                  <a:pt x="4235491" y="5552271"/>
                </a:lnTo>
                <a:lnTo>
                  <a:pt x="4109630" y="5385964"/>
                </a:lnTo>
                <a:cubicBezTo>
                  <a:pt x="4062326" y="5324806"/>
                  <a:pt x="4013735" y="5263967"/>
                  <a:pt x="3962566" y="5203765"/>
                </a:cubicBezTo>
                <a:cubicBezTo>
                  <a:pt x="3933683" y="5170893"/>
                  <a:pt x="3907671" y="5136394"/>
                  <a:pt x="3883363" y="5100904"/>
                </a:cubicBezTo>
                <a:lnTo>
                  <a:pt x="3831826" y="5019612"/>
                </a:lnTo>
                <a:lnTo>
                  <a:pt x="3810302" y="5007419"/>
                </a:lnTo>
                <a:cubicBezTo>
                  <a:pt x="3747182" y="4967705"/>
                  <a:pt x="3680010" y="4916043"/>
                  <a:pt x="3616352" y="4876707"/>
                </a:cubicBezTo>
                <a:cubicBezTo>
                  <a:pt x="3613433" y="4874182"/>
                  <a:pt x="3604097" y="4868352"/>
                  <a:pt x="3595304" y="4864213"/>
                </a:cubicBezTo>
                <a:lnTo>
                  <a:pt x="3592119" y="4863059"/>
                </a:lnTo>
                <a:lnTo>
                  <a:pt x="3593017" y="4864053"/>
                </a:lnTo>
                <a:lnTo>
                  <a:pt x="3597047" y="4868670"/>
                </a:lnTo>
                <a:lnTo>
                  <a:pt x="3585192" y="4860547"/>
                </a:lnTo>
                <a:lnTo>
                  <a:pt x="3583394" y="4859895"/>
                </a:lnTo>
                <a:cubicBezTo>
                  <a:pt x="3580139" y="4859294"/>
                  <a:pt x="3577892" y="4859742"/>
                  <a:pt x="3577522" y="4861859"/>
                </a:cubicBezTo>
                <a:lnTo>
                  <a:pt x="3614187" y="4889088"/>
                </a:lnTo>
                <a:cubicBezTo>
                  <a:pt x="3652079" y="4912504"/>
                  <a:pt x="3692118" y="4939652"/>
                  <a:pt x="3726066" y="4966406"/>
                </a:cubicBezTo>
                <a:cubicBezTo>
                  <a:pt x="3694496" y="4948462"/>
                  <a:pt x="3661700" y="4927114"/>
                  <a:pt x="3627854" y="4904574"/>
                </a:cubicBezTo>
                <a:lnTo>
                  <a:pt x="3552505" y="4854848"/>
                </a:lnTo>
                <a:lnTo>
                  <a:pt x="3558058" y="4859590"/>
                </a:lnTo>
                <a:cubicBezTo>
                  <a:pt x="3541260" y="4851616"/>
                  <a:pt x="3525569" y="4842493"/>
                  <a:pt x="3510437" y="4832785"/>
                </a:cubicBezTo>
                <a:lnTo>
                  <a:pt x="3487262" y="4816919"/>
                </a:lnTo>
                <a:lnTo>
                  <a:pt x="3486856" y="4821620"/>
                </a:lnTo>
                <a:cubicBezTo>
                  <a:pt x="3485165" y="4823526"/>
                  <a:pt x="3481810" y="4824741"/>
                  <a:pt x="3476230" y="4824973"/>
                </a:cubicBezTo>
                <a:lnTo>
                  <a:pt x="3464457" y="4821961"/>
                </a:lnTo>
                <a:lnTo>
                  <a:pt x="3464923" y="4822989"/>
                </a:lnTo>
                <a:lnTo>
                  <a:pt x="3462700" y="4821509"/>
                </a:lnTo>
                <a:lnTo>
                  <a:pt x="3460246" y="4820883"/>
                </a:lnTo>
                <a:cubicBezTo>
                  <a:pt x="3455155" y="4818042"/>
                  <a:pt x="3450288" y="4813841"/>
                  <a:pt x="3445601" y="4808631"/>
                </a:cubicBezTo>
                <a:lnTo>
                  <a:pt x="3443267" y="4805038"/>
                </a:lnTo>
                <a:lnTo>
                  <a:pt x="3437425" y="4799542"/>
                </a:lnTo>
                <a:cubicBezTo>
                  <a:pt x="3423323" y="4786009"/>
                  <a:pt x="3407630" y="4770984"/>
                  <a:pt x="3400378" y="4767140"/>
                </a:cubicBezTo>
                <a:cubicBezTo>
                  <a:pt x="3412744" y="4790139"/>
                  <a:pt x="3425541" y="4791729"/>
                  <a:pt x="3445165" y="4817710"/>
                </a:cubicBezTo>
                <a:cubicBezTo>
                  <a:pt x="3445165" y="4817710"/>
                  <a:pt x="3491725" y="4864027"/>
                  <a:pt x="3489951" y="4868280"/>
                </a:cubicBezTo>
                <a:lnTo>
                  <a:pt x="3445248" y="4849778"/>
                </a:lnTo>
                <a:cubicBezTo>
                  <a:pt x="3443473" y="4854030"/>
                  <a:pt x="3557559" y="4989802"/>
                  <a:pt x="3498851" y="4931852"/>
                </a:cubicBezTo>
                <a:cubicBezTo>
                  <a:pt x="3466497" y="4893932"/>
                  <a:pt x="3437854" y="4867497"/>
                  <a:pt x="3403661" y="4844179"/>
                </a:cubicBezTo>
                <a:cubicBezTo>
                  <a:pt x="3379908" y="4826398"/>
                  <a:pt x="3372798" y="4800989"/>
                  <a:pt x="3344371" y="4785922"/>
                </a:cubicBezTo>
                <a:cubicBezTo>
                  <a:pt x="3344371" y="4785922"/>
                  <a:pt x="3344611" y="4785347"/>
                  <a:pt x="3344911" y="4784626"/>
                </a:cubicBezTo>
                <a:lnTo>
                  <a:pt x="3345587" y="4783007"/>
                </a:lnTo>
                <a:lnTo>
                  <a:pt x="3345813" y="4782467"/>
                </a:lnTo>
                <a:cubicBezTo>
                  <a:pt x="3346053" y="4781891"/>
                  <a:pt x="3346174" y="4781603"/>
                  <a:pt x="3345993" y="4782036"/>
                </a:cubicBezTo>
                <a:lnTo>
                  <a:pt x="3345587" y="4783007"/>
                </a:lnTo>
                <a:lnTo>
                  <a:pt x="3344371" y="4785922"/>
                </a:lnTo>
                <a:cubicBezTo>
                  <a:pt x="3338685" y="4809741"/>
                  <a:pt x="3407142" y="4846024"/>
                  <a:pt x="3408484" y="4863181"/>
                </a:cubicBezTo>
                <a:cubicBezTo>
                  <a:pt x="3412546" y="4865335"/>
                  <a:pt x="3399317" y="4885155"/>
                  <a:pt x="3395837" y="4883310"/>
                </a:cubicBezTo>
                <a:cubicBezTo>
                  <a:pt x="3411979" y="4907445"/>
                  <a:pt x="3439281" y="4916722"/>
                  <a:pt x="3451942" y="4939012"/>
                </a:cubicBezTo>
                <a:cubicBezTo>
                  <a:pt x="3456833" y="4947664"/>
                  <a:pt x="3455060" y="4951918"/>
                  <a:pt x="3454991" y="4962268"/>
                </a:cubicBezTo>
                <a:cubicBezTo>
                  <a:pt x="3462103" y="4987676"/>
                  <a:pt x="3485273" y="5005150"/>
                  <a:pt x="3503475" y="5026049"/>
                </a:cubicBezTo>
                <a:cubicBezTo>
                  <a:pt x="3540719" y="5072623"/>
                  <a:pt x="3580681" y="5104190"/>
                  <a:pt x="3612671" y="5153169"/>
                </a:cubicBezTo>
                <a:cubicBezTo>
                  <a:pt x="3564041" y="5111813"/>
                  <a:pt x="3535463" y="5075030"/>
                  <a:pt x="3487131" y="5032966"/>
                </a:cubicBezTo>
                <a:cubicBezTo>
                  <a:pt x="3472627" y="5025279"/>
                  <a:pt x="3453004" y="4999298"/>
                  <a:pt x="3426134" y="4968611"/>
                </a:cubicBezTo>
                <a:cubicBezTo>
                  <a:pt x="3422081" y="4965164"/>
                  <a:pt x="3414457" y="4957120"/>
                  <a:pt x="3405858" y="4947963"/>
                </a:cubicBezTo>
                <a:lnTo>
                  <a:pt x="3387542" y="4928813"/>
                </a:lnTo>
                <a:lnTo>
                  <a:pt x="3421740" y="4978720"/>
                </a:lnTo>
                <a:lnTo>
                  <a:pt x="3420772" y="4981229"/>
                </a:lnTo>
                <a:lnTo>
                  <a:pt x="3418337" y="4986480"/>
                </a:lnTo>
                <a:lnTo>
                  <a:pt x="3424510" y="4994581"/>
                </a:lnTo>
                <a:cubicBezTo>
                  <a:pt x="3426216" y="5000678"/>
                  <a:pt x="3422372" y="5009893"/>
                  <a:pt x="3422372" y="5009893"/>
                </a:cubicBezTo>
                <a:cubicBezTo>
                  <a:pt x="3435034" y="5032183"/>
                  <a:pt x="3454725" y="5047814"/>
                  <a:pt x="3470639" y="5062308"/>
                </a:cubicBezTo>
                <a:cubicBezTo>
                  <a:pt x="3481592" y="5078500"/>
                  <a:pt x="3515788" y="5101818"/>
                  <a:pt x="3513650" y="5117130"/>
                </a:cubicBezTo>
                <a:cubicBezTo>
                  <a:pt x="3511512" y="5132441"/>
                  <a:pt x="3493743" y="5090134"/>
                  <a:pt x="3499147" y="5109442"/>
                </a:cubicBezTo>
                <a:cubicBezTo>
                  <a:pt x="3506258" y="5134848"/>
                  <a:pt x="3543502" y="5181422"/>
                  <a:pt x="3495236" y="5129006"/>
                </a:cubicBezTo>
                <a:cubicBezTo>
                  <a:pt x="3476579" y="5110896"/>
                  <a:pt x="3464160" y="5096091"/>
                  <a:pt x="3450540" y="5081407"/>
                </a:cubicBezTo>
                <a:lnTo>
                  <a:pt x="3446477" y="5077331"/>
                </a:lnTo>
                <a:lnTo>
                  <a:pt x="3468976" y="5127772"/>
                </a:lnTo>
                <a:lnTo>
                  <a:pt x="3404340" y="5045641"/>
                </a:lnTo>
                <a:lnTo>
                  <a:pt x="3406145" y="5049158"/>
                </a:lnTo>
                <a:cubicBezTo>
                  <a:pt x="3417529" y="5066993"/>
                  <a:pt x="3438747" y="5092760"/>
                  <a:pt x="3453678" y="5111294"/>
                </a:cubicBezTo>
                <a:lnTo>
                  <a:pt x="3456150" y="5114490"/>
                </a:lnTo>
                <a:lnTo>
                  <a:pt x="3402147" y="5082169"/>
                </a:lnTo>
                <a:lnTo>
                  <a:pt x="3469032" y="5132003"/>
                </a:lnTo>
                <a:lnTo>
                  <a:pt x="3474256" y="5146450"/>
                </a:lnTo>
                <a:cubicBezTo>
                  <a:pt x="3474648" y="5153311"/>
                  <a:pt x="3460625" y="5135979"/>
                  <a:pt x="3448690" y="5125110"/>
                </a:cubicBezTo>
                <a:cubicBezTo>
                  <a:pt x="3498812" y="5205339"/>
                  <a:pt x="3568612" y="5258781"/>
                  <a:pt x="3620509" y="5334757"/>
                </a:cubicBezTo>
                <a:lnTo>
                  <a:pt x="3629868" y="5347252"/>
                </a:lnTo>
                <a:lnTo>
                  <a:pt x="3629063" y="5346830"/>
                </a:lnTo>
                <a:cubicBezTo>
                  <a:pt x="3616710" y="5340641"/>
                  <a:pt x="3580184" y="5309405"/>
                  <a:pt x="3560769" y="5301982"/>
                </a:cubicBezTo>
                <a:cubicBezTo>
                  <a:pt x="3534292" y="5293323"/>
                  <a:pt x="3590918" y="5328072"/>
                  <a:pt x="3596751" y="5333122"/>
                </a:cubicBezTo>
                <a:cubicBezTo>
                  <a:pt x="3610093" y="5341667"/>
                  <a:pt x="3620420" y="5348635"/>
                  <a:pt x="3629331" y="5354905"/>
                </a:cubicBezTo>
                <a:lnTo>
                  <a:pt x="3643172" y="5365016"/>
                </a:lnTo>
                <a:lnTo>
                  <a:pt x="3677502" y="5410851"/>
                </a:lnTo>
                <a:lnTo>
                  <a:pt x="3673471" y="5413023"/>
                </a:lnTo>
                <a:cubicBezTo>
                  <a:pt x="3673641" y="5412045"/>
                  <a:pt x="3675773" y="5413467"/>
                  <a:pt x="3679000" y="5416309"/>
                </a:cubicBezTo>
                <a:lnTo>
                  <a:pt x="3688557" y="5425612"/>
                </a:lnTo>
                <a:lnTo>
                  <a:pt x="3714214" y="5459870"/>
                </a:lnTo>
                <a:lnTo>
                  <a:pt x="3701452" y="5451495"/>
                </a:lnTo>
                <a:cubicBezTo>
                  <a:pt x="3702250" y="5446934"/>
                  <a:pt x="3702934" y="5443022"/>
                  <a:pt x="3694393" y="5450261"/>
                </a:cubicBezTo>
                <a:cubicBezTo>
                  <a:pt x="3694393" y="5450261"/>
                  <a:pt x="3697652" y="5450832"/>
                  <a:pt x="3701452" y="5451495"/>
                </a:cubicBezTo>
                <a:lnTo>
                  <a:pt x="3695393" y="5460260"/>
                </a:lnTo>
                <a:lnTo>
                  <a:pt x="3665013" y="5428454"/>
                </a:lnTo>
                <a:cubicBezTo>
                  <a:pt x="3661315" y="5415242"/>
                  <a:pt x="3652648" y="5405454"/>
                  <a:pt x="3641625" y="5399611"/>
                </a:cubicBezTo>
                <a:cubicBezTo>
                  <a:pt x="3643762" y="5384300"/>
                  <a:pt x="3641625" y="5399611"/>
                  <a:pt x="3641625" y="5399611"/>
                </a:cubicBezTo>
                <a:cubicBezTo>
                  <a:pt x="3641559" y="5409964"/>
                  <a:pt x="3650510" y="5420767"/>
                  <a:pt x="3665013" y="5428454"/>
                </a:cubicBezTo>
                <a:lnTo>
                  <a:pt x="3691259" y="5465679"/>
                </a:lnTo>
                <a:lnTo>
                  <a:pt x="3670415" y="5454127"/>
                </a:lnTo>
                <a:lnTo>
                  <a:pt x="3661242" y="5449739"/>
                </a:lnTo>
                <a:lnTo>
                  <a:pt x="3570389" y="5337728"/>
                </a:lnTo>
                <a:cubicBezTo>
                  <a:pt x="3510063" y="5265397"/>
                  <a:pt x="3448234" y="5194975"/>
                  <a:pt x="3381726" y="5127699"/>
                </a:cubicBezTo>
                <a:cubicBezTo>
                  <a:pt x="3368998" y="5115759"/>
                  <a:pt x="3319388" y="5046187"/>
                  <a:pt x="3304817" y="5048850"/>
                </a:cubicBezTo>
                <a:cubicBezTo>
                  <a:pt x="3302747" y="5053812"/>
                  <a:pt x="3308514" y="5062062"/>
                  <a:pt x="3308514" y="5062062"/>
                </a:cubicBezTo>
                <a:cubicBezTo>
                  <a:pt x="3336509" y="5098539"/>
                  <a:pt x="3365450" y="5124264"/>
                  <a:pt x="3387427" y="5146299"/>
                </a:cubicBezTo>
                <a:cubicBezTo>
                  <a:pt x="3406755" y="5172989"/>
                  <a:pt x="3449901" y="5207111"/>
                  <a:pt x="3460789" y="5233653"/>
                </a:cubicBezTo>
                <a:cubicBezTo>
                  <a:pt x="3462495" y="5239752"/>
                  <a:pt x="3458651" y="5248965"/>
                  <a:pt x="3462132" y="5250811"/>
                </a:cubicBezTo>
                <a:cubicBezTo>
                  <a:pt x="3473087" y="5267005"/>
                  <a:pt x="3513880" y="5305071"/>
                  <a:pt x="3523060" y="5325516"/>
                </a:cubicBezTo>
                <a:cubicBezTo>
                  <a:pt x="3528533" y="5334475"/>
                  <a:pt x="3523210" y="5347234"/>
                  <a:pt x="3523210" y="5347234"/>
                </a:cubicBezTo>
                <a:cubicBezTo>
                  <a:pt x="3523210" y="5347234"/>
                  <a:pt x="3524434" y="5349397"/>
                  <a:pt x="3526599" y="5352058"/>
                </a:cubicBezTo>
                <a:lnTo>
                  <a:pt x="3530576" y="5355499"/>
                </a:lnTo>
                <a:lnTo>
                  <a:pt x="3534963" y="5362288"/>
                </a:lnTo>
                <a:lnTo>
                  <a:pt x="3534526" y="5363835"/>
                </a:lnTo>
                <a:cubicBezTo>
                  <a:pt x="3534739" y="5364597"/>
                  <a:pt x="3535610" y="5365057"/>
                  <a:pt x="3537349" y="5365980"/>
                </a:cubicBezTo>
                <a:lnTo>
                  <a:pt x="3534963" y="5362288"/>
                </a:lnTo>
                <a:lnTo>
                  <a:pt x="3535644" y="5359883"/>
                </a:lnTo>
                <a:cubicBezTo>
                  <a:pt x="3539057" y="5372078"/>
                  <a:pt x="3545951" y="5386119"/>
                  <a:pt x="3545951" y="5386119"/>
                </a:cubicBezTo>
                <a:cubicBezTo>
                  <a:pt x="3536851" y="5397742"/>
                  <a:pt x="3512256" y="5331041"/>
                  <a:pt x="3481541" y="5309568"/>
                </a:cubicBezTo>
                <a:cubicBezTo>
                  <a:pt x="3478060" y="5307723"/>
                  <a:pt x="3465263" y="5306133"/>
                  <a:pt x="3461784" y="5304289"/>
                </a:cubicBezTo>
                <a:cubicBezTo>
                  <a:pt x="3442092" y="5288658"/>
                  <a:pt x="3420410" y="5265915"/>
                  <a:pt x="3395533" y="5242342"/>
                </a:cubicBezTo>
                <a:cubicBezTo>
                  <a:pt x="3386284" y="5232245"/>
                  <a:pt x="3312923" y="5144893"/>
                  <a:pt x="3309441" y="5143048"/>
                </a:cubicBezTo>
                <a:lnTo>
                  <a:pt x="3309013" y="5143917"/>
                </a:lnTo>
                <a:lnTo>
                  <a:pt x="3342503" y="5190921"/>
                </a:lnTo>
                <a:lnTo>
                  <a:pt x="3332461" y="5193287"/>
                </a:lnTo>
                <a:lnTo>
                  <a:pt x="3326141" y="5192994"/>
                </a:lnTo>
                <a:lnTo>
                  <a:pt x="3308296" y="5169848"/>
                </a:lnTo>
                <a:lnTo>
                  <a:pt x="3309522" y="5175115"/>
                </a:lnTo>
                <a:cubicBezTo>
                  <a:pt x="3314710" y="5183057"/>
                  <a:pt x="3368746" y="5243723"/>
                  <a:pt x="3330557" y="5207901"/>
                </a:cubicBezTo>
                <a:cubicBezTo>
                  <a:pt x="3289765" y="5169835"/>
                  <a:pt x="3357359" y="5248940"/>
                  <a:pt x="3366607" y="5259036"/>
                </a:cubicBezTo>
                <a:cubicBezTo>
                  <a:pt x="3389997" y="5287876"/>
                  <a:pt x="3409621" y="5313856"/>
                  <a:pt x="3418288" y="5323645"/>
                </a:cubicBezTo>
                <a:cubicBezTo>
                  <a:pt x="3464036" y="5382947"/>
                  <a:pt x="3507416" y="5436883"/>
                  <a:pt x="3549679" y="5489469"/>
                </a:cubicBezTo>
                <a:lnTo>
                  <a:pt x="3558423" y="5500530"/>
                </a:lnTo>
                <a:lnTo>
                  <a:pt x="3544456" y="5494567"/>
                </a:lnTo>
                <a:lnTo>
                  <a:pt x="3539435" y="5492946"/>
                </a:lnTo>
                <a:lnTo>
                  <a:pt x="3511127" y="5459405"/>
                </a:lnTo>
                <a:cubicBezTo>
                  <a:pt x="3493505" y="5438815"/>
                  <a:pt x="3455749" y="5381584"/>
                  <a:pt x="3437765" y="5372051"/>
                </a:cubicBezTo>
                <a:cubicBezTo>
                  <a:pt x="3430803" y="5368361"/>
                  <a:pt x="3425480" y="5381120"/>
                  <a:pt x="3412388" y="5380240"/>
                </a:cubicBezTo>
                <a:cubicBezTo>
                  <a:pt x="3396111" y="5376804"/>
                  <a:pt x="3392993" y="5363899"/>
                  <a:pt x="3375076" y="5344017"/>
                </a:cubicBezTo>
                <a:cubicBezTo>
                  <a:pt x="3358866" y="5330232"/>
                  <a:pt x="3344363" y="5322546"/>
                  <a:pt x="3335115" y="5312450"/>
                </a:cubicBezTo>
                <a:cubicBezTo>
                  <a:pt x="3296096" y="5270131"/>
                  <a:pt x="3264040" y="5231501"/>
                  <a:pt x="3220961" y="5187028"/>
                </a:cubicBezTo>
                <a:cubicBezTo>
                  <a:pt x="3220961" y="5187028"/>
                  <a:pt x="3192452" y="5139893"/>
                  <a:pt x="3185422" y="5146554"/>
                </a:cubicBezTo>
                <a:lnTo>
                  <a:pt x="3188327" y="5154965"/>
                </a:lnTo>
                <a:lnTo>
                  <a:pt x="3227486" y="5199636"/>
                </a:lnTo>
                <a:lnTo>
                  <a:pt x="3226889" y="5199291"/>
                </a:lnTo>
                <a:lnTo>
                  <a:pt x="3262206" y="5233774"/>
                </a:lnTo>
                <a:cubicBezTo>
                  <a:pt x="3281294" y="5252548"/>
                  <a:pt x="3297985" y="5270699"/>
                  <a:pt x="3303572" y="5284479"/>
                </a:cubicBezTo>
                <a:cubicBezTo>
                  <a:pt x="3308757" y="5292421"/>
                  <a:pt x="3304913" y="5301636"/>
                  <a:pt x="3306620" y="5307733"/>
                </a:cubicBezTo>
                <a:cubicBezTo>
                  <a:pt x="3312389" y="5315984"/>
                  <a:pt x="3328019" y="5329461"/>
                  <a:pt x="3338677" y="5346362"/>
                </a:cubicBezTo>
                <a:cubicBezTo>
                  <a:pt x="3347926" y="5356458"/>
                  <a:pt x="3387457" y="5409436"/>
                  <a:pt x="3355038" y="5381866"/>
                </a:cubicBezTo>
                <a:cubicBezTo>
                  <a:pt x="3334766" y="5365927"/>
                  <a:pt x="3317212" y="5334985"/>
                  <a:pt x="3308545" y="5325197"/>
                </a:cubicBezTo>
                <a:cubicBezTo>
                  <a:pt x="3299591" y="5314394"/>
                  <a:pt x="3286498" y="5313512"/>
                  <a:pt x="3283018" y="5311669"/>
                </a:cubicBezTo>
                <a:cubicBezTo>
                  <a:pt x="3278126" y="5303017"/>
                  <a:pt x="3275840" y="5296611"/>
                  <a:pt x="3267171" y="5286823"/>
                </a:cubicBezTo>
                <a:cubicBezTo>
                  <a:pt x="3263691" y="5284978"/>
                  <a:pt x="3249189" y="5277291"/>
                  <a:pt x="3242225" y="5273600"/>
                </a:cubicBezTo>
                <a:cubicBezTo>
                  <a:pt x="3236458" y="5265352"/>
                  <a:pt x="3211295" y="5240762"/>
                  <a:pt x="3189898" y="5219034"/>
                </a:cubicBezTo>
                <a:cubicBezTo>
                  <a:pt x="3184549" y="5213602"/>
                  <a:pt x="3177266" y="5206118"/>
                  <a:pt x="3169888" y="5198651"/>
                </a:cubicBezTo>
                <a:lnTo>
                  <a:pt x="3163565" y="5192419"/>
                </a:lnTo>
                <a:lnTo>
                  <a:pt x="3160262" y="5190789"/>
                </a:lnTo>
                <a:lnTo>
                  <a:pt x="3149285" y="5186075"/>
                </a:lnTo>
                <a:lnTo>
                  <a:pt x="3150517" y="5187775"/>
                </a:lnTo>
                <a:cubicBezTo>
                  <a:pt x="3180799" y="5230657"/>
                  <a:pt x="3225948" y="5270166"/>
                  <a:pt x="3258005" y="5308796"/>
                </a:cubicBezTo>
                <a:cubicBezTo>
                  <a:pt x="3273180" y="5325062"/>
                  <a:pt x="3287468" y="5343455"/>
                  <a:pt x="3301572" y="5362289"/>
                </a:cubicBezTo>
                <a:lnTo>
                  <a:pt x="3312110" y="5376228"/>
                </a:lnTo>
                <a:lnTo>
                  <a:pt x="3309112" y="5374174"/>
                </a:lnTo>
                <a:lnTo>
                  <a:pt x="3284191" y="5357235"/>
                </a:lnTo>
                <a:lnTo>
                  <a:pt x="3255868" y="5324109"/>
                </a:lnTo>
                <a:cubicBezTo>
                  <a:pt x="3236539" y="5297418"/>
                  <a:pt x="3203902" y="5258482"/>
                  <a:pt x="3218489" y="5298236"/>
                </a:cubicBezTo>
                <a:lnTo>
                  <a:pt x="3235186" y="5323533"/>
                </a:lnTo>
                <a:lnTo>
                  <a:pt x="3181171" y="5285066"/>
                </a:lnTo>
                <a:cubicBezTo>
                  <a:pt x="3136086" y="5252755"/>
                  <a:pt x="3089813" y="5219647"/>
                  <a:pt x="3046086" y="5191183"/>
                </a:cubicBezTo>
                <a:cubicBezTo>
                  <a:pt x="2999100" y="5162149"/>
                  <a:pt x="3054357" y="5204718"/>
                  <a:pt x="3069715" y="5216134"/>
                </a:cubicBezTo>
                <a:cubicBezTo>
                  <a:pt x="3125111" y="5254697"/>
                  <a:pt x="3176994" y="5297347"/>
                  <a:pt x="3225871" y="5334771"/>
                </a:cubicBezTo>
                <a:cubicBezTo>
                  <a:pt x="3265657" y="5366578"/>
                  <a:pt x="3217873" y="5342104"/>
                  <a:pt x="3198711" y="5330025"/>
                </a:cubicBezTo>
                <a:cubicBezTo>
                  <a:pt x="3117637" y="5278239"/>
                  <a:pt x="3044306" y="5223781"/>
                  <a:pt x="2957535" y="5162943"/>
                </a:cubicBezTo>
                <a:cubicBezTo>
                  <a:pt x="2932540" y="5145811"/>
                  <a:pt x="2972621" y="5195130"/>
                  <a:pt x="2973419" y="5190567"/>
                </a:cubicBezTo>
                <a:cubicBezTo>
                  <a:pt x="3039293" y="5252456"/>
                  <a:pt x="3104598" y="5275960"/>
                  <a:pt x="3173189" y="5338323"/>
                </a:cubicBezTo>
                <a:cubicBezTo>
                  <a:pt x="3091430" y="5290450"/>
                  <a:pt x="3011722" y="5230845"/>
                  <a:pt x="2928211" y="5170575"/>
                </a:cubicBezTo>
                <a:cubicBezTo>
                  <a:pt x="2925766" y="5170148"/>
                  <a:pt x="2910479" y="5153121"/>
                  <a:pt x="2902075" y="5149856"/>
                </a:cubicBezTo>
                <a:lnTo>
                  <a:pt x="2899119" y="5151202"/>
                </a:lnTo>
                <a:lnTo>
                  <a:pt x="2922876" y="5176628"/>
                </a:lnTo>
                <a:lnTo>
                  <a:pt x="2937187" y="5187822"/>
                </a:lnTo>
                <a:cubicBezTo>
                  <a:pt x="2965545" y="5208584"/>
                  <a:pt x="2999537" y="5230897"/>
                  <a:pt x="3021227" y="5253326"/>
                </a:cubicBezTo>
                <a:cubicBezTo>
                  <a:pt x="3033438" y="5263520"/>
                  <a:pt x="3038335" y="5277137"/>
                  <a:pt x="3047431" y="5282758"/>
                </a:cubicBezTo>
                <a:cubicBezTo>
                  <a:pt x="3077577" y="5308848"/>
                  <a:pt x="3116836" y="5324441"/>
                  <a:pt x="3146299" y="5354441"/>
                </a:cubicBezTo>
                <a:cubicBezTo>
                  <a:pt x="3120622" y="5341221"/>
                  <a:pt x="3108407" y="5331029"/>
                  <a:pt x="3086417" y="5319123"/>
                </a:cubicBezTo>
                <a:cubicBezTo>
                  <a:pt x="3092251" y="5324174"/>
                  <a:pt x="3038335" y="5277137"/>
                  <a:pt x="3030591" y="5279813"/>
                </a:cubicBezTo>
                <a:cubicBezTo>
                  <a:pt x="3025852" y="5287716"/>
                  <a:pt x="3101206" y="5333797"/>
                  <a:pt x="3107041" y="5338847"/>
                </a:cubicBezTo>
                <a:cubicBezTo>
                  <a:pt x="3184855" y="5390061"/>
                  <a:pt x="3227900" y="5422435"/>
                  <a:pt x="3308292" y="5478130"/>
                </a:cubicBezTo>
                <a:cubicBezTo>
                  <a:pt x="3308292" y="5478130"/>
                  <a:pt x="3353387" y="5498774"/>
                  <a:pt x="3344702" y="5510017"/>
                </a:cubicBezTo>
                <a:cubicBezTo>
                  <a:pt x="3336958" y="5512691"/>
                  <a:pt x="3279240" y="5464993"/>
                  <a:pt x="3275980" y="5464422"/>
                </a:cubicBezTo>
                <a:cubicBezTo>
                  <a:pt x="3213637" y="5423972"/>
                  <a:pt x="3158240" y="5385408"/>
                  <a:pt x="3092523" y="5345040"/>
                </a:cubicBezTo>
                <a:cubicBezTo>
                  <a:pt x="3136505" y="5368847"/>
                  <a:pt x="3084366" y="5330854"/>
                  <a:pt x="3079741" y="5338104"/>
                </a:cubicBezTo>
                <a:cubicBezTo>
                  <a:pt x="3074316" y="5349917"/>
                  <a:pt x="3156076" y="5397790"/>
                  <a:pt x="3161911" y="5402840"/>
                </a:cubicBezTo>
                <a:cubicBezTo>
                  <a:pt x="3230205" y="5447688"/>
                  <a:pt x="3301500" y="5497764"/>
                  <a:pt x="3385295" y="5550021"/>
                </a:cubicBezTo>
                <a:cubicBezTo>
                  <a:pt x="3385295" y="5550021"/>
                  <a:pt x="3429020" y="5578486"/>
                  <a:pt x="3418559" y="5580687"/>
                </a:cubicBezTo>
                <a:lnTo>
                  <a:pt x="3406468" y="5573425"/>
                </a:lnTo>
                <a:lnTo>
                  <a:pt x="3392560" y="5558523"/>
                </a:lnTo>
                <a:cubicBezTo>
                  <a:pt x="3386940" y="5552893"/>
                  <a:pt x="3382210" y="5548736"/>
                  <a:pt x="3379548" y="5547689"/>
                </a:cubicBezTo>
                <a:lnTo>
                  <a:pt x="3378970" y="5555105"/>
                </a:lnTo>
                <a:lnTo>
                  <a:pt x="3374832" y="5552221"/>
                </a:lnTo>
                <a:cubicBezTo>
                  <a:pt x="3381349" y="5553362"/>
                  <a:pt x="3332331" y="5519942"/>
                  <a:pt x="3330168" y="5532325"/>
                </a:cubicBezTo>
                <a:cubicBezTo>
                  <a:pt x="3329484" y="5536236"/>
                  <a:pt x="3379185" y="5565744"/>
                  <a:pt x="3388823" y="5571458"/>
                </a:cubicBezTo>
                <a:lnTo>
                  <a:pt x="3392429" y="5574016"/>
                </a:lnTo>
                <a:lnTo>
                  <a:pt x="3392801" y="5574527"/>
                </a:lnTo>
                <a:lnTo>
                  <a:pt x="3402401" y="5585230"/>
                </a:lnTo>
                <a:lnTo>
                  <a:pt x="3316820" y="5533014"/>
                </a:lnTo>
                <a:cubicBezTo>
                  <a:pt x="3274076" y="5505728"/>
                  <a:pt x="3230621" y="5477312"/>
                  <a:pt x="3185266" y="5448564"/>
                </a:cubicBezTo>
                <a:cubicBezTo>
                  <a:pt x="3185266" y="5448564"/>
                  <a:pt x="3177793" y="5430466"/>
                  <a:pt x="3169907" y="5437146"/>
                </a:cubicBezTo>
                <a:cubicBezTo>
                  <a:pt x="3165850" y="5441139"/>
                  <a:pt x="3205775" y="5468937"/>
                  <a:pt x="3184582" y="5452473"/>
                </a:cubicBezTo>
                <a:cubicBezTo>
                  <a:pt x="3255196" y="5506457"/>
                  <a:pt x="3349993" y="5556610"/>
                  <a:pt x="3416122" y="5613840"/>
                </a:cubicBezTo>
                <a:cubicBezTo>
                  <a:pt x="3336683" y="5575104"/>
                  <a:pt x="3245559" y="5500742"/>
                  <a:pt x="3160680" y="5448294"/>
                </a:cubicBezTo>
                <a:cubicBezTo>
                  <a:pt x="3154846" y="5443246"/>
                  <a:pt x="3123331" y="5424975"/>
                  <a:pt x="3121851" y="5433447"/>
                </a:cubicBezTo>
                <a:lnTo>
                  <a:pt x="3158517" y="5460677"/>
                </a:lnTo>
                <a:cubicBezTo>
                  <a:pt x="3196408" y="5484091"/>
                  <a:pt x="3236446" y="5511240"/>
                  <a:pt x="3270396" y="5537994"/>
                </a:cubicBezTo>
                <a:cubicBezTo>
                  <a:pt x="3238826" y="5520051"/>
                  <a:pt x="3206030" y="5498701"/>
                  <a:pt x="3172184" y="5476162"/>
                </a:cubicBezTo>
                <a:cubicBezTo>
                  <a:pt x="3138338" y="5453623"/>
                  <a:pt x="3103440" y="5429893"/>
                  <a:pt x="3067663" y="5407183"/>
                </a:cubicBezTo>
                <a:cubicBezTo>
                  <a:pt x="3034932" y="5384671"/>
                  <a:pt x="3002677" y="5360227"/>
                  <a:pt x="2970799" y="5336436"/>
                </a:cubicBezTo>
                <a:lnTo>
                  <a:pt x="2970204" y="5336017"/>
                </a:lnTo>
                <a:lnTo>
                  <a:pt x="2976277" y="5348926"/>
                </a:lnTo>
                <a:cubicBezTo>
                  <a:pt x="3017050" y="5425242"/>
                  <a:pt x="3063121" y="5501410"/>
                  <a:pt x="3116362" y="5578281"/>
                </a:cubicBezTo>
                <a:lnTo>
                  <a:pt x="3164931" y="5652804"/>
                </a:lnTo>
                <a:lnTo>
                  <a:pt x="3167636" y="5664723"/>
                </a:lnTo>
                <a:lnTo>
                  <a:pt x="3203379" y="5711790"/>
                </a:lnTo>
                <a:lnTo>
                  <a:pt x="3256416" y="5793168"/>
                </a:lnTo>
                <a:cubicBezTo>
                  <a:pt x="3301590" y="5862128"/>
                  <a:pt x="3342787" y="5927583"/>
                  <a:pt x="3372608" y="5987025"/>
                </a:cubicBezTo>
                <a:cubicBezTo>
                  <a:pt x="3260387" y="5853637"/>
                  <a:pt x="3144586" y="5691416"/>
                  <a:pt x="3029519" y="5518475"/>
                </a:cubicBezTo>
                <a:lnTo>
                  <a:pt x="2867613" y="5263734"/>
                </a:lnTo>
                <a:lnTo>
                  <a:pt x="2782077" y="5205137"/>
                </a:lnTo>
                <a:lnTo>
                  <a:pt x="2765264" y="5190920"/>
                </a:lnTo>
                <a:lnTo>
                  <a:pt x="2837794" y="5240970"/>
                </a:lnTo>
                <a:lnTo>
                  <a:pt x="2864691" y="5259137"/>
                </a:lnTo>
                <a:lnTo>
                  <a:pt x="2813947" y="5179298"/>
                </a:lnTo>
                <a:lnTo>
                  <a:pt x="2735776" y="5119527"/>
                </a:lnTo>
                <a:lnTo>
                  <a:pt x="2767035" y="5155468"/>
                </a:lnTo>
                <a:cubicBezTo>
                  <a:pt x="2749467" y="5142067"/>
                  <a:pt x="2731620" y="5126339"/>
                  <a:pt x="2713594" y="5109222"/>
                </a:cubicBezTo>
                <a:lnTo>
                  <a:pt x="2686815" y="5082412"/>
                </a:lnTo>
                <a:lnTo>
                  <a:pt x="2694239" y="5096185"/>
                </a:lnTo>
                <a:cubicBezTo>
                  <a:pt x="2693724" y="5097008"/>
                  <a:pt x="2692067" y="5096776"/>
                  <a:pt x="2688953" y="5095160"/>
                </a:cubicBezTo>
                <a:lnTo>
                  <a:pt x="2675470" y="5086199"/>
                </a:lnTo>
                <a:lnTo>
                  <a:pt x="2676343" y="5088951"/>
                </a:lnTo>
                <a:cubicBezTo>
                  <a:pt x="2673005" y="5087652"/>
                  <a:pt x="2670562" y="5086702"/>
                  <a:pt x="2669135" y="5085616"/>
                </a:cubicBezTo>
                <a:cubicBezTo>
                  <a:pt x="2667709" y="5084528"/>
                  <a:pt x="2667299" y="5083302"/>
                  <a:pt x="2668018" y="5081454"/>
                </a:cubicBezTo>
                <a:lnTo>
                  <a:pt x="2670348" y="5081973"/>
                </a:lnTo>
                <a:lnTo>
                  <a:pt x="2667390" y="5079477"/>
                </a:lnTo>
                <a:lnTo>
                  <a:pt x="2668018" y="5081454"/>
                </a:lnTo>
                <a:cubicBezTo>
                  <a:pt x="2664678" y="5080155"/>
                  <a:pt x="2662237" y="5079205"/>
                  <a:pt x="2660811" y="5078119"/>
                </a:cubicBezTo>
                <a:cubicBezTo>
                  <a:pt x="2659384" y="5077031"/>
                  <a:pt x="2658972" y="5075806"/>
                  <a:pt x="2659692" y="5073956"/>
                </a:cubicBezTo>
                <a:lnTo>
                  <a:pt x="2661263" y="5074304"/>
                </a:lnTo>
                <a:lnTo>
                  <a:pt x="2654789" y="5068842"/>
                </a:lnTo>
                <a:lnTo>
                  <a:pt x="2659692" y="5073956"/>
                </a:lnTo>
                <a:cubicBezTo>
                  <a:pt x="2653987" y="5069607"/>
                  <a:pt x="2649595" y="5066833"/>
                  <a:pt x="2646245" y="5063845"/>
                </a:cubicBezTo>
                <a:lnTo>
                  <a:pt x="2639132" y="5052545"/>
                </a:lnTo>
                <a:lnTo>
                  <a:pt x="2638829" y="5052217"/>
                </a:lnTo>
                <a:lnTo>
                  <a:pt x="2582160" y="4998375"/>
                </a:lnTo>
                <a:lnTo>
                  <a:pt x="2578072" y="4994970"/>
                </a:lnTo>
                <a:lnTo>
                  <a:pt x="2561837" y="4990221"/>
                </a:lnTo>
                <a:cubicBezTo>
                  <a:pt x="2557914" y="4984382"/>
                  <a:pt x="2555011" y="4979310"/>
                  <a:pt x="2551381" y="4974038"/>
                </a:cubicBezTo>
                <a:lnTo>
                  <a:pt x="2547529" y="4969516"/>
                </a:lnTo>
                <a:lnTo>
                  <a:pt x="2541996" y="4964907"/>
                </a:lnTo>
                <a:lnTo>
                  <a:pt x="2546961" y="4973345"/>
                </a:lnTo>
                <a:cubicBezTo>
                  <a:pt x="2547113" y="4975345"/>
                  <a:pt x="2545620" y="4975925"/>
                  <a:pt x="2543562" y="4975809"/>
                </a:cubicBezTo>
                <a:lnTo>
                  <a:pt x="2537202" y="4974206"/>
                </a:lnTo>
                <a:lnTo>
                  <a:pt x="2549371" y="4992020"/>
                </a:lnTo>
                <a:cubicBezTo>
                  <a:pt x="2556106" y="5001108"/>
                  <a:pt x="2564172" y="5011619"/>
                  <a:pt x="2572336" y="5022507"/>
                </a:cubicBezTo>
                <a:lnTo>
                  <a:pt x="2581525" y="5035279"/>
                </a:lnTo>
                <a:lnTo>
                  <a:pt x="2602039" y="5054047"/>
                </a:lnTo>
                <a:lnTo>
                  <a:pt x="2616978" y="5080160"/>
                </a:lnTo>
                <a:lnTo>
                  <a:pt x="2665768" y="5119032"/>
                </a:lnTo>
                <a:lnTo>
                  <a:pt x="2691141" y="5137504"/>
                </a:lnTo>
                <a:lnTo>
                  <a:pt x="2695066" y="5141675"/>
                </a:lnTo>
                <a:cubicBezTo>
                  <a:pt x="2709258" y="5155363"/>
                  <a:pt x="2725879" y="5169560"/>
                  <a:pt x="2738397" y="5181612"/>
                </a:cubicBezTo>
                <a:lnTo>
                  <a:pt x="2743385" y="5187022"/>
                </a:lnTo>
                <a:lnTo>
                  <a:pt x="2680606" y="5141375"/>
                </a:lnTo>
                <a:lnTo>
                  <a:pt x="2629053" y="5101267"/>
                </a:lnTo>
                <a:lnTo>
                  <a:pt x="2651222" y="5140019"/>
                </a:lnTo>
                <a:lnTo>
                  <a:pt x="2658356" y="5153425"/>
                </a:lnTo>
                <a:lnTo>
                  <a:pt x="2651091" y="5147055"/>
                </a:lnTo>
                <a:cubicBezTo>
                  <a:pt x="2640231" y="5137328"/>
                  <a:pt x="2634191" y="5132228"/>
                  <a:pt x="2631345" y="5130367"/>
                </a:cubicBezTo>
                <a:lnTo>
                  <a:pt x="2631109" y="5131507"/>
                </a:lnTo>
                <a:lnTo>
                  <a:pt x="2606683" y="5090148"/>
                </a:lnTo>
                <a:lnTo>
                  <a:pt x="2596648" y="5076056"/>
                </a:lnTo>
                <a:lnTo>
                  <a:pt x="2593914" y="5073929"/>
                </a:lnTo>
                <a:lnTo>
                  <a:pt x="2567733" y="5052370"/>
                </a:lnTo>
                <a:lnTo>
                  <a:pt x="2565547" y="5051058"/>
                </a:lnTo>
                <a:lnTo>
                  <a:pt x="2562863" y="5048357"/>
                </a:lnTo>
                <a:lnTo>
                  <a:pt x="2546547" y="5034921"/>
                </a:lnTo>
                <a:cubicBezTo>
                  <a:pt x="2531609" y="5022151"/>
                  <a:pt x="2517325" y="5009496"/>
                  <a:pt x="2503100" y="4996600"/>
                </a:cubicBezTo>
                <a:lnTo>
                  <a:pt x="2457019" y="4953744"/>
                </a:lnTo>
                <a:lnTo>
                  <a:pt x="2456949" y="4955255"/>
                </a:lnTo>
                <a:cubicBezTo>
                  <a:pt x="2457775" y="4958854"/>
                  <a:pt x="2459592" y="4963873"/>
                  <a:pt x="2462589" y="4970554"/>
                </a:cubicBezTo>
                <a:lnTo>
                  <a:pt x="2489186" y="5004758"/>
                </a:lnTo>
                <a:lnTo>
                  <a:pt x="2459334" y="4986046"/>
                </a:lnTo>
                <a:lnTo>
                  <a:pt x="2463991" y="4992821"/>
                </a:lnTo>
                <a:cubicBezTo>
                  <a:pt x="2468553" y="4998837"/>
                  <a:pt x="2471717" y="5002113"/>
                  <a:pt x="2472350" y="5000705"/>
                </a:cubicBezTo>
                <a:lnTo>
                  <a:pt x="2465292" y="5003179"/>
                </a:lnTo>
                <a:lnTo>
                  <a:pt x="2568979" y="5092123"/>
                </a:lnTo>
                <a:lnTo>
                  <a:pt x="2433845" y="4982608"/>
                </a:lnTo>
                <a:lnTo>
                  <a:pt x="2436508" y="4989043"/>
                </a:lnTo>
                <a:cubicBezTo>
                  <a:pt x="2437959" y="4994072"/>
                  <a:pt x="2434625" y="4990975"/>
                  <a:pt x="2423082" y="4973886"/>
                </a:cubicBezTo>
                <a:lnTo>
                  <a:pt x="2423082" y="4973885"/>
                </a:lnTo>
                <a:lnTo>
                  <a:pt x="2403229" y="4957795"/>
                </a:lnTo>
                <a:lnTo>
                  <a:pt x="2410642" y="4975104"/>
                </a:lnTo>
                <a:lnTo>
                  <a:pt x="2410716" y="4975348"/>
                </a:lnTo>
                <a:lnTo>
                  <a:pt x="2475416" y="5019504"/>
                </a:lnTo>
                <a:cubicBezTo>
                  <a:pt x="2522053" y="5052141"/>
                  <a:pt x="2492026" y="5041207"/>
                  <a:pt x="2461523" y="5026678"/>
                </a:cubicBezTo>
                <a:lnTo>
                  <a:pt x="2442802" y="5017101"/>
                </a:lnTo>
                <a:lnTo>
                  <a:pt x="2456011" y="5031531"/>
                </a:lnTo>
                <a:lnTo>
                  <a:pt x="2488514" y="5068301"/>
                </a:lnTo>
                <a:lnTo>
                  <a:pt x="2475824" y="5060300"/>
                </a:lnTo>
                <a:lnTo>
                  <a:pt x="2381612" y="5005825"/>
                </a:lnTo>
                <a:lnTo>
                  <a:pt x="2376546" y="5001980"/>
                </a:lnTo>
                <a:lnTo>
                  <a:pt x="2380151" y="5012132"/>
                </a:lnTo>
                <a:lnTo>
                  <a:pt x="2395003" y="5022819"/>
                </a:lnTo>
                <a:lnTo>
                  <a:pt x="2381256" y="5015251"/>
                </a:lnTo>
                <a:lnTo>
                  <a:pt x="2386537" y="5030126"/>
                </a:lnTo>
                <a:lnTo>
                  <a:pt x="2387986" y="5031047"/>
                </a:lnTo>
                <a:cubicBezTo>
                  <a:pt x="2408867" y="5045111"/>
                  <a:pt x="2426983" y="5059636"/>
                  <a:pt x="2415935" y="5061479"/>
                </a:cubicBezTo>
                <a:lnTo>
                  <a:pt x="2400413" y="5053206"/>
                </a:lnTo>
                <a:lnTo>
                  <a:pt x="2409094" y="5067153"/>
                </a:lnTo>
                <a:lnTo>
                  <a:pt x="2431163" y="5104270"/>
                </a:lnTo>
                <a:lnTo>
                  <a:pt x="2485148" y="5137459"/>
                </a:lnTo>
                <a:cubicBezTo>
                  <a:pt x="2521700" y="5160176"/>
                  <a:pt x="2560513" y="5184342"/>
                  <a:pt x="2607493" y="5213026"/>
                </a:cubicBezTo>
                <a:cubicBezTo>
                  <a:pt x="2607493" y="5213026"/>
                  <a:pt x="2608583" y="5213475"/>
                  <a:pt x="2610468" y="5214291"/>
                </a:cubicBezTo>
                <a:lnTo>
                  <a:pt x="2611249" y="5214641"/>
                </a:lnTo>
                <a:lnTo>
                  <a:pt x="2601145" y="5205758"/>
                </a:lnTo>
                <a:cubicBezTo>
                  <a:pt x="2572677" y="5177246"/>
                  <a:pt x="2539919" y="5136784"/>
                  <a:pt x="2525617" y="5124895"/>
                </a:cubicBezTo>
                <a:lnTo>
                  <a:pt x="2453683" y="5063033"/>
                </a:lnTo>
                <a:lnTo>
                  <a:pt x="2521228" y="5104888"/>
                </a:lnTo>
                <a:lnTo>
                  <a:pt x="2527965" y="5112408"/>
                </a:lnTo>
                <a:cubicBezTo>
                  <a:pt x="2541092" y="5126602"/>
                  <a:pt x="2556409" y="5142596"/>
                  <a:pt x="2576356" y="5162561"/>
                </a:cubicBezTo>
                <a:cubicBezTo>
                  <a:pt x="2581005" y="5168602"/>
                  <a:pt x="2609995" y="5197319"/>
                  <a:pt x="2626911" y="5216500"/>
                </a:cubicBezTo>
                <a:lnTo>
                  <a:pt x="2634254" y="5225919"/>
                </a:lnTo>
                <a:lnTo>
                  <a:pt x="2640808" y="5229256"/>
                </a:lnTo>
                <a:cubicBezTo>
                  <a:pt x="2656664" y="5238293"/>
                  <a:pt x="2670920" y="5249177"/>
                  <a:pt x="2664518" y="5256561"/>
                </a:cubicBezTo>
                <a:cubicBezTo>
                  <a:pt x="2652786" y="5259919"/>
                  <a:pt x="2562513" y="5194711"/>
                  <a:pt x="2557503" y="5193862"/>
                </a:cubicBezTo>
                <a:lnTo>
                  <a:pt x="2445656" y="5128640"/>
                </a:lnTo>
                <a:lnTo>
                  <a:pt x="2452237" y="5139710"/>
                </a:lnTo>
                <a:lnTo>
                  <a:pt x="2460905" y="5156091"/>
                </a:lnTo>
                <a:lnTo>
                  <a:pt x="2545367" y="5205957"/>
                </a:lnTo>
                <a:cubicBezTo>
                  <a:pt x="2602735" y="5239854"/>
                  <a:pt x="2663104" y="5275040"/>
                  <a:pt x="2728275" y="5311038"/>
                </a:cubicBezTo>
                <a:cubicBezTo>
                  <a:pt x="2728275" y="5311038"/>
                  <a:pt x="2796341" y="5350203"/>
                  <a:pt x="2780435" y="5352857"/>
                </a:cubicBezTo>
                <a:lnTo>
                  <a:pt x="2761640" y="5342840"/>
                </a:lnTo>
                <a:lnTo>
                  <a:pt x="2739745" y="5322579"/>
                </a:lnTo>
                <a:cubicBezTo>
                  <a:pt x="2730913" y="5314916"/>
                  <a:pt x="2723503" y="5309240"/>
                  <a:pt x="2719389" y="5307772"/>
                </a:cubicBezTo>
                <a:lnTo>
                  <a:pt x="2718814" y="5317652"/>
                </a:lnTo>
                <a:lnTo>
                  <a:pt x="2712368" y="5313693"/>
                </a:lnTo>
                <a:cubicBezTo>
                  <a:pt x="2722383" y="5315389"/>
                  <a:pt x="2646016" y="5269471"/>
                  <a:pt x="2643227" y="5285936"/>
                </a:cubicBezTo>
                <a:cubicBezTo>
                  <a:pt x="2642346" y="5291134"/>
                  <a:pt x="2719595" y="5331853"/>
                  <a:pt x="2734574" y="5339738"/>
                </a:cubicBezTo>
                <a:lnTo>
                  <a:pt x="2740195" y="5343249"/>
                </a:lnTo>
                <a:lnTo>
                  <a:pt x="2740788" y="5343942"/>
                </a:lnTo>
                <a:lnTo>
                  <a:pt x="2755918" y="5358483"/>
                </a:lnTo>
                <a:lnTo>
                  <a:pt x="2622847" y="5286492"/>
                </a:lnTo>
                <a:lnTo>
                  <a:pt x="2489997" y="5211063"/>
                </a:lnTo>
                <a:lnTo>
                  <a:pt x="2491161" y="5213264"/>
                </a:lnTo>
                <a:lnTo>
                  <a:pt x="2489365" y="5210706"/>
                </a:lnTo>
                <a:lnTo>
                  <a:pt x="2418110" y="5170248"/>
                </a:lnTo>
                <a:cubicBezTo>
                  <a:pt x="2418110" y="5170248"/>
                  <a:pt x="2417349" y="5168726"/>
                  <a:pt x="2416022" y="5166579"/>
                </a:cubicBezTo>
                <a:lnTo>
                  <a:pt x="2414501" y="5164520"/>
                </a:lnTo>
                <a:lnTo>
                  <a:pt x="2421458" y="5178071"/>
                </a:lnTo>
                <a:lnTo>
                  <a:pt x="2494662" y="5223502"/>
                </a:lnTo>
                <a:lnTo>
                  <a:pt x="2491161" y="5213264"/>
                </a:lnTo>
                <a:lnTo>
                  <a:pt x="2500866" y="5227354"/>
                </a:lnTo>
                <a:lnTo>
                  <a:pt x="2505572" y="5230274"/>
                </a:lnTo>
                <a:cubicBezTo>
                  <a:pt x="2598307" y="5284675"/>
                  <a:pt x="2700453" y="5338416"/>
                  <a:pt x="2778106" y="5397032"/>
                </a:cubicBezTo>
                <a:cubicBezTo>
                  <a:pt x="2685771" y="5356654"/>
                  <a:pt x="2582540" y="5289358"/>
                  <a:pt x="2481007" y="5227740"/>
                </a:cubicBezTo>
                <a:lnTo>
                  <a:pt x="2432441" y="5199465"/>
                </a:lnTo>
                <a:lnTo>
                  <a:pt x="2445368" y="5224643"/>
                </a:lnTo>
                <a:lnTo>
                  <a:pt x="2467095" y="5237156"/>
                </a:lnTo>
                <a:cubicBezTo>
                  <a:pt x="2496686" y="5255093"/>
                  <a:pt x="2525540" y="5273574"/>
                  <a:pt x="2552061" y="5291883"/>
                </a:cubicBezTo>
                <a:lnTo>
                  <a:pt x="2450957" y="5235532"/>
                </a:lnTo>
                <a:lnTo>
                  <a:pt x="2480925" y="5293905"/>
                </a:lnTo>
                <a:lnTo>
                  <a:pt x="2497394" y="5302722"/>
                </a:lnTo>
                <a:lnTo>
                  <a:pt x="2600134" y="5404054"/>
                </a:lnTo>
                <a:lnTo>
                  <a:pt x="2615356" y="5419985"/>
                </a:lnTo>
                <a:lnTo>
                  <a:pt x="2602345" y="5413331"/>
                </a:lnTo>
                <a:cubicBezTo>
                  <a:pt x="2582824" y="5403116"/>
                  <a:pt x="2572072" y="5397839"/>
                  <a:pt x="2567195" y="5396066"/>
                </a:cubicBezTo>
                <a:lnTo>
                  <a:pt x="2567231" y="5397620"/>
                </a:lnTo>
                <a:lnTo>
                  <a:pt x="2516665" y="5349050"/>
                </a:lnTo>
                <a:lnTo>
                  <a:pt x="2505164" y="5339664"/>
                </a:lnTo>
                <a:lnTo>
                  <a:pt x="2510602" y="5348747"/>
                </a:lnTo>
                <a:cubicBezTo>
                  <a:pt x="2543015" y="5397047"/>
                  <a:pt x="2622828" y="5488498"/>
                  <a:pt x="2642038" y="5543341"/>
                </a:cubicBezTo>
                <a:cubicBezTo>
                  <a:pt x="2666905" y="5629443"/>
                  <a:pt x="2557515" y="5452273"/>
                  <a:pt x="2541154" y="5434650"/>
                </a:cubicBezTo>
                <a:cubicBezTo>
                  <a:pt x="2500636" y="5372267"/>
                  <a:pt x="2471088" y="5331360"/>
                  <a:pt x="2443301" y="5294930"/>
                </a:cubicBezTo>
                <a:lnTo>
                  <a:pt x="2431074" y="5279196"/>
                </a:lnTo>
                <a:lnTo>
                  <a:pt x="2404678" y="5257654"/>
                </a:lnTo>
                <a:lnTo>
                  <a:pt x="2383507" y="5235638"/>
                </a:lnTo>
                <a:lnTo>
                  <a:pt x="2410423" y="5252625"/>
                </a:lnTo>
                <a:lnTo>
                  <a:pt x="2401790" y="5241515"/>
                </a:lnTo>
                <a:cubicBezTo>
                  <a:pt x="2387623" y="5223413"/>
                  <a:pt x="2372747" y="5204303"/>
                  <a:pt x="2356007" y="5182061"/>
                </a:cubicBezTo>
                <a:lnTo>
                  <a:pt x="2355289" y="5181085"/>
                </a:lnTo>
                <a:lnTo>
                  <a:pt x="2346131" y="5175745"/>
                </a:lnTo>
                <a:lnTo>
                  <a:pt x="2364802" y="5216335"/>
                </a:lnTo>
                <a:cubicBezTo>
                  <a:pt x="2396856" y="5276248"/>
                  <a:pt x="2436181" y="5329322"/>
                  <a:pt x="2463138" y="5392846"/>
                </a:cubicBezTo>
                <a:lnTo>
                  <a:pt x="2469858" y="5406940"/>
                </a:lnTo>
                <a:lnTo>
                  <a:pt x="2469150" y="5406366"/>
                </a:lnTo>
                <a:cubicBezTo>
                  <a:pt x="2458257" y="5397868"/>
                  <a:pt x="2428586" y="5360062"/>
                  <a:pt x="2411010" y="5348964"/>
                </a:cubicBezTo>
                <a:cubicBezTo>
                  <a:pt x="2386753" y="5335268"/>
                  <a:pt x="2435439" y="5380473"/>
                  <a:pt x="2440166" y="5386573"/>
                </a:cubicBezTo>
                <a:cubicBezTo>
                  <a:pt x="2451566" y="5397573"/>
                  <a:pt x="2460322" y="5406437"/>
                  <a:pt x="2467826" y="5414336"/>
                </a:cubicBezTo>
                <a:lnTo>
                  <a:pt x="2479409" y="5426972"/>
                </a:lnTo>
                <a:lnTo>
                  <a:pt x="2504053" y="5478662"/>
                </a:lnTo>
                <a:lnTo>
                  <a:pt x="2499675" y="5479999"/>
                </a:lnTo>
                <a:cubicBezTo>
                  <a:pt x="2500035" y="5479074"/>
                  <a:pt x="2501844" y="5480888"/>
                  <a:pt x="2504452" y="5484308"/>
                </a:cubicBezTo>
                <a:lnTo>
                  <a:pt x="2511990" y="5495310"/>
                </a:lnTo>
                <a:lnTo>
                  <a:pt x="2530411" y="5533943"/>
                </a:lnTo>
                <a:lnTo>
                  <a:pt x="2519546" y="5523224"/>
                </a:lnTo>
                <a:cubicBezTo>
                  <a:pt x="2521224" y="5518907"/>
                  <a:pt x="2522664" y="5515207"/>
                  <a:pt x="2512866" y="5520625"/>
                </a:cubicBezTo>
                <a:cubicBezTo>
                  <a:pt x="2512866" y="5520625"/>
                  <a:pt x="2515949" y="5521823"/>
                  <a:pt x="2519546" y="5523224"/>
                </a:cubicBezTo>
                <a:lnTo>
                  <a:pt x="2511880" y="5530625"/>
                </a:lnTo>
                <a:lnTo>
                  <a:pt x="2488348" y="5493466"/>
                </a:lnTo>
                <a:cubicBezTo>
                  <a:pt x="2487320" y="5479786"/>
                  <a:pt x="2480747" y="5468483"/>
                  <a:pt x="2471088" y="5460587"/>
                </a:cubicBezTo>
                <a:cubicBezTo>
                  <a:pt x="2468988" y="5470723"/>
                  <a:pt x="2475640" y="5483077"/>
                  <a:pt x="2488348" y="5493466"/>
                </a:cubicBezTo>
                <a:lnTo>
                  <a:pt x="2506761" y="5535127"/>
                </a:lnTo>
                <a:lnTo>
                  <a:pt x="2488596" y="5519702"/>
                </a:lnTo>
                <a:lnTo>
                  <a:pt x="2480465" y="5513594"/>
                </a:lnTo>
                <a:lnTo>
                  <a:pt x="2413413" y="5385904"/>
                </a:lnTo>
                <a:cubicBezTo>
                  <a:pt x="2390951" y="5344513"/>
                  <a:pt x="2368026" y="5303518"/>
                  <a:pt x="2344219" y="5262988"/>
                </a:cubicBezTo>
                <a:lnTo>
                  <a:pt x="2299572" y="5190991"/>
                </a:lnTo>
                <a:lnTo>
                  <a:pt x="2291398" y="5185854"/>
                </a:lnTo>
                <a:lnTo>
                  <a:pt x="2291783" y="5186695"/>
                </a:lnTo>
                <a:lnTo>
                  <a:pt x="2290368" y="5194573"/>
                </a:lnTo>
                <a:lnTo>
                  <a:pt x="2302136" y="5212950"/>
                </a:lnTo>
                <a:cubicBezTo>
                  <a:pt x="2313428" y="5230700"/>
                  <a:pt x="2323690" y="5248227"/>
                  <a:pt x="2326418" y="5262310"/>
                </a:cubicBezTo>
                <a:cubicBezTo>
                  <a:pt x="2326892" y="5268624"/>
                  <a:pt x="2321312" y="5276902"/>
                  <a:pt x="2324361" y="5279397"/>
                </a:cubicBezTo>
                <a:cubicBezTo>
                  <a:pt x="2331919" y="5297427"/>
                  <a:pt x="2364430" y="5342771"/>
                  <a:pt x="2369410" y="5364625"/>
                </a:cubicBezTo>
                <a:cubicBezTo>
                  <a:pt x="2373014" y="5374485"/>
                  <a:pt x="2365285" y="5385947"/>
                  <a:pt x="2365285" y="5385947"/>
                </a:cubicBezTo>
                <a:cubicBezTo>
                  <a:pt x="2365285" y="5385947"/>
                  <a:pt x="2366061" y="5388309"/>
                  <a:pt x="2367659" y="5391345"/>
                </a:cubicBezTo>
                <a:lnTo>
                  <a:pt x="2370882" y="5395499"/>
                </a:lnTo>
                <a:lnTo>
                  <a:pt x="2373849" y="5403019"/>
                </a:lnTo>
                <a:lnTo>
                  <a:pt x="2373116" y="5404449"/>
                </a:lnTo>
                <a:cubicBezTo>
                  <a:pt x="2373175" y="5405238"/>
                  <a:pt x="2373937" y="5405860"/>
                  <a:pt x="2375463" y="5407108"/>
                </a:cubicBezTo>
                <a:lnTo>
                  <a:pt x="2373849" y="5403019"/>
                </a:lnTo>
                <a:lnTo>
                  <a:pt x="2374989" y="5400793"/>
                </a:lnTo>
                <a:cubicBezTo>
                  <a:pt x="2375937" y="5413422"/>
                  <a:pt x="2379936" y="5428544"/>
                  <a:pt x="2379936" y="5428544"/>
                </a:cubicBezTo>
                <a:cubicBezTo>
                  <a:pt x="2368728" y="5438150"/>
                  <a:pt x="2357727" y="5367915"/>
                  <a:pt x="2331836" y="5340823"/>
                </a:cubicBezTo>
                <a:cubicBezTo>
                  <a:pt x="2328787" y="5338328"/>
                  <a:pt x="2316553" y="5334255"/>
                  <a:pt x="2313503" y="5331761"/>
                </a:cubicBezTo>
                <a:cubicBezTo>
                  <a:pt x="2297270" y="5312563"/>
                  <a:pt x="2280485" y="5286000"/>
                  <a:pt x="2260729" y="5257996"/>
                </a:cubicBezTo>
                <a:cubicBezTo>
                  <a:pt x="2253644" y="5246280"/>
                  <a:pt x="2198892" y="5146205"/>
                  <a:pt x="2195843" y="5143711"/>
                </a:cubicBezTo>
                <a:cubicBezTo>
                  <a:pt x="2190216" y="5145039"/>
                  <a:pt x="2188634" y="5168439"/>
                  <a:pt x="2189616" y="5175168"/>
                </a:cubicBezTo>
                <a:cubicBezTo>
                  <a:pt x="2193141" y="5183977"/>
                  <a:pt x="2234190" y="5254081"/>
                  <a:pt x="2203793" y="5211454"/>
                </a:cubicBezTo>
                <a:cubicBezTo>
                  <a:pt x="2187539" y="5188781"/>
                  <a:pt x="2192091" y="5200157"/>
                  <a:pt x="2201592" y="5218666"/>
                </a:cubicBezTo>
                <a:lnTo>
                  <a:pt x="2209461" y="5233314"/>
                </a:lnTo>
                <a:lnTo>
                  <a:pt x="2215963" y="5240684"/>
                </a:lnTo>
                <a:cubicBezTo>
                  <a:pt x="2227984" y="5254769"/>
                  <a:pt x="2233646" y="5262760"/>
                  <a:pt x="2225838" y="5257753"/>
                </a:cubicBezTo>
                <a:lnTo>
                  <a:pt x="2220358" y="5253379"/>
                </a:lnTo>
                <a:lnTo>
                  <a:pt x="2224629" y="5260994"/>
                </a:lnTo>
                <a:cubicBezTo>
                  <a:pt x="2226631" y="5264510"/>
                  <a:pt x="2228198" y="5267212"/>
                  <a:pt x="2229083" y="5268675"/>
                </a:cubicBezTo>
                <a:cubicBezTo>
                  <a:pt x="2246345" y="5301554"/>
                  <a:pt x="2260476" y="5330885"/>
                  <a:pt x="2267050" y="5342187"/>
                </a:cubicBezTo>
                <a:cubicBezTo>
                  <a:pt x="2283647" y="5375756"/>
                  <a:pt x="2299927" y="5407895"/>
                  <a:pt x="2315946" y="5439124"/>
                </a:cubicBezTo>
                <a:lnTo>
                  <a:pt x="2340268" y="5486146"/>
                </a:lnTo>
                <a:lnTo>
                  <a:pt x="2346360" y="5492008"/>
                </a:lnTo>
                <a:cubicBezTo>
                  <a:pt x="2360304" y="5506357"/>
                  <a:pt x="2373765" y="5521474"/>
                  <a:pt x="2386512" y="5538029"/>
                </a:cubicBezTo>
                <a:lnTo>
                  <a:pt x="2353658" y="5512030"/>
                </a:lnTo>
                <a:lnTo>
                  <a:pt x="2363268" y="5530609"/>
                </a:lnTo>
                <a:lnTo>
                  <a:pt x="2369665" y="5543174"/>
                </a:lnTo>
                <a:lnTo>
                  <a:pt x="2357144" y="5534582"/>
                </a:lnTo>
                <a:lnTo>
                  <a:pt x="2352540" y="5532004"/>
                </a:lnTo>
                <a:lnTo>
                  <a:pt x="2332048" y="5494765"/>
                </a:lnTo>
                <a:lnTo>
                  <a:pt x="2287831" y="5456486"/>
                </a:lnTo>
                <a:cubicBezTo>
                  <a:pt x="2272687" y="5443133"/>
                  <a:pt x="2257560" y="5429750"/>
                  <a:pt x="2241484" y="5416117"/>
                </a:cubicBezTo>
                <a:lnTo>
                  <a:pt x="2201097" y="5383600"/>
                </a:lnTo>
                <a:lnTo>
                  <a:pt x="2201599" y="5384740"/>
                </a:lnTo>
                <a:cubicBezTo>
                  <a:pt x="2206275" y="5396959"/>
                  <a:pt x="2206768" y="5403536"/>
                  <a:pt x="2193586" y="5386832"/>
                </a:cubicBezTo>
                <a:lnTo>
                  <a:pt x="2183940" y="5370565"/>
                </a:lnTo>
                <a:lnTo>
                  <a:pt x="2170938" y="5361930"/>
                </a:lnTo>
                <a:cubicBezTo>
                  <a:pt x="2164195" y="5356481"/>
                  <a:pt x="2156874" y="5349781"/>
                  <a:pt x="2148930" y="5342111"/>
                </a:cubicBezTo>
                <a:lnTo>
                  <a:pt x="2123890" y="5317095"/>
                </a:lnTo>
                <a:lnTo>
                  <a:pt x="2145013" y="5357126"/>
                </a:lnTo>
                <a:lnTo>
                  <a:pt x="2152606" y="5372863"/>
                </a:lnTo>
                <a:lnTo>
                  <a:pt x="2150070" y="5370260"/>
                </a:lnTo>
                <a:lnTo>
                  <a:pt x="2128966" y="5348753"/>
                </a:lnTo>
                <a:lnTo>
                  <a:pt x="2107711" y="5310701"/>
                </a:lnTo>
                <a:lnTo>
                  <a:pt x="2098851" y="5292685"/>
                </a:lnTo>
                <a:lnTo>
                  <a:pt x="2085667" y="5301442"/>
                </a:lnTo>
                <a:lnTo>
                  <a:pt x="2087545" y="5306071"/>
                </a:lnTo>
                <a:lnTo>
                  <a:pt x="2084148" y="5302452"/>
                </a:lnTo>
                <a:lnTo>
                  <a:pt x="2080343" y="5304977"/>
                </a:lnTo>
                <a:lnTo>
                  <a:pt x="2077908" y="5305408"/>
                </a:lnTo>
                <a:lnTo>
                  <a:pt x="2092090" y="5321326"/>
                </a:lnTo>
                <a:cubicBezTo>
                  <a:pt x="2094956" y="5329509"/>
                  <a:pt x="2089465" y="5341700"/>
                  <a:pt x="2089465" y="5341700"/>
                </a:cubicBezTo>
                <a:cubicBezTo>
                  <a:pt x="2109765" y="5371788"/>
                  <a:pt x="2140537" y="5393175"/>
                  <a:pt x="2165486" y="5412946"/>
                </a:cubicBezTo>
                <a:cubicBezTo>
                  <a:pt x="2182917" y="5434850"/>
                  <a:pt x="2236190" y="5466889"/>
                  <a:pt x="2233568" y="5487264"/>
                </a:cubicBezTo>
                <a:cubicBezTo>
                  <a:pt x="2230941" y="5507637"/>
                  <a:pt x="2201986" y="5450701"/>
                  <a:pt x="2211066" y="5476612"/>
                </a:cubicBezTo>
                <a:cubicBezTo>
                  <a:pt x="2223009" y="5510708"/>
                  <a:pt x="2281925" y="5573860"/>
                  <a:pt x="2205905" y="5502614"/>
                </a:cubicBezTo>
                <a:cubicBezTo>
                  <a:pt x="2147322" y="5453272"/>
                  <a:pt x="2127444" y="5422247"/>
                  <a:pt x="2054202" y="5373931"/>
                </a:cubicBezTo>
                <a:cubicBezTo>
                  <a:pt x="2061011" y="5393367"/>
                  <a:pt x="2110123" y="5444341"/>
                  <a:pt x="2141609" y="5477853"/>
                </a:cubicBezTo>
                <a:lnTo>
                  <a:pt x="2145523" y="5482185"/>
                </a:lnTo>
                <a:lnTo>
                  <a:pt x="2134257" y="5476202"/>
                </a:lnTo>
                <a:lnTo>
                  <a:pt x="2134930" y="5476720"/>
                </a:lnTo>
                <a:cubicBezTo>
                  <a:pt x="2142125" y="5482468"/>
                  <a:pt x="2153667" y="5492438"/>
                  <a:pt x="2158180" y="5500515"/>
                </a:cubicBezTo>
                <a:lnTo>
                  <a:pt x="2158182" y="5500814"/>
                </a:lnTo>
                <a:lnTo>
                  <a:pt x="2165960" y="5505904"/>
                </a:lnTo>
                <a:lnTo>
                  <a:pt x="2174558" y="5525321"/>
                </a:lnTo>
                <a:cubicBezTo>
                  <a:pt x="2175445" y="5534490"/>
                  <a:pt x="2153272" y="5510981"/>
                  <a:pt x="2134562" y="5496155"/>
                </a:cubicBezTo>
                <a:lnTo>
                  <a:pt x="2171091" y="5538982"/>
                </a:lnTo>
                <a:lnTo>
                  <a:pt x="2190185" y="5557654"/>
                </a:lnTo>
                <a:cubicBezTo>
                  <a:pt x="2190185" y="5557654"/>
                  <a:pt x="2211152" y="5578190"/>
                  <a:pt x="2217126" y="5588500"/>
                </a:cubicBezTo>
                <a:lnTo>
                  <a:pt x="2217072" y="5589372"/>
                </a:lnTo>
                <a:lnTo>
                  <a:pt x="2269401" y="5640462"/>
                </a:lnTo>
                <a:cubicBezTo>
                  <a:pt x="2316974" y="5685161"/>
                  <a:pt x="2364861" y="5729156"/>
                  <a:pt x="2406141" y="5780550"/>
                </a:cubicBezTo>
                <a:lnTo>
                  <a:pt x="2420979" y="5797476"/>
                </a:lnTo>
                <a:lnTo>
                  <a:pt x="2419730" y="5796889"/>
                </a:lnTo>
                <a:cubicBezTo>
                  <a:pt x="2400578" y="5788297"/>
                  <a:pt x="2343409" y="5745630"/>
                  <a:pt x="2313405" y="5735199"/>
                </a:cubicBezTo>
                <a:cubicBezTo>
                  <a:pt x="2272551" y="5722930"/>
                  <a:pt x="2360608" y="5770828"/>
                  <a:pt x="2369742" y="5777724"/>
                </a:cubicBezTo>
                <a:cubicBezTo>
                  <a:pt x="2390504" y="5789487"/>
                  <a:pt x="2406590" y="5799064"/>
                  <a:pt x="2420481" y="5807673"/>
                </a:cubicBezTo>
                <a:lnTo>
                  <a:pt x="2442073" y="5821540"/>
                </a:lnTo>
                <a:lnTo>
                  <a:pt x="2496501" y="5883629"/>
                </a:lnTo>
                <a:lnTo>
                  <a:pt x="2490430" y="5886418"/>
                </a:lnTo>
                <a:cubicBezTo>
                  <a:pt x="2490649" y="5885118"/>
                  <a:pt x="2493968" y="5887073"/>
                  <a:pt x="2499024" y="5890952"/>
                </a:cubicBezTo>
                <a:lnTo>
                  <a:pt x="2514028" y="5903626"/>
                </a:lnTo>
                <a:lnTo>
                  <a:pt x="2554708" y="5950031"/>
                </a:lnTo>
                <a:lnTo>
                  <a:pt x="2534839" y="5938510"/>
                </a:lnTo>
                <a:cubicBezTo>
                  <a:pt x="2535867" y="5932444"/>
                  <a:pt x="2536747" y="5927246"/>
                  <a:pt x="2523990" y="5936672"/>
                </a:cubicBezTo>
                <a:cubicBezTo>
                  <a:pt x="2523990" y="5936672"/>
                  <a:pt x="2528998" y="5937521"/>
                  <a:pt x="2534839" y="5938510"/>
                </a:cubicBezTo>
                <a:lnTo>
                  <a:pt x="2525940" y="5950042"/>
                </a:lnTo>
                <a:lnTo>
                  <a:pt x="2478144" y="5906779"/>
                </a:lnTo>
                <a:cubicBezTo>
                  <a:pt x="2471932" y="5889050"/>
                  <a:pt x="2458266" y="5875757"/>
                  <a:pt x="2441162" y="5867660"/>
                </a:cubicBezTo>
                <a:cubicBezTo>
                  <a:pt x="2441162" y="5867660"/>
                  <a:pt x="2441327" y="5866388"/>
                  <a:pt x="2441532" y="5864795"/>
                </a:cubicBezTo>
                <a:lnTo>
                  <a:pt x="2441567" y="5864520"/>
                </a:lnTo>
                <a:lnTo>
                  <a:pt x="2442269" y="5859065"/>
                </a:lnTo>
                <a:cubicBezTo>
                  <a:pt x="2442393" y="5858110"/>
                  <a:pt x="2442311" y="5858747"/>
                  <a:pt x="2442146" y="5860020"/>
                </a:cubicBezTo>
                <a:lnTo>
                  <a:pt x="2441567" y="5864520"/>
                </a:lnTo>
                <a:lnTo>
                  <a:pt x="2441162" y="5867660"/>
                </a:lnTo>
                <a:cubicBezTo>
                  <a:pt x="2441496" y="5881471"/>
                  <a:pt x="2455642" y="5896129"/>
                  <a:pt x="2478144" y="5906779"/>
                </a:cubicBezTo>
                <a:lnTo>
                  <a:pt x="2519847" y="5957163"/>
                </a:lnTo>
                <a:lnTo>
                  <a:pt x="2487484" y="5941183"/>
                </a:lnTo>
                <a:lnTo>
                  <a:pt x="2473274" y="5935079"/>
                </a:lnTo>
                <a:lnTo>
                  <a:pt x="2329620" y="5783158"/>
                </a:lnTo>
                <a:cubicBezTo>
                  <a:pt x="2234322" y="5685010"/>
                  <a:pt x="2136807" y="5589370"/>
                  <a:pt x="2032267" y="5497799"/>
                </a:cubicBezTo>
                <a:cubicBezTo>
                  <a:pt x="2017291" y="5485591"/>
                  <a:pt x="1969224" y="5429566"/>
                  <a:pt x="1936774" y="5403649"/>
                </a:cubicBezTo>
                <a:lnTo>
                  <a:pt x="1933625" y="5401483"/>
                </a:lnTo>
                <a:lnTo>
                  <a:pt x="1984474" y="5473766"/>
                </a:lnTo>
                <a:lnTo>
                  <a:pt x="2041767" y="5522774"/>
                </a:lnTo>
                <a:cubicBezTo>
                  <a:pt x="2072449" y="5558911"/>
                  <a:pt x="2139867" y="5605607"/>
                  <a:pt x="2157635" y="5641320"/>
                </a:cubicBezTo>
                <a:lnTo>
                  <a:pt x="2157670" y="5642455"/>
                </a:lnTo>
                <a:lnTo>
                  <a:pt x="1988880" y="5480029"/>
                </a:lnTo>
                <a:lnTo>
                  <a:pt x="2040810" y="5553849"/>
                </a:lnTo>
                <a:lnTo>
                  <a:pt x="2038138" y="5568981"/>
                </a:lnTo>
                <a:lnTo>
                  <a:pt x="2018163" y="5581197"/>
                </a:lnTo>
                <a:lnTo>
                  <a:pt x="1973349" y="5520600"/>
                </a:lnTo>
                <a:cubicBezTo>
                  <a:pt x="1932221" y="5465164"/>
                  <a:pt x="1889520" y="5411357"/>
                  <a:pt x="1839748" y="5362418"/>
                </a:cubicBezTo>
                <a:cubicBezTo>
                  <a:pt x="1838349" y="5351156"/>
                  <a:pt x="1836037" y="5340859"/>
                  <a:pt x="1832907" y="5331707"/>
                </a:cubicBezTo>
                <a:lnTo>
                  <a:pt x="1831250" y="5328342"/>
                </a:lnTo>
                <a:lnTo>
                  <a:pt x="1786720" y="5285493"/>
                </a:lnTo>
                <a:lnTo>
                  <a:pt x="1785256" y="5284979"/>
                </a:lnTo>
                <a:lnTo>
                  <a:pt x="1771130" y="5285564"/>
                </a:lnTo>
                <a:lnTo>
                  <a:pt x="1766423" y="5285760"/>
                </a:lnTo>
                <a:cubicBezTo>
                  <a:pt x="1764330" y="5285846"/>
                  <a:pt x="1765724" y="5285788"/>
                  <a:pt x="1768515" y="5285674"/>
                </a:cubicBezTo>
                <a:lnTo>
                  <a:pt x="1771130" y="5285564"/>
                </a:lnTo>
                <a:lnTo>
                  <a:pt x="1778978" y="5285240"/>
                </a:lnTo>
                <a:cubicBezTo>
                  <a:pt x="1782465" y="5285094"/>
                  <a:pt x="1785256" y="5284979"/>
                  <a:pt x="1785256" y="5284979"/>
                </a:cubicBezTo>
                <a:cubicBezTo>
                  <a:pt x="1789507" y="5319218"/>
                  <a:pt x="1807212" y="5347655"/>
                  <a:pt x="1839748" y="5362418"/>
                </a:cubicBezTo>
                <a:cubicBezTo>
                  <a:pt x="1864116" y="5415985"/>
                  <a:pt x="1892676" y="5465293"/>
                  <a:pt x="1923372" y="5512457"/>
                </a:cubicBezTo>
                <a:lnTo>
                  <a:pt x="1994690" y="5613941"/>
                </a:lnTo>
                <a:lnTo>
                  <a:pt x="1970035" y="5620648"/>
                </a:lnTo>
                <a:lnTo>
                  <a:pt x="1955193" y="5621305"/>
                </a:lnTo>
                <a:lnTo>
                  <a:pt x="1915139" y="5570074"/>
                </a:lnTo>
                <a:cubicBezTo>
                  <a:pt x="1823109" y="5447123"/>
                  <a:pt x="1731080" y="5324170"/>
                  <a:pt x="1628741" y="5203766"/>
                </a:cubicBezTo>
                <a:cubicBezTo>
                  <a:pt x="1599859" y="5170895"/>
                  <a:pt x="1573848" y="5136395"/>
                  <a:pt x="1549540" y="5100905"/>
                </a:cubicBezTo>
                <a:lnTo>
                  <a:pt x="1498003" y="5019614"/>
                </a:lnTo>
                <a:lnTo>
                  <a:pt x="1476478" y="5007422"/>
                </a:lnTo>
                <a:cubicBezTo>
                  <a:pt x="1413358" y="4967705"/>
                  <a:pt x="1346186" y="4916043"/>
                  <a:pt x="1282527" y="4876707"/>
                </a:cubicBezTo>
                <a:cubicBezTo>
                  <a:pt x="1279610" y="4874183"/>
                  <a:pt x="1270274" y="4868353"/>
                  <a:pt x="1261480" y="4864214"/>
                </a:cubicBezTo>
                <a:lnTo>
                  <a:pt x="1258297" y="4863061"/>
                </a:lnTo>
                <a:lnTo>
                  <a:pt x="1259193" y="4864055"/>
                </a:lnTo>
                <a:lnTo>
                  <a:pt x="1263224" y="4868671"/>
                </a:lnTo>
                <a:lnTo>
                  <a:pt x="1251368" y="4860548"/>
                </a:lnTo>
                <a:lnTo>
                  <a:pt x="1249569" y="4859896"/>
                </a:lnTo>
                <a:cubicBezTo>
                  <a:pt x="1246315" y="4859295"/>
                  <a:pt x="1244069" y="4859742"/>
                  <a:pt x="1243697" y="4861860"/>
                </a:cubicBezTo>
                <a:lnTo>
                  <a:pt x="1280362" y="4889090"/>
                </a:lnTo>
                <a:cubicBezTo>
                  <a:pt x="1318255" y="4912504"/>
                  <a:pt x="1358294" y="4939653"/>
                  <a:pt x="1392243" y="4966406"/>
                </a:cubicBezTo>
                <a:cubicBezTo>
                  <a:pt x="1360673" y="4948465"/>
                  <a:pt x="1327875" y="4927116"/>
                  <a:pt x="1294030" y="4904575"/>
                </a:cubicBezTo>
                <a:lnTo>
                  <a:pt x="1218682" y="4854849"/>
                </a:lnTo>
                <a:lnTo>
                  <a:pt x="1224235" y="4859591"/>
                </a:lnTo>
                <a:cubicBezTo>
                  <a:pt x="1207436" y="4851618"/>
                  <a:pt x="1191746" y="4842493"/>
                  <a:pt x="1176613" y="4832786"/>
                </a:cubicBezTo>
                <a:lnTo>
                  <a:pt x="1153438" y="4816920"/>
                </a:lnTo>
                <a:lnTo>
                  <a:pt x="1153032" y="4821621"/>
                </a:lnTo>
                <a:lnTo>
                  <a:pt x="1147854" y="4823254"/>
                </a:lnTo>
                <a:lnTo>
                  <a:pt x="1148430" y="4823911"/>
                </a:lnTo>
                <a:cubicBezTo>
                  <a:pt x="1172511" y="4851093"/>
                  <a:pt x="1195798" y="4877040"/>
                  <a:pt x="1216962" y="4900286"/>
                </a:cubicBezTo>
                <a:cubicBezTo>
                  <a:pt x="1257769" y="4956583"/>
                  <a:pt x="1338820" y="5068083"/>
                  <a:pt x="1262487" y="4987385"/>
                </a:cubicBezTo>
                <a:cubicBezTo>
                  <a:pt x="1228497" y="4955941"/>
                  <a:pt x="1199912" y="4926438"/>
                  <a:pt x="1174307" y="4897759"/>
                </a:cubicBezTo>
                <a:lnTo>
                  <a:pt x="1146543" y="4864313"/>
                </a:lnTo>
                <a:lnTo>
                  <a:pt x="1111424" y="4849778"/>
                </a:lnTo>
                <a:lnTo>
                  <a:pt x="1115180" y="4856147"/>
                </a:lnTo>
                <a:lnTo>
                  <a:pt x="1189940" y="4939361"/>
                </a:lnTo>
                <a:cubicBezTo>
                  <a:pt x="1260747" y="5031266"/>
                  <a:pt x="1202620" y="4985407"/>
                  <a:pt x="1168638" y="4942176"/>
                </a:cubicBezTo>
                <a:cubicBezTo>
                  <a:pt x="1101623" y="4882942"/>
                  <a:pt x="1140567" y="4913881"/>
                  <a:pt x="1110568" y="4878267"/>
                </a:cubicBezTo>
                <a:lnTo>
                  <a:pt x="1106111" y="4873000"/>
                </a:lnTo>
                <a:lnTo>
                  <a:pt x="1069836" y="4844181"/>
                </a:lnTo>
                <a:cubicBezTo>
                  <a:pt x="1046085" y="4826398"/>
                  <a:pt x="1038974" y="4800991"/>
                  <a:pt x="1010547" y="4785924"/>
                </a:cubicBezTo>
                <a:cubicBezTo>
                  <a:pt x="1010547" y="4785924"/>
                  <a:pt x="1010787" y="4785348"/>
                  <a:pt x="1011089" y="4784629"/>
                </a:cubicBezTo>
                <a:lnTo>
                  <a:pt x="1011763" y="4783008"/>
                </a:lnTo>
                <a:lnTo>
                  <a:pt x="1012169" y="4782036"/>
                </a:lnTo>
                <a:cubicBezTo>
                  <a:pt x="1012349" y="4781604"/>
                  <a:pt x="1012229" y="4781892"/>
                  <a:pt x="1011988" y="4782468"/>
                </a:cubicBezTo>
                <a:lnTo>
                  <a:pt x="1011763" y="4783008"/>
                </a:lnTo>
                <a:lnTo>
                  <a:pt x="1010547" y="4785924"/>
                </a:lnTo>
                <a:cubicBezTo>
                  <a:pt x="1004862" y="4809742"/>
                  <a:pt x="1073318" y="4846024"/>
                  <a:pt x="1074661" y="4863183"/>
                </a:cubicBezTo>
                <a:cubicBezTo>
                  <a:pt x="1078721" y="4865336"/>
                  <a:pt x="1065494" y="4885155"/>
                  <a:pt x="1062013" y="4883310"/>
                </a:cubicBezTo>
                <a:cubicBezTo>
                  <a:pt x="1078155" y="4907446"/>
                  <a:pt x="1105457" y="4916725"/>
                  <a:pt x="1118118" y="4939015"/>
                </a:cubicBezTo>
                <a:cubicBezTo>
                  <a:pt x="1123010" y="4947665"/>
                  <a:pt x="1121236" y="4951918"/>
                  <a:pt x="1121167" y="4962269"/>
                </a:cubicBezTo>
                <a:cubicBezTo>
                  <a:pt x="1128278" y="4987676"/>
                  <a:pt x="1151450" y="5005152"/>
                  <a:pt x="1169651" y="5026050"/>
                </a:cubicBezTo>
                <a:cubicBezTo>
                  <a:pt x="1206895" y="5072623"/>
                  <a:pt x="1246857" y="5104191"/>
                  <a:pt x="1278847" y="5153171"/>
                </a:cubicBezTo>
                <a:cubicBezTo>
                  <a:pt x="1230217" y="5111816"/>
                  <a:pt x="1201640" y="5075031"/>
                  <a:pt x="1153307" y="5032965"/>
                </a:cubicBezTo>
                <a:cubicBezTo>
                  <a:pt x="1138803" y="5025280"/>
                  <a:pt x="1119180" y="4999299"/>
                  <a:pt x="1092310" y="4968611"/>
                </a:cubicBezTo>
                <a:cubicBezTo>
                  <a:pt x="1088258" y="4965166"/>
                  <a:pt x="1080633" y="4957121"/>
                  <a:pt x="1072033" y="4947965"/>
                </a:cubicBezTo>
                <a:lnTo>
                  <a:pt x="1053719" y="4928813"/>
                </a:lnTo>
                <a:lnTo>
                  <a:pt x="1087915" y="4978722"/>
                </a:lnTo>
                <a:lnTo>
                  <a:pt x="1086947" y="4981231"/>
                </a:lnTo>
                <a:lnTo>
                  <a:pt x="1084513" y="4986481"/>
                </a:lnTo>
                <a:lnTo>
                  <a:pt x="1090686" y="4994581"/>
                </a:lnTo>
                <a:cubicBezTo>
                  <a:pt x="1092392" y="5000680"/>
                  <a:pt x="1088549" y="5009895"/>
                  <a:pt x="1088549" y="5009895"/>
                </a:cubicBezTo>
                <a:cubicBezTo>
                  <a:pt x="1101210" y="5032185"/>
                  <a:pt x="1120901" y="5047815"/>
                  <a:pt x="1136815" y="5062309"/>
                </a:cubicBezTo>
                <a:cubicBezTo>
                  <a:pt x="1147770" y="5078501"/>
                  <a:pt x="1181964" y="5101819"/>
                  <a:pt x="1179826" y="5117131"/>
                </a:cubicBezTo>
                <a:cubicBezTo>
                  <a:pt x="1177689" y="5132443"/>
                  <a:pt x="1159918" y="5090135"/>
                  <a:pt x="1165323" y="5109444"/>
                </a:cubicBezTo>
                <a:cubicBezTo>
                  <a:pt x="1172435" y="5134850"/>
                  <a:pt x="1209678" y="5181423"/>
                  <a:pt x="1161412" y="5129010"/>
                </a:cubicBezTo>
                <a:cubicBezTo>
                  <a:pt x="1142755" y="5110897"/>
                  <a:pt x="1130336" y="5096092"/>
                  <a:pt x="1116715" y="5081408"/>
                </a:cubicBezTo>
                <a:lnTo>
                  <a:pt x="1112653" y="5077332"/>
                </a:lnTo>
                <a:lnTo>
                  <a:pt x="1135152" y="5127772"/>
                </a:lnTo>
                <a:lnTo>
                  <a:pt x="1070515" y="5045643"/>
                </a:lnTo>
                <a:lnTo>
                  <a:pt x="1072322" y="5049159"/>
                </a:lnTo>
                <a:cubicBezTo>
                  <a:pt x="1083705" y="5066994"/>
                  <a:pt x="1104922" y="5092761"/>
                  <a:pt x="1119855" y="5111296"/>
                </a:cubicBezTo>
                <a:lnTo>
                  <a:pt x="1122326" y="5114491"/>
                </a:lnTo>
                <a:lnTo>
                  <a:pt x="1068323" y="5082171"/>
                </a:lnTo>
                <a:lnTo>
                  <a:pt x="1135208" y="5132004"/>
                </a:lnTo>
                <a:lnTo>
                  <a:pt x="1140432" y="5146451"/>
                </a:lnTo>
                <a:cubicBezTo>
                  <a:pt x="1140824" y="5153313"/>
                  <a:pt x="1126802" y="5135981"/>
                  <a:pt x="1114866" y="5125110"/>
                </a:cubicBezTo>
                <a:cubicBezTo>
                  <a:pt x="1164988" y="5205340"/>
                  <a:pt x="1234787" y="5258782"/>
                  <a:pt x="1286686" y="5334758"/>
                </a:cubicBezTo>
                <a:lnTo>
                  <a:pt x="1296044" y="5347253"/>
                </a:lnTo>
                <a:lnTo>
                  <a:pt x="1295239" y="5346831"/>
                </a:lnTo>
                <a:cubicBezTo>
                  <a:pt x="1282886" y="5340643"/>
                  <a:pt x="1246363" y="5309406"/>
                  <a:pt x="1226946" y="5301983"/>
                </a:cubicBezTo>
                <a:cubicBezTo>
                  <a:pt x="1200469" y="5293325"/>
                  <a:pt x="1257094" y="5328074"/>
                  <a:pt x="1262927" y="5333124"/>
                </a:cubicBezTo>
                <a:cubicBezTo>
                  <a:pt x="1276268" y="5341668"/>
                  <a:pt x="1286596" y="5348636"/>
                  <a:pt x="1295507" y="5354905"/>
                </a:cubicBezTo>
                <a:lnTo>
                  <a:pt x="1309348" y="5365018"/>
                </a:lnTo>
                <a:lnTo>
                  <a:pt x="1343678" y="5410853"/>
                </a:lnTo>
                <a:lnTo>
                  <a:pt x="1339647" y="5413024"/>
                </a:lnTo>
                <a:cubicBezTo>
                  <a:pt x="1339818" y="5412047"/>
                  <a:pt x="1341948" y="5413468"/>
                  <a:pt x="1345177" y="5416311"/>
                </a:cubicBezTo>
                <a:lnTo>
                  <a:pt x="1354733" y="5425614"/>
                </a:lnTo>
                <a:lnTo>
                  <a:pt x="1380390" y="5459871"/>
                </a:lnTo>
                <a:lnTo>
                  <a:pt x="1367628" y="5451497"/>
                </a:lnTo>
                <a:cubicBezTo>
                  <a:pt x="1368427" y="5446934"/>
                  <a:pt x="1369110" y="5443025"/>
                  <a:pt x="1360569" y="5450262"/>
                </a:cubicBezTo>
                <a:cubicBezTo>
                  <a:pt x="1360569" y="5450262"/>
                  <a:pt x="1363828" y="5450832"/>
                  <a:pt x="1367628" y="5451497"/>
                </a:cubicBezTo>
                <a:lnTo>
                  <a:pt x="1361569" y="5460262"/>
                </a:lnTo>
                <a:lnTo>
                  <a:pt x="1331189" y="5428455"/>
                </a:lnTo>
                <a:cubicBezTo>
                  <a:pt x="1327491" y="5415243"/>
                  <a:pt x="1318824" y="5405456"/>
                  <a:pt x="1307801" y="5399612"/>
                </a:cubicBezTo>
                <a:cubicBezTo>
                  <a:pt x="1307801" y="5399612"/>
                  <a:pt x="1309938" y="5384301"/>
                  <a:pt x="1307801" y="5399612"/>
                </a:cubicBezTo>
                <a:cubicBezTo>
                  <a:pt x="1307734" y="5409964"/>
                  <a:pt x="1316686" y="5420769"/>
                  <a:pt x="1331189" y="5428455"/>
                </a:cubicBezTo>
                <a:lnTo>
                  <a:pt x="1357434" y="5465682"/>
                </a:lnTo>
                <a:lnTo>
                  <a:pt x="1336591" y="5454130"/>
                </a:lnTo>
                <a:lnTo>
                  <a:pt x="1327418" y="5449741"/>
                </a:lnTo>
                <a:lnTo>
                  <a:pt x="1236565" y="5337730"/>
                </a:lnTo>
                <a:cubicBezTo>
                  <a:pt x="1176241" y="5265398"/>
                  <a:pt x="1114410" y="5194977"/>
                  <a:pt x="1047903" y="5127701"/>
                </a:cubicBezTo>
                <a:cubicBezTo>
                  <a:pt x="1035175" y="5115759"/>
                  <a:pt x="985563" y="5046189"/>
                  <a:pt x="970993" y="5048852"/>
                </a:cubicBezTo>
                <a:cubicBezTo>
                  <a:pt x="968922" y="5053813"/>
                  <a:pt x="974691" y="5062064"/>
                  <a:pt x="974691" y="5062064"/>
                </a:cubicBezTo>
                <a:cubicBezTo>
                  <a:pt x="1002686" y="5098541"/>
                  <a:pt x="1031626" y="5124266"/>
                  <a:pt x="1053603" y="5146301"/>
                </a:cubicBezTo>
                <a:cubicBezTo>
                  <a:pt x="1072930" y="5172991"/>
                  <a:pt x="1116078" y="5207112"/>
                  <a:pt x="1126965" y="5233655"/>
                </a:cubicBezTo>
                <a:cubicBezTo>
                  <a:pt x="1128672" y="5239754"/>
                  <a:pt x="1124827" y="5248967"/>
                  <a:pt x="1128308" y="5250812"/>
                </a:cubicBezTo>
                <a:cubicBezTo>
                  <a:pt x="1139263" y="5267005"/>
                  <a:pt x="1180056" y="5305072"/>
                  <a:pt x="1189236" y="5325519"/>
                </a:cubicBezTo>
                <a:cubicBezTo>
                  <a:pt x="1194709" y="5334476"/>
                  <a:pt x="1189385" y="5347234"/>
                  <a:pt x="1189385" y="5347234"/>
                </a:cubicBezTo>
                <a:cubicBezTo>
                  <a:pt x="1189385" y="5347234"/>
                  <a:pt x="1190609" y="5349399"/>
                  <a:pt x="1192775" y="5352061"/>
                </a:cubicBezTo>
                <a:lnTo>
                  <a:pt x="1196754" y="5355501"/>
                </a:lnTo>
                <a:lnTo>
                  <a:pt x="1201140" y="5362290"/>
                </a:lnTo>
                <a:lnTo>
                  <a:pt x="1200703" y="5363836"/>
                </a:lnTo>
                <a:cubicBezTo>
                  <a:pt x="1200915" y="5364599"/>
                  <a:pt x="1201786" y="5365059"/>
                  <a:pt x="1203526" y="5365981"/>
                </a:cubicBezTo>
                <a:lnTo>
                  <a:pt x="1201140" y="5362290"/>
                </a:lnTo>
                <a:lnTo>
                  <a:pt x="1201820" y="5359884"/>
                </a:lnTo>
                <a:cubicBezTo>
                  <a:pt x="1205233" y="5372079"/>
                  <a:pt x="1212127" y="5386120"/>
                  <a:pt x="1212127" y="5386120"/>
                </a:cubicBezTo>
                <a:cubicBezTo>
                  <a:pt x="1203027" y="5397742"/>
                  <a:pt x="1178432" y="5331042"/>
                  <a:pt x="1147716" y="5309568"/>
                </a:cubicBezTo>
                <a:cubicBezTo>
                  <a:pt x="1144237" y="5307723"/>
                  <a:pt x="1131440" y="5306135"/>
                  <a:pt x="1127960" y="5304290"/>
                </a:cubicBezTo>
                <a:cubicBezTo>
                  <a:pt x="1108268" y="5288659"/>
                  <a:pt x="1086587" y="5265915"/>
                  <a:pt x="1061710" y="5242343"/>
                </a:cubicBezTo>
                <a:cubicBezTo>
                  <a:pt x="1052460" y="5232247"/>
                  <a:pt x="979098" y="5144895"/>
                  <a:pt x="975617" y="5143050"/>
                </a:cubicBezTo>
                <a:lnTo>
                  <a:pt x="975189" y="5143918"/>
                </a:lnTo>
                <a:lnTo>
                  <a:pt x="1008679" y="5190923"/>
                </a:lnTo>
                <a:lnTo>
                  <a:pt x="998637" y="5193288"/>
                </a:lnTo>
                <a:lnTo>
                  <a:pt x="992317" y="5192996"/>
                </a:lnTo>
                <a:lnTo>
                  <a:pt x="974472" y="5169849"/>
                </a:lnTo>
                <a:lnTo>
                  <a:pt x="975699" y="5175117"/>
                </a:lnTo>
                <a:cubicBezTo>
                  <a:pt x="980887" y="5183059"/>
                  <a:pt x="1034922" y="5243723"/>
                  <a:pt x="996734" y="5207903"/>
                </a:cubicBezTo>
                <a:cubicBezTo>
                  <a:pt x="955942" y="5169837"/>
                  <a:pt x="1023536" y="5248943"/>
                  <a:pt x="1032782" y="5259036"/>
                </a:cubicBezTo>
                <a:cubicBezTo>
                  <a:pt x="1056173" y="5287879"/>
                  <a:pt x="1075796" y="5313858"/>
                  <a:pt x="1084464" y="5323647"/>
                </a:cubicBezTo>
                <a:cubicBezTo>
                  <a:pt x="1130212" y="5382949"/>
                  <a:pt x="1173593" y="5436884"/>
                  <a:pt x="1215855" y="5489471"/>
                </a:cubicBezTo>
                <a:lnTo>
                  <a:pt x="1224599" y="5500531"/>
                </a:lnTo>
                <a:lnTo>
                  <a:pt x="1210633" y="5494568"/>
                </a:lnTo>
                <a:lnTo>
                  <a:pt x="1205612" y="5492946"/>
                </a:lnTo>
                <a:lnTo>
                  <a:pt x="1177303" y="5459407"/>
                </a:lnTo>
                <a:cubicBezTo>
                  <a:pt x="1159683" y="5438817"/>
                  <a:pt x="1121925" y="5381584"/>
                  <a:pt x="1103941" y="5372054"/>
                </a:cubicBezTo>
                <a:cubicBezTo>
                  <a:pt x="1096979" y="5368363"/>
                  <a:pt x="1091656" y="5381121"/>
                  <a:pt x="1078565" y="5380241"/>
                </a:cubicBezTo>
                <a:cubicBezTo>
                  <a:pt x="1062286" y="5376805"/>
                  <a:pt x="1059169" y="5363901"/>
                  <a:pt x="1041253" y="5344018"/>
                </a:cubicBezTo>
                <a:cubicBezTo>
                  <a:pt x="1025042" y="5330234"/>
                  <a:pt x="1010539" y="5322547"/>
                  <a:pt x="1001291" y="5312452"/>
                </a:cubicBezTo>
                <a:cubicBezTo>
                  <a:pt x="962272" y="5270133"/>
                  <a:pt x="930217" y="5231503"/>
                  <a:pt x="887137" y="5187030"/>
                </a:cubicBezTo>
                <a:cubicBezTo>
                  <a:pt x="887137" y="5187030"/>
                  <a:pt x="858628" y="5139895"/>
                  <a:pt x="851599" y="5146556"/>
                </a:cubicBezTo>
                <a:cubicBezTo>
                  <a:pt x="848534" y="5147960"/>
                  <a:pt x="858197" y="5161304"/>
                  <a:pt x="866424" y="5171724"/>
                </a:cubicBezTo>
                <a:lnTo>
                  <a:pt x="872827" y="5179532"/>
                </a:lnTo>
                <a:lnTo>
                  <a:pt x="872633" y="5179342"/>
                </a:lnTo>
                <a:lnTo>
                  <a:pt x="873905" y="5180847"/>
                </a:lnTo>
                <a:lnTo>
                  <a:pt x="875918" y="5183302"/>
                </a:lnTo>
                <a:cubicBezTo>
                  <a:pt x="876731" y="5184247"/>
                  <a:pt x="877011" y="5184543"/>
                  <a:pt x="876537" y="5183960"/>
                </a:cubicBezTo>
                <a:lnTo>
                  <a:pt x="873905" y="5180847"/>
                </a:lnTo>
                <a:lnTo>
                  <a:pt x="872827" y="5179532"/>
                </a:lnTo>
                <a:lnTo>
                  <a:pt x="928382" y="5233776"/>
                </a:lnTo>
                <a:cubicBezTo>
                  <a:pt x="947470" y="5252549"/>
                  <a:pt x="964160" y="5270700"/>
                  <a:pt x="969747" y="5284480"/>
                </a:cubicBezTo>
                <a:cubicBezTo>
                  <a:pt x="974934" y="5292423"/>
                  <a:pt x="971090" y="5301637"/>
                  <a:pt x="972796" y="5307734"/>
                </a:cubicBezTo>
                <a:cubicBezTo>
                  <a:pt x="978564" y="5315985"/>
                  <a:pt x="994195" y="5329462"/>
                  <a:pt x="1004854" y="5346364"/>
                </a:cubicBezTo>
                <a:cubicBezTo>
                  <a:pt x="1014102" y="5356459"/>
                  <a:pt x="1053632" y="5409437"/>
                  <a:pt x="1021213" y="5381867"/>
                </a:cubicBezTo>
                <a:cubicBezTo>
                  <a:pt x="1000942" y="5365927"/>
                  <a:pt x="983389" y="5334987"/>
                  <a:pt x="974720" y="5325199"/>
                </a:cubicBezTo>
                <a:cubicBezTo>
                  <a:pt x="965767" y="5314395"/>
                  <a:pt x="952675" y="5313515"/>
                  <a:pt x="949194" y="5311669"/>
                </a:cubicBezTo>
                <a:cubicBezTo>
                  <a:pt x="944301" y="5303018"/>
                  <a:pt x="942015" y="5296612"/>
                  <a:pt x="933347" y="5286826"/>
                </a:cubicBezTo>
                <a:cubicBezTo>
                  <a:pt x="929867" y="5284979"/>
                  <a:pt x="915364" y="5277292"/>
                  <a:pt x="908402" y="5273603"/>
                </a:cubicBezTo>
                <a:cubicBezTo>
                  <a:pt x="902634" y="5265353"/>
                  <a:pt x="877471" y="5240763"/>
                  <a:pt x="856073" y="5219035"/>
                </a:cubicBezTo>
                <a:cubicBezTo>
                  <a:pt x="834676" y="5197309"/>
                  <a:pt x="782350" y="5142741"/>
                  <a:pt x="816692" y="5187775"/>
                </a:cubicBezTo>
                <a:cubicBezTo>
                  <a:pt x="846975" y="5230658"/>
                  <a:pt x="892124" y="5270168"/>
                  <a:pt x="924181" y="5308797"/>
                </a:cubicBezTo>
                <a:cubicBezTo>
                  <a:pt x="939356" y="5325064"/>
                  <a:pt x="953643" y="5343456"/>
                  <a:pt x="967748" y="5362291"/>
                </a:cubicBezTo>
                <a:lnTo>
                  <a:pt x="978286" y="5376228"/>
                </a:lnTo>
                <a:lnTo>
                  <a:pt x="975288" y="5374176"/>
                </a:lnTo>
                <a:lnTo>
                  <a:pt x="950367" y="5357237"/>
                </a:lnTo>
                <a:lnTo>
                  <a:pt x="922043" y="5324111"/>
                </a:lnTo>
                <a:cubicBezTo>
                  <a:pt x="902715" y="5297420"/>
                  <a:pt x="870079" y="5258483"/>
                  <a:pt x="884665" y="5298238"/>
                </a:cubicBezTo>
                <a:lnTo>
                  <a:pt x="901361" y="5323533"/>
                </a:lnTo>
                <a:lnTo>
                  <a:pt x="847347" y="5285068"/>
                </a:lnTo>
                <a:cubicBezTo>
                  <a:pt x="802263" y="5252756"/>
                  <a:pt x="755989" y="5219648"/>
                  <a:pt x="712263" y="5191183"/>
                </a:cubicBezTo>
                <a:cubicBezTo>
                  <a:pt x="665276" y="5162150"/>
                  <a:pt x="720532" y="5204719"/>
                  <a:pt x="735892" y="5216135"/>
                </a:cubicBezTo>
                <a:cubicBezTo>
                  <a:pt x="791287" y="5254698"/>
                  <a:pt x="843171" y="5297348"/>
                  <a:pt x="892047" y="5334773"/>
                </a:cubicBezTo>
                <a:cubicBezTo>
                  <a:pt x="931833" y="5366578"/>
                  <a:pt x="884050" y="5342105"/>
                  <a:pt x="864887" y="5330025"/>
                </a:cubicBezTo>
                <a:cubicBezTo>
                  <a:pt x="783813" y="5278241"/>
                  <a:pt x="710482" y="5223782"/>
                  <a:pt x="623711" y="5162943"/>
                </a:cubicBezTo>
                <a:cubicBezTo>
                  <a:pt x="598716" y="5145814"/>
                  <a:pt x="638797" y="5195131"/>
                  <a:pt x="639594" y="5190569"/>
                </a:cubicBezTo>
                <a:cubicBezTo>
                  <a:pt x="705470" y="5252457"/>
                  <a:pt x="770774" y="5275962"/>
                  <a:pt x="839365" y="5338324"/>
                </a:cubicBezTo>
                <a:cubicBezTo>
                  <a:pt x="757606" y="5290450"/>
                  <a:pt x="677898" y="5230847"/>
                  <a:pt x="594387" y="5170577"/>
                </a:cubicBezTo>
                <a:cubicBezTo>
                  <a:pt x="591128" y="5170007"/>
                  <a:pt x="565037" y="5139925"/>
                  <a:pt x="562872" y="5152307"/>
                </a:cubicBezTo>
                <a:cubicBezTo>
                  <a:pt x="562189" y="5156217"/>
                  <a:pt x="586502" y="5177259"/>
                  <a:pt x="577547" y="5167633"/>
                </a:cubicBezTo>
                <a:cubicBezTo>
                  <a:pt x="607694" y="5193723"/>
                  <a:pt x="658482" y="5223422"/>
                  <a:pt x="687402" y="5253327"/>
                </a:cubicBezTo>
                <a:cubicBezTo>
                  <a:pt x="699615" y="5263521"/>
                  <a:pt x="704512" y="5277138"/>
                  <a:pt x="713607" y="5282760"/>
                </a:cubicBezTo>
                <a:cubicBezTo>
                  <a:pt x="743753" y="5308848"/>
                  <a:pt x="783011" y="5324442"/>
                  <a:pt x="812476" y="5354442"/>
                </a:cubicBezTo>
                <a:cubicBezTo>
                  <a:pt x="786797" y="5341221"/>
                  <a:pt x="774584" y="5331029"/>
                  <a:pt x="752594" y="5319124"/>
                </a:cubicBezTo>
                <a:cubicBezTo>
                  <a:pt x="758427" y="5324174"/>
                  <a:pt x="704512" y="5277138"/>
                  <a:pt x="696767" y="5279814"/>
                </a:cubicBezTo>
                <a:cubicBezTo>
                  <a:pt x="692028" y="5287716"/>
                  <a:pt x="767383" y="5333799"/>
                  <a:pt x="773217" y="5338849"/>
                </a:cubicBezTo>
                <a:cubicBezTo>
                  <a:pt x="851031" y="5390062"/>
                  <a:pt x="894076" y="5422437"/>
                  <a:pt x="974468" y="5478132"/>
                </a:cubicBezTo>
                <a:cubicBezTo>
                  <a:pt x="974468" y="5478132"/>
                  <a:pt x="1019562" y="5498776"/>
                  <a:pt x="1010879" y="5510018"/>
                </a:cubicBezTo>
                <a:cubicBezTo>
                  <a:pt x="1003136" y="5512695"/>
                  <a:pt x="945417" y="5464993"/>
                  <a:pt x="942156" y="5464424"/>
                </a:cubicBezTo>
                <a:cubicBezTo>
                  <a:pt x="879812" y="5423973"/>
                  <a:pt x="824416" y="5385410"/>
                  <a:pt x="758699" y="5345041"/>
                </a:cubicBezTo>
                <a:cubicBezTo>
                  <a:pt x="802680" y="5368848"/>
                  <a:pt x="750542" y="5330854"/>
                  <a:pt x="745917" y="5338107"/>
                </a:cubicBezTo>
                <a:cubicBezTo>
                  <a:pt x="740492" y="5349918"/>
                  <a:pt x="822251" y="5397792"/>
                  <a:pt x="828086" y="5402841"/>
                </a:cubicBezTo>
                <a:cubicBezTo>
                  <a:pt x="896380" y="5447689"/>
                  <a:pt x="967677" y="5497766"/>
                  <a:pt x="1051470" y="5550022"/>
                </a:cubicBezTo>
                <a:cubicBezTo>
                  <a:pt x="1051470" y="5550022"/>
                  <a:pt x="1095196" y="5578487"/>
                  <a:pt x="1084734" y="5580689"/>
                </a:cubicBezTo>
                <a:lnTo>
                  <a:pt x="1072644" y="5573427"/>
                </a:lnTo>
                <a:lnTo>
                  <a:pt x="1058737" y="5558524"/>
                </a:lnTo>
                <a:cubicBezTo>
                  <a:pt x="1053117" y="5552895"/>
                  <a:pt x="1048386" y="5548737"/>
                  <a:pt x="1045724" y="5547691"/>
                </a:cubicBezTo>
                <a:lnTo>
                  <a:pt x="1045146" y="5555107"/>
                </a:lnTo>
                <a:lnTo>
                  <a:pt x="1041008" y="5552222"/>
                </a:lnTo>
                <a:cubicBezTo>
                  <a:pt x="1047526" y="5553362"/>
                  <a:pt x="998508" y="5519943"/>
                  <a:pt x="996343" y="5532326"/>
                </a:cubicBezTo>
                <a:cubicBezTo>
                  <a:pt x="995660" y="5536237"/>
                  <a:pt x="1045362" y="5565746"/>
                  <a:pt x="1054998" y="5571460"/>
                </a:cubicBezTo>
                <a:lnTo>
                  <a:pt x="1058604" y="5574018"/>
                </a:lnTo>
                <a:lnTo>
                  <a:pt x="1058977" y="5574530"/>
                </a:lnTo>
                <a:lnTo>
                  <a:pt x="1068577" y="5585232"/>
                </a:lnTo>
                <a:lnTo>
                  <a:pt x="982997" y="5533015"/>
                </a:lnTo>
                <a:cubicBezTo>
                  <a:pt x="940253" y="5505730"/>
                  <a:pt x="896798" y="5477314"/>
                  <a:pt x="851441" y="5448565"/>
                </a:cubicBezTo>
                <a:cubicBezTo>
                  <a:pt x="851441" y="5448565"/>
                  <a:pt x="843969" y="5430468"/>
                  <a:pt x="836083" y="5437146"/>
                </a:cubicBezTo>
                <a:cubicBezTo>
                  <a:pt x="832026" y="5441141"/>
                  <a:pt x="871952" y="5468939"/>
                  <a:pt x="850757" y="5452474"/>
                </a:cubicBezTo>
                <a:cubicBezTo>
                  <a:pt x="921372" y="5506458"/>
                  <a:pt x="1016170" y="5556611"/>
                  <a:pt x="1082298" y="5613842"/>
                </a:cubicBezTo>
                <a:cubicBezTo>
                  <a:pt x="1002860" y="5575107"/>
                  <a:pt x="911735" y="5500744"/>
                  <a:pt x="826857" y="5448296"/>
                </a:cubicBezTo>
                <a:cubicBezTo>
                  <a:pt x="821022" y="5443247"/>
                  <a:pt x="789509" y="5424977"/>
                  <a:pt x="788026" y="5433449"/>
                </a:cubicBezTo>
                <a:lnTo>
                  <a:pt x="824692" y="5460677"/>
                </a:lnTo>
                <a:cubicBezTo>
                  <a:pt x="862584" y="5484093"/>
                  <a:pt x="902623" y="5511243"/>
                  <a:pt x="936573" y="5537996"/>
                </a:cubicBezTo>
                <a:cubicBezTo>
                  <a:pt x="905001" y="5520052"/>
                  <a:pt x="872206" y="5498703"/>
                  <a:pt x="838360" y="5476163"/>
                </a:cubicBezTo>
                <a:cubicBezTo>
                  <a:pt x="804513" y="5453624"/>
                  <a:pt x="769616" y="5429894"/>
                  <a:pt x="733839" y="5407186"/>
                </a:cubicBezTo>
                <a:cubicBezTo>
                  <a:pt x="701108" y="5384673"/>
                  <a:pt x="668853" y="5360228"/>
                  <a:pt x="636976" y="5336438"/>
                </a:cubicBezTo>
                <a:lnTo>
                  <a:pt x="636381" y="5336018"/>
                </a:lnTo>
                <a:lnTo>
                  <a:pt x="642454" y="5348927"/>
                </a:lnTo>
                <a:cubicBezTo>
                  <a:pt x="683226" y="5425245"/>
                  <a:pt x="729297" y="5501411"/>
                  <a:pt x="782538" y="5578282"/>
                </a:cubicBezTo>
                <a:lnTo>
                  <a:pt x="831108" y="5652805"/>
                </a:lnTo>
                <a:lnTo>
                  <a:pt x="833813" y="5664725"/>
                </a:lnTo>
                <a:lnTo>
                  <a:pt x="869554" y="5711791"/>
                </a:lnTo>
                <a:lnTo>
                  <a:pt x="922592" y="5793169"/>
                </a:lnTo>
                <a:cubicBezTo>
                  <a:pt x="967765" y="5862130"/>
                  <a:pt x="1008963" y="5927584"/>
                  <a:pt x="1038784" y="5987027"/>
                </a:cubicBezTo>
                <a:cubicBezTo>
                  <a:pt x="926563" y="5853637"/>
                  <a:pt x="810763" y="5691416"/>
                  <a:pt x="695696" y="5518476"/>
                </a:cubicBezTo>
                <a:lnTo>
                  <a:pt x="533789" y="5263736"/>
                </a:lnTo>
                <a:lnTo>
                  <a:pt x="448253" y="5205139"/>
                </a:lnTo>
                <a:lnTo>
                  <a:pt x="431441" y="5190922"/>
                </a:lnTo>
                <a:lnTo>
                  <a:pt x="503969" y="5240971"/>
                </a:lnTo>
                <a:lnTo>
                  <a:pt x="530866" y="5259138"/>
                </a:lnTo>
                <a:lnTo>
                  <a:pt x="480123" y="5179298"/>
                </a:lnTo>
                <a:lnTo>
                  <a:pt x="401951" y="5119528"/>
                </a:lnTo>
                <a:lnTo>
                  <a:pt x="433210" y="5155469"/>
                </a:lnTo>
                <a:cubicBezTo>
                  <a:pt x="415642" y="5142068"/>
                  <a:pt x="397797" y="5126341"/>
                  <a:pt x="379771" y="5109223"/>
                </a:cubicBezTo>
                <a:lnTo>
                  <a:pt x="351629" y="5081050"/>
                </a:lnTo>
                <a:lnTo>
                  <a:pt x="302069" y="5043154"/>
                </a:lnTo>
                <a:lnTo>
                  <a:pt x="279770" y="5024572"/>
                </a:lnTo>
                <a:lnTo>
                  <a:pt x="305246" y="5052447"/>
                </a:lnTo>
                <a:lnTo>
                  <a:pt x="248335" y="4998377"/>
                </a:lnTo>
                <a:lnTo>
                  <a:pt x="195130" y="4954038"/>
                </a:lnTo>
                <a:lnTo>
                  <a:pt x="194953" y="4955791"/>
                </a:lnTo>
                <a:lnTo>
                  <a:pt x="195127" y="4954039"/>
                </a:lnTo>
                <a:lnTo>
                  <a:pt x="193130" y="4952374"/>
                </a:lnTo>
                <a:lnTo>
                  <a:pt x="192229" y="4951540"/>
                </a:lnTo>
                <a:lnTo>
                  <a:pt x="191930" y="4952131"/>
                </a:lnTo>
                <a:lnTo>
                  <a:pt x="191074" y="4953427"/>
                </a:lnTo>
                <a:lnTo>
                  <a:pt x="200569" y="4970093"/>
                </a:lnTo>
                <a:cubicBezTo>
                  <a:pt x="206249" y="4980459"/>
                  <a:pt x="222184" y="5000733"/>
                  <a:pt x="238513" y="5022510"/>
                </a:cubicBezTo>
                <a:lnTo>
                  <a:pt x="247702" y="5035281"/>
                </a:lnTo>
                <a:lnTo>
                  <a:pt x="268215" y="5054047"/>
                </a:lnTo>
                <a:lnTo>
                  <a:pt x="283154" y="5080162"/>
                </a:lnTo>
                <a:lnTo>
                  <a:pt x="331944" y="5119034"/>
                </a:lnTo>
                <a:lnTo>
                  <a:pt x="357318" y="5137504"/>
                </a:lnTo>
                <a:lnTo>
                  <a:pt x="361242" y="5141675"/>
                </a:lnTo>
                <a:cubicBezTo>
                  <a:pt x="375434" y="5155363"/>
                  <a:pt x="392056" y="5169562"/>
                  <a:pt x="404572" y="5181613"/>
                </a:cubicBezTo>
                <a:lnTo>
                  <a:pt x="409563" y="5187023"/>
                </a:lnTo>
                <a:lnTo>
                  <a:pt x="346782" y="5141378"/>
                </a:lnTo>
                <a:lnTo>
                  <a:pt x="295230" y="5101268"/>
                </a:lnTo>
                <a:lnTo>
                  <a:pt x="317398" y="5140020"/>
                </a:lnTo>
                <a:lnTo>
                  <a:pt x="324532" y="5153427"/>
                </a:lnTo>
                <a:lnTo>
                  <a:pt x="317268" y="5147057"/>
                </a:lnTo>
                <a:cubicBezTo>
                  <a:pt x="306407" y="5137329"/>
                  <a:pt x="300367" y="5132228"/>
                  <a:pt x="297521" y="5130368"/>
                </a:cubicBezTo>
                <a:lnTo>
                  <a:pt x="297286" y="5131508"/>
                </a:lnTo>
                <a:lnTo>
                  <a:pt x="272859" y="5090150"/>
                </a:lnTo>
                <a:lnTo>
                  <a:pt x="262824" y="5076057"/>
                </a:lnTo>
                <a:lnTo>
                  <a:pt x="260090" y="5073929"/>
                </a:lnTo>
                <a:cubicBezTo>
                  <a:pt x="192736" y="5020515"/>
                  <a:pt x="145340" y="4974619"/>
                  <a:pt x="79895" y="4913477"/>
                </a:cubicBezTo>
                <a:lnTo>
                  <a:pt x="55992" y="4891593"/>
                </a:lnTo>
                <a:lnTo>
                  <a:pt x="63938" y="4908320"/>
                </a:lnTo>
                <a:cubicBezTo>
                  <a:pt x="70837" y="4922373"/>
                  <a:pt x="79799" y="4940039"/>
                  <a:pt x="87398" y="4955450"/>
                </a:cubicBezTo>
                <a:lnTo>
                  <a:pt x="92798" y="4966680"/>
                </a:lnTo>
                <a:lnTo>
                  <a:pt x="130138" y="5002038"/>
                </a:lnTo>
                <a:lnTo>
                  <a:pt x="235155" y="5092127"/>
                </a:lnTo>
                <a:lnTo>
                  <a:pt x="100022" y="4982609"/>
                </a:lnTo>
                <a:lnTo>
                  <a:pt x="102683" y="4989044"/>
                </a:lnTo>
                <a:cubicBezTo>
                  <a:pt x="104135" y="4994072"/>
                  <a:pt x="100801" y="4990977"/>
                  <a:pt x="89259" y="4973887"/>
                </a:cubicBezTo>
                <a:lnTo>
                  <a:pt x="89258" y="4973885"/>
                </a:lnTo>
                <a:lnTo>
                  <a:pt x="69405" y="4957795"/>
                </a:lnTo>
                <a:lnTo>
                  <a:pt x="76818" y="4975105"/>
                </a:lnTo>
                <a:cubicBezTo>
                  <a:pt x="84094" y="4994086"/>
                  <a:pt x="86722" y="5006776"/>
                  <a:pt x="81166" y="5008400"/>
                </a:cubicBezTo>
                <a:cubicBezTo>
                  <a:pt x="74666" y="5013104"/>
                  <a:pt x="61788" y="5004498"/>
                  <a:pt x="47043" y="4990660"/>
                </a:cubicBezTo>
                <a:lnTo>
                  <a:pt x="42389" y="4985862"/>
                </a:lnTo>
                <a:lnTo>
                  <a:pt x="40275" y="4995085"/>
                </a:lnTo>
                <a:cubicBezTo>
                  <a:pt x="42252" y="5021394"/>
                  <a:pt x="61535" y="5043083"/>
                  <a:pt x="75270" y="5067153"/>
                </a:cubicBezTo>
                <a:cubicBezTo>
                  <a:pt x="102629" y="5120141"/>
                  <a:pt x="135604" y="5158950"/>
                  <a:pt x="157337" y="5213265"/>
                </a:cubicBezTo>
                <a:cubicBezTo>
                  <a:pt x="117787" y="5163153"/>
                  <a:pt x="97004" y="5121468"/>
                  <a:pt x="57885" y="5070722"/>
                </a:cubicBezTo>
                <a:cubicBezTo>
                  <a:pt x="45177" y="5060331"/>
                  <a:pt x="31044" y="5031000"/>
                  <a:pt x="10734" y="4995628"/>
                </a:cubicBezTo>
                <a:cubicBezTo>
                  <a:pt x="9086" y="4993541"/>
                  <a:pt x="6789" y="4990149"/>
                  <a:pt x="4075" y="4985947"/>
                </a:cubicBezTo>
                <a:lnTo>
                  <a:pt x="1" y="4979476"/>
                </a:lnTo>
                <a:lnTo>
                  <a:pt x="1" y="3852521"/>
                </a:lnTo>
                <a:lnTo>
                  <a:pt x="4194" y="3853584"/>
                </a:lnTo>
                <a:cubicBezTo>
                  <a:pt x="42877" y="3860297"/>
                  <a:pt x="84044" y="3865966"/>
                  <a:pt x="123690" y="3873812"/>
                </a:cubicBezTo>
                <a:cubicBezTo>
                  <a:pt x="254767" y="3903719"/>
                  <a:pt x="395365" y="3929800"/>
                  <a:pt x="526491" y="3949734"/>
                </a:cubicBezTo>
                <a:cubicBezTo>
                  <a:pt x="592435" y="3959733"/>
                  <a:pt x="644221" y="3973944"/>
                  <a:pt x="688081" y="3953743"/>
                </a:cubicBezTo>
                <a:lnTo>
                  <a:pt x="688207" y="3953703"/>
                </a:lnTo>
                <a:lnTo>
                  <a:pt x="686716" y="3953426"/>
                </a:lnTo>
                <a:cubicBezTo>
                  <a:pt x="531915" y="3925186"/>
                  <a:pt x="376169" y="3897121"/>
                  <a:pt x="225903" y="3869987"/>
                </a:cubicBezTo>
                <a:cubicBezTo>
                  <a:pt x="182344" y="3858043"/>
                  <a:pt x="125771" y="3854121"/>
                  <a:pt x="80797" y="3834626"/>
                </a:cubicBezTo>
                <a:cubicBezTo>
                  <a:pt x="25845" y="3803596"/>
                  <a:pt x="105345" y="3816625"/>
                  <a:pt x="155580" y="3828433"/>
                </a:cubicBezTo>
                <a:cubicBezTo>
                  <a:pt x="241351" y="3839172"/>
                  <a:pt x="327457" y="3857664"/>
                  <a:pt x="418825" y="3868471"/>
                </a:cubicBezTo>
                <a:cubicBezTo>
                  <a:pt x="453484" y="3868678"/>
                  <a:pt x="381740" y="3855312"/>
                  <a:pt x="360904" y="3851398"/>
                </a:cubicBezTo>
                <a:cubicBezTo>
                  <a:pt x="289160" y="3838034"/>
                  <a:pt x="215999" y="3817116"/>
                  <a:pt x="145266" y="3809146"/>
                </a:cubicBezTo>
                <a:cubicBezTo>
                  <a:pt x="106056" y="3802531"/>
                  <a:pt x="62074" y="3798763"/>
                  <a:pt x="17941" y="3794187"/>
                </a:cubicBezTo>
                <a:lnTo>
                  <a:pt x="2" y="3791415"/>
                </a:lnTo>
                <a:lnTo>
                  <a:pt x="2" y="3774735"/>
                </a:lnTo>
                <a:lnTo>
                  <a:pt x="44883" y="3778530"/>
                </a:lnTo>
                <a:cubicBezTo>
                  <a:pt x="67034" y="3780523"/>
                  <a:pt x="84986" y="3782465"/>
                  <a:pt x="92606" y="3784388"/>
                </a:cubicBezTo>
                <a:cubicBezTo>
                  <a:pt x="105553" y="3781964"/>
                  <a:pt x="132526" y="3776910"/>
                  <a:pt x="139001" y="3775698"/>
                </a:cubicBezTo>
                <a:cubicBezTo>
                  <a:pt x="159633" y="3778534"/>
                  <a:pt x="168399" y="3783594"/>
                  <a:pt x="182761" y="3788721"/>
                </a:cubicBezTo>
                <a:cubicBezTo>
                  <a:pt x="189235" y="3787509"/>
                  <a:pt x="208319" y="3776115"/>
                  <a:pt x="230236" y="3779829"/>
                </a:cubicBezTo>
                <a:cubicBezTo>
                  <a:pt x="250868" y="3782665"/>
                  <a:pt x="302316" y="3800947"/>
                  <a:pt x="344527" y="3799741"/>
                </a:cubicBezTo>
                <a:cubicBezTo>
                  <a:pt x="413847" y="3800161"/>
                  <a:pt x="312501" y="3777822"/>
                  <a:pt x="290789" y="3775188"/>
                </a:cubicBezTo>
                <a:cubicBezTo>
                  <a:pt x="261188" y="3766212"/>
                  <a:pt x="227607" y="3765801"/>
                  <a:pt x="212368" y="3761956"/>
                </a:cubicBezTo>
                <a:cubicBezTo>
                  <a:pt x="204681" y="3756694"/>
                  <a:pt x="202055" y="3742668"/>
                  <a:pt x="187896" y="3738619"/>
                </a:cubicBezTo>
                <a:cubicBezTo>
                  <a:pt x="168106" y="3728365"/>
                  <a:pt x="128978" y="3723688"/>
                  <a:pt x="85959" y="3720579"/>
                </a:cubicBezTo>
                <a:lnTo>
                  <a:pt x="1" y="3714653"/>
                </a:lnTo>
                <a:lnTo>
                  <a:pt x="2" y="3708349"/>
                </a:lnTo>
                <a:lnTo>
                  <a:pt x="124816" y="3723073"/>
                </a:lnTo>
                <a:cubicBezTo>
                  <a:pt x="168207" y="3728906"/>
                  <a:pt x="210653" y="3734914"/>
                  <a:pt x="256337" y="3740318"/>
                </a:cubicBezTo>
                <a:cubicBezTo>
                  <a:pt x="278049" y="3742951"/>
                  <a:pt x="305023" y="3737899"/>
                  <a:pt x="339682" y="3738107"/>
                </a:cubicBezTo>
                <a:cubicBezTo>
                  <a:pt x="382029" y="3743577"/>
                  <a:pt x="397604" y="3755179"/>
                  <a:pt x="423365" y="3743652"/>
                </a:cubicBezTo>
                <a:cubicBezTo>
                  <a:pt x="442449" y="3732260"/>
                  <a:pt x="438812" y="3712839"/>
                  <a:pt x="451759" y="3710413"/>
                </a:cubicBezTo>
                <a:cubicBezTo>
                  <a:pt x="485206" y="3704148"/>
                  <a:pt x="587764" y="3732960"/>
                  <a:pt x="630311" y="3739509"/>
                </a:cubicBezTo>
                <a:lnTo>
                  <a:pt x="819348" y="3769859"/>
                </a:lnTo>
                <a:lnTo>
                  <a:pt x="821478" y="3767623"/>
                </a:lnTo>
                <a:lnTo>
                  <a:pt x="828181" y="3759588"/>
                </a:lnTo>
                <a:lnTo>
                  <a:pt x="710379" y="3736936"/>
                </a:lnTo>
                <a:cubicBezTo>
                  <a:pt x="605552" y="3717621"/>
                  <a:pt x="497985" y="3697845"/>
                  <a:pt x="382445" y="3674256"/>
                </a:cubicBezTo>
                <a:cubicBezTo>
                  <a:pt x="361812" y="3671420"/>
                  <a:pt x="311780" y="3660689"/>
                  <a:pt x="253992" y="3650294"/>
                </a:cubicBezTo>
                <a:cubicBezTo>
                  <a:pt x="232281" y="3647659"/>
                  <a:pt x="68965" y="3622410"/>
                  <a:pt x="159120" y="3626743"/>
                </a:cubicBezTo>
                <a:cubicBezTo>
                  <a:pt x="243679" y="3631007"/>
                  <a:pt x="115360" y="3613719"/>
                  <a:pt x="101200" y="3609671"/>
                </a:cubicBezTo>
                <a:cubicBezTo>
                  <a:pt x="94625" y="3605875"/>
                  <a:pt x="79217" y="3591801"/>
                  <a:pt x="74143" y="3581758"/>
                </a:cubicBezTo>
                <a:lnTo>
                  <a:pt x="73639" y="3577293"/>
                </a:lnTo>
                <a:lnTo>
                  <a:pt x="78556" y="3579659"/>
                </a:lnTo>
                <a:lnTo>
                  <a:pt x="78678" y="3579713"/>
                </a:lnTo>
                <a:lnTo>
                  <a:pt x="77729" y="3578528"/>
                </a:lnTo>
                <a:lnTo>
                  <a:pt x="73778" y="3573637"/>
                </a:lnTo>
                <a:lnTo>
                  <a:pt x="83074" y="3574444"/>
                </a:lnTo>
                <a:cubicBezTo>
                  <a:pt x="121883" y="3579236"/>
                  <a:pt x="260964" y="3601803"/>
                  <a:pt x="279961" y="3604107"/>
                </a:cubicBezTo>
                <a:cubicBezTo>
                  <a:pt x="335257" y="3607151"/>
                  <a:pt x="385356" y="3612285"/>
                  <a:pt x="426489" y="3611281"/>
                </a:cubicBezTo>
                <a:cubicBezTo>
                  <a:pt x="432963" y="3610069"/>
                  <a:pt x="452249" y="3599755"/>
                  <a:pt x="458722" y="3598543"/>
                </a:cubicBezTo>
                <a:cubicBezTo>
                  <a:pt x="520356" y="3593699"/>
                  <a:pt x="612728" y="3645640"/>
                  <a:pt x="615361" y="3623927"/>
                </a:cubicBezTo>
                <a:cubicBezTo>
                  <a:pt x="615361" y="3623927"/>
                  <a:pt x="593516" y="3614616"/>
                  <a:pt x="578144" y="3604093"/>
                </a:cubicBezTo>
                <a:cubicBezTo>
                  <a:pt x="567186" y="3602237"/>
                  <a:pt x="557899" y="3600348"/>
                  <a:pt x="556955" y="3600525"/>
                </a:cubicBezTo>
                <a:lnTo>
                  <a:pt x="568182" y="3603957"/>
                </a:lnTo>
                <a:lnTo>
                  <a:pt x="558689" y="3603829"/>
                </a:lnTo>
                <a:cubicBezTo>
                  <a:pt x="553346" y="3602876"/>
                  <a:pt x="549755" y="3601593"/>
                  <a:pt x="549755" y="3601593"/>
                </a:cubicBezTo>
                <a:cubicBezTo>
                  <a:pt x="549755" y="3601593"/>
                  <a:pt x="546118" y="3582173"/>
                  <a:pt x="530675" y="3577246"/>
                </a:cubicBezTo>
                <a:cubicBezTo>
                  <a:pt x="500065" y="3562877"/>
                  <a:pt x="409910" y="3558546"/>
                  <a:pt x="380511" y="3550649"/>
                </a:cubicBezTo>
                <a:cubicBezTo>
                  <a:pt x="374037" y="3551863"/>
                  <a:pt x="371411" y="3537836"/>
                  <a:pt x="363724" y="3532576"/>
                </a:cubicBezTo>
                <a:cubicBezTo>
                  <a:pt x="354149" y="3527669"/>
                  <a:pt x="341342" y="3524134"/>
                  <a:pt x="326732" y="3521408"/>
                </a:cubicBezTo>
                <a:lnTo>
                  <a:pt x="307189" y="3518827"/>
                </a:lnTo>
                <a:lnTo>
                  <a:pt x="294394" y="3502632"/>
                </a:lnTo>
                <a:lnTo>
                  <a:pt x="385869" y="3512739"/>
                </a:lnTo>
                <a:cubicBezTo>
                  <a:pt x="460142" y="3522647"/>
                  <a:pt x="533883" y="3533996"/>
                  <a:pt x="607510" y="3546240"/>
                </a:cubicBezTo>
                <a:lnTo>
                  <a:pt x="978488" y="3612938"/>
                </a:lnTo>
                <a:lnTo>
                  <a:pt x="986391" y="3609305"/>
                </a:lnTo>
                <a:lnTo>
                  <a:pt x="988234" y="3598796"/>
                </a:lnTo>
                <a:lnTo>
                  <a:pt x="942461" y="3589738"/>
                </a:lnTo>
                <a:cubicBezTo>
                  <a:pt x="900554" y="3581394"/>
                  <a:pt x="859169" y="3572115"/>
                  <a:pt x="818747" y="3559025"/>
                </a:cubicBezTo>
                <a:cubicBezTo>
                  <a:pt x="855327" y="3560550"/>
                  <a:pt x="890560" y="3564558"/>
                  <a:pt x="925121" y="3569831"/>
                </a:cubicBezTo>
                <a:lnTo>
                  <a:pt x="1000826" y="3583414"/>
                </a:lnTo>
                <a:lnTo>
                  <a:pt x="998354" y="3571824"/>
                </a:lnTo>
                <a:lnTo>
                  <a:pt x="994949" y="3565404"/>
                </a:lnTo>
                <a:lnTo>
                  <a:pt x="955699" y="3556824"/>
                </a:lnTo>
                <a:cubicBezTo>
                  <a:pt x="862547" y="3537975"/>
                  <a:pt x="769394" y="3519129"/>
                  <a:pt x="675062" y="3495477"/>
                </a:cubicBezTo>
                <a:cubicBezTo>
                  <a:pt x="640402" y="3486333"/>
                  <a:pt x="605403" y="3479836"/>
                  <a:pt x="570213" y="3474561"/>
                </a:cubicBezTo>
                <a:lnTo>
                  <a:pt x="554305" y="3472523"/>
                </a:lnTo>
                <a:lnTo>
                  <a:pt x="540515" y="3454131"/>
                </a:lnTo>
                <a:lnTo>
                  <a:pt x="445997" y="3328063"/>
                </a:lnTo>
                <a:lnTo>
                  <a:pt x="441081" y="3330613"/>
                </a:lnTo>
                <a:lnTo>
                  <a:pt x="438253" y="3331852"/>
                </a:lnTo>
                <a:lnTo>
                  <a:pt x="375349" y="3292742"/>
                </a:lnTo>
                <a:lnTo>
                  <a:pt x="312116" y="3253427"/>
                </a:lnTo>
                <a:lnTo>
                  <a:pt x="324341" y="3268524"/>
                </a:lnTo>
                <a:lnTo>
                  <a:pt x="243070" y="3258098"/>
                </a:lnTo>
                <a:lnTo>
                  <a:pt x="228600" y="3256523"/>
                </a:lnTo>
                <a:lnTo>
                  <a:pt x="223852" y="3243164"/>
                </a:lnTo>
                <a:cubicBezTo>
                  <a:pt x="216771" y="3234597"/>
                  <a:pt x="210977" y="3227098"/>
                  <a:pt x="210147" y="3226614"/>
                </a:cubicBezTo>
                <a:lnTo>
                  <a:pt x="216400" y="3236550"/>
                </a:lnTo>
                <a:lnTo>
                  <a:pt x="209301" y="3230250"/>
                </a:lnTo>
                <a:cubicBezTo>
                  <a:pt x="205879" y="3226036"/>
                  <a:pt x="203999" y="3222718"/>
                  <a:pt x="203999" y="3222718"/>
                </a:cubicBezTo>
                <a:cubicBezTo>
                  <a:pt x="203999" y="3222718"/>
                  <a:pt x="213937" y="3205641"/>
                  <a:pt x="205469" y="3191822"/>
                </a:cubicBezTo>
                <a:lnTo>
                  <a:pt x="194315" y="3174917"/>
                </a:lnTo>
                <a:lnTo>
                  <a:pt x="155092" y="3149718"/>
                </a:lnTo>
                <a:cubicBezTo>
                  <a:pt x="142019" y="3142151"/>
                  <a:pt x="130566" y="3136670"/>
                  <a:pt x="122249" y="3134880"/>
                </a:cubicBezTo>
                <a:cubicBezTo>
                  <a:pt x="115811" y="3133495"/>
                  <a:pt x="111552" y="3137632"/>
                  <a:pt x="106152" y="3142506"/>
                </a:cubicBezTo>
                <a:lnTo>
                  <a:pt x="92280" y="3149791"/>
                </a:lnTo>
                <a:lnTo>
                  <a:pt x="110677" y="3151696"/>
                </a:lnTo>
                <a:lnTo>
                  <a:pt x="120729" y="3155205"/>
                </a:lnTo>
                <a:cubicBezTo>
                  <a:pt x="127487" y="3157233"/>
                  <a:pt x="134245" y="3159260"/>
                  <a:pt x="137090" y="3160916"/>
                </a:cubicBezTo>
                <a:cubicBezTo>
                  <a:pt x="161998" y="3179224"/>
                  <a:pt x="183445" y="3213297"/>
                  <a:pt x="200688" y="3240955"/>
                </a:cubicBezTo>
                <a:lnTo>
                  <a:pt x="209700" y="3254465"/>
                </a:lnTo>
                <a:lnTo>
                  <a:pt x="177089" y="3250913"/>
                </a:lnTo>
                <a:cubicBezTo>
                  <a:pt x="155730" y="3247934"/>
                  <a:pt x="135822" y="3243008"/>
                  <a:pt x="119808" y="3232047"/>
                </a:cubicBezTo>
                <a:cubicBezTo>
                  <a:pt x="110909" y="3220311"/>
                  <a:pt x="109697" y="3213838"/>
                  <a:pt x="95335" y="3208710"/>
                </a:cubicBezTo>
                <a:lnTo>
                  <a:pt x="57754" y="3203936"/>
                </a:lnTo>
                <a:lnTo>
                  <a:pt x="29874" y="3168375"/>
                </a:lnTo>
                <a:cubicBezTo>
                  <a:pt x="26434" y="3164467"/>
                  <a:pt x="21924" y="3158985"/>
                  <a:pt x="16518" y="3152246"/>
                </a:cubicBezTo>
                <a:lnTo>
                  <a:pt x="11466" y="3145865"/>
                </a:lnTo>
                <a:lnTo>
                  <a:pt x="46274" y="3145027"/>
                </a:lnTo>
                <a:lnTo>
                  <a:pt x="54947" y="3145925"/>
                </a:lnTo>
                <a:lnTo>
                  <a:pt x="48966" y="3144100"/>
                </a:lnTo>
                <a:cubicBezTo>
                  <a:pt x="38354" y="3137325"/>
                  <a:pt x="26651" y="3127790"/>
                  <a:pt x="8182" y="3117080"/>
                </a:cubicBezTo>
                <a:lnTo>
                  <a:pt x="0" y="3114058"/>
                </a:lnTo>
                <a:lnTo>
                  <a:pt x="0" y="3027359"/>
                </a:lnTo>
                <a:lnTo>
                  <a:pt x="29465" y="3046849"/>
                </a:lnTo>
                <a:cubicBezTo>
                  <a:pt x="48364" y="3059475"/>
                  <a:pt x="63344" y="3069436"/>
                  <a:pt x="72309" y="3074733"/>
                </a:cubicBezTo>
                <a:lnTo>
                  <a:pt x="162623" y="3135295"/>
                </a:lnTo>
                <a:lnTo>
                  <a:pt x="158572" y="3130553"/>
                </a:lnTo>
                <a:cubicBezTo>
                  <a:pt x="138363" y="3107995"/>
                  <a:pt x="117738" y="3086148"/>
                  <a:pt x="109192" y="3073553"/>
                </a:cubicBezTo>
                <a:cubicBezTo>
                  <a:pt x="103498" y="3070240"/>
                  <a:pt x="110677" y="3057908"/>
                  <a:pt x="108297" y="3048902"/>
                </a:cubicBezTo>
                <a:lnTo>
                  <a:pt x="107820" y="3048150"/>
                </a:lnTo>
                <a:lnTo>
                  <a:pt x="123860" y="3050222"/>
                </a:lnTo>
                <a:lnTo>
                  <a:pt x="140841" y="3051648"/>
                </a:lnTo>
                <a:lnTo>
                  <a:pt x="278136" y="3211854"/>
                </a:lnTo>
                <a:lnTo>
                  <a:pt x="350492" y="3259350"/>
                </a:lnTo>
                <a:lnTo>
                  <a:pt x="438252" y="3317731"/>
                </a:lnTo>
                <a:lnTo>
                  <a:pt x="420829" y="3294493"/>
                </a:lnTo>
                <a:lnTo>
                  <a:pt x="433332" y="3295490"/>
                </a:lnTo>
                <a:cubicBezTo>
                  <a:pt x="456327" y="3296959"/>
                  <a:pt x="480320" y="3297980"/>
                  <a:pt x="506314" y="3298136"/>
                </a:cubicBezTo>
                <a:cubicBezTo>
                  <a:pt x="537127" y="3313585"/>
                  <a:pt x="554154" y="3312069"/>
                  <a:pt x="554964" y="3307450"/>
                </a:cubicBezTo>
                <a:cubicBezTo>
                  <a:pt x="555775" y="3302832"/>
                  <a:pt x="540368" y="3295107"/>
                  <a:pt x="506314" y="3298136"/>
                </a:cubicBezTo>
                <a:cubicBezTo>
                  <a:pt x="484484" y="3291894"/>
                  <a:pt x="462903" y="3287352"/>
                  <a:pt x="441363" y="3283778"/>
                </a:cubicBezTo>
                <a:lnTo>
                  <a:pt x="409654" y="3279591"/>
                </a:lnTo>
                <a:lnTo>
                  <a:pt x="368193" y="3224290"/>
                </a:lnTo>
                <a:cubicBezTo>
                  <a:pt x="347936" y="3194720"/>
                  <a:pt x="325691" y="3166928"/>
                  <a:pt x="302503" y="3139938"/>
                </a:cubicBezTo>
                <a:lnTo>
                  <a:pt x="261338" y="3094042"/>
                </a:lnTo>
                <a:lnTo>
                  <a:pt x="257207" y="3090787"/>
                </a:lnTo>
                <a:cubicBezTo>
                  <a:pt x="232240" y="3069836"/>
                  <a:pt x="201288" y="3044090"/>
                  <a:pt x="171932" y="3034407"/>
                </a:cubicBezTo>
                <a:cubicBezTo>
                  <a:pt x="165493" y="3033021"/>
                  <a:pt x="143718" y="3035074"/>
                  <a:pt x="137280" y="3033688"/>
                </a:cubicBezTo>
                <a:cubicBezTo>
                  <a:pt x="98957" y="3018709"/>
                  <a:pt x="54741" y="2994600"/>
                  <a:pt x="4925" y="2970410"/>
                </a:cubicBezTo>
                <a:lnTo>
                  <a:pt x="0" y="2967466"/>
                </a:lnTo>
                <a:lnTo>
                  <a:pt x="0" y="2867266"/>
                </a:lnTo>
                <a:lnTo>
                  <a:pt x="38390" y="2887921"/>
                </a:lnTo>
                <a:cubicBezTo>
                  <a:pt x="68057" y="2903987"/>
                  <a:pt x="95969" y="2920378"/>
                  <a:pt x="109833" y="2936835"/>
                </a:cubicBezTo>
                <a:cubicBezTo>
                  <a:pt x="114888" y="2944659"/>
                  <a:pt x="111886" y="2958610"/>
                  <a:pt x="118325" y="2959994"/>
                </a:cubicBezTo>
                <a:cubicBezTo>
                  <a:pt x="136368" y="2973982"/>
                  <a:pt x="186704" y="2999336"/>
                  <a:pt x="220310" y="3021724"/>
                </a:cubicBezTo>
                <a:lnTo>
                  <a:pt x="223985" y="3024650"/>
                </a:lnTo>
                <a:lnTo>
                  <a:pt x="248714" y="3027394"/>
                </a:lnTo>
                <a:cubicBezTo>
                  <a:pt x="270539" y="3030634"/>
                  <a:pt x="292688" y="3034478"/>
                  <a:pt x="310737" y="3037676"/>
                </a:cubicBezTo>
                <a:lnTo>
                  <a:pt x="323047" y="3039859"/>
                </a:lnTo>
                <a:lnTo>
                  <a:pt x="276223" y="3011340"/>
                </a:lnTo>
                <a:lnTo>
                  <a:pt x="191381" y="2989934"/>
                </a:lnTo>
                <a:lnTo>
                  <a:pt x="162793" y="2982467"/>
                </a:lnTo>
                <a:lnTo>
                  <a:pt x="160435" y="2979779"/>
                </a:lnTo>
                <a:lnTo>
                  <a:pt x="155383" y="2972850"/>
                </a:lnTo>
                <a:lnTo>
                  <a:pt x="166841" y="2975644"/>
                </a:lnTo>
                <a:lnTo>
                  <a:pt x="184804" y="2974623"/>
                </a:lnTo>
                <a:cubicBezTo>
                  <a:pt x="187318" y="2972949"/>
                  <a:pt x="174540" y="2970133"/>
                  <a:pt x="159068" y="2966762"/>
                </a:cubicBezTo>
                <a:lnTo>
                  <a:pt x="149325" y="2964538"/>
                </a:lnTo>
                <a:lnTo>
                  <a:pt x="138444" y="2949613"/>
                </a:lnTo>
                <a:lnTo>
                  <a:pt x="139666" y="2948092"/>
                </a:lnTo>
                <a:lnTo>
                  <a:pt x="153864" y="2936812"/>
                </a:lnTo>
                <a:lnTo>
                  <a:pt x="137927" y="2927105"/>
                </a:lnTo>
                <a:lnTo>
                  <a:pt x="0" y="2850479"/>
                </a:lnTo>
                <a:lnTo>
                  <a:pt x="0" y="2735601"/>
                </a:lnTo>
                <a:lnTo>
                  <a:pt x="6462" y="2740135"/>
                </a:lnTo>
                <a:cubicBezTo>
                  <a:pt x="39114" y="2761896"/>
                  <a:pt x="72772" y="2782891"/>
                  <a:pt x="84802" y="2792217"/>
                </a:cubicBezTo>
                <a:cubicBezTo>
                  <a:pt x="123791" y="2835412"/>
                  <a:pt x="81801" y="2806167"/>
                  <a:pt x="50150" y="2791500"/>
                </a:cubicBezTo>
                <a:lnTo>
                  <a:pt x="73327" y="2808246"/>
                </a:lnTo>
                <a:lnTo>
                  <a:pt x="77985" y="2809529"/>
                </a:lnTo>
                <a:lnTo>
                  <a:pt x="84071" y="2811056"/>
                </a:lnTo>
                <a:lnTo>
                  <a:pt x="100910" y="2828175"/>
                </a:lnTo>
                <a:lnTo>
                  <a:pt x="137974" y="2854955"/>
                </a:lnTo>
                <a:lnTo>
                  <a:pt x="183289" y="2881840"/>
                </a:lnTo>
                <a:lnTo>
                  <a:pt x="182484" y="2879969"/>
                </a:lnTo>
                <a:cubicBezTo>
                  <a:pt x="178717" y="2865710"/>
                  <a:pt x="183447" y="2874496"/>
                  <a:pt x="189719" y="2884179"/>
                </a:cubicBezTo>
                <a:lnTo>
                  <a:pt x="191860" y="2886925"/>
                </a:lnTo>
                <a:lnTo>
                  <a:pt x="205449" y="2894987"/>
                </a:lnTo>
                <a:lnTo>
                  <a:pt x="206202" y="2893772"/>
                </a:lnTo>
                <a:cubicBezTo>
                  <a:pt x="208601" y="2883101"/>
                  <a:pt x="195925" y="2867786"/>
                  <a:pt x="180510" y="2851988"/>
                </a:cubicBezTo>
                <a:lnTo>
                  <a:pt x="158063" y="2829630"/>
                </a:lnTo>
                <a:lnTo>
                  <a:pt x="187392" y="2836991"/>
                </a:lnTo>
                <a:lnTo>
                  <a:pt x="206615" y="2841463"/>
                </a:lnTo>
                <a:lnTo>
                  <a:pt x="235613" y="2841941"/>
                </a:lnTo>
                <a:lnTo>
                  <a:pt x="244672" y="2842634"/>
                </a:lnTo>
                <a:lnTo>
                  <a:pt x="268707" y="2867119"/>
                </a:lnTo>
                <a:cubicBezTo>
                  <a:pt x="299465" y="2898833"/>
                  <a:pt x="330292" y="2930429"/>
                  <a:pt x="369437" y="2964643"/>
                </a:cubicBezTo>
                <a:cubicBezTo>
                  <a:pt x="382665" y="2996471"/>
                  <a:pt x="396541" y="3006452"/>
                  <a:pt x="400175" y="3003486"/>
                </a:cubicBezTo>
                <a:cubicBezTo>
                  <a:pt x="403806" y="3000520"/>
                  <a:pt x="397194" y="2984605"/>
                  <a:pt x="369437" y="2964643"/>
                </a:cubicBezTo>
                <a:cubicBezTo>
                  <a:pt x="344551" y="2926662"/>
                  <a:pt x="315975" y="2894472"/>
                  <a:pt x="286273" y="2862578"/>
                </a:cubicBezTo>
                <a:lnTo>
                  <a:pt x="269425" y="2844525"/>
                </a:lnTo>
                <a:lnTo>
                  <a:pt x="374833" y="2852579"/>
                </a:lnTo>
                <a:cubicBezTo>
                  <a:pt x="401941" y="2854203"/>
                  <a:pt x="490339" y="2878967"/>
                  <a:pt x="531472" y="2877962"/>
                </a:cubicBezTo>
                <a:cubicBezTo>
                  <a:pt x="586631" y="2874331"/>
                  <a:pt x="458311" y="2857045"/>
                  <a:pt x="444151" y="2852996"/>
                </a:cubicBezTo>
                <a:cubicBezTo>
                  <a:pt x="352768" y="2839122"/>
                  <a:pt x="321275" y="2829735"/>
                  <a:pt x="253777" y="2815941"/>
                </a:cubicBezTo>
                <a:lnTo>
                  <a:pt x="240359" y="2813306"/>
                </a:lnTo>
                <a:lnTo>
                  <a:pt x="217270" y="2786543"/>
                </a:lnTo>
                <a:lnTo>
                  <a:pt x="219171" y="2786947"/>
                </a:lnTo>
                <a:cubicBezTo>
                  <a:pt x="236036" y="2789790"/>
                  <a:pt x="247938" y="2789236"/>
                  <a:pt x="249354" y="2778919"/>
                </a:cubicBezTo>
                <a:cubicBezTo>
                  <a:pt x="249962" y="2782157"/>
                  <a:pt x="229750" y="2775612"/>
                  <a:pt x="206630" y="2766960"/>
                </a:cubicBezTo>
                <a:lnTo>
                  <a:pt x="197169" y="2763242"/>
                </a:lnTo>
                <a:lnTo>
                  <a:pt x="196355" y="2762300"/>
                </a:lnTo>
                <a:lnTo>
                  <a:pt x="173634" y="2737914"/>
                </a:lnTo>
                <a:lnTo>
                  <a:pt x="179055" y="2737219"/>
                </a:lnTo>
                <a:lnTo>
                  <a:pt x="183678" y="2738251"/>
                </a:lnTo>
                <a:lnTo>
                  <a:pt x="186381" y="2734873"/>
                </a:lnTo>
                <a:cubicBezTo>
                  <a:pt x="186381" y="2734873"/>
                  <a:pt x="184762" y="2735178"/>
                  <a:pt x="182201" y="2735657"/>
                </a:cubicBezTo>
                <a:lnTo>
                  <a:pt x="173116" y="2737358"/>
                </a:lnTo>
                <a:lnTo>
                  <a:pt x="172590" y="2736795"/>
                </a:lnTo>
                <a:lnTo>
                  <a:pt x="178866" y="2717854"/>
                </a:lnTo>
                <a:cubicBezTo>
                  <a:pt x="180520" y="2712518"/>
                  <a:pt x="181532" y="2708978"/>
                  <a:pt x="181532" y="2708978"/>
                </a:cubicBezTo>
                <a:lnTo>
                  <a:pt x="188955" y="2709690"/>
                </a:lnTo>
                <a:lnTo>
                  <a:pt x="170861" y="2704713"/>
                </a:lnTo>
                <a:lnTo>
                  <a:pt x="136734" y="2694886"/>
                </a:lnTo>
                <a:lnTo>
                  <a:pt x="132123" y="2688838"/>
                </a:lnTo>
                <a:lnTo>
                  <a:pt x="130498" y="2685217"/>
                </a:lnTo>
                <a:lnTo>
                  <a:pt x="145796" y="2689990"/>
                </a:lnTo>
                <a:lnTo>
                  <a:pt x="175074" y="2698207"/>
                </a:lnTo>
                <a:lnTo>
                  <a:pt x="146313" y="2683250"/>
                </a:lnTo>
                <a:cubicBezTo>
                  <a:pt x="125703" y="2672870"/>
                  <a:pt x="104015" y="2662450"/>
                  <a:pt x="80161" y="2651985"/>
                </a:cubicBezTo>
                <a:cubicBezTo>
                  <a:pt x="66747" y="2649099"/>
                  <a:pt x="49542" y="2640346"/>
                  <a:pt x="28727" y="2628149"/>
                </a:cubicBezTo>
                <a:lnTo>
                  <a:pt x="0" y="2610661"/>
                </a:lnTo>
                <a:lnTo>
                  <a:pt x="0" y="2560565"/>
                </a:lnTo>
                <a:lnTo>
                  <a:pt x="1109" y="2565363"/>
                </a:lnTo>
                <a:cubicBezTo>
                  <a:pt x="22167" y="2597965"/>
                  <a:pt x="66927" y="2614330"/>
                  <a:pt x="104707" y="2637053"/>
                </a:cubicBezTo>
                <a:lnTo>
                  <a:pt x="125648" y="2649715"/>
                </a:lnTo>
                <a:lnTo>
                  <a:pt x="136940" y="2645789"/>
                </a:lnTo>
                <a:cubicBezTo>
                  <a:pt x="158605" y="2644570"/>
                  <a:pt x="198668" y="2653134"/>
                  <a:pt x="224760" y="2657865"/>
                </a:cubicBezTo>
                <a:lnTo>
                  <a:pt x="247706" y="2660621"/>
                </a:lnTo>
                <a:lnTo>
                  <a:pt x="156996" y="2635171"/>
                </a:lnTo>
                <a:lnTo>
                  <a:pt x="112045" y="2622437"/>
                </a:lnTo>
                <a:lnTo>
                  <a:pt x="98121" y="2605108"/>
                </a:lnTo>
                <a:cubicBezTo>
                  <a:pt x="83411" y="2590831"/>
                  <a:pt x="65145" y="2578295"/>
                  <a:pt x="49012" y="2563190"/>
                </a:cubicBezTo>
                <a:lnTo>
                  <a:pt x="33124" y="2544957"/>
                </a:lnTo>
                <a:lnTo>
                  <a:pt x="50192" y="2548491"/>
                </a:lnTo>
                <a:lnTo>
                  <a:pt x="135273" y="2562946"/>
                </a:lnTo>
                <a:lnTo>
                  <a:pt x="196061" y="2627498"/>
                </a:lnTo>
                <a:cubicBezTo>
                  <a:pt x="243003" y="2674505"/>
                  <a:pt x="221323" y="2644105"/>
                  <a:pt x="188321" y="2601243"/>
                </a:cubicBezTo>
                <a:lnTo>
                  <a:pt x="162157" y="2567514"/>
                </a:lnTo>
                <a:lnTo>
                  <a:pt x="251610" y="2582712"/>
                </a:lnTo>
                <a:lnTo>
                  <a:pt x="313884" y="2592030"/>
                </a:lnTo>
                <a:lnTo>
                  <a:pt x="328467" y="2602946"/>
                </a:lnTo>
                <a:cubicBezTo>
                  <a:pt x="329890" y="2603775"/>
                  <a:pt x="330419" y="2603208"/>
                  <a:pt x="330232" y="2601590"/>
                </a:cubicBezTo>
                <a:lnTo>
                  <a:pt x="327775" y="2594108"/>
                </a:lnTo>
                <a:lnTo>
                  <a:pt x="340687" y="2596040"/>
                </a:lnTo>
                <a:lnTo>
                  <a:pt x="355284" y="2596033"/>
                </a:lnTo>
                <a:lnTo>
                  <a:pt x="391626" y="2639685"/>
                </a:lnTo>
                <a:cubicBezTo>
                  <a:pt x="403196" y="2653901"/>
                  <a:pt x="412086" y="2664949"/>
                  <a:pt x="415764" y="2668995"/>
                </a:cubicBezTo>
                <a:lnTo>
                  <a:pt x="468242" y="2719195"/>
                </a:lnTo>
                <a:lnTo>
                  <a:pt x="381388" y="2595302"/>
                </a:lnTo>
                <a:lnTo>
                  <a:pt x="390391" y="2592873"/>
                </a:lnTo>
                <a:lnTo>
                  <a:pt x="405293" y="2613776"/>
                </a:lnTo>
                <a:lnTo>
                  <a:pt x="516169" y="2765043"/>
                </a:lnTo>
                <a:lnTo>
                  <a:pt x="530188" y="2778455"/>
                </a:lnTo>
                <a:cubicBezTo>
                  <a:pt x="567700" y="2817115"/>
                  <a:pt x="604679" y="2858325"/>
                  <a:pt x="641426" y="2903207"/>
                </a:cubicBezTo>
                <a:lnTo>
                  <a:pt x="677310" y="2945233"/>
                </a:lnTo>
                <a:lnTo>
                  <a:pt x="683481" y="2949483"/>
                </a:lnTo>
                <a:lnTo>
                  <a:pt x="705712" y="2978498"/>
                </a:lnTo>
                <a:lnTo>
                  <a:pt x="744897" y="3024391"/>
                </a:lnTo>
                <a:lnTo>
                  <a:pt x="790873" y="3077320"/>
                </a:lnTo>
                <a:lnTo>
                  <a:pt x="616009" y="3046823"/>
                </a:lnTo>
                <a:lnTo>
                  <a:pt x="400441" y="3015686"/>
                </a:lnTo>
                <a:lnTo>
                  <a:pt x="411296" y="3023017"/>
                </a:lnTo>
                <a:lnTo>
                  <a:pt x="433258" y="3038824"/>
                </a:lnTo>
                <a:lnTo>
                  <a:pt x="486930" y="3051165"/>
                </a:lnTo>
                <a:lnTo>
                  <a:pt x="506306" y="3052155"/>
                </a:lnTo>
                <a:cubicBezTo>
                  <a:pt x="559965" y="3056901"/>
                  <a:pt x="614886" y="3063926"/>
                  <a:pt x="672031" y="3073882"/>
                </a:cubicBezTo>
                <a:lnTo>
                  <a:pt x="726658" y="3082240"/>
                </a:lnTo>
                <a:lnTo>
                  <a:pt x="734107" y="3081425"/>
                </a:lnTo>
                <a:lnTo>
                  <a:pt x="769896" y="3088859"/>
                </a:lnTo>
                <a:lnTo>
                  <a:pt x="806852" y="3094513"/>
                </a:lnTo>
                <a:lnTo>
                  <a:pt x="839107" y="3128756"/>
                </a:lnTo>
                <a:lnTo>
                  <a:pt x="814151" y="3095629"/>
                </a:lnTo>
                <a:lnTo>
                  <a:pt x="829547" y="3097985"/>
                </a:lnTo>
                <a:cubicBezTo>
                  <a:pt x="880153" y="3105815"/>
                  <a:pt x="927759" y="3112535"/>
                  <a:pt x="969059" y="3115409"/>
                </a:cubicBezTo>
                <a:lnTo>
                  <a:pt x="801814" y="3079253"/>
                </a:lnTo>
                <a:lnTo>
                  <a:pt x="735782" y="2991601"/>
                </a:lnTo>
                <a:cubicBezTo>
                  <a:pt x="698325" y="2944220"/>
                  <a:pt x="658244" y="2895452"/>
                  <a:pt x="616707" y="2846114"/>
                </a:cubicBezTo>
                <a:lnTo>
                  <a:pt x="395568" y="2591477"/>
                </a:lnTo>
                <a:lnTo>
                  <a:pt x="413200" y="2586720"/>
                </a:lnTo>
                <a:lnTo>
                  <a:pt x="413327" y="2586681"/>
                </a:lnTo>
                <a:lnTo>
                  <a:pt x="411835" y="2586404"/>
                </a:lnTo>
                <a:lnTo>
                  <a:pt x="387306" y="2581962"/>
                </a:lnTo>
                <a:lnTo>
                  <a:pt x="361110" y="2551799"/>
                </a:lnTo>
                <a:lnTo>
                  <a:pt x="381917" y="2580987"/>
                </a:lnTo>
                <a:lnTo>
                  <a:pt x="369815" y="2578795"/>
                </a:lnTo>
                <a:lnTo>
                  <a:pt x="332486" y="2525546"/>
                </a:lnTo>
                <a:lnTo>
                  <a:pt x="313860" y="2498498"/>
                </a:lnTo>
                <a:lnTo>
                  <a:pt x="307802" y="2491585"/>
                </a:lnTo>
                <a:lnTo>
                  <a:pt x="284385" y="2480331"/>
                </a:lnTo>
                <a:cubicBezTo>
                  <a:pt x="265380" y="2469504"/>
                  <a:pt x="132360" y="2378010"/>
                  <a:pt x="115407" y="2388961"/>
                </a:cubicBezTo>
                <a:cubicBezTo>
                  <a:pt x="124536" y="2383064"/>
                  <a:pt x="193791" y="2447368"/>
                  <a:pt x="180913" y="2444597"/>
                </a:cubicBezTo>
                <a:lnTo>
                  <a:pt x="154274" y="2435550"/>
                </a:lnTo>
                <a:lnTo>
                  <a:pt x="161587" y="2442319"/>
                </a:lnTo>
                <a:cubicBezTo>
                  <a:pt x="190254" y="2467258"/>
                  <a:pt x="215609" y="2497892"/>
                  <a:pt x="241979" y="2527051"/>
                </a:cubicBezTo>
                <a:lnTo>
                  <a:pt x="276005" y="2561810"/>
                </a:lnTo>
                <a:lnTo>
                  <a:pt x="138402" y="2536895"/>
                </a:lnTo>
                <a:lnTo>
                  <a:pt x="137491" y="2535720"/>
                </a:lnTo>
                <a:cubicBezTo>
                  <a:pt x="122493" y="2516175"/>
                  <a:pt x="111826" y="2501631"/>
                  <a:pt x="112655" y="2500208"/>
                </a:cubicBezTo>
                <a:lnTo>
                  <a:pt x="186172" y="2535374"/>
                </a:lnTo>
                <a:cubicBezTo>
                  <a:pt x="189485" y="2529683"/>
                  <a:pt x="115059" y="2454613"/>
                  <a:pt x="115059" y="2454613"/>
                </a:cubicBezTo>
                <a:cubicBezTo>
                  <a:pt x="107345" y="2444408"/>
                  <a:pt x="100226" y="2436455"/>
                  <a:pt x="93589" y="2429715"/>
                </a:cubicBezTo>
                <a:lnTo>
                  <a:pt x="93374" y="2429510"/>
                </a:lnTo>
                <a:lnTo>
                  <a:pt x="93548" y="2429430"/>
                </a:lnTo>
                <a:lnTo>
                  <a:pt x="92225" y="2428420"/>
                </a:lnTo>
                <a:lnTo>
                  <a:pt x="75025" y="2412105"/>
                </a:lnTo>
                <a:cubicBezTo>
                  <a:pt x="69246" y="2406757"/>
                  <a:pt x="63842" y="2401586"/>
                  <a:pt x="58699" y="2395557"/>
                </a:cubicBezTo>
                <a:lnTo>
                  <a:pt x="52132" y="2385896"/>
                </a:lnTo>
                <a:lnTo>
                  <a:pt x="24138" y="2369661"/>
                </a:lnTo>
                <a:lnTo>
                  <a:pt x="0" y="2357495"/>
                </a:lnTo>
                <a:lnTo>
                  <a:pt x="0" y="2246916"/>
                </a:lnTo>
                <a:lnTo>
                  <a:pt x="116365" y="2335849"/>
                </a:lnTo>
                <a:lnTo>
                  <a:pt x="105273" y="2330866"/>
                </a:lnTo>
                <a:cubicBezTo>
                  <a:pt x="104517" y="2331283"/>
                  <a:pt x="111028" y="2335595"/>
                  <a:pt x="121071" y="2341756"/>
                </a:cubicBezTo>
                <a:lnTo>
                  <a:pt x="134647" y="2349822"/>
                </a:lnTo>
                <a:lnTo>
                  <a:pt x="160740" y="2369763"/>
                </a:lnTo>
                <a:lnTo>
                  <a:pt x="294276" y="2470057"/>
                </a:lnTo>
                <a:lnTo>
                  <a:pt x="277348" y="2445475"/>
                </a:lnTo>
                <a:lnTo>
                  <a:pt x="257311" y="2431077"/>
                </a:lnTo>
                <a:lnTo>
                  <a:pt x="196093" y="2385849"/>
                </a:lnTo>
                <a:lnTo>
                  <a:pt x="264598" y="2426961"/>
                </a:lnTo>
                <a:lnTo>
                  <a:pt x="207628" y="2344229"/>
                </a:lnTo>
                <a:lnTo>
                  <a:pt x="212905" y="2344373"/>
                </a:lnTo>
                <a:lnTo>
                  <a:pt x="213026" y="2344394"/>
                </a:lnTo>
                <a:lnTo>
                  <a:pt x="220087" y="2354689"/>
                </a:lnTo>
                <a:lnTo>
                  <a:pt x="277628" y="2434780"/>
                </a:lnTo>
                <a:lnTo>
                  <a:pt x="319994" y="2460204"/>
                </a:lnTo>
                <a:lnTo>
                  <a:pt x="320688" y="2460077"/>
                </a:lnTo>
                <a:cubicBezTo>
                  <a:pt x="333004" y="2460397"/>
                  <a:pt x="362799" y="2463212"/>
                  <a:pt x="365698" y="2458231"/>
                </a:cubicBezTo>
                <a:cubicBezTo>
                  <a:pt x="369012" y="2452538"/>
                  <a:pt x="348616" y="2423205"/>
                  <a:pt x="325554" y="2393270"/>
                </a:cubicBezTo>
                <a:lnTo>
                  <a:pt x="299890" y="2361180"/>
                </a:lnTo>
                <a:lnTo>
                  <a:pt x="314287" y="2364296"/>
                </a:lnTo>
                <a:lnTo>
                  <a:pt x="332983" y="2368019"/>
                </a:lnTo>
                <a:lnTo>
                  <a:pt x="367140" y="2401061"/>
                </a:lnTo>
                <a:cubicBezTo>
                  <a:pt x="382220" y="2414978"/>
                  <a:pt x="393339" y="2423830"/>
                  <a:pt x="395134" y="2420747"/>
                </a:cubicBezTo>
                <a:cubicBezTo>
                  <a:pt x="398214" y="2418730"/>
                  <a:pt x="394690" y="2410328"/>
                  <a:pt x="388514" y="2399728"/>
                </a:cubicBezTo>
                <a:lnTo>
                  <a:pt x="372365" y="2375206"/>
                </a:lnTo>
                <a:lnTo>
                  <a:pt x="411349" y="2381466"/>
                </a:lnTo>
                <a:lnTo>
                  <a:pt x="429419" y="2407177"/>
                </a:lnTo>
                <a:lnTo>
                  <a:pt x="441048" y="2423124"/>
                </a:lnTo>
                <a:lnTo>
                  <a:pt x="462682" y="2442437"/>
                </a:lnTo>
                <a:cubicBezTo>
                  <a:pt x="495811" y="2473624"/>
                  <a:pt x="529584" y="2507251"/>
                  <a:pt x="561106" y="2541474"/>
                </a:cubicBezTo>
                <a:cubicBezTo>
                  <a:pt x="580562" y="2560418"/>
                  <a:pt x="631286" y="2636933"/>
                  <a:pt x="663077" y="2663055"/>
                </a:cubicBezTo>
                <a:cubicBezTo>
                  <a:pt x="707199" y="2696355"/>
                  <a:pt x="621372" y="2599410"/>
                  <a:pt x="613301" y="2587091"/>
                </a:cubicBezTo>
                <a:cubicBezTo>
                  <a:pt x="543183" y="2505164"/>
                  <a:pt x="530774" y="2481133"/>
                  <a:pt x="470047" y="2404792"/>
                </a:cubicBezTo>
                <a:lnTo>
                  <a:pt x="457133" y="2388817"/>
                </a:lnTo>
                <a:lnTo>
                  <a:pt x="490538" y="2394179"/>
                </a:lnTo>
                <a:lnTo>
                  <a:pt x="501384" y="2404413"/>
                </a:lnTo>
                <a:cubicBezTo>
                  <a:pt x="506068" y="2407039"/>
                  <a:pt x="510364" y="2407157"/>
                  <a:pt x="514271" y="2403717"/>
                </a:cubicBezTo>
                <a:cubicBezTo>
                  <a:pt x="513857" y="2404429"/>
                  <a:pt x="512857" y="2403827"/>
                  <a:pt x="511407" y="2402187"/>
                </a:cubicBezTo>
                <a:lnTo>
                  <a:pt x="507630" y="2396924"/>
                </a:lnTo>
                <a:lnTo>
                  <a:pt x="523528" y="2399477"/>
                </a:lnTo>
                <a:lnTo>
                  <a:pt x="517673" y="2398017"/>
                </a:lnTo>
                <a:cubicBezTo>
                  <a:pt x="508093" y="2394271"/>
                  <a:pt x="496410" y="2387899"/>
                  <a:pt x="483895" y="2380260"/>
                </a:cubicBezTo>
                <a:lnTo>
                  <a:pt x="473648" y="2373557"/>
                </a:lnTo>
                <a:lnTo>
                  <a:pt x="476930" y="2377882"/>
                </a:lnTo>
                <a:lnTo>
                  <a:pt x="443025" y="2371362"/>
                </a:lnTo>
                <a:lnTo>
                  <a:pt x="440753" y="2368550"/>
                </a:lnTo>
                <a:cubicBezTo>
                  <a:pt x="429360" y="2354299"/>
                  <a:pt x="418701" y="2342063"/>
                  <a:pt x="408753" y="2330240"/>
                </a:cubicBezTo>
                <a:lnTo>
                  <a:pt x="408356" y="2329727"/>
                </a:lnTo>
                <a:lnTo>
                  <a:pt x="383035" y="2314035"/>
                </a:lnTo>
                <a:lnTo>
                  <a:pt x="354050" y="2299190"/>
                </a:lnTo>
                <a:lnTo>
                  <a:pt x="364558" y="2314890"/>
                </a:lnTo>
                <a:lnTo>
                  <a:pt x="398381" y="2363014"/>
                </a:lnTo>
                <a:lnTo>
                  <a:pt x="377276" y="2359091"/>
                </a:lnTo>
                <a:lnTo>
                  <a:pt x="338448" y="2291200"/>
                </a:lnTo>
                <a:lnTo>
                  <a:pt x="258760" y="2250388"/>
                </a:lnTo>
                <a:lnTo>
                  <a:pt x="232204" y="2238734"/>
                </a:lnTo>
                <a:lnTo>
                  <a:pt x="216205" y="2227176"/>
                </a:lnTo>
                <a:cubicBezTo>
                  <a:pt x="187060" y="2206129"/>
                  <a:pt x="156187" y="2183429"/>
                  <a:pt x="125930" y="2159542"/>
                </a:cubicBezTo>
                <a:cubicBezTo>
                  <a:pt x="88068" y="2129555"/>
                  <a:pt x="46485" y="2096775"/>
                  <a:pt x="87913" y="2139814"/>
                </a:cubicBezTo>
                <a:lnTo>
                  <a:pt x="164128" y="2208859"/>
                </a:lnTo>
                <a:lnTo>
                  <a:pt x="142699" y="2199457"/>
                </a:lnTo>
                <a:cubicBezTo>
                  <a:pt x="74110" y="2163367"/>
                  <a:pt x="197024" y="2239214"/>
                  <a:pt x="187815" y="2250707"/>
                </a:cubicBezTo>
                <a:cubicBezTo>
                  <a:pt x="184814" y="2264658"/>
                  <a:pt x="-19254" y="2143284"/>
                  <a:pt x="38509" y="2198377"/>
                </a:cubicBezTo>
                <a:cubicBezTo>
                  <a:pt x="57515" y="2209203"/>
                  <a:pt x="174219" y="2282590"/>
                  <a:pt x="171450" y="2295469"/>
                </a:cubicBezTo>
                <a:cubicBezTo>
                  <a:pt x="169833" y="2302981"/>
                  <a:pt x="118460" y="2312141"/>
                  <a:pt x="124898" y="2313525"/>
                </a:cubicBezTo>
                <a:cubicBezTo>
                  <a:pt x="118460" y="2312141"/>
                  <a:pt x="112019" y="2310755"/>
                  <a:pt x="105581" y="2309371"/>
                </a:cubicBezTo>
                <a:cubicBezTo>
                  <a:pt x="117818" y="2322951"/>
                  <a:pt x="166526" y="2351954"/>
                  <a:pt x="160596" y="2353100"/>
                </a:cubicBezTo>
                <a:lnTo>
                  <a:pt x="143635" y="2347096"/>
                </a:lnTo>
                <a:lnTo>
                  <a:pt x="91238" y="2308384"/>
                </a:lnTo>
                <a:cubicBezTo>
                  <a:pt x="62156" y="2287316"/>
                  <a:pt x="32157" y="2265475"/>
                  <a:pt x="914" y="2242165"/>
                </a:cubicBezTo>
                <a:lnTo>
                  <a:pt x="0" y="2241465"/>
                </a:lnTo>
                <a:lnTo>
                  <a:pt x="0" y="1900475"/>
                </a:lnTo>
                <a:lnTo>
                  <a:pt x="1124" y="1903101"/>
                </a:lnTo>
                <a:cubicBezTo>
                  <a:pt x="2504" y="1904925"/>
                  <a:pt x="4984" y="1907747"/>
                  <a:pt x="8900" y="1911826"/>
                </a:cubicBezTo>
                <a:cubicBezTo>
                  <a:pt x="12973" y="1913940"/>
                  <a:pt x="8745" y="1922087"/>
                  <a:pt x="19006" y="1922240"/>
                </a:cubicBezTo>
                <a:cubicBezTo>
                  <a:pt x="29742" y="1924904"/>
                  <a:pt x="15291" y="1910952"/>
                  <a:pt x="6167" y="1904042"/>
                </a:cubicBezTo>
                <a:lnTo>
                  <a:pt x="0" y="1900385"/>
                </a:lnTo>
                <a:lnTo>
                  <a:pt x="0" y="1799504"/>
                </a:lnTo>
                <a:lnTo>
                  <a:pt x="30314" y="1821367"/>
                </a:lnTo>
                <a:cubicBezTo>
                  <a:pt x="47118" y="1832780"/>
                  <a:pt x="62775" y="1843704"/>
                  <a:pt x="75082" y="1855691"/>
                </a:cubicBezTo>
                <a:cubicBezTo>
                  <a:pt x="77041" y="1861878"/>
                  <a:pt x="72813" y="1870025"/>
                  <a:pt x="74772" y="1876213"/>
                </a:cubicBezTo>
                <a:cubicBezTo>
                  <a:pt x="83091" y="1891729"/>
                  <a:pt x="140038" y="1926451"/>
                  <a:pt x="173827" y="1954326"/>
                </a:cubicBezTo>
                <a:cubicBezTo>
                  <a:pt x="207100" y="1982363"/>
                  <a:pt x="236340" y="2005720"/>
                  <a:pt x="266217" y="2029303"/>
                </a:cubicBezTo>
                <a:lnTo>
                  <a:pt x="340030" y="2087851"/>
                </a:lnTo>
                <a:lnTo>
                  <a:pt x="319935" y="2076436"/>
                </a:lnTo>
                <a:cubicBezTo>
                  <a:pt x="290291" y="2057165"/>
                  <a:pt x="240379" y="2022005"/>
                  <a:pt x="228471" y="2030391"/>
                </a:cubicBezTo>
                <a:cubicBezTo>
                  <a:pt x="227086" y="2036831"/>
                  <a:pt x="344103" y="2103548"/>
                  <a:pt x="339050" y="2095724"/>
                </a:cubicBezTo>
                <a:cubicBezTo>
                  <a:pt x="342719" y="2109987"/>
                  <a:pt x="325453" y="2127608"/>
                  <a:pt x="314503" y="2110655"/>
                </a:cubicBezTo>
                <a:cubicBezTo>
                  <a:pt x="330507" y="2135431"/>
                  <a:pt x="308065" y="2109270"/>
                  <a:pt x="345844" y="2131994"/>
                </a:cubicBezTo>
                <a:cubicBezTo>
                  <a:pt x="370058" y="2147308"/>
                  <a:pt x="372239" y="2152830"/>
                  <a:pt x="368365" y="2154524"/>
                </a:cubicBezTo>
                <a:lnTo>
                  <a:pt x="359899" y="2154251"/>
                </a:lnTo>
                <a:lnTo>
                  <a:pt x="341748" y="2137622"/>
                </a:lnTo>
                <a:cubicBezTo>
                  <a:pt x="332964" y="2130237"/>
                  <a:pt x="323512" y="2123339"/>
                  <a:pt x="312989" y="2117878"/>
                </a:cubicBezTo>
                <a:cubicBezTo>
                  <a:pt x="304843" y="2113651"/>
                  <a:pt x="308761" y="2126025"/>
                  <a:pt x="300615" y="2121798"/>
                </a:cubicBezTo>
                <a:cubicBezTo>
                  <a:pt x="268632" y="2110372"/>
                  <a:pt x="201561" y="2043684"/>
                  <a:pt x="166337" y="2020236"/>
                </a:cubicBezTo>
                <a:cubicBezTo>
                  <a:pt x="124247" y="1998395"/>
                  <a:pt x="174330" y="2034723"/>
                  <a:pt x="189187" y="2047604"/>
                </a:cubicBezTo>
                <a:cubicBezTo>
                  <a:pt x="205994" y="2061709"/>
                  <a:pt x="227855" y="2079463"/>
                  <a:pt x="252114" y="2098796"/>
                </a:cubicBezTo>
                <a:lnTo>
                  <a:pt x="266876" y="2110382"/>
                </a:lnTo>
                <a:lnTo>
                  <a:pt x="260304" y="2106856"/>
                </a:lnTo>
                <a:cubicBezTo>
                  <a:pt x="260304" y="2106856"/>
                  <a:pt x="251094" y="2118349"/>
                  <a:pt x="240812" y="2129610"/>
                </a:cubicBezTo>
                <a:cubicBezTo>
                  <a:pt x="222881" y="2119017"/>
                  <a:pt x="192382" y="2098982"/>
                  <a:pt x="192382" y="2098982"/>
                </a:cubicBezTo>
                <a:cubicBezTo>
                  <a:pt x="169222" y="2107474"/>
                  <a:pt x="215056" y="2124071"/>
                  <a:pt x="215056" y="2124071"/>
                </a:cubicBezTo>
                <a:cubicBezTo>
                  <a:pt x="231372" y="2142177"/>
                  <a:pt x="294419" y="2204023"/>
                  <a:pt x="295804" y="2197583"/>
                </a:cubicBezTo>
                <a:cubicBezTo>
                  <a:pt x="285211" y="2215516"/>
                  <a:pt x="251044" y="2181218"/>
                  <a:pt x="214338" y="2158725"/>
                </a:cubicBezTo>
                <a:cubicBezTo>
                  <a:pt x="188895" y="2146514"/>
                  <a:pt x="83370" y="2089006"/>
                  <a:pt x="135237" y="2134971"/>
                </a:cubicBezTo>
                <a:cubicBezTo>
                  <a:pt x="159295" y="2153621"/>
                  <a:pt x="184508" y="2166904"/>
                  <a:pt x="215006" y="2186939"/>
                </a:cubicBezTo>
                <a:cubicBezTo>
                  <a:pt x="302362" y="2242785"/>
                  <a:pt x="329886" y="2265548"/>
                  <a:pt x="382575" y="2300515"/>
                </a:cubicBezTo>
                <a:lnTo>
                  <a:pt x="388798" y="2304460"/>
                </a:lnTo>
                <a:lnTo>
                  <a:pt x="381023" y="2294414"/>
                </a:lnTo>
                <a:cubicBezTo>
                  <a:pt x="372258" y="2279470"/>
                  <a:pt x="370840" y="2273723"/>
                  <a:pt x="373962" y="2273814"/>
                </a:cubicBezTo>
                <a:cubicBezTo>
                  <a:pt x="383329" y="2274085"/>
                  <a:pt x="433561" y="2326896"/>
                  <a:pt x="448864" y="2341519"/>
                </a:cubicBezTo>
                <a:lnTo>
                  <a:pt x="450551" y="2343690"/>
                </a:lnTo>
                <a:lnTo>
                  <a:pt x="470073" y="2356513"/>
                </a:lnTo>
                <a:lnTo>
                  <a:pt x="492058" y="2370716"/>
                </a:lnTo>
                <a:lnTo>
                  <a:pt x="489749" y="2366742"/>
                </a:lnTo>
                <a:cubicBezTo>
                  <a:pt x="477906" y="2345084"/>
                  <a:pt x="465238" y="2319931"/>
                  <a:pt x="460289" y="2308794"/>
                </a:cubicBezTo>
                <a:cubicBezTo>
                  <a:pt x="460289" y="2308794"/>
                  <a:pt x="421858" y="2278806"/>
                  <a:pt x="446509" y="2277913"/>
                </a:cubicBezTo>
                <a:cubicBezTo>
                  <a:pt x="446509" y="2277913"/>
                  <a:pt x="469295" y="2306416"/>
                  <a:pt x="483060" y="2322046"/>
                </a:cubicBezTo>
                <a:lnTo>
                  <a:pt x="482875" y="2322611"/>
                </a:lnTo>
                <a:lnTo>
                  <a:pt x="488313" y="2326209"/>
                </a:lnTo>
                <a:lnTo>
                  <a:pt x="491140" y="2330012"/>
                </a:lnTo>
                <a:lnTo>
                  <a:pt x="495392" y="2329224"/>
                </a:lnTo>
                <a:cubicBezTo>
                  <a:pt x="495392" y="2329224"/>
                  <a:pt x="489699" y="2325910"/>
                  <a:pt x="483060" y="2322046"/>
                </a:cubicBezTo>
                <a:cubicBezTo>
                  <a:pt x="496326" y="2314526"/>
                  <a:pt x="508644" y="2306453"/>
                  <a:pt x="508644" y="2306453"/>
                </a:cubicBezTo>
                <a:lnTo>
                  <a:pt x="513799" y="2311844"/>
                </a:lnTo>
                <a:lnTo>
                  <a:pt x="503356" y="2296252"/>
                </a:lnTo>
                <a:cubicBezTo>
                  <a:pt x="486286" y="2270351"/>
                  <a:pt x="471006" y="2246695"/>
                  <a:pt x="459399" y="2228075"/>
                </a:cubicBezTo>
                <a:cubicBezTo>
                  <a:pt x="456866" y="2223863"/>
                  <a:pt x="452694" y="2217574"/>
                  <a:pt x="448380" y="2211038"/>
                </a:cubicBezTo>
                <a:lnTo>
                  <a:pt x="440404" y="2198594"/>
                </a:lnTo>
                <a:lnTo>
                  <a:pt x="449782" y="2200281"/>
                </a:lnTo>
                <a:lnTo>
                  <a:pt x="468470" y="2227653"/>
                </a:lnTo>
                <a:cubicBezTo>
                  <a:pt x="492911" y="2266318"/>
                  <a:pt x="522189" y="2317573"/>
                  <a:pt x="542339" y="2333157"/>
                </a:cubicBezTo>
                <a:cubicBezTo>
                  <a:pt x="548772" y="2339701"/>
                  <a:pt x="548883" y="2326722"/>
                  <a:pt x="555318" y="2333266"/>
                </a:cubicBezTo>
                <a:cubicBezTo>
                  <a:pt x="563630" y="2341720"/>
                  <a:pt x="570477" y="2351207"/>
                  <a:pt x="576540" y="2360952"/>
                </a:cubicBezTo>
                <a:lnTo>
                  <a:pt x="588641" y="2382388"/>
                </a:lnTo>
                <a:lnTo>
                  <a:pt x="596605" y="2385272"/>
                </a:lnTo>
                <a:cubicBezTo>
                  <a:pt x="600813" y="2384862"/>
                  <a:pt x="600452" y="2378937"/>
                  <a:pt x="582178" y="2356870"/>
                </a:cubicBezTo>
                <a:cubicBezTo>
                  <a:pt x="553305" y="2323555"/>
                  <a:pt x="566531" y="2355384"/>
                  <a:pt x="558997" y="2326867"/>
                </a:cubicBezTo>
                <a:cubicBezTo>
                  <a:pt x="564152" y="2346380"/>
                  <a:pt x="586030" y="2334979"/>
                  <a:pt x="586962" y="2320281"/>
                </a:cubicBezTo>
                <a:cubicBezTo>
                  <a:pt x="589342" y="2329286"/>
                  <a:pt x="498770" y="2229582"/>
                  <a:pt x="502085" y="2223887"/>
                </a:cubicBezTo>
                <a:cubicBezTo>
                  <a:pt x="516005" y="2219607"/>
                  <a:pt x="552559" y="2268505"/>
                  <a:pt x="574769" y="2296017"/>
                </a:cubicBezTo>
                <a:lnTo>
                  <a:pt x="590335" y="2313100"/>
                </a:lnTo>
                <a:lnTo>
                  <a:pt x="538308" y="2234555"/>
                </a:lnTo>
                <a:lnTo>
                  <a:pt x="524590" y="2213731"/>
                </a:lnTo>
                <a:lnTo>
                  <a:pt x="703608" y="2245914"/>
                </a:lnTo>
                <a:lnTo>
                  <a:pt x="711511" y="2242283"/>
                </a:lnTo>
                <a:lnTo>
                  <a:pt x="713354" y="2231773"/>
                </a:lnTo>
                <a:lnTo>
                  <a:pt x="667582" y="2222716"/>
                </a:lnTo>
                <a:cubicBezTo>
                  <a:pt x="625674" y="2214372"/>
                  <a:pt x="584289" y="2205092"/>
                  <a:pt x="543867" y="2192002"/>
                </a:cubicBezTo>
                <a:cubicBezTo>
                  <a:pt x="580447" y="2193527"/>
                  <a:pt x="615679" y="2197538"/>
                  <a:pt x="650241" y="2202809"/>
                </a:cubicBezTo>
                <a:lnTo>
                  <a:pt x="725946" y="2216391"/>
                </a:lnTo>
                <a:lnTo>
                  <a:pt x="723474" y="2204801"/>
                </a:lnTo>
                <a:lnTo>
                  <a:pt x="720068" y="2198382"/>
                </a:lnTo>
                <a:lnTo>
                  <a:pt x="680820" y="2189802"/>
                </a:lnTo>
                <a:lnTo>
                  <a:pt x="481011" y="2146123"/>
                </a:lnTo>
                <a:lnTo>
                  <a:pt x="473711" y="2134630"/>
                </a:lnTo>
                <a:cubicBezTo>
                  <a:pt x="450228" y="2097654"/>
                  <a:pt x="406850" y="2046989"/>
                  <a:pt x="403751" y="2029658"/>
                </a:cubicBezTo>
                <a:cubicBezTo>
                  <a:pt x="403805" y="2023169"/>
                  <a:pt x="410351" y="2016734"/>
                  <a:pt x="410406" y="2010244"/>
                </a:cubicBezTo>
                <a:cubicBezTo>
                  <a:pt x="394439" y="1979823"/>
                  <a:pt x="364409" y="1949281"/>
                  <a:pt x="340927" y="1912308"/>
                </a:cubicBezTo>
                <a:lnTo>
                  <a:pt x="173855" y="1675361"/>
                </a:lnTo>
                <a:lnTo>
                  <a:pt x="186996" y="1678382"/>
                </a:lnTo>
                <a:lnTo>
                  <a:pt x="229339" y="1740317"/>
                </a:lnTo>
                <a:cubicBezTo>
                  <a:pt x="265645" y="1793059"/>
                  <a:pt x="302549" y="1845730"/>
                  <a:pt x="341581" y="1898792"/>
                </a:cubicBezTo>
                <a:cubicBezTo>
                  <a:pt x="360767" y="1932487"/>
                  <a:pt x="397230" y="1969571"/>
                  <a:pt x="371129" y="1922297"/>
                </a:cubicBezTo>
                <a:cubicBezTo>
                  <a:pt x="325243" y="1848355"/>
                  <a:pt x="235269" y="1743755"/>
                  <a:pt x="209222" y="1689992"/>
                </a:cubicBezTo>
                <a:lnTo>
                  <a:pt x="208176" y="1683254"/>
                </a:lnTo>
                <a:lnTo>
                  <a:pt x="212049" y="1684144"/>
                </a:lnTo>
                <a:lnTo>
                  <a:pt x="231426" y="1685133"/>
                </a:lnTo>
                <a:lnTo>
                  <a:pt x="243192" y="1686675"/>
                </a:lnTo>
                <a:lnTo>
                  <a:pt x="292137" y="1766003"/>
                </a:lnTo>
                <a:cubicBezTo>
                  <a:pt x="309615" y="1793734"/>
                  <a:pt x="327108" y="1819706"/>
                  <a:pt x="345313" y="1841494"/>
                </a:cubicBezTo>
                <a:cubicBezTo>
                  <a:pt x="368304" y="1872515"/>
                  <a:pt x="395181" y="1892213"/>
                  <a:pt x="368479" y="1851966"/>
                </a:cubicBezTo>
                <a:lnTo>
                  <a:pt x="257888" y="1688602"/>
                </a:lnTo>
                <a:lnTo>
                  <a:pt x="366720" y="1702872"/>
                </a:lnTo>
                <a:lnTo>
                  <a:pt x="403973" y="1757070"/>
                </a:lnTo>
                <a:cubicBezTo>
                  <a:pt x="416518" y="1775505"/>
                  <a:pt x="428469" y="1793251"/>
                  <a:pt x="439149" y="1809296"/>
                </a:cubicBezTo>
                <a:cubicBezTo>
                  <a:pt x="465908" y="1843052"/>
                  <a:pt x="518881" y="1910025"/>
                  <a:pt x="482047" y="1852925"/>
                </a:cubicBezTo>
                <a:cubicBezTo>
                  <a:pt x="454065" y="1804284"/>
                  <a:pt x="428412" y="1768101"/>
                  <a:pt x="401940" y="1732723"/>
                </a:cubicBezTo>
                <a:lnTo>
                  <a:pt x="380793" y="1704717"/>
                </a:lnTo>
                <a:lnTo>
                  <a:pt x="395808" y="1706685"/>
                </a:lnTo>
                <a:lnTo>
                  <a:pt x="462437" y="1805706"/>
                </a:lnTo>
                <a:cubicBezTo>
                  <a:pt x="505760" y="1862860"/>
                  <a:pt x="486086" y="1823212"/>
                  <a:pt x="465763" y="1795999"/>
                </a:cubicBezTo>
                <a:cubicBezTo>
                  <a:pt x="439663" y="1748725"/>
                  <a:pt x="452959" y="1775339"/>
                  <a:pt x="436390" y="1751942"/>
                </a:cubicBezTo>
                <a:lnTo>
                  <a:pt x="405181" y="1708089"/>
                </a:lnTo>
                <a:lnTo>
                  <a:pt x="451777" y="1715218"/>
                </a:lnTo>
                <a:lnTo>
                  <a:pt x="459226" y="1714402"/>
                </a:lnTo>
                <a:lnTo>
                  <a:pt x="495016" y="1721836"/>
                </a:lnTo>
                <a:lnTo>
                  <a:pt x="554667" y="1730963"/>
                </a:lnTo>
                <a:cubicBezTo>
                  <a:pt x="605273" y="1738794"/>
                  <a:pt x="652879" y="1745513"/>
                  <a:pt x="694180" y="1748389"/>
                </a:cubicBezTo>
                <a:cubicBezTo>
                  <a:pt x="642074" y="1735531"/>
                  <a:pt x="585653" y="1723484"/>
                  <a:pt x="526337" y="1712101"/>
                </a:cubicBezTo>
                <a:lnTo>
                  <a:pt x="391273" y="1688547"/>
                </a:lnTo>
                <a:lnTo>
                  <a:pt x="264059" y="1509790"/>
                </a:lnTo>
                <a:lnTo>
                  <a:pt x="269257" y="1508990"/>
                </a:lnTo>
                <a:cubicBezTo>
                  <a:pt x="270999" y="1508162"/>
                  <a:pt x="270456" y="1507174"/>
                  <a:pt x="268210" y="1506077"/>
                </a:cubicBezTo>
                <a:lnTo>
                  <a:pt x="259443" y="1503306"/>
                </a:lnTo>
                <a:lnTo>
                  <a:pt x="179274" y="1390656"/>
                </a:lnTo>
                <a:lnTo>
                  <a:pt x="3" y="1145800"/>
                </a:lnTo>
                <a:lnTo>
                  <a:pt x="1" y="0"/>
                </a:lnTo>
                <a:lnTo>
                  <a:pt x="1268252" y="1"/>
                </a:lnTo>
                <a:lnTo>
                  <a:pt x="1290242" y="35335"/>
                </a:lnTo>
                <a:cubicBezTo>
                  <a:pt x="1321811" y="79562"/>
                  <a:pt x="1364922" y="125862"/>
                  <a:pt x="1402241" y="173635"/>
                </a:cubicBezTo>
                <a:cubicBezTo>
                  <a:pt x="1481908" y="281935"/>
                  <a:pt x="1571282" y="393561"/>
                  <a:pt x="1657503" y="494345"/>
                </a:cubicBezTo>
                <a:cubicBezTo>
                  <a:pt x="1700881" y="545008"/>
                  <a:pt x="1730792" y="589610"/>
                  <a:pt x="1777190" y="602981"/>
                </a:cubicBezTo>
                <a:lnTo>
                  <a:pt x="1777311" y="603036"/>
                </a:lnTo>
                <a:lnTo>
                  <a:pt x="1776364" y="601851"/>
                </a:lnTo>
                <a:cubicBezTo>
                  <a:pt x="1677651" y="479307"/>
                  <a:pt x="1578109" y="356283"/>
                  <a:pt x="1482107" y="237540"/>
                </a:cubicBezTo>
                <a:cubicBezTo>
                  <a:pt x="1456941" y="200033"/>
                  <a:pt x="1416685" y="160092"/>
                  <a:pt x="1395387" y="115944"/>
                </a:cubicBezTo>
                <a:cubicBezTo>
                  <a:pt x="1374072" y="56544"/>
                  <a:pt x="1425731" y="118362"/>
                  <a:pt x="1456035" y="160130"/>
                </a:cubicBezTo>
                <a:cubicBezTo>
                  <a:pt x="1513937" y="224311"/>
                  <a:pt x="1567024" y="294582"/>
                  <a:pt x="1629119" y="362472"/>
                </a:cubicBezTo>
                <a:cubicBezTo>
                  <a:pt x="1655216" y="385281"/>
                  <a:pt x="1609648" y="328278"/>
                  <a:pt x="1596437" y="311698"/>
                </a:cubicBezTo>
                <a:cubicBezTo>
                  <a:pt x="1550868" y="254694"/>
                  <a:pt x="1509162" y="191051"/>
                  <a:pt x="1460834" y="138793"/>
                </a:cubicBezTo>
                <a:cubicBezTo>
                  <a:pt x="1435479" y="108160"/>
                  <a:pt x="1404651" y="76565"/>
                  <a:pt x="1374239" y="44258"/>
                </a:cubicBezTo>
                <a:lnTo>
                  <a:pt x="1333948" y="0"/>
                </a:lnTo>
                <a:lnTo>
                  <a:pt x="1355958" y="1"/>
                </a:lnTo>
                <a:lnTo>
                  <a:pt x="1404862" y="50014"/>
                </a:lnTo>
                <a:cubicBezTo>
                  <a:pt x="1420325" y="65999"/>
                  <a:pt x="1432646" y="79202"/>
                  <a:pt x="1437156" y="85637"/>
                </a:cubicBezTo>
                <a:cubicBezTo>
                  <a:pt x="1448540" y="92264"/>
                  <a:pt x="1472259" y="106066"/>
                  <a:pt x="1477951" y="109380"/>
                </a:cubicBezTo>
                <a:cubicBezTo>
                  <a:pt x="1491713" y="125010"/>
                  <a:pt x="1495042" y="134568"/>
                  <a:pt x="1502562" y="147835"/>
                </a:cubicBezTo>
                <a:cubicBezTo>
                  <a:pt x="1508254" y="151149"/>
                  <a:pt x="1530146" y="154998"/>
                  <a:pt x="1544307" y="172131"/>
                </a:cubicBezTo>
                <a:cubicBezTo>
                  <a:pt x="1558071" y="187762"/>
                  <a:pt x="1585061" y="235222"/>
                  <a:pt x="1617801" y="261896"/>
                </a:cubicBezTo>
                <a:cubicBezTo>
                  <a:pt x="1669993" y="307515"/>
                  <a:pt x="1607885" y="224374"/>
                  <a:pt x="1593174" y="208192"/>
                </a:cubicBezTo>
                <a:cubicBezTo>
                  <a:pt x="1576633" y="182052"/>
                  <a:pt x="1551485" y="159797"/>
                  <a:pt x="1542464" y="146926"/>
                </a:cubicBezTo>
                <a:cubicBezTo>
                  <a:pt x="1540084" y="137919"/>
                  <a:pt x="1547264" y="125587"/>
                  <a:pt x="1539192" y="113268"/>
                </a:cubicBezTo>
                <a:cubicBezTo>
                  <a:pt x="1530913" y="92575"/>
                  <a:pt x="1504356" y="63465"/>
                  <a:pt x="1473826" y="32995"/>
                </a:cubicBezTo>
                <a:lnTo>
                  <a:pt x="1440545" y="1"/>
                </a:lnTo>
                <a:lnTo>
                  <a:pt x="1446444" y="1"/>
                </a:lnTo>
                <a:lnTo>
                  <a:pt x="1501607" y="60277"/>
                </a:lnTo>
                <a:cubicBezTo>
                  <a:pt x="1530638" y="93050"/>
                  <a:pt x="1558839" y="125339"/>
                  <a:pt x="1589885" y="159284"/>
                </a:cubicBezTo>
                <a:cubicBezTo>
                  <a:pt x="1604598" y="175468"/>
                  <a:pt x="1628317" y="189271"/>
                  <a:pt x="1654413" y="212079"/>
                </a:cubicBezTo>
                <a:cubicBezTo>
                  <a:pt x="1682890" y="243893"/>
                  <a:pt x="1687096" y="262853"/>
                  <a:pt x="1714128" y="270964"/>
                </a:cubicBezTo>
                <a:cubicBezTo>
                  <a:pt x="1736019" y="274815"/>
                  <a:pt x="1745957" y="257737"/>
                  <a:pt x="1757343" y="264362"/>
                </a:cubicBezTo>
                <a:cubicBezTo>
                  <a:pt x="1786753" y="281480"/>
                  <a:pt x="1845550" y="370312"/>
                  <a:pt x="1873473" y="403075"/>
                </a:cubicBezTo>
                <a:lnTo>
                  <a:pt x="1996720" y="549589"/>
                </a:lnTo>
                <a:lnTo>
                  <a:pt x="1999793" y="549288"/>
                </a:lnTo>
                <a:lnTo>
                  <a:pt x="2010119" y="547588"/>
                </a:lnTo>
                <a:lnTo>
                  <a:pt x="1935758" y="453454"/>
                </a:lnTo>
                <a:cubicBezTo>
                  <a:pt x="1869036" y="370328"/>
                  <a:pt x="1800545" y="285061"/>
                  <a:pt x="1728508" y="191698"/>
                </a:cubicBezTo>
                <a:cubicBezTo>
                  <a:pt x="1714746" y="176066"/>
                  <a:pt x="1683890" y="135246"/>
                  <a:pt x="1646943" y="89612"/>
                </a:cubicBezTo>
                <a:cubicBezTo>
                  <a:pt x="1637749" y="79497"/>
                  <a:pt x="1592460" y="26548"/>
                  <a:pt x="1575755" y="3442"/>
                </a:cubicBezTo>
                <a:lnTo>
                  <a:pt x="1573600" y="1"/>
                </a:lnTo>
                <a:lnTo>
                  <a:pt x="1579533" y="1"/>
                </a:lnTo>
                <a:lnTo>
                  <a:pt x="1590526" y="9783"/>
                </a:lnTo>
                <a:cubicBezTo>
                  <a:pt x="1621134" y="39029"/>
                  <a:pt x="1614981" y="29415"/>
                  <a:pt x="1600168" y="10950"/>
                </a:cubicBezTo>
                <a:lnTo>
                  <a:pt x="1591145" y="1"/>
                </a:lnTo>
                <a:lnTo>
                  <a:pt x="1635592" y="1"/>
                </a:lnTo>
                <a:lnTo>
                  <a:pt x="1670045" y="40544"/>
                </a:lnTo>
                <a:cubicBezTo>
                  <a:pt x="1683090" y="55875"/>
                  <a:pt x="1693106" y="67579"/>
                  <a:pt x="1696784" y="71626"/>
                </a:cubicBezTo>
                <a:cubicBezTo>
                  <a:pt x="1736645" y="110065"/>
                  <a:pt x="1771211" y="146694"/>
                  <a:pt x="1803002" y="172815"/>
                </a:cubicBezTo>
                <a:cubicBezTo>
                  <a:pt x="1808694" y="176128"/>
                  <a:pt x="1830032" y="180926"/>
                  <a:pt x="1835725" y="184240"/>
                </a:cubicBezTo>
                <a:cubicBezTo>
                  <a:pt x="1885540" y="220853"/>
                  <a:pt x="1921511" y="320534"/>
                  <a:pt x="1937695" y="305822"/>
                </a:cubicBezTo>
                <a:cubicBezTo>
                  <a:pt x="1937695" y="305822"/>
                  <a:pt x="1927245" y="284497"/>
                  <a:pt x="1922486" y="266486"/>
                </a:cubicBezTo>
                <a:cubicBezTo>
                  <a:pt x="1915405" y="257920"/>
                  <a:pt x="1909610" y="250420"/>
                  <a:pt x="1908780" y="249937"/>
                </a:cubicBezTo>
                <a:lnTo>
                  <a:pt x="1915034" y="259872"/>
                </a:lnTo>
                <a:lnTo>
                  <a:pt x="1907934" y="253572"/>
                </a:lnTo>
                <a:cubicBezTo>
                  <a:pt x="1904513" y="249358"/>
                  <a:pt x="1902633" y="246040"/>
                  <a:pt x="1902633" y="246040"/>
                </a:cubicBezTo>
                <a:cubicBezTo>
                  <a:pt x="1902633" y="246040"/>
                  <a:pt x="1912573" y="228964"/>
                  <a:pt x="1904103" y="215144"/>
                </a:cubicBezTo>
                <a:cubicBezTo>
                  <a:pt x="1890325" y="184264"/>
                  <a:pt x="1824918" y="122065"/>
                  <a:pt x="1807826" y="96875"/>
                </a:cubicBezTo>
                <a:cubicBezTo>
                  <a:pt x="1802134" y="93564"/>
                  <a:pt x="1809311" y="81230"/>
                  <a:pt x="1806932" y="72224"/>
                </a:cubicBezTo>
                <a:cubicBezTo>
                  <a:pt x="1798853" y="52282"/>
                  <a:pt x="1777396" y="28045"/>
                  <a:pt x="1754171" y="3574"/>
                </a:cubicBezTo>
                <a:lnTo>
                  <a:pt x="1750762" y="1"/>
                </a:lnTo>
                <a:lnTo>
                  <a:pt x="1770078" y="0"/>
                </a:lnTo>
                <a:lnTo>
                  <a:pt x="1836658" y="71682"/>
                </a:lnTo>
                <a:cubicBezTo>
                  <a:pt x="1886401" y="127721"/>
                  <a:pt x="1934796" y="184504"/>
                  <a:pt x="1982524" y="241890"/>
                </a:cubicBezTo>
                <a:lnTo>
                  <a:pt x="2219726" y="534819"/>
                </a:lnTo>
                <a:lnTo>
                  <a:pt x="2228082" y="537234"/>
                </a:lnTo>
                <a:lnTo>
                  <a:pt x="2236346" y="530484"/>
                </a:lnTo>
                <a:lnTo>
                  <a:pt x="2207620" y="493715"/>
                </a:lnTo>
                <a:cubicBezTo>
                  <a:pt x="2181352" y="460010"/>
                  <a:pt x="2156093" y="425941"/>
                  <a:pt x="2134052" y="389615"/>
                </a:cubicBezTo>
                <a:cubicBezTo>
                  <a:pt x="2160744" y="414677"/>
                  <a:pt x="2184791" y="440737"/>
                  <a:pt x="2207504" y="467313"/>
                </a:cubicBezTo>
                <a:lnTo>
                  <a:pt x="2255928" y="527071"/>
                </a:lnTo>
                <a:lnTo>
                  <a:pt x="2261633" y="516683"/>
                </a:lnTo>
                <a:lnTo>
                  <a:pt x="2263250" y="509597"/>
                </a:lnTo>
                <a:lnTo>
                  <a:pt x="2239149" y="477454"/>
                </a:lnTo>
                <a:cubicBezTo>
                  <a:pt x="2180961" y="402310"/>
                  <a:pt x="2122770" y="327165"/>
                  <a:pt x="2066827" y="247613"/>
                </a:cubicBezTo>
                <a:cubicBezTo>
                  <a:pt x="2006057" y="158901"/>
                  <a:pt x="1927391" y="86207"/>
                  <a:pt x="1859068" y="3102"/>
                </a:cubicBezTo>
                <a:lnTo>
                  <a:pt x="1856809" y="1"/>
                </a:lnTo>
                <a:lnTo>
                  <a:pt x="2074039" y="1"/>
                </a:lnTo>
                <a:lnTo>
                  <a:pt x="2077944" y="7880"/>
                </a:lnTo>
                <a:cubicBezTo>
                  <a:pt x="2087597" y="23975"/>
                  <a:pt x="2096084" y="29034"/>
                  <a:pt x="2098808" y="26809"/>
                </a:cubicBezTo>
                <a:cubicBezTo>
                  <a:pt x="2101531" y="24584"/>
                  <a:pt x="2098493" y="15075"/>
                  <a:pt x="2085095" y="2039"/>
                </a:cubicBezTo>
                <a:lnTo>
                  <a:pt x="2082629" y="0"/>
                </a:lnTo>
                <a:lnTo>
                  <a:pt x="2402951" y="0"/>
                </a:lnTo>
                <a:lnTo>
                  <a:pt x="2404346" y="1821"/>
                </a:lnTo>
                <a:lnTo>
                  <a:pt x="2443533" y="47714"/>
                </a:lnTo>
                <a:cubicBezTo>
                  <a:pt x="2476717" y="86714"/>
                  <a:pt x="2508359" y="122913"/>
                  <a:pt x="2537741" y="152080"/>
                </a:cubicBezTo>
                <a:cubicBezTo>
                  <a:pt x="2506704" y="108295"/>
                  <a:pt x="2471873" y="62305"/>
                  <a:pt x="2434415" y="14923"/>
                </a:cubicBezTo>
                <a:close/>
                <a:moveTo>
                  <a:pt x="5638562" y="0"/>
                </a:moveTo>
                <a:lnTo>
                  <a:pt x="5638780" y="2525"/>
                </a:lnTo>
                <a:cubicBezTo>
                  <a:pt x="5639009" y="5207"/>
                  <a:pt x="5639206" y="7504"/>
                  <a:pt x="5639074" y="597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ÙØªÙØ¬Ø© Ø¨Ø­Ø« Ø§ÙØµÙØ± Ø¹Ù âªmy names isâ¬â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831" y="566739"/>
            <a:ext cx="5748338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صورة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666" y="0"/>
            <a:ext cx="68663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483" name="صورة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4825" y="4941888"/>
            <a:ext cx="44767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8">
            <a:extLst>
              <a:ext uri="{FF2B5EF4-FFF2-40B4-BE49-F238E27FC236}">
                <a16:creationId xmlns:a16="http://schemas.microsoft.com/office/drawing/2014/main" xmlns="" id="{B3647665-8426-4E42-A59D-3D49D0A69E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9364" y="607310"/>
            <a:ext cx="8045270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FECFD72A-F43E-4C02-AA46-FAB110D51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A633F9E4-BFFB-4702-85D7-9F85C87EE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DBD2BF5D-8781-47CF-8263-FDBF6085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9DF16F58-72F2-43C5-AF88-6EC569F6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B0A37A14-4BAE-4D7E-9A30-3437107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C8A90C7F-8A7D-41D8-BEF5-3FB5C63D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FCE17FDC-CC40-4421-9971-DB94219C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63E40828-C36C-4680-9998-9D49CB87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C1750007-E284-4379-882C-42368D73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05E90BB7-AD6D-4137-BDEA-478C9C769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C4BD5B3C-2166-4C74-A30C-BFDB4CC9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BA639CE9-F9DB-4E41-BA30-DBD91EBC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C447E152-8E9B-41CD-8BC7-5F7A484C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CB3428D4-AE3B-4DED-A008-71D5B222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39FFA24A-C7D9-4C7E-82F8-90E86B38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4E435DA6-401F-4FC7-A2FA-4CAF30C60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321E1F6F-FA71-44B5-88D2-B86535ECF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BFA10731-F8F2-4D10-B6DC-02CC0E9D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D6454E20-C218-439D-A0F2-EB0A4E802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55D00CF-7634-4573-9912-FC0EA8C9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7E6833B2-EA57-40EE-8F28-343CE193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xmlns="" id="{AB982715-1B9C-4D0D-B166-1553A3A4E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xmlns="" id="{9CB272C9-D110-4C9E-9116-2AB7357FB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xmlns="" id="{EF4019E8-FA67-409A-8C53-875501EA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xmlns="" id="{2335C666-9CD5-4D57-A95F-62311F1EC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xmlns="" id="{01C1591C-28F2-4153-8A1F-51702C2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xmlns="" id="{DDF1D2AB-74DE-4FE0-8E2B-302A39AC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6" name="Freeform 56">
              <a:extLst>
                <a:ext uri="{FF2B5EF4-FFF2-40B4-BE49-F238E27FC236}">
                  <a16:creationId xmlns:a16="http://schemas.microsoft.com/office/drawing/2014/main" xmlns="" id="{3F1D73AD-6A38-433D-8500-B1856440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7" name="Freeform 57">
              <a:extLst>
                <a:ext uri="{FF2B5EF4-FFF2-40B4-BE49-F238E27FC236}">
                  <a16:creationId xmlns:a16="http://schemas.microsoft.com/office/drawing/2014/main" xmlns="" id="{38DD172B-018E-4ED0-9802-25033DD9A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8" name="Freeform 58">
              <a:extLst>
                <a:ext uri="{FF2B5EF4-FFF2-40B4-BE49-F238E27FC236}">
                  <a16:creationId xmlns:a16="http://schemas.microsoft.com/office/drawing/2014/main" xmlns="" id="{C4B581C8-1893-4A03-88E5-327C33A3B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xmlns="" id="{D63299E6-6EDB-411B-ADB1-5668ABBD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DC8DD069-B097-409F-9F51-BEEF339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064C6096-45DD-4D9C-B56D-5C33181A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2" name="Freeform 62">
              <a:extLst>
                <a:ext uri="{FF2B5EF4-FFF2-40B4-BE49-F238E27FC236}">
                  <a16:creationId xmlns:a16="http://schemas.microsoft.com/office/drawing/2014/main" xmlns="" id="{210604EC-1C94-4BEE-A140-6B9762FDC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xmlns="" id="{92E670A0-F6EA-4C1C-8039-E854B139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xmlns="" id="{C707909A-C7D7-400B-A68A-CE98E913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9F190301-2940-4C65-B636-408E817E9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xmlns="" id="{639CDC04-C189-4197-8F0B-A217FB36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xmlns="" id="{947D018C-8BA1-4B81-96AE-D34CE81F6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8" name="Freeform 68">
              <a:extLst>
                <a:ext uri="{FF2B5EF4-FFF2-40B4-BE49-F238E27FC236}">
                  <a16:creationId xmlns:a16="http://schemas.microsoft.com/office/drawing/2014/main" xmlns="" id="{E5549D58-65B1-433B-AFDF-A500F9503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9" name="Freeform 69">
              <a:extLst>
                <a:ext uri="{FF2B5EF4-FFF2-40B4-BE49-F238E27FC236}">
                  <a16:creationId xmlns:a16="http://schemas.microsoft.com/office/drawing/2014/main" xmlns="" id="{9802FEA1-25C6-4E06-8FDC-E8C63B244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0" name="Freeform 70">
              <a:extLst>
                <a:ext uri="{FF2B5EF4-FFF2-40B4-BE49-F238E27FC236}">
                  <a16:creationId xmlns:a16="http://schemas.microsoft.com/office/drawing/2014/main" xmlns="" id="{6FB04352-8FAE-49E1-8FD0-82DD19AD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xmlns="" id="{8D77EB22-2763-4A86-9024-AAB574A4D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xmlns="" id="{AC0338E2-AAA7-48ED-A6E0-D2E3D74F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xmlns="" id="{97266E3F-8F5C-4A09-8528-31A95CAE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xmlns="" id="{13B94ED3-D2AB-49F8-9548-ACD86FA3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xmlns="" id="{35416C13-15CC-4BD8-BA85-E4987D73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6" name="Freeform 76">
              <a:extLst>
                <a:ext uri="{FF2B5EF4-FFF2-40B4-BE49-F238E27FC236}">
                  <a16:creationId xmlns:a16="http://schemas.microsoft.com/office/drawing/2014/main" xmlns="" id="{28207963-6967-4522-A7B0-B586B1152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7" name="Freeform 77">
              <a:extLst>
                <a:ext uri="{FF2B5EF4-FFF2-40B4-BE49-F238E27FC236}">
                  <a16:creationId xmlns:a16="http://schemas.microsoft.com/office/drawing/2014/main" xmlns="" id="{B94B3F87-66BC-462E-A028-69ED9AD5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8" name="Freeform 78">
              <a:extLst>
                <a:ext uri="{FF2B5EF4-FFF2-40B4-BE49-F238E27FC236}">
                  <a16:creationId xmlns:a16="http://schemas.microsoft.com/office/drawing/2014/main" xmlns="" id="{6BBD414D-6241-402B-85C2-0C683C4C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99" name="Freeform 79">
              <a:extLst>
                <a:ext uri="{FF2B5EF4-FFF2-40B4-BE49-F238E27FC236}">
                  <a16:creationId xmlns:a16="http://schemas.microsoft.com/office/drawing/2014/main" xmlns="" id="{7D17E0A7-3035-4FF1-B298-B9F84DF5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0" name="Freeform 80">
              <a:extLst>
                <a:ext uri="{FF2B5EF4-FFF2-40B4-BE49-F238E27FC236}">
                  <a16:creationId xmlns:a16="http://schemas.microsoft.com/office/drawing/2014/main" xmlns="" id="{48D8BA76-D498-4E80-BB2F-C20F4338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1" name="Freeform 81">
              <a:extLst>
                <a:ext uri="{FF2B5EF4-FFF2-40B4-BE49-F238E27FC236}">
                  <a16:creationId xmlns:a16="http://schemas.microsoft.com/office/drawing/2014/main" xmlns="" id="{24B0B558-4636-4D0F-AFBB-6E36903B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xmlns="" id="{BF3BB026-6F54-4D6D-96C8-136A47D9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3" name="Freeform 83">
              <a:extLst>
                <a:ext uri="{FF2B5EF4-FFF2-40B4-BE49-F238E27FC236}">
                  <a16:creationId xmlns:a16="http://schemas.microsoft.com/office/drawing/2014/main" xmlns="" id="{838BABC1-404F-48F9-AB19-8C67EB07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4" name="Freeform 84">
              <a:extLst>
                <a:ext uri="{FF2B5EF4-FFF2-40B4-BE49-F238E27FC236}">
                  <a16:creationId xmlns:a16="http://schemas.microsoft.com/office/drawing/2014/main" xmlns="" id="{A57710FA-BBB2-484B-AC21-ECE3EBF02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8E18FF76-51D4-4F55-95A3-2D771D1F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6" name="Freeform 86">
              <a:extLst>
                <a:ext uri="{FF2B5EF4-FFF2-40B4-BE49-F238E27FC236}">
                  <a16:creationId xmlns:a16="http://schemas.microsoft.com/office/drawing/2014/main" xmlns="" id="{F8614D66-EFF4-4E33-B6C7-2391CBC9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xmlns="" id="{9E302702-9A07-4627-A26D-09E2AFEE6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xmlns="" id="{B685F3DB-894D-4764-9114-BF207201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09" name="Freeform 89">
              <a:extLst>
                <a:ext uri="{FF2B5EF4-FFF2-40B4-BE49-F238E27FC236}">
                  <a16:creationId xmlns:a16="http://schemas.microsoft.com/office/drawing/2014/main" xmlns="" id="{51216ED4-4693-40F9-A690-9AEBD2020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0" name="Freeform 90">
              <a:extLst>
                <a:ext uri="{FF2B5EF4-FFF2-40B4-BE49-F238E27FC236}">
                  <a16:creationId xmlns:a16="http://schemas.microsoft.com/office/drawing/2014/main" xmlns="" id="{18CCF814-F24D-43BE-A1CE-51847463C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1" name="Freeform 91">
              <a:extLst>
                <a:ext uri="{FF2B5EF4-FFF2-40B4-BE49-F238E27FC236}">
                  <a16:creationId xmlns:a16="http://schemas.microsoft.com/office/drawing/2014/main" xmlns="" id="{115E8E89-04C8-4EBA-B9FA-BAAE56F40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2" name="Freeform 92">
              <a:extLst>
                <a:ext uri="{FF2B5EF4-FFF2-40B4-BE49-F238E27FC236}">
                  <a16:creationId xmlns:a16="http://schemas.microsoft.com/office/drawing/2014/main" xmlns="" id="{20A5FC43-46AC-4CDB-ADEC-2A6DC63C5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3" name="Freeform 93">
              <a:extLst>
                <a:ext uri="{FF2B5EF4-FFF2-40B4-BE49-F238E27FC236}">
                  <a16:creationId xmlns:a16="http://schemas.microsoft.com/office/drawing/2014/main" xmlns="" id="{2B2F6359-3B44-473F-B782-C5120C3E8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4" name="Freeform 94">
              <a:extLst>
                <a:ext uri="{FF2B5EF4-FFF2-40B4-BE49-F238E27FC236}">
                  <a16:creationId xmlns:a16="http://schemas.microsoft.com/office/drawing/2014/main" xmlns="" id="{059A9C73-BF5A-4358-828B-B7CFB8E6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5" name="Freeform 95">
              <a:extLst>
                <a:ext uri="{FF2B5EF4-FFF2-40B4-BE49-F238E27FC236}">
                  <a16:creationId xmlns:a16="http://schemas.microsoft.com/office/drawing/2014/main" xmlns="" id="{900BE0DD-94E7-4900-BF63-47C1F700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6" name="Freeform 96">
              <a:extLst>
                <a:ext uri="{FF2B5EF4-FFF2-40B4-BE49-F238E27FC236}">
                  <a16:creationId xmlns:a16="http://schemas.microsoft.com/office/drawing/2014/main" xmlns="" id="{E7DBD4A2-7901-4337-A27C-019AF63D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7" name="Freeform 97">
              <a:extLst>
                <a:ext uri="{FF2B5EF4-FFF2-40B4-BE49-F238E27FC236}">
                  <a16:creationId xmlns:a16="http://schemas.microsoft.com/office/drawing/2014/main" xmlns="" id="{E9A4944C-D031-41A9-BC6E-1249978C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xmlns="" id="{A8A1DB48-3795-4867-AA2A-511749FA1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19" name="Freeform 99">
              <a:extLst>
                <a:ext uri="{FF2B5EF4-FFF2-40B4-BE49-F238E27FC236}">
                  <a16:creationId xmlns:a16="http://schemas.microsoft.com/office/drawing/2014/main" xmlns="" id="{0C12CD06-CBD1-46FD-A5AE-0A69E4780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0" name="Freeform 100">
              <a:extLst>
                <a:ext uri="{FF2B5EF4-FFF2-40B4-BE49-F238E27FC236}">
                  <a16:creationId xmlns:a16="http://schemas.microsoft.com/office/drawing/2014/main" xmlns="" id="{787F29D1-54CC-4F89-8111-688B9014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xmlns="" id="{19953A53-0443-41FE-A7D5-9D28D514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2" name="Freeform 102">
              <a:extLst>
                <a:ext uri="{FF2B5EF4-FFF2-40B4-BE49-F238E27FC236}">
                  <a16:creationId xmlns:a16="http://schemas.microsoft.com/office/drawing/2014/main" xmlns="" id="{2ECFD805-617B-42C4-856D-27E3DD06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3" name="Freeform 103">
              <a:extLst>
                <a:ext uri="{FF2B5EF4-FFF2-40B4-BE49-F238E27FC236}">
                  <a16:creationId xmlns:a16="http://schemas.microsoft.com/office/drawing/2014/main" xmlns="" id="{2C37A465-6F3D-43CE-B60E-919A2A5F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4" name="Freeform 104">
              <a:extLst>
                <a:ext uri="{FF2B5EF4-FFF2-40B4-BE49-F238E27FC236}">
                  <a16:creationId xmlns:a16="http://schemas.microsoft.com/office/drawing/2014/main" xmlns="" id="{B7DD1854-F77E-4422-A123-8F183D4EC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xmlns="" id="{6DEAF3D9-0CDA-4B10-8B5E-153C4172F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xmlns="" id="{66B1292F-96DE-474C-B1E6-9697CC7A7B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xmlns="" id="{854059DB-A941-4E78-923B-9A04199E6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xmlns="" id="{44CB509C-5A9B-4F69-B004-B5A0EB7AE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xmlns="" id="{188DA442-9CD4-444B-8A46-B4752DC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xmlns="" id="{BFB9052A-C7AD-4BBE-A62F-E4F2E3BAA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xmlns="" id="{9C2FD8C3-4836-47A1-B5A3-77B74839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2" name="Freeform 112">
              <a:extLst>
                <a:ext uri="{FF2B5EF4-FFF2-40B4-BE49-F238E27FC236}">
                  <a16:creationId xmlns:a16="http://schemas.microsoft.com/office/drawing/2014/main" xmlns="" id="{2C950232-C057-415A-94BC-14E09BC87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3" name="Freeform 113">
              <a:extLst>
                <a:ext uri="{FF2B5EF4-FFF2-40B4-BE49-F238E27FC236}">
                  <a16:creationId xmlns:a16="http://schemas.microsoft.com/office/drawing/2014/main" xmlns="" id="{85AF0C5A-BAD8-401D-B335-E0BC1C2C8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4" name="Freeform 114">
              <a:extLst>
                <a:ext uri="{FF2B5EF4-FFF2-40B4-BE49-F238E27FC236}">
                  <a16:creationId xmlns:a16="http://schemas.microsoft.com/office/drawing/2014/main" xmlns="" id="{2CC6DE2F-A5DB-42DD-9D0A-725C40B1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xmlns="" id="{8BE1C74C-CC91-4F6F-A15B-5821BF40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xmlns="" id="{F0101CA8-850F-4163-B3A1-56CBFEEDD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7" name="Freeform 117">
              <a:extLst>
                <a:ext uri="{FF2B5EF4-FFF2-40B4-BE49-F238E27FC236}">
                  <a16:creationId xmlns:a16="http://schemas.microsoft.com/office/drawing/2014/main" xmlns="" id="{CD4CCE5D-15F6-4E4C-8C25-574C1111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8" name="Freeform 118">
              <a:extLst>
                <a:ext uri="{FF2B5EF4-FFF2-40B4-BE49-F238E27FC236}">
                  <a16:creationId xmlns:a16="http://schemas.microsoft.com/office/drawing/2014/main" xmlns="" id="{33D3A1A5-83CC-47D4-A535-D20A06A4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39" name="Freeform 119">
              <a:extLst>
                <a:ext uri="{FF2B5EF4-FFF2-40B4-BE49-F238E27FC236}">
                  <a16:creationId xmlns:a16="http://schemas.microsoft.com/office/drawing/2014/main" xmlns="" id="{B203269E-42F1-4C9A-9589-6062442C6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0" name="Freeform 120">
              <a:extLst>
                <a:ext uri="{FF2B5EF4-FFF2-40B4-BE49-F238E27FC236}">
                  <a16:creationId xmlns:a16="http://schemas.microsoft.com/office/drawing/2014/main" xmlns="" id="{9838BA8C-D65D-47E7-B5E2-4FB989A79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1" name="Freeform 121">
              <a:extLst>
                <a:ext uri="{FF2B5EF4-FFF2-40B4-BE49-F238E27FC236}">
                  <a16:creationId xmlns:a16="http://schemas.microsoft.com/office/drawing/2014/main" xmlns="" id="{34E1A214-013B-41CC-8EEF-F005158EE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2" name="Freeform 122">
              <a:extLst>
                <a:ext uri="{FF2B5EF4-FFF2-40B4-BE49-F238E27FC236}">
                  <a16:creationId xmlns:a16="http://schemas.microsoft.com/office/drawing/2014/main" xmlns="" id="{09D44A18-F47C-4279-AE0B-8EB465E65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3" name="Freeform 123">
              <a:extLst>
                <a:ext uri="{FF2B5EF4-FFF2-40B4-BE49-F238E27FC236}">
                  <a16:creationId xmlns:a16="http://schemas.microsoft.com/office/drawing/2014/main" xmlns="" id="{5BE89981-F730-495C-9A2B-12A72175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4" name="Freeform 124">
              <a:extLst>
                <a:ext uri="{FF2B5EF4-FFF2-40B4-BE49-F238E27FC236}">
                  <a16:creationId xmlns:a16="http://schemas.microsoft.com/office/drawing/2014/main" xmlns="" id="{FA00DFEF-96D0-4118-9009-AE442DD6F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5" name="Freeform 125">
              <a:extLst>
                <a:ext uri="{FF2B5EF4-FFF2-40B4-BE49-F238E27FC236}">
                  <a16:creationId xmlns:a16="http://schemas.microsoft.com/office/drawing/2014/main" xmlns="" id="{192BD214-593F-4AD0-822A-B79F0BB0D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6" name="Freeform 126">
              <a:extLst>
                <a:ext uri="{FF2B5EF4-FFF2-40B4-BE49-F238E27FC236}">
                  <a16:creationId xmlns:a16="http://schemas.microsoft.com/office/drawing/2014/main" xmlns="" id="{6A81FC27-9638-4032-93A1-326D3C03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7" name="Freeform 127">
              <a:extLst>
                <a:ext uri="{FF2B5EF4-FFF2-40B4-BE49-F238E27FC236}">
                  <a16:creationId xmlns:a16="http://schemas.microsoft.com/office/drawing/2014/main" xmlns="" id="{7FAB062C-E95B-4C80-8125-38170984B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8" name="Freeform 128">
              <a:extLst>
                <a:ext uri="{FF2B5EF4-FFF2-40B4-BE49-F238E27FC236}">
                  <a16:creationId xmlns:a16="http://schemas.microsoft.com/office/drawing/2014/main" xmlns="" id="{FC27D3C9-8BF6-4CA5-BB2D-5DFFB941C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49" name="Freeform 129">
              <a:extLst>
                <a:ext uri="{FF2B5EF4-FFF2-40B4-BE49-F238E27FC236}">
                  <a16:creationId xmlns:a16="http://schemas.microsoft.com/office/drawing/2014/main" xmlns="" id="{40D9D779-63D7-48F6-A1DB-6C444C7A9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0" name="Freeform 130">
              <a:extLst>
                <a:ext uri="{FF2B5EF4-FFF2-40B4-BE49-F238E27FC236}">
                  <a16:creationId xmlns:a16="http://schemas.microsoft.com/office/drawing/2014/main" xmlns="" id="{A1110F6A-4EA4-40E7-9C3D-19779B04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1" name="Freeform 131">
              <a:extLst>
                <a:ext uri="{FF2B5EF4-FFF2-40B4-BE49-F238E27FC236}">
                  <a16:creationId xmlns:a16="http://schemas.microsoft.com/office/drawing/2014/main" xmlns="" id="{07AA294D-C2E1-46A0-996F-A8F3F6C8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2" name="Freeform 132">
              <a:extLst>
                <a:ext uri="{FF2B5EF4-FFF2-40B4-BE49-F238E27FC236}">
                  <a16:creationId xmlns:a16="http://schemas.microsoft.com/office/drawing/2014/main" xmlns="" id="{75C78BE8-EAA2-46D4-866A-A852981A8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3" name="Freeform 133">
              <a:extLst>
                <a:ext uri="{FF2B5EF4-FFF2-40B4-BE49-F238E27FC236}">
                  <a16:creationId xmlns:a16="http://schemas.microsoft.com/office/drawing/2014/main" xmlns="" id="{2160037D-7C60-4D36-8C21-9F7F64E33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xmlns="" id="{E371C2AA-10B8-43EF-BA9A-253BC792F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xmlns="" id="{79101A99-359F-4DA8-A2B8-554A3C6A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6" name="Freeform 136">
              <a:extLst>
                <a:ext uri="{FF2B5EF4-FFF2-40B4-BE49-F238E27FC236}">
                  <a16:creationId xmlns:a16="http://schemas.microsoft.com/office/drawing/2014/main" xmlns="" id="{5B74F087-F30B-4DFC-8CE3-A2D88C65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7" name="Freeform 137">
              <a:extLst>
                <a:ext uri="{FF2B5EF4-FFF2-40B4-BE49-F238E27FC236}">
                  <a16:creationId xmlns:a16="http://schemas.microsoft.com/office/drawing/2014/main" xmlns="" id="{CE252EF7-B348-4FBB-A634-F9A86E1E0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8" name="Freeform 138">
              <a:extLst>
                <a:ext uri="{FF2B5EF4-FFF2-40B4-BE49-F238E27FC236}">
                  <a16:creationId xmlns:a16="http://schemas.microsoft.com/office/drawing/2014/main" xmlns="" id="{AEC3786F-D985-4A9C-B1EA-72AD3A0C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59" name="Freeform 139">
              <a:extLst>
                <a:ext uri="{FF2B5EF4-FFF2-40B4-BE49-F238E27FC236}">
                  <a16:creationId xmlns:a16="http://schemas.microsoft.com/office/drawing/2014/main" xmlns="" id="{970206FF-C355-4CEA-93D9-6865190B0D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0" name="Freeform 140">
              <a:extLst>
                <a:ext uri="{FF2B5EF4-FFF2-40B4-BE49-F238E27FC236}">
                  <a16:creationId xmlns:a16="http://schemas.microsoft.com/office/drawing/2014/main" xmlns="" id="{2DA55D8D-0797-4994-A557-92EE1C9A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1" name="Freeform 141">
              <a:extLst>
                <a:ext uri="{FF2B5EF4-FFF2-40B4-BE49-F238E27FC236}">
                  <a16:creationId xmlns:a16="http://schemas.microsoft.com/office/drawing/2014/main" xmlns="" id="{74D36CDA-5A91-47BB-8CF4-A001A305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2" name="Freeform 142">
              <a:extLst>
                <a:ext uri="{FF2B5EF4-FFF2-40B4-BE49-F238E27FC236}">
                  <a16:creationId xmlns:a16="http://schemas.microsoft.com/office/drawing/2014/main" xmlns="" id="{36862C0C-2552-4559-9EA3-E9921FEE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3" name="Freeform 143">
              <a:extLst>
                <a:ext uri="{FF2B5EF4-FFF2-40B4-BE49-F238E27FC236}">
                  <a16:creationId xmlns:a16="http://schemas.microsoft.com/office/drawing/2014/main" xmlns="" id="{12AF018C-0F6B-4C38-A278-AD3E6A61A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4" name="Freeform 144">
              <a:extLst>
                <a:ext uri="{FF2B5EF4-FFF2-40B4-BE49-F238E27FC236}">
                  <a16:creationId xmlns:a16="http://schemas.microsoft.com/office/drawing/2014/main" xmlns="" id="{C61019D5-306A-437F-8216-576C22F4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xmlns="" id="{EE462DCA-1DF4-4B8B-BDE2-4B952A46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6" name="Freeform 146">
              <a:extLst>
                <a:ext uri="{FF2B5EF4-FFF2-40B4-BE49-F238E27FC236}">
                  <a16:creationId xmlns:a16="http://schemas.microsoft.com/office/drawing/2014/main" xmlns="" id="{1019F557-CECB-4696-9ACD-F219BFA4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7" name="Freeform 147">
              <a:extLst>
                <a:ext uri="{FF2B5EF4-FFF2-40B4-BE49-F238E27FC236}">
                  <a16:creationId xmlns:a16="http://schemas.microsoft.com/office/drawing/2014/main" xmlns="" id="{F7337203-543A-4AE4-8C9E-5D79C162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8" name="Freeform 148">
              <a:extLst>
                <a:ext uri="{FF2B5EF4-FFF2-40B4-BE49-F238E27FC236}">
                  <a16:creationId xmlns:a16="http://schemas.microsoft.com/office/drawing/2014/main" xmlns="" id="{06692EFD-5B01-4F15-9C30-815E0B60A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69" name="Freeform 149">
              <a:extLst>
                <a:ext uri="{FF2B5EF4-FFF2-40B4-BE49-F238E27FC236}">
                  <a16:creationId xmlns:a16="http://schemas.microsoft.com/office/drawing/2014/main" xmlns="" id="{3DB8CB4A-F1C8-4552-83E0-06998A95B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0" name="Freeform 150">
              <a:extLst>
                <a:ext uri="{FF2B5EF4-FFF2-40B4-BE49-F238E27FC236}">
                  <a16:creationId xmlns:a16="http://schemas.microsoft.com/office/drawing/2014/main" xmlns="" id="{82184AA6-F78B-4D9E-AF31-90DBE380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1" name="Freeform 151">
              <a:extLst>
                <a:ext uri="{FF2B5EF4-FFF2-40B4-BE49-F238E27FC236}">
                  <a16:creationId xmlns:a16="http://schemas.microsoft.com/office/drawing/2014/main" xmlns="" id="{21760B05-7163-43F2-B7A5-159B912C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2" name="Freeform 152">
              <a:extLst>
                <a:ext uri="{FF2B5EF4-FFF2-40B4-BE49-F238E27FC236}">
                  <a16:creationId xmlns:a16="http://schemas.microsoft.com/office/drawing/2014/main" xmlns="" id="{C04120C8-DBBB-4B94-9728-C5FFE058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3" name="Freeform 153">
              <a:extLst>
                <a:ext uri="{FF2B5EF4-FFF2-40B4-BE49-F238E27FC236}">
                  <a16:creationId xmlns:a16="http://schemas.microsoft.com/office/drawing/2014/main" xmlns="" id="{F5A7A268-DB45-491E-AE57-CB59B23A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4" name="Freeform 154">
              <a:extLst>
                <a:ext uri="{FF2B5EF4-FFF2-40B4-BE49-F238E27FC236}">
                  <a16:creationId xmlns:a16="http://schemas.microsoft.com/office/drawing/2014/main" xmlns="" id="{D40CB792-DD61-442A-BED0-9FFD57B2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5" name="Freeform 155">
              <a:extLst>
                <a:ext uri="{FF2B5EF4-FFF2-40B4-BE49-F238E27FC236}">
                  <a16:creationId xmlns:a16="http://schemas.microsoft.com/office/drawing/2014/main" xmlns="" id="{FF465086-15C0-4111-B182-06D0AB813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6" name="Freeform 156">
              <a:extLst>
                <a:ext uri="{FF2B5EF4-FFF2-40B4-BE49-F238E27FC236}">
                  <a16:creationId xmlns:a16="http://schemas.microsoft.com/office/drawing/2014/main" xmlns="" id="{781A26F6-CB71-4082-BFF2-8BB6F52A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7" name="Freeform 157">
              <a:extLst>
                <a:ext uri="{FF2B5EF4-FFF2-40B4-BE49-F238E27FC236}">
                  <a16:creationId xmlns:a16="http://schemas.microsoft.com/office/drawing/2014/main" xmlns="" id="{23EFC127-1A86-4F36-BD17-DBF29A9D7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8" name="Freeform 158">
              <a:extLst>
                <a:ext uri="{FF2B5EF4-FFF2-40B4-BE49-F238E27FC236}">
                  <a16:creationId xmlns:a16="http://schemas.microsoft.com/office/drawing/2014/main" xmlns="" id="{B9EAF512-876D-4C11-ABB0-53A34A71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79" name="Freeform 159">
              <a:extLst>
                <a:ext uri="{FF2B5EF4-FFF2-40B4-BE49-F238E27FC236}">
                  <a16:creationId xmlns:a16="http://schemas.microsoft.com/office/drawing/2014/main" xmlns="" id="{660B3D59-717E-4B1A-B471-755667732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0" name="Freeform 160">
              <a:extLst>
                <a:ext uri="{FF2B5EF4-FFF2-40B4-BE49-F238E27FC236}">
                  <a16:creationId xmlns:a16="http://schemas.microsoft.com/office/drawing/2014/main" xmlns="" id="{C57C6ED2-883D-46C3-9FF6-54F79C4E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1" name="Freeform 161">
              <a:extLst>
                <a:ext uri="{FF2B5EF4-FFF2-40B4-BE49-F238E27FC236}">
                  <a16:creationId xmlns:a16="http://schemas.microsoft.com/office/drawing/2014/main" xmlns="" id="{BF9D7A9B-D78C-4AD9-92A6-C09CBD3AC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2" name="Freeform 162">
              <a:extLst>
                <a:ext uri="{FF2B5EF4-FFF2-40B4-BE49-F238E27FC236}">
                  <a16:creationId xmlns:a16="http://schemas.microsoft.com/office/drawing/2014/main" xmlns="" id="{46D57C6A-F941-468E-80AC-F159BD7B6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3" name="Freeform 163">
              <a:extLst>
                <a:ext uri="{FF2B5EF4-FFF2-40B4-BE49-F238E27FC236}">
                  <a16:creationId xmlns:a16="http://schemas.microsoft.com/office/drawing/2014/main" xmlns="" id="{FAF94E1A-787C-4065-BEDD-B47A53B0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4" name="Freeform 164">
              <a:extLst>
                <a:ext uri="{FF2B5EF4-FFF2-40B4-BE49-F238E27FC236}">
                  <a16:creationId xmlns:a16="http://schemas.microsoft.com/office/drawing/2014/main" xmlns="" id="{5AECE4DC-BCE8-431C-81EB-E40AC92F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5" name="Freeform 165">
              <a:extLst>
                <a:ext uri="{FF2B5EF4-FFF2-40B4-BE49-F238E27FC236}">
                  <a16:creationId xmlns:a16="http://schemas.microsoft.com/office/drawing/2014/main" xmlns="" id="{878D3229-2A68-4C9A-8D2D-6A7BF0C6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6" name="Freeform 166">
              <a:extLst>
                <a:ext uri="{FF2B5EF4-FFF2-40B4-BE49-F238E27FC236}">
                  <a16:creationId xmlns:a16="http://schemas.microsoft.com/office/drawing/2014/main" xmlns="" id="{F26B1805-CDB7-4E71-9762-C871B0BA5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7" name="Freeform 167">
              <a:extLst>
                <a:ext uri="{FF2B5EF4-FFF2-40B4-BE49-F238E27FC236}">
                  <a16:creationId xmlns:a16="http://schemas.microsoft.com/office/drawing/2014/main" xmlns="" id="{CE4E1A53-6803-422B-BE90-C8B74AF56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8" name="Freeform 168">
              <a:extLst>
                <a:ext uri="{FF2B5EF4-FFF2-40B4-BE49-F238E27FC236}">
                  <a16:creationId xmlns:a16="http://schemas.microsoft.com/office/drawing/2014/main" xmlns="" id="{F517CF26-B6D5-4258-8C69-3A2DD0A89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89" name="Freeform 169">
              <a:extLst>
                <a:ext uri="{FF2B5EF4-FFF2-40B4-BE49-F238E27FC236}">
                  <a16:creationId xmlns:a16="http://schemas.microsoft.com/office/drawing/2014/main" xmlns="" id="{0F7DB3FD-6C10-424D-9AEB-C53D68F7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0" name="Freeform 170">
              <a:extLst>
                <a:ext uri="{FF2B5EF4-FFF2-40B4-BE49-F238E27FC236}">
                  <a16:creationId xmlns:a16="http://schemas.microsoft.com/office/drawing/2014/main" xmlns="" id="{8E7756A2-0B01-46FC-8974-7F0658D9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1" name="Freeform 171">
              <a:extLst>
                <a:ext uri="{FF2B5EF4-FFF2-40B4-BE49-F238E27FC236}">
                  <a16:creationId xmlns:a16="http://schemas.microsoft.com/office/drawing/2014/main" xmlns="" id="{1F2ECC9F-4C11-41E4-9B6D-1CBA143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2" name="Freeform 172">
              <a:extLst>
                <a:ext uri="{FF2B5EF4-FFF2-40B4-BE49-F238E27FC236}">
                  <a16:creationId xmlns:a16="http://schemas.microsoft.com/office/drawing/2014/main" xmlns="" id="{2018233C-CFA4-4456-A56E-3221AD8CD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3" name="Freeform 173">
              <a:extLst>
                <a:ext uri="{FF2B5EF4-FFF2-40B4-BE49-F238E27FC236}">
                  <a16:creationId xmlns:a16="http://schemas.microsoft.com/office/drawing/2014/main" xmlns="" id="{89E4630C-136D-4370-914C-8F9938C7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4" name="Freeform 174">
              <a:extLst>
                <a:ext uri="{FF2B5EF4-FFF2-40B4-BE49-F238E27FC236}">
                  <a16:creationId xmlns:a16="http://schemas.microsoft.com/office/drawing/2014/main" xmlns="" id="{CBB50B0F-8FAC-49FF-B8E6-E2340E9A9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5" name="Freeform 175">
              <a:extLst>
                <a:ext uri="{FF2B5EF4-FFF2-40B4-BE49-F238E27FC236}">
                  <a16:creationId xmlns:a16="http://schemas.microsoft.com/office/drawing/2014/main" xmlns="" id="{4061B459-4B4A-4F93-A596-6EDCBB82E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6" name="Freeform 176">
              <a:extLst>
                <a:ext uri="{FF2B5EF4-FFF2-40B4-BE49-F238E27FC236}">
                  <a16:creationId xmlns:a16="http://schemas.microsoft.com/office/drawing/2014/main" xmlns="" id="{7D07F6D5-1034-462E-A2CE-88F33B1D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7" name="Freeform 177">
              <a:extLst>
                <a:ext uri="{FF2B5EF4-FFF2-40B4-BE49-F238E27FC236}">
                  <a16:creationId xmlns:a16="http://schemas.microsoft.com/office/drawing/2014/main" xmlns="" id="{EBF68CE6-3A97-4C6B-8678-920A12D4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8" name="Freeform 178">
              <a:extLst>
                <a:ext uri="{FF2B5EF4-FFF2-40B4-BE49-F238E27FC236}">
                  <a16:creationId xmlns:a16="http://schemas.microsoft.com/office/drawing/2014/main" xmlns="" id="{01173F0E-0CC3-4732-B446-4D77BDA2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199" name="Freeform 179">
              <a:extLst>
                <a:ext uri="{FF2B5EF4-FFF2-40B4-BE49-F238E27FC236}">
                  <a16:creationId xmlns:a16="http://schemas.microsoft.com/office/drawing/2014/main" xmlns="" id="{0D6F6FD8-7B48-4157-AE37-0ABF9E0E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0" name="Freeform 180">
              <a:extLst>
                <a:ext uri="{FF2B5EF4-FFF2-40B4-BE49-F238E27FC236}">
                  <a16:creationId xmlns:a16="http://schemas.microsoft.com/office/drawing/2014/main" xmlns="" id="{45BF72AB-34D0-423D-9AE4-2580B5315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1" name="Freeform 181">
              <a:extLst>
                <a:ext uri="{FF2B5EF4-FFF2-40B4-BE49-F238E27FC236}">
                  <a16:creationId xmlns:a16="http://schemas.microsoft.com/office/drawing/2014/main" xmlns="" id="{0559D41B-9FC0-4373-BC98-8A116BBF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2" name="Freeform 182">
              <a:extLst>
                <a:ext uri="{FF2B5EF4-FFF2-40B4-BE49-F238E27FC236}">
                  <a16:creationId xmlns:a16="http://schemas.microsoft.com/office/drawing/2014/main" xmlns="" id="{4DD06FDF-ACFD-4301-BF6A-500671126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3" name="Freeform 183">
              <a:extLst>
                <a:ext uri="{FF2B5EF4-FFF2-40B4-BE49-F238E27FC236}">
                  <a16:creationId xmlns:a16="http://schemas.microsoft.com/office/drawing/2014/main" xmlns="" id="{E68B8798-6641-450A-9EC5-08C6572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4" name="Freeform 184">
              <a:extLst>
                <a:ext uri="{FF2B5EF4-FFF2-40B4-BE49-F238E27FC236}">
                  <a16:creationId xmlns:a16="http://schemas.microsoft.com/office/drawing/2014/main" xmlns="" id="{CCFEDCC0-43AD-4D5F-ACDF-61F5C075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5" name="Freeform 185">
              <a:extLst>
                <a:ext uri="{FF2B5EF4-FFF2-40B4-BE49-F238E27FC236}">
                  <a16:creationId xmlns:a16="http://schemas.microsoft.com/office/drawing/2014/main" xmlns="" id="{39DE017F-4103-440A-A955-502EAA859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6" name="Freeform 186">
              <a:extLst>
                <a:ext uri="{FF2B5EF4-FFF2-40B4-BE49-F238E27FC236}">
                  <a16:creationId xmlns:a16="http://schemas.microsoft.com/office/drawing/2014/main" xmlns="" id="{F13A28F9-BFF0-4D77-BC90-0ED40637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7" name="Freeform 187">
              <a:extLst>
                <a:ext uri="{FF2B5EF4-FFF2-40B4-BE49-F238E27FC236}">
                  <a16:creationId xmlns:a16="http://schemas.microsoft.com/office/drawing/2014/main" xmlns="" id="{CD2B728A-FB42-4D3C-9C83-BFBD8E2C3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8" name="Freeform 188">
              <a:extLst>
                <a:ext uri="{FF2B5EF4-FFF2-40B4-BE49-F238E27FC236}">
                  <a16:creationId xmlns:a16="http://schemas.microsoft.com/office/drawing/2014/main" xmlns="" id="{F0AA81E8-E685-4B08-9D66-41876FF4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09" name="Freeform 189">
              <a:extLst>
                <a:ext uri="{FF2B5EF4-FFF2-40B4-BE49-F238E27FC236}">
                  <a16:creationId xmlns:a16="http://schemas.microsoft.com/office/drawing/2014/main" xmlns="" id="{643B024B-371C-46E8-AF3D-DAFD70CB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0" name="Freeform 190">
              <a:extLst>
                <a:ext uri="{FF2B5EF4-FFF2-40B4-BE49-F238E27FC236}">
                  <a16:creationId xmlns:a16="http://schemas.microsoft.com/office/drawing/2014/main" xmlns="" id="{0C21C594-0F91-494A-9BA5-075306F93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1" name="Freeform 191">
              <a:extLst>
                <a:ext uri="{FF2B5EF4-FFF2-40B4-BE49-F238E27FC236}">
                  <a16:creationId xmlns:a16="http://schemas.microsoft.com/office/drawing/2014/main" xmlns="" id="{6B82B2BF-02CC-4988-8258-B5DBDAAB5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2" name="Freeform 192">
              <a:extLst>
                <a:ext uri="{FF2B5EF4-FFF2-40B4-BE49-F238E27FC236}">
                  <a16:creationId xmlns:a16="http://schemas.microsoft.com/office/drawing/2014/main" xmlns="" id="{05D864BD-5DC0-4111-ADD7-9DA942D03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3" name="Freeform 193">
              <a:extLst>
                <a:ext uri="{FF2B5EF4-FFF2-40B4-BE49-F238E27FC236}">
                  <a16:creationId xmlns:a16="http://schemas.microsoft.com/office/drawing/2014/main" xmlns="" id="{ACB0099D-9311-4FB1-BFD5-0D508FEFC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4" name="Freeform 194">
              <a:extLst>
                <a:ext uri="{FF2B5EF4-FFF2-40B4-BE49-F238E27FC236}">
                  <a16:creationId xmlns:a16="http://schemas.microsoft.com/office/drawing/2014/main" xmlns="" id="{121BCCFD-2276-45CA-9194-B15C58343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5" name="Freeform 195">
              <a:extLst>
                <a:ext uri="{FF2B5EF4-FFF2-40B4-BE49-F238E27FC236}">
                  <a16:creationId xmlns:a16="http://schemas.microsoft.com/office/drawing/2014/main" xmlns="" id="{14FF78D0-EA3E-4D3A-B840-4802CE6C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6" name="Freeform 196">
              <a:extLst>
                <a:ext uri="{FF2B5EF4-FFF2-40B4-BE49-F238E27FC236}">
                  <a16:creationId xmlns:a16="http://schemas.microsoft.com/office/drawing/2014/main" xmlns="" id="{474905EB-9DE9-4D98-BCF0-7DE54D9C4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7" name="Freeform 197">
              <a:extLst>
                <a:ext uri="{FF2B5EF4-FFF2-40B4-BE49-F238E27FC236}">
                  <a16:creationId xmlns:a16="http://schemas.microsoft.com/office/drawing/2014/main" xmlns="" id="{F2AD3D2E-E83F-45BE-BD25-D7E06EA3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8" name="Freeform 198">
              <a:extLst>
                <a:ext uri="{FF2B5EF4-FFF2-40B4-BE49-F238E27FC236}">
                  <a16:creationId xmlns:a16="http://schemas.microsoft.com/office/drawing/2014/main" xmlns="" id="{2EA1B00E-12C8-4669-A2AC-CB5D306D9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19" name="Freeform 199">
              <a:extLst>
                <a:ext uri="{FF2B5EF4-FFF2-40B4-BE49-F238E27FC236}">
                  <a16:creationId xmlns:a16="http://schemas.microsoft.com/office/drawing/2014/main" xmlns="" id="{857E057E-F4D6-45FA-A0C3-F5A889B6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0" name="Freeform 200">
              <a:extLst>
                <a:ext uri="{FF2B5EF4-FFF2-40B4-BE49-F238E27FC236}">
                  <a16:creationId xmlns:a16="http://schemas.microsoft.com/office/drawing/2014/main" xmlns="" id="{36CF4BD6-644F-4E59-9201-FF6B2F15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1" name="Freeform 201">
              <a:extLst>
                <a:ext uri="{FF2B5EF4-FFF2-40B4-BE49-F238E27FC236}">
                  <a16:creationId xmlns:a16="http://schemas.microsoft.com/office/drawing/2014/main" xmlns="" id="{C80482A7-A301-400C-8D81-C3C65E7D4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2" name="Freeform 202">
              <a:extLst>
                <a:ext uri="{FF2B5EF4-FFF2-40B4-BE49-F238E27FC236}">
                  <a16:creationId xmlns:a16="http://schemas.microsoft.com/office/drawing/2014/main" xmlns="" id="{90BD8508-7F7A-4574-BF4A-E7DE46A0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3" name="Freeform 203">
              <a:extLst>
                <a:ext uri="{FF2B5EF4-FFF2-40B4-BE49-F238E27FC236}">
                  <a16:creationId xmlns:a16="http://schemas.microsoft.com/office/drawing/2014/main" xmlns="" id="{A3DEEA66-7A18-41B3-8189-227EADEB8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4" name="Freeform 204">
              <a:extLst>
                <a:ext uri="{FF2B5EF4-FFF2-40B4-BE49-F238E27FC236}">
                  <a16:creationId xmlns:a16="http://schemas.microsoft.com/office/drawing/2014/main" xmlns="" id="{B858BAE3-921F-421D-8C7E-0D33D32ED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5" name="Freeform 205">
              <a:extLst>
                <a:ext uri="{FF2B5EF4-FFF2-40B4-BE49-F238E27FC236}">
                  <a16:creationId xmlns:a16="http://schemas.microsoft.com/office/drawing/2014/main" xmlns="" id="{7293B6F1-CC86-45C3-9D51-D0B89BA2B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26" name="Freeform 206">
              <a:extLst>
                <a:ext uri="{FF2B5EF4-FFF2-40B4-BE49-F238E27FC236}">
                  <a16:creationId xmlns:a16="http://schemas.microsoft.com/office/drawing/2014/main" xmlns="" id="{1D3F664C-15C8-4D2F-A71B-41B5E5C2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B7549-8EB6-43D7-8CA3-7C969609DF5B}"/>
              </a:ext>
            </a:extLst>
          </p:cNvPr>
          <p:cNvSpPr/>
          <p:nvPr/>
        </p:nvSpPr>
        <p:spPr>
          <a:xfrm>
            <a:off x="3612357" y="1997075"/>
            <a:ext cx="959644" cy="128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1996CB-1719-4DAB-8526-6EF10EC9BFB5}"/>
              </a:ext>
            </a:extLst>
          </p:cNvPr>
          <p:cNvSpPr/>
          <p:nvPr/>
        </p:nvSpPr>
        <p:spPr>
          <a:xfrm>
            <a:off x="4572000" y="1997075"/>
            <a:ext cx="959644" cy="12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CDFA5F-EED4-4F4D-A7C9-D38F06C44BBD}"/>
              </a:ext>
            </a:extLst>
          </p:cNvPr>
          <p:cNvSpPr/>
          <p:nvPr/>
        </p:nvSpPr>
        <p:spPr>
          <a:xfrm>
            <a:off x="3612357" y="3279775"/>
            <a:ext cx="959644" cy="1284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AFF5C8-8EB7-46FB-A47F-918499B7AC81}"/>
              </a:ext>
            </a:extLst>
          </p:cNvPr>
          <p:cNvSpPr/>
          <p:nvPr/>
        </p:nvSpPr>
        <p:spPr>
          <a:xfrm>
            <a:off x="4572000" y="3279775"/>
            <a:ext cx="959644" cy="1284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886C2617-0D73-4E6F-899A-52578C8C469F}"/>
              </a:ext>
            </a:extLst>
          </p:cNvPr>
          <p:cNvSpPr/>
          <p:nvPr/>
        </p:nvSpPr>
        <p:spPr>
          <a:xfrm rot="16200000">
            <a:off x="3246041" y="671116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FF7C0CB6-6DEB-4055-B9E2-819995FA2DC2}"/>
              </a:ext>
            </a:extLst>
          </p:cNvPr>
          <p:cNvSpPr/>
          <p:nvPr/>
        </p:nvSpPr>
        <p:spPr>
          <a:xfrm>
            <a:off x="5531644" y="19986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E28F56BB-A77F-48CF-ABCC-AB8928153248}"/>
              </a:ext>
            </a:extLst>
          </p:cNvPr>
          <p:cNvSpPr/>
          <p:nvPr/>
        </p:nvSpPr>
        <p:spPr>
          <a:xfrm rot="5400000">
            <a:off x="4205685" y="4928791"/>
            <a:ext cx="1692275" cy="959644"/>
          </a:xfrm>
          <a:prstGeom prst="homePlate">
            <a:avLst>
              <a:gd name="adj" fmla="val 361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xmlns="" id="{0410B6AC-0281-469C-834C-031CE22437E2}"/>
              </a:ext>
            </a:extLst>
          </p:cNvPr>
          <p:cNvSpPr/>
          <p:nvPr/>
        </p:nvSpPr>
        <p:spPr>
          <a:xfrm rot="10800000">
            <a:off x="2343151" y="3281363"/>
            <a:ext cx="1269206" cy="1281112"/>
          </a:xfrm>
          <a:prstGeom prst="homePlate">
            <a:avLst>
              <a:gd name="adj" fmla="val 361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6539" name="Picture 10"/>
          <p:cNvPicPr>
            <a:picLocks noChangeAspect="1"/>
          </p:cNvPicPr>
          <p:nvPr/>
        </p:nvPicPr>
        <p:blipFill>
          <a:blip r:embed="rId3" cstate="print"/>
          <a:srcRect b="62941"/>
          <a:stretch>
            <a:fillRect/>
          </a:stretch>
        </p:blipFill>
        <p:spPr bwMode="auto">
          <a:xfrm>
            <a:off x="4572000" y="4564064"/>
            <a:ext cx="959644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40" name="Picture 11"/>
          <p:cNvPicPr>
            <a:picLocks noChangeAspect="1"/>
          </p:cNvPicPr>
          <p:nvPr/>
        </p:nvPicPr>
        <p:blipFill>
          <a:blip r:embed="rId4" cstate="print"/>
          <a:srcRect l="62941"/>
          <a:stretch>
            <a:fillRect/>
          </a:stretch>
        </p:blipFill>
        <p:spPr bwMode="auto">
          <a:xfrm>
            <a:off x="3451622" y="3279775"/>
            <a:ext cx="160734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41" name="Picture 12"/>
          <p:cNvPicPr>
            <a:picLocks noChangeAspect="1"/>
          </p:cNvPicPr>
          <p:nvPr/>
        </p:nvPicPr>
        <p:blipFill>
          <a:blip r:embed="rId5" cstate="print"/>
          <a:srcRect r="62941"/>
          <a:stretch>
            <a:fillRect/>
          </a:stretch>
        </p:blipFill>
        <p:spPr bwMode="auto">
          <a:xfrm>
            <a:off x="5531644" y="1997076"/>
            <a:ext cx="16073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542" name="Picture 13"/>
          <p:cNvPicPr>
            <a:picLocks noChangeAspect="1"/>
          </p:cNvPicPr>
          <p:nvPr/>
        </p:nvPicPr>
        <p:blipFill>
          <a:blip r:embed="rId6" cstate="print"/>
          <a:srcRect t="62941"/>
          <a:stretch>
            <a:fillRect/>
          </a:stretch>
        </p:blipFill>
        <p:spPr bwMode="auto">
          <a:xfrm>
            <a:off x="3612357" y="1781176"/>
            <a:ext cx="95964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43" name="TextBox 14"/>
          <p:cNvSpPr txBox="1">
            <a:spLocks noChangeArrowheads="1"/>
          </p:cNvSpPr>
          <p:nvPr/>
        </p:nvSpPr>
        <p:spPr bwMode="auto">
          <a:xfrm>
            <a:off x="3612357" y="806450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01</a:t>
            </a:r>
          </a:p>
        </p:txBody>
      </p:sp>
      <p:sp>
        <p:nvSpPr>
          <p:cNvPr id="406544" name="TextBox 15"/>
          <p:cNvSpPr txBox="1">
            <a:spLocks noChangeArrowheads="1"/>
          </p:cNvSpPr>
          <p:nvPr/>
        </p:nvSpPr>
        <p:spPr bwMode="auto">
          <a:xfrm>
            <a:off x="5612607" y="2130426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02</a:t>
            </a:r>
          </a:p>
        </p:txBody>
      </p:sp>
      <p:sp>
        <p:nvSpPr>
          <p:cNvPr id="406545" name="TextBox 16"/>
          <p:cNvSpPr txBox="1">
            <a:spLocks noChangeArrowheads="1"/>
          </p:cNvSpPr>
          <p:nvPr/>
        </p:nvSpPr>
        <p:spPr bwMode="auto">
          <a:xfrm>
            <a:off x="4572000" y="4775201"/>
            <a:ext cx="959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000" b="1">
                <a:solidFill>
                  <a:srgbClr val="FFFFFF"/>
                </a:solidFill>
                <a:latin typeface="Arial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BC544E-46BE-4DC1-AA12-D8601C4DA96F}"/>
              </a:ext>
            </a:extLst>
          </p:cNvPr>
          <p:cNvSpPr/>
          <p:nvPr/>
        </p:nvSpPr>
        <p:spPr>
          <a:xfrm>
            <a:off x="4738688" y="838200"/>
            <a:ext cx="2707481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>
                  <a:lumMod val="65000"/>
                  <a:lumOff val="35000"/>
                </a:prstClr>
              </a:solidFill>
              <a:latin typeface="beIN Black " panose="02000000000000000000" pitchFamily="2" charset="-78"/>
              <a:cs typeface="beIN Black " panose="02000000000000000000" pitchFamily="2" charset="-78"/>
            </a:endParaRPr>
          </a:p>
        </p:txBody>
      </p:sp>
      <p:sp>
        <p:nvSpPr>
          <p:cNvPr id="406547" name="Freeform 6"/>
          <p:cNvSpPr>
            <a:spLocks noEditPoints="1"/>
          </p:cNvSpPr>
          <p:nvPr/>
        </p:nvSpPr>
        <p:spPr bwMode="auto">
          <a:xfrm>
            <a:off x="4836319" y="3587750"/>
            <a:ext cx="501254" cy="687388"/>
          </a:xfrm>
          <a:custGeom>
            <a:avLst/>
            <a:gdLst>
              <a:gd name="T0" fmla="*/ 2147483646 w 3366"/>
              <a:gd name="T1" fmla="*/ 2147483646 h 3464"/>
              <a:gd name="T2" fmla="*/ 2147483646 w 3366"/>
              <a:gd name="T3" fmla="*/ 2147483646 h 3464"/>
              <a:gd name="T4" fmla="*/ 2147483646 w 3366"/>
              <a:gd name="T5" fmla="*/ 2147483646 h 3464"/>
              <a:gd name="T6" fmla="*/ 2147483646 w 3366"/>
              <a:gd name="T7" fmla="*/ 2147483646 h 3464"/>
              <a:gd name="T8" fmla="*/ 2147483646 w 3366"/>
              <a:gd name="T9" fmla="*/ 2147483646 h 3464"/>
              <a:gd name="T10" fmla="*/ 2147483646 w 3366"/>
              <a:gd name="T11" fmla="*/ 2147483646 h 3464"/>
              <a:gd name="T12" fmla="*/ 2147483646 w 3366"/>
              <a:gd name="T13" fmla="*/ 2147483646 h 3464"/>
              <a:gd name="T14" fmla="*/ 2147483646 w 3366"/>
              <a:gd name="T15" fmla="*/ 2147483646 h 3464"/>
              <a:gd name="T16" fmla="*/ 2147483646 w 3366"/>
              <a:gd name="T17" fmla="*/ 2147483646 h 3464"/>
              <a:gd name="T18" fmla="*/ 2147483646 w 3366"/>
              <a:gd name="T19" fmla="*/ 2147483646 h 3464"/>
              <a:gd name="T20" fmla="*/ 2147483646 w 3366"/>
              <a:gd name="T21" fmla="*/ 2147483646 h 3464"/>
              <a:gd name="T22" fmla="*/ 2147483646 w 3366"/>
              <a:gd name="T23" fmla="*/ 2147483646 h 3464"/>
              <a:gd name="T24" fmla="*/ 2147483646 w 3366"/>
              <a:gd name="T25" fmla="*/ 2147483646 h 3464"/>
              <a:gd name="T26" fmla="*/ 2147483646 w 3366"/>
              <a:gd name="T27" fmla="*/ 2147483646 h 3464"/>
              <a:gd name="T28" fmla="*/ 2147483646 w 3366"/>
              <a:gd name="T29" fmla="*/ 2147483646 h 3464"/>
              <a:gd name="T30" fmla="*/ 2147483646 w 3366"/>
              <a:gd name="T31" fmla="*/ 2147483646 h 3464"/>
              <a:gd name="T32" fmla="*/ 2147483646 w 3366"/>
              <a:gd name="T33" fmla="*/ 2147483646 h 3464"/>
              <a:gd name="T34" fmla="*/ 2147483646 w 3366"/>
              <a:gd name="T35" fmla="*/ 2147483646 h 3464"/>
              <a:gd name="T36" fmla="*/ 0 w 3366"/>
              <a:gd name="T37" fmla="*/ 0 h 3464"/>
              <a:gd name="T38" fmla="*/ 2147483646 w 3366"/>
              <a:gd name="T39" fmla="*/ 2147483646 h 3464"/>
              <a:gd name="T40" fmla="*/ 2147483646 w 3366"/>
              <a:gd name="T41" fmla="*/ 1172110642 h 3464"/>
              <a:gd name="T42" fmla="*/ 2147483646 w 3366"/>
              <a:gd name="T43" fmla="*/ 914227429 h 3464"/>
              <a:gd name="T44" fmla="*/ 2147483646 w 3366"/>
              <a:gd name="T45" fmla="*/ 757938139 h 3464"/>
              <a:gd name="T46" fmla="*/ 2147483646 w 3366"/>
              <a:gd name="T47" fmla="*/ 703242771 h 3464"/>
              <a:gd name="T48" fmla="*/ 2147483646 w 3366"/>
              <a:gd name="T49" fmla="*/ 781407161 h 3464"/>
              <a:gd name="T50" fmla="*/ 2147483646 w 3366"/>
              <a:gd name="T51" fmla="*/ 976758901 h 3464"/>
              <a:gd name="T52" fmla="*/ 2147483646 w 3366"/>
              <a:gd name="T53" fmla="*/ 2147483646 h 3464"/>
              <a:gd name="T54" fmla="*/ 2147483646 w 3366"/>
              <a:gd name="T55" fmla="*/ 2147483646 h 3464"/>
              <a:gd name="T56" fmla="*/ 2147483646 w 3366"/>
              <a:gd name="T57" fmla="*/ 2147483646 h 3464"/>
              <a:gd name="T58" fmla="*/ 2147483646 w 3366"/>
              <a:gd name="T59" fmla="*/ 2147483646 h 3464"/>
              <a:gd name="T60" fmla="*/ 2147483646 w 3366"/>
              <a:gd name="T61" fmla="*/ 2147483646 h 3464"/>
              <a:gd name="T62" fmla="*/ 2147483646 w 3366"/>
              <a:gd name="T63" fmla="*/ 2147483646 h 3464"/>
              <a:gd name="T64" fmla="*/ 0 w 3366"/>
              <a:gd name="T65" fmla="*/ 2147483646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EF53538-1B82-46EB-9FDA-EA21D109173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5186" y="2286655"/>
            <a:ext cx="535053" cy="6928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xmlns="" id="{97ADFB26-1508-4F10-8512-6110719C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xmlns="" id="{95126F5F-82E2-4242-82A6-4EAEF1BF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1F54A226-CB56-4CD5-BF02-E1959062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xmlns="" id="{8E79CD9A-ACD4-4672-8A23-AB048F18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6A01DE18-67B8-47C2-988E-9B7E937D9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DFEDC6E1-704E-4CAE-A616-4526336AF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pic>
        <p:nvPicPr>
          <p:cNvPr id="406549" name="صورة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8636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" name="مستطيل 230">
            <a:extLst>
              <a:ext uri="{FF2B5EF4-FFF2-40B4-BE49-F238E27FC236}">
                <a16:creationId xmlns:a16="http://schemas.microsoft.com/office/drawing/2014/main" xmlns="" id="{03572EDA-CCF6-4F7A-94AB-F3BBF949A279}"/>
              </a:ext>
            </a:extLst>
          </p:cNvPr>
          <p:cNvSpPr/>
          <p:nvPr/>
        </p:nvSpPr>
        <p:spPr>
          <a:xfrm>
            <a:off x="7824788" y="6381750"/>
            <a:ext cx="1248966" cy="34290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AE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E940E060-574A-41BF-8B31-B4A770CDEB05}"/>
              </a:ext>
            </a:extLst>
          </p:cNvPr>
          <p:cNvSpPr/>
          <p:nvPr/>
        </p:nvSpPr>
        <p:spPr>
          <a:xfrm>
            <a:off x="283369" y="4572001"/>
            <a:ext cx="3253979" cy="180022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dirty="0">
                <a:solidFill>
                  <a:prstClr val="black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المعلومات لا قيمة لها مالم تطبق</a:t>
            </a:r>
            <a:endParaRPr lang="en-US" sz="4000" dirty="0">
              <a:solidFill>
                <a:prstClr val="black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88D3D140-AF50-4319-AB91-7135250AE5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2" b="7812"/>
          <a:stretch>
            <a:fillRect/>
          </a:stretch>
        </p:blipFill>
        <p:spPr>
          <a:xfrm>
            <a:off x="0" y="-1588"/>
            <a:ext cx="9144000" cy="6858001"/>
          </a:xfrm>
        </p:spPr>
      </p:pic>
      <p:pic>
        <p:nvPicPr>
          <p:cNvPr id="409603" name="صورة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469" y="5408613"/>
            <a:ext cx="2364581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مربع نص 3"/>
          <p:cNvSpPr txBox="1">
            <a:spLocks noChangeArrowheads="1"/>
          </p:cNvSpPr>
          <p:nvPr/>
        </p:nvSpPr>
        <p:spPr bwMode="auto">
          <a:xfrm>
            <a:off x="4832747" y="5616575"/>
            <a:ext cx="39183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5400" b="1"/>
              <a:t>كيف تزيل أسباب القلق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9A82314A-C555-4284-866E-92E9DCEF91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2" r="1258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مربع نص 3"/>
          <p:cNvSpPr txBox="1">
            <a:spLocks noChangeArrowheads="1"/>
          </p:cNvSpPr>
          <p:nvPr/>
        </p:nvSpPr>
        <p:spPr bwMode="auto">
          <a:xfrm>
            <a:off x="3071813" y="4279901"/>
            <a:ext cx="567928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000" b="1"/>
              <a:t>خطوات التخلص من القلق  </a:t>
            </a:r>
          </a:p>
          <a:p>
            <a:pPr algn="r" rtl="1" eaLnBrk="1" hangingPunct="1"/>
            <a:r>
              <a:rPr lang="ar-SA" sz="3600" b="1"/>
              <a:t>الخطوة الأولي </a:t>
            </a:r>
          </a:p>
          <a:p>
            <a:pPr algn="justLow" rtl="1" eaLnBrk="1" hangingPunct="1"/>
            <a:r>
              <a:rPr lang="ar-SA" sz="3200"/>
              <a:t>تفرض علينا التأمل الهادئ فيما حولنا لتجميع الحقائق الواضحة ، وإرساء سلوكنا علي قواعدها.</a:t>
            </a:r>
          </a:p>
        </p:txBody>
      </p:sp>
      <p:pic>
        <p:nvPicPr>
          <p:cNvPr id="5" name="عنصر نائب للصورة 4">
            <a:extLst>
              <a:ext uri="{FF2B5EF4-FFF2-40B4-BE49-F238E27FC236}">
                <a16:creationId xmlns:a16="http://schemas.microsoft.com/office/drawing/2014/main" xmlns="" id="{CDE662FE-BD68-474A-9539-8B06FDE039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2" r="12582"/>
          <a:stretch>
            <a:fillRect/>
          </a:stretch>
        </p:blipFill>
        <p:spPr>
          <a:xfrm>
            <a:off x="0" y="1"/>
            <a:ext cx="4786884" cy="56887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مربع نص 3"/>
          <p:cNvSpPr txBox="1">
            <a:spLocks noChangeArrowheads="1"/>
          </p:cNvSpPr>
          <p:nvPr/>
        </p:nvSpPr>
        <p:spPr bwMode="auto">
          <a:xfrm>
            <a:off x="3454004" y="4243388"/>
            <a:ext cx="530423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/>
            <a:r>
              <a:rPr lang="ar-SA" sz="4400" b="1"/>
              <a:t>الخطوة الثانية </a:t>
            </a:r>
          </a:p>
          <a:p>
            <a:pPr algn="justLow" rtl="1" eaLnBrk="1" hangingPunct="1"/>
            <a:r>
              <a:rPr lang="ar-SA" sz="3200"/>
              <a:t>جمع الحقائق استشعار السكينة التامة في تلقيها وضبط النفس أمام ما يظهر محيرا أو مروعا منها، فان الفرق من الأحداث ينتهي حيثما بالغرق في لجتها. </a:t>
            </a:r>
          </a:p>
        </p:txBody>
      </p:sp>
      <p:pic>
        <p:nvPicPr>
          <p:cNvPr id="3" name="عنصر نائب للصورة 4">
            <a:extLst>
              <a:ext uri="{FF2B5EF4-FFF2-40B4-BE49-F238E27FC236}">
                <a16:creationId xmlns:a16="http://schemas.microsoft.com/office/drawing/2014/main" xmlns="" id="{CC112D0C-716F-456E-8A8A-BC452EBBD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2" r="12582"/>
          <a:stretch>
            <a:fillRect/>
          </a:stretch>
        </p:blipFill>
        <p:spPr bwMode="auto">
          <a:xfrm>
            <a:off x="0" y="1"/>
            <a:ext cx="4832094" cy="5742432"/>
          </a:xfrm>
          <a:custGeom>
            <a:avLst/>
            <a:gdLst>
              <a:gd name="connsiteX0" fmla="*/ 2419680 w 6717218"/>
              <a:gd name="connsiteY0" fmla="*/ 5834065 h 5987027"/>
              <a:gd name="connsiteX1" fmla="*/ 2418750 w 6717218"/>
              <a:gd name="connsiteY1" fmla="*/ 5842263 h 5987027"/>
              <a:gd name="connsiteX2" fmla="*/ 2419680 w 6717218"/>
              <a:gd name="connsiteY2" fmla="*/ 5834065 h 5987027"/>
              <a:gd name="connsiteX3" fmla="*/ 2389287 w 6717218"/>
              <a:gd name="connsiteY3" fmla="*/ 5821494 h 5987027"/>
              <a:gd name="connsiteX4" fmla="*/ 2398780 w 6717218"/>
              <a:gd name="connsiteY4" fmla="*/ 5825987 h 5987027"/>
              <a:gd name="connsiteX5" fmla="*/ 2389287 w 6717218"/>
              <a:gd name="connsiteY5" fmla="*/ 5821494 h 5987027"/>
              <a:gd name="connsiteX6" fmla="*/ 1082298 w 6717218"/>
              <a:gd name="connsiteY6" fmla="*/ 5613842 h 5987027"/>
              <a:gd name="connsiteX7" fmla="*/ 1082807 w 6717218"/>
              <a:gd name="connsiteY7" fmla="*/ 5619031 h 5987027"/>
              <a:gd name="connsiteX8" fmla="*/ 1082298 w 6717218"/>
              <a:gd name="connsiteY8" fmla="*/ 5613842 h 5987027"/>
              <a:gd name="connsiteX9" fmla="*/ 3416122 w 6717218"/>
              <a:gd name="connsiteY9" fmla="*/ 5613840 h 5987027"/>
              <a:gd name="connsiteX10" fmla="*/ 3416631 w 6717218"/>
              <a:gd name="connsiteY10" fmla="*/ 5619029 h 5987027"/>
              <a:gd name="connsiteX11" fmla="*/ 3416122 w 6717218"/>
              <a:gd name="connsiteY11" fmla="*/ 5613840 h 5987027"/>
              <a:gd name="connsiteX12" fmla="*/ 1110281 w 6717218"/>
              <a:gd name="connsiteY12" fmla="*/ 5610674 h 5987027"/>
              <a:gd name="connsiteX13" fmla="*/ 1111020 w 6717218"/>
              <a:gd name="connsiteY13" fmla="*/ 5615904 h 5987027"/>
              <a:gd name="connsiteX14" fmla="*/ 1110281 w 6717218"/>
              <a:gd name="connsiteY14" fmla="*/ 5610674 h 5987027"/>
              <a:gd name="connsiteX15" fmla="*/ 3444105 w 6717218"/>
              <a:gd name="connsiteY15" fmla="*/ 5610673 h 5987027"/>
              <a:gd name="connsiteX16" fmla="*/ 3444844 w 6717218"/>
              <a:gd name="connsiteY16" fmla="*/ 5615903 h 5987027"/>
              <a:gd name="connsiteX17" fmla="*/ 3444105 w 6717218"/>
              <a:gd name="connsiteY17" fmla="*/ 5610673 h 5987027"/>
              <a:gd name="connsiteX18" fmla="*/ 1097854 w 6717218"/>
              <a:gd name="connsiteY18" fmla="*/ 5601860 h 5987027"/>
              <a:gd name="connsiteX19" fmla="*/ 1110281 w 6717218"/>
              <a:gd name="connsiteY19" fmla="*/ 5610674 h 5987027"/>
              <a:gd name="connsiteX20" fmla="*/ 1099905 w 6717218"/>
              <a:gd name="connsiteY20" fmla="*/ 5604345 h 5987027"/>
              <a:gd name="connsiteX21" fmla="*/ 3431679 w 6717218"/>
              <a:gd name="connsiteY21" fmla="*/ 5601859 h 5987027"/>
              <a:gd name="connsiteX22" fmla="*/ 3444105 w 6717218"/>
              <a:gd name="connsiteY22" fmla="*/ 5610673 h 5987027"/>
              <a:gd name="connsiteX23" fmla="*/ 3433728 w 6717218"/>
              <a:gd name="connsiteY23" fmla="*/ 5604343 h 5987027"/>
              <a:gd name="connsiteX24" fmla="*/ 970661 w 6717218"/>
              <a:gd name="connsiteY24" fmla="*/ 5560746 h 5987027"/>
              <a:gd name="connsiteX25" fmla="*/ 980299 w 6717218"/>
              <a:gd name="connsiteY25" fmla="*/ 5566459 h 5987027"/>
              <a:gd name="connsiteX26" fmla="*/ 972575 w 6717218"/>
              <a:gd name="connsiteY26" fmla="*/ 5564605 h 5987027"/>
              <a:gd name="connsiteX27" fmla="*/ 970661 w 6717218"/>
              <a:gd name="connsiteY27" fmla="*/ 5560746 h 5987027"/>
              <a:gd name="connsiteX28" fmla="*/ 3304485 w 6717218"/>
              <a:gd name="connsiteY28" fmla="*/ 5560744 h 5987027"/>
              <a:gd name="connsiteX29" fmla="*/ 3314123 w 6717218"/>
              <a:gd name="connsiteY29" fmla="*/ 5566459 h 5987027"/>
              <a:gd name="connsiteX30" fmla="*/ 3306399 w 6717218"/>
              <a:gd name="connsiteY30" fmla="*/ 5564605 h 5987027"/>
              <a:gd name="connsiteX31" fmla="*/ 3304485 w 6717218"/>
              <a:gd name="connsiteY31" fmla="*/ 5560744 h 5987027"/>
              <a:gd name="connsiteX32" fmla="*/ 961024 w 6717218"/>
              <a:gd name="connsiteY32" fmla="*/ 5555030 h 5987027"/>
              <a:gd name="connsiteX33" fmla="*/ 970661 w 6717218"/>
              <a:gd name="connsiteY33" fmla="*/ 5560746 h 5987027"/>
              <a:gd name="connsiteX34" fmla="*/ 962937 w 6717218"/>
              <a:gd name="connsiteY34" fmla="*/ 5558890 h 5987027"/>
              <a:gd name="connsiteX35" fmla="*/ 961024 w 6717218"/>
              <a:gd name="connsiteY35" fmla="*/ 5555030 h 5987027"/>
              <a:gd name="connsiteX36" fmla="*/ 3294849 w 6717218"/>
              <a:gd name="connsiteY36" fmla="*/ 5555029 h 5987027"/>
              <a:gd name="connsiteX37" fmla="*/ 3304485 w 6717218"/>
              <a:gd name="connsiteY37" fmla="*/ 5560744 h 5987027"/>
              <a:gd name="connsiteX38" fmla="*/ 3296761 w 6717218"/>
              <a:gd name="connsiteY38" fmla="*/ 5558890 h 5987027"/>
              <a:gd name="connsiteX39" fmla="*/ 3294849 w 6717218"/>
              <a:gd name="connsiteY39" fmla="*/ 5555029 h 5987027"/>
              <a:gd name="connsiteX40" fmla="*/ 2185008 w 6717218"/>
              <a:gd name="connsiteY40" fmla="*/ 5554238 h 5987027"/>
              <a:gd name="connsiteX41" fmla="*/ 2184784 w 6717218"/>
              <a:gd name="connsiteY41" fmla="*/ 5555034 h 5987027"/>
              <a:gd name="connsiteX42" fmla="*/ 2196395 w 6717218"/>
              <a:gd name="connsiteY42" fmla="*/ 5568648 h 5987027"/>
              <a:gd name="connsiteX43" fmla="*/ 2195639 w 6717218"/>
              <a:gd name="connsiteY43" fmla="*/ 5567421 h 5987027"/>
              <a:gd name="connsiteX44" fmla="*/ 2185008 w 6717218"/>
              <a:gd name="connsiteY44" fmla="*/ 5554238 h 5987027"/>
              <a:gd name="connsiteX45" fmla="*/ 2386512 w 6717218"/>
              <a:gd name="connsiteY45" fmla="*/ 5538029 h 5987027"/>
              <a:gd name="connsiteX46" fmla="*/ 2414670 w 6717218"/>
              <a:gd name="connsiteY46" fmla="*/ 5561708 h 5987027"/>
              <a:gd name="connsiteX47" fmla="*/ 2415745 w 6717218"/>
              <a:gd name="connsiteY47" fmla="*/ 5572023 h 5987027"/>
              <a:gd name="connsiteX48" fmla="*/ 2406219 w 6717218"/>
              <a:gd name="connsiteY48" fmla="*/ 5566557 h 5987027"/>
              <a:gd name="connsiteX49" fmla="*/ 2386512 w 6717218"/>
              <a:gd name="connsiteY49" fmla="*/ 5538029 h 5987027"/>
              <a:gd name="connsiteX50" fmla="*/ 936573 w 6717218"/>
              <a:gd name="connsiteY50" fmla="*/ 5537996 h 5987027"/>
              <a:gd name="connsiteX51" fmla="*/ 961024 w 6717218"/>
              <a:gd name="connsiteY51" fmla="*/ 5555030 h 5987027"/>
              <a:gd name="connsiteX52" fmla="*/ 945851 w 6717218"/>
              <a:gd name="connsiteY52" fmla="*/ 5547761 h 5987027"/>
              <a:gd name="connsiteX53" fmla="*/ 936573 w 6717218"/>
              <a:gd name="connsiteY53" fmla="*/ 5537996 h 5987027"/>
              <a:gd name="connsiteX54" fmla="*/ 3270396 w 6717218"/>
              <a:gd name="connsiteY54" fmla="*/ 5537994 h 5987027"/>
              <a:gd name="connsiteX55" fmla="*/ 3294849 w 6717218"/>
              <a:gd name="connsiteY55" fmla="*/ 5555029 h 5987027"/>
              <a:gd name="connsiteX56" fmla="*/ 3279675 w 6717218"/>
              <a:gd name="connsiteY56" fmla="*/ 5547761 h 5987027"/>
              <a:gd name="connsiteX57" fmla="*/ 3270396 w 6717218"/>
              <a:gd name="connsiteY57" fmla="*/ 5537994 h 5987027"/>
              <a:gd name="connsiteX58" fmla="*/ 1 w 6717218"/>
              <a:gd name="connsiteY58" fmla="*/ 5473692 h 5987027"/>
              <a:gd name="connsiteX59" fmla="*/ 29444 w 6717218"/>
              <a:gd name="connsiteY59" fmla="*/ 5530611 h 5987027"/>
              <a:gd name="connsiteX60" fmla="*/ 35841 w 6717218"/>
              <a:gd name="connsiteY60" fmla="*/ 5543175 h 5987027"/>
              <a:gd name="connsiteX61" fmla="*/ 23320 w 6717218"/>
              <a:gd name="connsiteY61" fmla="*/ 5534584 h 5987027"/>
              <a:gd name="connsiteX62" fmla="*/ 18715 w 6717218"/>
              <a:gd name="connsiteY62" fmla="*/ 5532005 h 5987027"/>
              <a:gd name="connsiteX63" fmla="*/ 1 w 6717218"/>
              <a:gd name="connsiteY63" fmla="*/ 5497997 h 5987027"/>
              <a:gd name="connsiteX64" fmla="*/ 2643800 w 6717218"/>
              <a:gd name="connsiteY64" fmla="*/ 5471879 h 5987027"/>
              <a:gd name="connsiteX65" fmla="*/ 2655010 w 6717218"/>
              <a:gd name="connsiteY65" fmla="*/ 5477518 h 5987027"/>
              <a:gd name="connsiteX66" fmla="*/ 2680822 w 6717218"/>
              <a:gd name="connsiteY66" fmla="*/ 5488493 h 5987027"/>
              <a:gd name="connsiteX67" fmla="*/ 2719197 w 6717218"/>
              <a:gd name="connsiteY67" fmla="*/ 5528648 h 5987027"/>
              <a:gd name="connsiteX68" fmla="*/ 2757421 w 6717218"/>
              <a:gd name="connsiteY68" fmla="*/ 5572050 h 5987027"/>
              <a:gd name="connsiteX69" fmla="*/ 2741615 w 6717218"/>
              <a:gd name="connsiteY69" fmla="*/ 5564393 h 5987027"/>
              <a:gd name="connsiteX70" fmla="*/ 2728783 w 6717218"/>
              <a:gd name="connsiteY70" fmla="*/ 5557139 h 5987027"/>
              <a:gd name="connsiteX71" fmla="*/ 2075236 w 6717218"/>
              <a:gd name="connsiteY71" fmla="*/ 5444854 h 5987027"/>
              <a:gd name="connsiteX72" fmla="*/ 2080051 w 6717218"/>
              <a:gd name="connsiteY72" fmla="*/ 5449687 h 5987027"/>
              <a:gd name="connsiteX73" fmla="*/ 2123537 w 6717218"/>
              <a:gd name="connsiteY73" fmla="*/ 5478144 h 5987027"/>
              <a:gd name="connsiteX74" fmla="*/ 2110590 w 6717218"/>
              <a:gd name="connsiteY74" fmla="*/ 5463631 h 5987027"/>
              <a:gd name="connsiteX75" fmla="*/ 129060 w 6717218"/>
              <a:gd name="connsiteY75" fmla="*/ 5433541 h 5987027"/>
              <a:gd name="connsiteX76" fmla="*/ 127087 w 6717218"/>
              <a:gd name="connsiteY76" fmla="*/ 5439428 h 5987027"/>
              <a:gd name="connsiteX77" fmla="*/ 129060 w 6717218"/>
              <a:gd name="connsiteY77" fmla="*/ 5433541 h 5987027"/>
              <a:gd name="connsiteX78" fmla="*/ 2462885 w 6717218"/>
              <a:gd name="connsiteY78" fmla="*/ 5433540 h 5987027"/>
              <a:gd name="connsiteX79" fmla="*/ 2460910 w 6717218"/>
              <a:gd name="connsiteY79" fmla="*/ 5439427 h 5987027"/>
              <a:gd name="connsiteX80" fmla="*/ 2462885 w 6717218"/>
              <a:gd name="connsiteY80" fmla="*/ 5433540 h 5987027"/>
              <a:gd name="connsiteX81" fmla="*/ 111593 w 6717218"/>
              <a:gd name="connsiteY81" fmla="*/ 5420836 h 5987027"/>
              <a:gd name="connsiteX82" fmla="*/ 116953 w 6717218"/>
              <a:gd name="connsiteY82" fmla="*/ 5425218 h 5987027"/>
              <a:gd name="connsiteX83" fmla="*/ 111593 w 6717218"/>
              <a:gd name="connsiteY83" fmla="*/ 5420836 h 5987027"/>
              <a:gd name="connsiteX84" fmla="*/ 2445416 w 6717218"/>
              <a:gd name="connsiteY84" fmla="*/ 5420834 h 5987027"/>
              <a:gd name="connsiteX85" fmla="*/ 2450778 w 6717218"/>
              <a:gd name="connsiteY85" fmla="*/ 5425217 h 5987027"/>
              <a:gd name="connsiteX86" fmla="*/ 2445416 w 6717218"/>
              <a:gd name="connsiteY86" fmla="*/ 5420834 h 5987027"/>
              <a:gd name="connsiteX87" fmla="*/ 3097540 w 6717218"/>
              <a:gd name="connsiteY87" fmla="*/ 5412406 h 5987027"/>
              <a:gd name="connsiteX88" fmla="*/ 3095217 w 6717218"/>
              <a:gd name="connsiteY88" fmla="*/ 5413889 h 5987027"/>
              <a:gd name="connsiteX89" fmla="*/ 3109069 w 6717218"/>
              <a:gd name="connsiteY89" fmla="*/ 5426511 h 5987027"/>
              <a:gd name="connsiteX90" fmla="*/ 3097540 w 6717218"/>
              <a:gd name="connsiteY90" fmla="*/ 5412406 h 5987027"/>
              <a:gd name="connsiteX91" fmla="*/ 763715 w 6717218"/>
              <a:gd name="connsiteY91" fmla="*/ 5412406 h 5987027"/>
              <a:gd name="connsiteX92" fmla="*/ 761393 w 6717218"/>
              <a:gd name="connsiteY92" fmla="*/ 5413891 h 5987027"/>
              <a:gd name="connsiteX93" fmla="*/ 775246 w 6717218"/>
              <a:gd name="connsiteY93" fmla="*/ 5426513 h 5987027"/>
              <a:gd name="connsiteX94" fmla="*/ 763715 w 6717218"/>
              <a:gd name="connsiteY94" fmla="*/ 5412406 h 5987027"/>
              <a:gd name="connsiteX95" fmla="*/ 2128419 w 6717218"/>
              <a:gd name="connsiteY95" fmla="*/ 5409057 h 5987027"/>
              <a:gd name="connsiteX96" fmla="*/ 2137913 w 6717218"/>
              <a:gd name="connsiteY96" fmla="*/ 5413551 h 5987027"/>
              <a:gd name="connsiteX97" fmla="*/ 2128419 w 6717218"/>
              <a:gd name="connsiteY97" fmla="*/ 5409057 h 5987027"/>
              <a:gd name="connsiteX98" fmla="*/ 2778106 w 6717218"/>
              <a:gd name="connsiteY98" fmla="*/ 5397032 h 5987027"/>
              <a:gd name="connsiteX99" fmla="*/ 2779103 w 6717218"/>
              <a:gd name="connsiteY99" fmla="*/ 5403970 h 5987027"/>
              <a:gd name="connsiteX100" fmla="*/ 2778106 w 6717218"/>
              <a:gd name="connsiteY100" fmla="*/ 5397032 h 5987027"/>
              <a:gd name="connsiteX101" fmla="*/ 2820766 w 6717218"/>
              <a:gd name="connsiteY101" fmla="*/ 5393562 h 5987027"/>
              <a:gd name="connsiteX102" fmla="*/ 2822114 w 6717218"/>
              <a:gd name="connsiteY102" fmla="*/ 5400560 h 5987027"/>
              <a:gd name="connsiteX103" fmla="*/ 2820766 w 6717218"/>
              <a:gd name="connsiteY103" fmla="*/ 5393562 h 5987027"/>
              <a:gd name="connsiteX104" fmla="*/ 917295 w 6717218"/>
              <a:gd name="connsiteY104" fmla="*/ 5388887 h 5987027"/>
              <a:gd name="connsiteX105" fmla="*/ 929394 w 6717218"/>
              <a:gd name="connsiteY105" fmla="*/ 5399733 h 5987027"/>
              <a:gd name="connsiteX106" fmla="*/ 921113 w 6717218"/>
              <a:gd name="connsiteY106" fmla="*/ 5397293 h 5987027"/>
              <a:gd name="connsiteX107" fmla="*/ 914278 w 6717218"/>
              <a:gd name="connsiteY107" fmla="*/ 5390290 h 5987027"/>
              <a:gd name="connsiteX108" fmla="*/ 917295 w 6717218"/>
              <a:gd name="connsiteY108" fmla="*/ 5388887 h 5987027"/>
              <a:gd name="connsiteX109" fmla="*/ 3251119 w 6717218"/>
              <a:gd name="connsiteY109" fmla="*/ 5388885 h 5987027"/>
              <a:gd name="connsiteX110" fmla="*/ 3263219 w 6717218"/>
              <a:gd name="connsiteY110" fmla="*/ 5399732 h 5987027"/>
              <a:gd name="connsiteX111" fmla="*/ 3254937 w 6717218"/>
              <a:gd name="connsiteY111" fmla="*/ 5397292 h 5987027"/>
              <a:gd name="connsiteX112" fmla="*/ 3248102 w 6717218"/>
              <a:gd name="connsiteY112" fmla="*/ 5390288 h 5987027"/>
              <a:gd name="connsiteX113" fmla="*/ 3251119 w 6717218"/>
              <a:gd name="connsiteY113" fmla="*/ 5388885 h 5987027"/>
              <a:gd name="connsiteX114" fmla="*/ 34722 w 6717218"/>
              <a:gd name="connsiteY114" fmla="*/ 5388861 h 5987027"/>
              <a:gd name="connsiteX115" fmla="*/ 41165 w 6717218"/>
              <a:gd name="connsiteY115" fmla="*/ 5400795 h 5987027"/>
              <a:gd name="connsiteX116" fmla="*/ 37058 w 6717218"/>
              <a:gd name="connsiteY116" fmla="*/ 5395500 h 5987027"/>
              <a:gd name="connsiteX117" fmla="*/ 35921 w 6717218"/>
              <a:gd name="connsiteY117" fmla="*/ 5392620 h 5987027"/>
              <a:gd name="connsiteX118" fmla="*/ 34722 w 6717218"/>
              <a:gd name="connsiteY118" fmla="*/ 5388861 h 5987027"/>
              <a:gd name="connsiteX119" fmla="*/ 2368547 w 6717218"/>
              <a:gd name="connsiteY119" fmla="*/ 5388860 h 5987027"/>
              <a:gd name="connsiteX120" fmla="*/ 2374989 w 6717218"/>
              <a:gd name="connsiteY120" fmla="*/ 5400793 h 5987027"/>
              <a:gd name="connsiteX121" fmla="*/ 2370882 w 6717218"/>
              <a:gd name="connsiteY121" fmla="*/ 5395499 h 5987027"/>
              <a:gd name="connsiteX122" fmla="*/ 2369746 w 6717218"/>
              <a:gd name="connsiteY122" fmla="*/ 5392617 h 5987027"/>
              <a:gd name="connsiteX123" fmla="*/ 2368547 w 6717218"/>
              <a:gd name="connsiteY123" fmla="*/ 5388860 h 5987027"/>
              <a:gd name="connsiteX124" fmla="*/ 2801391 w 6717218"/>
              <a:gd name="connsiteY124" fmla="*/ 5381463 h 5987027"/>
              <a:gd name="connsiteX125" fmla="*/ 2820766 w 6717218"/>
              <a:gd name="connsiteY125" fmla="*/ 5393562 h 5987027"/>
              <a:gd name="connsiteX126" fmla="*/ 2804630 w 6717218"/>
              <a:gd name="connsiteY126" fmla="*/ 5384834 h 5987027"/>
              <a:gd name="connsiteX127" fmla="*/ 1294438 w 6717218"/>
              <a:gd name="connsiteY127" fmla="*/ 5374705 h 5987027"/>
              <a:gd name="connsiteX128" fmla="*/ 1293660 w 6717218"/>
              <a:gd name="connsiteY128" fmla="*/ 5380867 h 5987027"/>
              <a:gd name="connsiteX129" fmla="*/ 1294438 w 6717218"/>
              <a:gd name="connsiteY129" fmla="*/ 5374705 h 5987027"/>
              <a:gd name="connsiteX130" fmla="*/ 3628261 w 6717218"/>
              <a:gd name="connsiteY130" fmla="*/ 5374705 h 5987027"/>
              <a:gd name="connsiteX131" fmla="*/ 3627485 w 6717218"/>
              <a:gd name="connsiteY131" fmla="*/ 5380865 h 5987027"/>
              <a:gd name="connsiteX132" fmla="*/ 3628261 w 6717218"/>
              <a:gd name="connsiteY132" fmla="*/ 5374705 h 5987027"/>
              <a:gd name="connsiteX133" fmla="*/ 1274813 w 6717218"/>
              <a:gd name="connsiteY133" fmla="*/ 5365684 h 5987027"/>
              <a:gd name="connsiteX134" fmla="*/ 1280932 w 6717218"/>
              <a:gd name="connsiteY134" fmla="*/ 5368927 h 5987027"/>
              <a:gd name="connsiteX135" fmla="*/ 1274813 w 6717218"/>
              <a:gd name="connsiteY135" fmla="*/ 5365684 h 5987027"/>
              <a:gd name="connsiteX136" fmla="*/ 3608636 w 6717218"/>
              <a:gd name="connsiteY136" fmla="*/ 5365683 h 5987027"/>
              <a:gd name="connsiteX137" fmla="*/ 3614756 w 6717218"/>
              <a:gd name="connsiteY137" fmla="*/ 5368926 h 5987027"/>
              <a:gd name="connsiteX138" fmla="*/ 3608636 w 6717218"/>
              <a:gd name="connsiteY138" fmla="*/ 5365683 h 5987027"/>
              <a:gd name="connsiteX139" fmla="*/ 4172095 w 6717218"/>
              <a:gd name="connsiteY139" fmla="*/ 5355782 h 5987027"/>
              <a:gd name="connsiteX140" fmla="*/ 4192010 w 6717218"/>
              <a:gd name="connsiteY140" fmla="*/ 5375452 h 5987027"/>
              <a:gd name="connsiteX141" fmla="*/ 4238933 w 6717218"/>
              <a:gd name="connsiteY141" fmla="*/ 5425557 h 5987027"/>
              <a:gd name="connsiteX142" fmla="*/ 4319230 w 6717218"/>
              <a:gd name="connsiteY142" fmla="*/ 5522639 h 5987027"/>
              <a:gd name="connsiteX143" fmla="*/ 4318594 w 6717218"/>
              <a:gd name="connsiteY143" fmla="*/ 5536043 h 5987027"/>
              <a:gd name="connsiteX144" fmla="*/ 4307174 w 6717218"/>
              <a:gd name="connsiteY144" fmla="*/ 5520599 h 5987027"/>
              <a:gd name="connsiteX145" fmla="*/ 4173571 w 6717218"/>
              <a:gd name="connsiteY145" fmla="*/ 5362416 h 5987027"/>
              <a:gd name="connsiteX146" fmla="*/ 812476 w 6717218"/>
              <a:gd name="connsiteY146" fmla="*/ 5354442 h 5987027"/>
              <a:gd name="connsiteX147" fmla="*/ 827949 w 6717218"/>
              <a:gd name="connsiteY147" fmla="*/ 5365208 h 5987027"/>
              <a:gd name="connsiteX148" fmla="*/ 818529 w 6717218"/>
              <a:gd name="connsiteY148" fmla="*/ 5361042 h 5987027"/>
              <a:gd name="connsiteX149" fmla="*/ 812476 w 6717218"/>
              <a:gd name="connsiteY149" fmla="*/ 5354442 h 5987027"/>
              <a:gd name="connsiteX150" fmla="*/ 3146299 w 6717218"/>
              <a:gd name="connsiteY150" fmla="*/ 5354441 h 5987027"/>
              <a:gd name="connsiteX151" fmla="*/ 3161773 w 6717218"/>
              <a:gd name="connsiteY151" fmla="*/ 5365206 h 5987027"/>
              <a:gd name="connsiteX152" fmla="*/ 3152353 w 6717218"/>
              <a:gd name="connsiteY152" fmla="*/ 5361040 h 5987027"/>
              <a:gd name="connsiteX153" fmla="*/ 3146299 w 6717218"/>
              <a:gd name="connsiteY153" fmla="*/ 5354441 h 5987027"/>
              <a:gd name="connsiteX154" fmla="*/ 1193158 w 6717218"/>
              <a:gd name="connsiteY154" fmla="*/ 5349450 h 5987027"/>
              <a:gd name="connsiteX155" fmla="*/ 1201820 w 6717218"/>
              <a:gd name="connsiteY155" fmla="*/ 5359884 h 5987027"/>
              <a:gd name="connsiteX156" fmla="*/ 1196754 w 6717218"/>
              <a:gd name="connsiteY156" fmla="*/ 5355501 h 5987027"/>
              <a:gd name="connsiteX157" fmla="*/ 1195070 w 6717218"/>
              <a:gd name="connsiteY157" fmla="*/ 5352898 h 5987027"/>
              <a:gd name="connsiteX158" fmla="*/ 1193158 w 6717218"/>
              <a:gd name="connsiteY158" fmla="*/ 5349450 h 5987027"/>
              <a:gd name="connsiteX159" fmla="*/ 3526980 w 6717218"/>
              <a:gd name="connsiteY159" fmla="*/ 5349448 h 5987027"/>
              <a:gd name="connsiteX160" fmla="*/ 3535644 w 6717218"/>
              <a:gd name="connsiteY160" fmla="*/ 5359883 h 5987027"/>
              <a:gd name="connsiteX161" fmla="*/ 3530576 w 6717218"/>
              <a:gd name="connsiteY161" fmla="*/ 5355499 h 5987027"/>
              <a:gd name="connsiteX162" fmla="*/ 3528893 w 6717218"/>
              <a:gd name="connsiteY162" fmla="*/ 5352898 h 5987027"/>
              <a:gd name="connsiteX163" fmla="*/ 3526980 w 6717218"/>
              <a:gd name="connsiteY163" fmla="*/ 5349448 h 5987027"/>
              <a:gd name="connsiteX164" fmla="*/ 861274 w 6717218"/>
              <a:gd name="connsiteY164" fmla="*/ 5347445 h 5987027"/>
              <a:gd name="connsiteX165" fmla="*/ 864475 w 6717218"/>
              <a:gd name="connsiteY165" fmla="*/ 5354803 h 5987027"/>
              <a:gd name="connsiteX166" fmla="*/ 861274 w 6717218"/>
              <a:gd name="connsiteY166" fmla="*/ 5347445 h 5987027"/>
              <a:gd name="connsiteX167" fmla="*/ 3195098 w 6717218"/>
              <a:gd name="connsiteY167" fmla="*/ 5347442 h 5987027"/>
              <a:gd name="connsiteX168" fmla="*/ 3198299 w 6717218"/>
              <a:gd name="connsiteY168" fmla="*/ 5354800 h 5987027"/>
              <a:gd name="connsiteX169" fmla="*/ 3195098 w 6717218"/>
              <a:gd name="connsiteY169" fmla="*/ 5347442 h 5987027"/>
              <a:gd name="connsiteX170" fmla="*/ 2605150 w 6717218"/>
              <a:gd name="connsiteY170" fmla="*/ 5323161 h 5987027"/>
              <a:gd name="connsiteX171" fmla="*/ 2619234 w 6717218"/>
              <a:gd name="connsiteY171" fmla="*/ 5325548 h 5987027"/>
              <a:gd name="connsiteX172" fmla="*/ 2620127 w 6717218"/>
              <a:gd name="connsiteY172" fmla="*/ 5331046 h 5987027"/>
              <a:gd name="connsiteX173" fmla="*/ 2608238 w 6717218"/>
              <a:gd name="connsiteY173" fmla="*/ 5328364 h 5987027"/>
              <a:gd name="connsiteX174" fmla="*/ 2605150 w 6717218"/>
              <a:gd name="connsiteY174" fmla="*/ 5323161 h 5987027"/>
              <a:gd name="connsiteX175" fmla="*/ 2590171 w 6717218"/>
              <a:gd name="connsiteY175" fmla="*/ 5315276 h 5987027"/>
              <a:gd name="connsiteX176" fmla="*/ 2604257 w 6717218"/>
              <a:gd name="connsiteY176" fmla="*/ 5317661 h 5987027"/>
              <a:gd name="connsiteX177" fmla="*/ 2605150 w 6717218"/>
              <a:gd name="connsiteY177" fmla="*/ 5323161 h 5987027"/>
              <a:gd name="connsiteX178" fmla="*/ 2593261 w 6717218"/>
              <a:gd name="connsiteY178" fmla="*/ 5320480 h 5987027"/>
              <a:gd name="connsiteX179" fmla="*/ 2590171 w 6717218"/>
              <a:gd name="connsiteY179" fmla="*/ 5315276 h 5987027"/>
              <a:gd name="connsiteX180" fmla="*/ 2 w 6717218"/>
              <a:gd name="connsiteY180" fmla="*/ 5297131 h 5987027"/>
              <a:gd name="connsiteX181" fmla="*/ 64 w 6717218"/>
              <a:gd name="connsiteY181" fmla="*/ 5297249 h 5987027"/>
              <a:gd name="connsiteX182" fmla="*/ 35586 w 6717218"/>
              <a:gd name="connsiteY182" fmla="*/ 5364625 h 5987027"/>
              <a:gd name="connsiteX183" fmla="*/ 31462 w 6717218"/>
              <a:gd name="connsiteY183" fmla="*/ 5385949 h 5987027"/>
              <a:gd name="connsiteX184" fmla="*/ 33834 w 6717218"/>
              <a:gd name="connsiteY184" fmla="*/ 5391345 h 5987027"/>
              <a:gd name="connsiteX185" fmla="*/ 37058 w 6717218"/>
              <a:gd name="connsiteY185" fmla="*/ 5395500 h 5987027"/>
              <a:gd name="connsiteX186" fmla="*/ 40025 w 6717218"/>
              <a:gd name="connsiteY186" fmla="*/ 5403019 h 5987027"/>
              <a:gd name="connsiteX187" fmla="*/ 39292 w 6717218"/>
              <a:gd name="connsiteY187" fmla="*/ 5404450 h 5987027"/>
              <a:gd name="connsiteX188" fmla="*/ 41639 w 6717218"/>
              <a:gd name="connsiteY188" fmla="*/ 5407108 h 5987027"/>
              <a:gd name="connsiteX189" fmla="*/ 40025 w 6717218"/>
              <a:gd name="connsiteY189" fmla="*/ 5403019 h 5987027"/>
              <a:gd name="connsiteX190" fmla="*/ 41165 w 6717218"/>
              <a:gd name="connsiteY190" fmla="*/ 5400795 h 5987027"/>
              <a:gd name="connsiteX191" fmla="*/ 46112 w 6717218"/>
              <a:gd name="connsiteY191" fmla="*/ 5428545 h 5987027"/>
              <a:gd name="connsiteX192" fmla="*/ 14876 w 6717218"/>
              <a:gd name="connsiteY192" fmla="*/ 5367311 h 5987027"/>
              <a:gd name="connsiteX193" fmla="*/ 1 w 6717218"/>
              <a:gd name="connsiteY193" fmla="*/ 5343948 h 5987027"/>
              <a:gd name="connsiteX194" fmla="*/ 2552061 w 6717218"/>
              <a:gd name="connsiteY194" fmla="*/ 5291883 h 5987027"/>
              <a:gd name="connsiteX195" fmla="*/ 2590171 w 6717218"/>
              <a:gd name="connsiteY195" fmla="*/ 5315276 h 5987027"/>
              <a:gd name="connsiteX196" fmla="*/ 2566661 w 6717218"/>
              <a:gd name="connsiteY196" fmla="*/ 5305165 h 5987027"/>
              <a:gd name="connsiteX197" fmla="*/ 2552061 w 6717218"/>
              <a:gd name="connsiteY197" fmla="*/ 5291883 h 5987027"/>
              <a:gd name="connsiteX198" fmla="*/ 1737468 w 6717218"/>
              <a:gd name="connsiteY198" fmla="*/ 5238096 h 5987027"/>
              <a:gd name="connsiteX199" fmla="*/ 1730819 w 6717218"/>
              <a:gd name="connsiteY199" fmla="*/ 5238280 h 5987027"/>
              <a:gd name="connsiteX200" fmla="*/ 1732805 w 6717218"/>
              <a:gd name="connsiteY200" fmla="*/ 5238226 h 5987027"/>
              <a:gd name="connsiteX201" fmla="*/ 563268 w 6717218"/>
              <a:gd name="connsiteY201" fmla="*/ 5237302 h 5987027"/>
              <a:gd name="connsiteX202" fmla="*/ 568046 w 6717218"/>
              <a:gd name="connsiteY202" fmla="*/ 5244826 h 5987027"/>
              <a:gd name="connsiteX203" fmla="*/ 572457 w 6717218"/>
              <a:gd name="connsiteY203" fmla="*/ 5250302 h 5987027"/>
              <a:gd name="connsiteX204" fmla="*/ 582609 w 6717218"/>
              <a:gd name="connsiteY204" fmla="*/ 5257405 h 5987027"/>
              <a:gd name="connsiteX205" fmla="*/ 615067 w 6717218"/>
              <a:gd name="connsiteY205" fmla="*/ 5281726 h 5987027"/>
              <a:gd name="connsiteX206" fmla="*/ 611125 w 6717218"/>
              <a:gd name="connsiteY206" fmla="*/ 5285067 h 5987027"/>
              <a:gd name="connsiteX207" fmla="*/ 656630 w 6717218"/>
              <a:gd name="connsiteY207" fmla="*/ 5322574 h 5987027"/>
              <a:gd name="connsiteX208" fmla="*/ 588265 w 6717218"/>
              <a:gd name="connsiteY208" fmla="*/ 5266179 h 5987027"/>
              <a:gd name="connsiteX209" fmla="*/ 578191 w 6717218"/>
              <a:gd name="connsiteY209" fmla="*/ 5257421 h 5987027"/>
              <a:gd name="connsiteX210" fmla="*/ 629184 w 6717218"/>
              <a:gd name="connsiteY210" fmla="*/ 5320718 h 5987027"/>
              <a:gd name="connsiteX211" fmla="*/ 631554 w 6717218"/>
              <a:gd name="connsiteY211" fmla="*/ 5325758 h 5987027"/>
              <a:gd name="connsiteX212" fmla="*/ 640999 w 6717218"/>
              <a:gd name="connsiteY212" fmla="*/ 5331930 h 5987027"/>
              <a:gd name="connsiteX213" fmla="*/ 655947 w 6717218"/>
              <a:gd name="connsiteY213" fmla="*/ 5326484 h 5987027"/>
              <a:gd name="connsiteX214" fmla="*/ 672102 w 6717218"/>
              <a:gd name="connsiteY214" fmla="*/ 5333339 h 5987027"/>
              <a:gd name="connsiteX215" fmla="*/ 615067 w 6717218"/>
              <a:gd name="connsiteY215" fmla="*/ 5281726 h 5987027"/>
              <a:gd name="connsiteX216" fmla="*/ 619236 w 6717218"/>
              <a:gd name="connsiteY216" fmla="*/ 5280064 h 5987027"/>
              <a:gd name="connsiteX217" fmla="*/ 622130 w 6717218"/>
              <a:gd name="connsiteY217" fmla="*/ 5282962 h 5987027"/>
              <a:gd name="connsiteX218" fmla="*/ 620334 w 6717218"/>
              <a:gd name="connsiteY218" fmla="*/ 5279626 h 5987027"/>
              <a:gd name="connsiteX219" fmla="*/ 619236 w 6717218"/>
              <a:gd name="connsiteY219" fmla="*/ 5280064 h 5987027"/>
              <a:gd name="connsiteX220" fmla="*/ 602789 w 6717218"/>
              <a:gd name="connsiteY220" fmla="*/ 5263599 h 5987027"/>
              <a:gd name="connsiteX221" fmla="*/ 567805 w 6717218"/>
              <a:gd name="connsiteY221" fmla="*/ 5240021 h 5987027"/>
              <a:gd name="connsiteX222" fmla="*/ 2897092 w 6717218"/>
              <a:gd name="connsiteY222" fmla="*/ 5237299 h 5987027"/>
              <a:gd name="connsiteX223" fmla="*/ 2901869 w 6717218"/>
              <a:gd name="connsiteY223" fmla="*/ 5244824 h 5987027"/>
              <a:gd name="connsiteX224" fmla="*/ 2906281 w 6717218"/>
              <a:gd name="connsiteY224" fmla="*/ 5250300 h 5987027"/>
              <a:gd name="connsiteX225" fmla="*/ 2916431 w 6717218"/>
              <a:gd name="connsiteY225" fmla="*/ 5257403 h 5987027"/>
              <a:gd name="connsiteX226" fmla="*/ 2948892 w 6717218"/>
              <a:gd name="connsiteY226" fmla="*/ 5281725 h 5987027"/>
              <a:gd name="connsiteX227" fmla="*/ 2944950 w 6717218"/>
              <a:gd name="connsiteY227" fmla="*/ 5285065 h 5987027"/>
              <a:gd name="connsiteX228" fmla="*/ 2990455 w 6717218"/>
              <a:gd name="connsiteY228" fmla="*/ 5322572 h 5987027"/>
              <a:gd name="connsiteX229" fmla="*/ 2922089 w 6717218"/>
              <a:gd name="connsiteY229" fmla="*/ 5266179 h 5987027"/>
              <a:gd name="connsiteX230" fmla="*/ 2912016 w 6717218"/>
              <a:gd name="connsiteY230" fmla="*/ 5257420 h 5987027"/>
              <a:gd name="connsiteX231" fmla="*/ 2963008 w 6717218"/>
              <a:gd name="connsiteY231" fmla="*/ 5320716 h 5987027"/>
              <a:gd name="connsiteX232" fmla="*/ 2965377 w 6717218"/>
              <a:gd name="connsiteY232" fmla="*/ 5325755 h 5987027"/>
              <a:gd name="connsiteX233" fmla="*/ 2974824 w 6717218"/>
              <a:gd name="connsiteY233" fmla="*/ 5331929 h 5987027"/>
              <a:gd name="connsiteX234" fmla="*/ 2989771 w 6717218"/>
              <a:gd name="connsiteY234" fmla="*/ 5326484 h 5987027"/>
              <a:gd name="connsiteX235" fmla="*/ 3005926 w 6717218"/>
              <a:gd name="connsiteY235" fmla="*/ 5333336 h 5987027"/>
              <a:gd name="connsiteX236" fmla="*/ 2948892 w 6717218"/>
              <a:gd name="connsiteY236" fmla="*/ 5281725 h 5987027"/>
              <a:gd name="connsiteX237" fmla="*/ 2953060 w 6717218"/>
              <a:gd name="connsiteY237" fmla="*/ 5280063 h 5987027"/>
              <a:gd name="connsiteX238" fmla="*/ 2955954 w 6717218"/>
              <a:gd name="connsiteY238" fmla="*/ 5282959 h 5987027"/>
              <a:gd name="connsiteX239" fmla="*/ 2954158 w 6717218"/>
              <a:gd name="connsiteY239" fmla="*/ 5279624 h 5987027"/>
              <a:gd name="connsiteX240" fmla="*/ 2953060 w 6717218"/>
              <a:gd name="connsiteY240" fmla="*/ 5280063 h 5987027"/>
              <a:gd name="connsiteX241" fmla="*/ 2936613 w 6717218"/>
              <a:gd name="connsiteY241" fmla="*/ 5263597 h 5987027"/>
              <a:gd name="connsiteX242" fmla="*/ 2901629 w 6717218"/>
              <a:gd name="connsiteY242" fmla="*/ 5240021 h 5987027"/>
              <a:gd name="connsiteX243" fmla="*/ 157337 w 6717218"/>
              <a:gd name="connsiteY243" fmla="*/ 5213265 h 5987027"/>
              <a:gd name="connsiteX244" fmla="*/ 170466 w 6717218"/>
              <a:gd name="connsiteY244" fmla="*/ 5241499 h 5987027"/>
              <a:gd name="connsiteX245" fmla="*/ 165247 w 6717218"/>
              <a:gd name="connsiteY245" fmla="*/ 5236400 h 5987027"/>
              <a:gd name="connsiteX246" fmla="*/ 157337 w 6717218"/>
              <a:gd name="connsiteY246" fmla="*/ 5213265 h 5987027"/>
              <a:gd name="connsiteX247" fmla="*/ 1995311 w 6717218"/>
              <a:gd name="connsiteY247" fmla="*/ 5207936 h 5987027"/>
              <a:gd name="connsiteX248" fmla="*/ 1995589 w 6717218"/>
              <a:gd name="connsiteY248" fmla="*/ 5210707 h 5987027"/>
              <a:gd name="connsiteX249" fmla="*/ 2009438 w 6717218"/>
              <a:gd name="connsiteY249" fmla="*/ 5233288 h 5987027"/>
              <a:gd name="connsiteX250" fmla="*/ 2027209 w 6717218"/>
              <a:gd name="connsiteY250" fmla="*/ 5251262 h 5987027"/>
              <a:gd name="connsiteX251" fmla="*/ 2036932 w 6717218"/>
              <a:gd name="connsiteY251" fmla="*/ 5261527 h 5987027"/>
              <a:gd name="connsiteX252" fmla="*/ 2033582 w 6717218"/>
              <a:gd name="connsiteY252" fmla="*/ 5255392 h 5987027"/>
              <a:gd name="connsiteX253" fmla="*/ 2022915 w 6717218"/>
              <a:gd name="connsiteY253" fmla="*/ 5237284 h 5987027"/>
              <a:gd name="connsiteX254" fmla="*/ 334152 w 6717218"/>
              <a:gd name="connsiteY254" fmla="*/ 5194659 h 5987027"/>
              <a:gd name="connsiteX255" fmla="*/ 340428 w 6717218"/>
              <a:gd name="connsiteY255" fmla="*/ 5200077 h 5987027"/>
              <a:gd name="connsiteX256" fmla="*/ 355213 w 6717218"/>
              <a:gd name="connsiteY256" fmla="*/ 5211087 h 5987027"/>
              <a:gd name="connsiteX257" fmla="*/ 373197 w 6717218"/>
              <a:gd name="connsiteY257" fmla="*/ 5244885 h 5987027"/>
              <a:gd name="connsiteX258" fmla="*/ 390540 w 6717218"/>
              <a:gd name="connsiteY258" fmla="*/ 5281037 h 5987027"/>
              <a:gd name="connsiteX259" fmla="*/ 381642 w 6717218"/>
              <a:gd name="connsiteY259" fmla="*/ 5273610 h 5987027"/>
              <a:gd name="connsiteX260" fmla="*/ 374594 w 6717218"/>
              <a:gd name="connsiteY260" fmla="*/ 5266823 h 5987027"/>
              <a:gd name="connsiteX261" fmla="*/ 2667975 w 6717218"/>
              <a:gd name="connsiteY261" fmla="*/ 5194657 h 5987027"/>
              <a:gd name="connsiteX262" fmla="*/ 2674252 w 6717218"/>
              <a:gd name="connsiteY262" fmla="*/ 5200076 h 5987027"/>
              <a:gd name="connsiteX263" fmla="*/ 2689037 w 6717218"/>
              <a:gd name="connsiteY263" fmla="*/ 5211084 h 5987027"/>
              <a:gd name="connsiteX264" fmla="*/ 2707020 w 6717218"/>
              <a:gd name="connsiteY264" fmla="*/ 5244883 h 5987027"/>
              <a:gd name="connsiteX265" fmla="*/ 2724363 w 6717218"/>
              <a:gd name="connsiteY265" fmla="*/ 5281035 h 5987027"/>
              <a:gd name="connsiteX266" fmla="*/ 2715466 w 6717218"/>
              <a:gd name="connsiteY266" fmla="*/ 5273610 h 5987027"/>
              <a:gd name="connsiteX267" fmla="*/ 2708417 w 6717218"/>
              <a:gd name="connsiteY267" fmla="*/ 5266821 h 5987027"/>
              <a:gd name="connsiteX268" fmla="*/ 2353550 w 6717218"/>
              <a:gd name="connsiteY268" fmla="*/ 5183990 h 5987027"/>
              <a:gd name="connsiteX269" fmla="*/ 2354548 w 6717218"/>
              <a:gd name="connsiteY269" fmla="*/ 5190928 h 5987027"/>
              <a:gd name="connsiteX270" fmla="*/ 2353550 w 6717218"/>
              <a:gd name="connsiteY270" fmla="*/ 5183990 h 5987027"/>
              <a:gd name="connsiteX271" fmla="*/ 2421730 w 6717218"/>
              <a:gd name="connsiteY271" fmla="*/ 5178599 h 5987027"/>
              <a:gd name="connsiteX272" fmla="*/ 2422202 w 6717218"/>
              <a:gd name="connsiteY272" fmla="*/ 5179520 h 5987027"/>
              <a:gd name="connsiteX273" fmla="*/ 2426738 w 6717218"/>
              <a:gd name="connsiteY273" fmla="*/ 5182433 h 5987027"/>
              <a:gd name="connsiteX274" fmla="*/ 2425494 w 6717218"/>
              <a:gd name="connsiteY274" fmla="*/ 5181237 h 5987027"/>
              <a:gd name="connsiteX275" fmla="*/ 2092282 w 6717218"/>
              <a:gd name="connsiteY275" fmla="*/ 5165706 h 5987027"/>
              <a:gd name="connsiteX276" fmla="*/ 2131689 w 6717218"/>
              <a:gd name="connsiteY276" fmla="*/ 5223380 h 5987027"/>
              <a:gd name="connsiteX277" fmla="*/ 2162275 w 6717218"/>
              <a:gd name="connsiteY277" fmla="*/ 5281227 h 5987027"/>
              <a:gd name="connsiteX278" fmla="*/ 2160693 w 6717218"/>
              <a:gd name="connsiteY278" fmla="*/ 5304626 h 5987027"/>
              <a:gd name="connsiteX279" fmla="*/ 2171450 w 6717218"/>
              <a:gd name="connsiteY279" fmla="*/ 5323174 h 5987027"/>
              <a:gd name="connsiteX280" fmla="*/ 2174360 w 6717218"/>
              <a:gd name="connsiteY280" fmla="*/ 5328878 h 5987027"/>
              <a:gd name="connsiteX281" fmla="*/ 2214173 w 6717218"/>
              <a:gd name="connsiteY281" fmla="*/ 5365452 h 5987027"/>
              <a:gd name="connsiteX282" fmla="*/ 2303317 w 6717218"/>
              <a:gd name="connsiteY282" fmla="*/ 5450591 h 5987027"/>
              <a:gd name="connsiteX283" fmla="*/ 2316236 w 6717218"/>
              <a:gd name="connsiteY283" fmla="*/ 5463021 h 5987027"/>
              <a:gd name="connsiteX284" fmla="*/ 2304954 w 6717218"/>
              <a:gd name="connsiteY284" fmla="*/ 5439477 h 5987027"/>
              <a:gd name="connsiteX285" fmla="*/ 2276628 w 6717218"/>
              <a:gd name="connsiteY285" fmla="*/ 5393477 h 5987027"/>
              <a:gd name="connsiteX286" fmla="*/ 2250138 w 6717218"/>
              <a:gd name="connsiteY286" fmla="*/ 5396516 h 5987027"/>
              <a:gd name="connsiteX287" fmla="*/ 2220676 w 6717218"/>
              <a:gd name="connsiteY287" fmla="*/ 5353663 h 5987027"/>
              <a:gd name="connsiteX288" fmla="*/ 2187702 w 6717218"/>
              <a:gd name="connsiteY288" fmla="*/ 5314854 h 5987027"/>
              <a:gd name="connsiteX289" fmla="*/ 2100440 w 6717218"/>
              <a:gd name="connsiteY289" fmla="*/ 5169435 h 5987027"/>
              <a:gd name="connsiteX290" fmla="*/ 2100362 w 6717218"/>
              <a:gd name="connsiteY290" fmla="*/ 5169228 h 5987027"/>
              <a:gd name="connsiteX291" fmla="*/ 2099669 w 6717218"/>
              <a:gd name="connsiteY291" fmla="*/ 5169734 h 5987027"/>
              <a:gd name="connsiteX292" fmla="*/ 2105419 w 6717218"/>
              <a:gd name="connsiteY292" fmla="*/ 5180245 h 5987027"/>
              <a:gd name="connsiteX293" fmla="*/ 2089915 w 6717218"/>
              <a:gd name="connsiteY293" fmla="*/ 5163085 h 5987027"/>
              <a:gd name="connsiteX294" fmla="*/ 2090175 w 6717218"/>
              <a:gd name="connsiteY294" fmla="*/ 5163573 h 5987027"/>
              <a:gd name="connsiteX295" fmla="*/ 2090651 w 6717218"/>
              <a:gd name="connsiteY295" fmla="*/ 5164341 h 5987027"/>
              <a:gd name="connsiteX296" fmla="*/ 2090029 w 6717218"/>
              <a:gd name="connsiteY296" fmla="*/ 5163211 h 5987027"/>
              <a:gd name="connsiteX297" fmla="*/ 2337437 w 6717218"/>
              <a:gd name="connsiteY297" fmla="*/ 5156849 h 5987027"/>
              <a:gd name="connsiteX298" fmla="*/ 2339123 w 6717218"/>
              <a:gd name="connsiteY298" fmla="*/ 5160512 h 5987027"/>
              <a:gd name="connsiteX299" fmla="*/ 2341074 w 6717218"/>
              <a:gd name="connsiteY299" fmla="*/ 5161786 h 5987027"/>
              <a:gd name="connsiteX300" fmla="*/ 433210 w 6717218"/>
              <a:gd name="connsiteY300" fmla="*/ 5155469 h 5987027"/>
              <a:gd name="connsiteX301" fmla="*/ 432690 w 6717218"/>
              <a:gd name="connsiteY301" fmla="*/ 5160657 h 5987027"/>
              <a:gd name="connsiteX302" fmla="*/ 433210 w 6717218"/>
              <a:gd name="connsiteY302" fmla="*/ 5155469 h 5987027"/>
              <a:gd name="connsiteX303" fmla="*/ 2767035 w 6717218"/>
              <a:gd name="connsiteY303" fmla="*/ 5155468 h 5987027"/>
              <a:gd name="connsiteX304" fmla="*/ 2766513 w 6717218"/>
              <a:gd name="connsiteY304" fmla="*/ 5160655 h 5987027"/>
              <a:gd name="connsiteX305" fmla="*/ 2767035 w 6717218"/>
              <a:gd name="connsiteY305" fmla="*/ 5155468 h 5987027"/>
              <a:gd name="connsiteX306" fmla="*/ 1278847 w 6717218"/>
              <a:gd name="connsiteY306" fmla="*/ 5153171 h 5987027"/>
              <a:gd name="connsiteX307" fmla="*/ 1297272 w 6717218"/>
              <a:gd name="connsiteY307" fmla="*/ 5178272 h 5987027"/>
              <a:gd name="connsiteX308" fmla="*/ 1291153 w 6717218"/>
              <a:gd name="connsiteY308" fmla="*/ 5174299 h 5987027"/>
              <a:gd name="connsiteX309" fmla="*/ 1278847 w 6717218"/>
              <a:gd name="connsiteY309" fmla="*/ 5153171 h 5987027"/>
              <a:gd name="connsiteX310" fmla="*/ 3612671 w 6717218"/>
              <a:gd name="connsiteY310" fmla="*/ 5153169 h 5987027"/>
              <a:gd name="connsiteX311" fmla="*/ 3631095 w 6717218"/>
              <a:gd name="connsiteY311" fmla="*/ 5178272 h 5987027"/>
              <a:gd name="connsiteX312" fmla="*/ 3624976 w 6717218"/>
              <a:gd name="connsiteY312" fmla="*/ 5174297 h 5987027"/>
              <a:gd name="connsiteX313" fmla="*/ 3612671 w 6717218"/>
              <a:gd name="connsiteY313" fmla="*/ 5153169 h 5987027"/>
              <a:gd name="connsiteX314" fmla="*/ 794080 w 6717218"/>
              <a:gd name="connsiteY314" fmla="*/ 5152772 h 5987027"/>
              <a:gd name="connsiteX315" fmla="*/ 793304 w 6717218"/>
              <a:gd name="connsiteY315" fmla="*/ 5158932 h 5987027"/>
              <a:gd name="connsiteX316" fmla="*/ 792403 w 6717218"/>
              <a:gd name="connsiteY316" fmla="*/ 5165393 h 5987027"/>
              <a:gd name="connsiteX317" fmla="*/ 793304 w 6717218"/>
              <a:gd name="connsiteY317" fmla="*/ 5158932 h 5987027"/>
              <a:gd name="connsiteX318" fmla="*/ 794080 w 6717218"/>
              <a:gd name="connsiteY318" fmla="*/ 5152772 h 5987027"/>
              <a:gd name="connsiteX319" fmla="*/ 3468976 w 6717218"/>
              <a:gd name="connsiteY319" fmla="*/ 5127772 h 5987027"/>
              <a:gd name="connsiteX320" fmla="*/ 3515977 w 6717218"/>
              <a:gd name="connsiteY320" fmla="*/ 5192460 h 5987027"/>
              <a:gd name="connsiteX321" fmla="*/ 3468976 w 6717218"/>
              <a:gd name="connsiteY321" fmla="*/ 5127772 h 5987027"/>
              <a:gd name="connsiteX322" fmla="*/ 1135152 w 6717218"/>
              <a:gd name="connsiteY322" fmla="*/ 5127772 h 5987027"/>
              <a:gd name="connsiteX323" fmla="*/ 1182153 w 6717218"/>
              <a:gd name="connsiteY323" fmla="*/ 5192463 h 5987027"/>
              <a:gd name="connsiteX324" fmla="*/ 1135152 w 6717218"/>
              <a:gd name="connsiteY324" fmla="*/ 5127772 h 5987027"/>
              <a:gd name="connsiteX325" fmla="*/ 2255500 w 6717218"/>
              <a:gd name="connsiteY325" fmla="*/ 5127202 h 5987027"/>
              <a:gd name="connsiteX326" fmla="*/ 2277768 w 6717218"/>
              <a:gd name="connsiteY326" fmla="*/ 5156157 h 5987027"/>
              <a:gd name="connsiteX327" fmla="*/ 2284407 w 6717218"/>
              <a:gd name="connsiteY327" fmla="*/ 5170621 h 5987027"/>
              <a:gd name="connsiteX328" fmla="*/ 2288684 w 6717218"/>
              <a:gd name="connsiteY328" fmla="*/ 5173436 h 5987027"/>
              <a:gd name="connsiteX329" fmla="*/ 2269734 w 6717218"/>
              <a:gd name="connsiteY329" fmla="*/ 5142877 h 5987027"/>
              <a:gd name="connsiteX330" fmla="*/ 2262982 w 6717218"/>
              <a:gd name="connsiteY330" fmla="*/ 5130952 h 5987027"/>
              <a:gd name="connsiteX331" fmla="*/ 2471962 w 6717218"/>
              <a:gd name="connsiteY331" fmla="*/ 5118030 h 5987027"/>
              <a:gd name="connsiteX332" fmla="*/ 2473840 w 6717218"/>
              <a:gd name="connsiteY332" fmla="*/ 5127752 h 5987027"/>
              <a:gd name="connsiteX333" fmla="*/ 2471962 w 6717218"/>
              <a:gd name="connsiteY333" fmla="*/ 5118030 h 5987027"/>
              <a:gd name="connsiteX334" fmla="*/ 2445048 w 6717218"/>
              <a:gd name="connsiteY334" fmla="*/ 5101221 h 5987027"/>
              <a:gd name="connsiteX335" fmla="*/ 2471962 w 6717218"/>
              <a:gd name="connsiteY335" fmla="*/ 5118030 h 5987027"/>
              <a:gd name="connsiteX336" fmla="*/ 2449546 w 6717218"/>
              <a:gd name="connsiteY336" fmla="*/ 5105904 h 5987027"/>
              <a:gd name="connsiteX337" fmla="*/ 1448551 w 6717218"/>
              <a:gd name="connsiteY337" fmla="*/ 5100158 h 5987027"/>
              <a:gd name="connsiteX338" fmla="*/ 1455770 w 6717218"/>
              <a:gd name="connsiteY338" fmla="*/ 5104237 h 5987027"/>
              <a:gd name="connsiteX339" fmla="*/ 1472431 w 6717218"/>
              <a:gd name="connsiteY339" fmla="*/ 5112124 h 5987027"/>
              <a:gd name="connsiteX340" fmla="*/ 1496709 w 6717218"/>
              <a:gd name="connsiteY340" fmla="*/ 5141725 h 5987027"/>
              <a:gd name="connsiteX341" fmla="*/ 1520822 w 6717218"/>
              <a:gd name="connsiteY341" fmla="*/ 5173762 h 5987027"/>
              <a:gd name="connsiteX342" fmla="*/ 1510640 w 6717218"/>
              <a:gd name="connsiteY342" fmla="*/ 5168229 h 5987027"/>
              <a:gd name="connsiteX343" fmla="*/ 1502392 w 6717218"/>
              <a:gd name="connsiteY343" fmla="*/ 5162960 h 5987027"/>
              <a:gd name="connsiteX344" fmla="*/ 3782375 w 6717218"/>
              <a:gd name="connsiteY344" fmla="*/ 5100156 h 5987027"/>
              <a:gd name="connsiteX345" fmla="*/ 3789594 w 6717218"/>
              <a:gd name="connsiteY345" fmla="*/ 5104235 h 5987027"/>
              <a:gd name="connsiteX346" fmla="*/ 3806254 w 6717218"/>
              <a:gd name="connsiteY346" fmla="*/ 5112122 h 5987027"/>
              <a:gd name="connsiteX347" fmla="*/ 3830534 w 6717218"/>
              <a:gd name="connsiteY347" fmla="*/ 5141724 h 5987027"/>
              <a:gd name="connsiteX348" fmla="*/ 3854646 w 6717218"/>
              <a:gd name="connsiteY348" fmla="*/ 5173760 h 5987027"/>
              <a:gd name="connsiteX349" fmla="*/ 3844463 w 6717218"/>
              <a:gd name="connsiteY349" fmla="*/ 5168228 h 5987027"/>
              <a:gd name="connsiteX350" fmla="*/ 3836216 w 6717218"/>
              <a:gd name="connsiteY350" fmla="*/ 5162958 h 5987027"/>
              <a:gd name="connsiteX351" fmla="*/ 2516305 w 6717218"/>
              <a:gd name="connsiteY351" fmla="*/ 5092395 h 5987027"/>
              <a:gd name="connsiteX352" fmla="*/ 2535264 w 6717218"/>
              <a:gd name="connsiteY352" fmla="*/ 5107194 h 5987027"/>
              <a:gd name="connsiteX353" fmla="*/ 2522495 w 6717218"/>
              <a:gd name="connsiteY353" fmla="*/ 5103715 h 5987027"/>
              <a:gd name="connsiteX354" fmla="*/ 2511749 w 6717218"/>
              <a:gd name="connsiteY354" fmla="*/ 5094185 h 5987027"/>
              <a:gd name="connsiteX355" fmla="*/ 2516305 w 6717218"/>
              <a:gd name="connsiteY355" fmla="*/ 5092395 h 5987027"/>
              <a:gd name="connsiteX356" fmla="*/ 2380969 w 6717218"/>
              <a:gd name="connsiteY356" fmla="*/ 5091479 h 5987027"/>
              <a:gd name="connsiteX357" fmla="*/ 2386669 w 6717218"/>
              <a:gd name="connsiteY357" fmla="*/ 5105245 h 5987027"/>
              <a:gd name="connsiteX358" fmla="*/ 2412697 w 6717218"/>
              <a:gd name="connsiteY358" fmla="*/ 5122849 h 5987027"/>
              <a:gd name="connsiteX359" fmla="*/ 2389016 w 6717218"/>
              <a:gd name="connsiteY359" fmla="*/ 5110912 h 5987027"/>
              <a:gd name="connsiteX360" fmla="*/ 2390516 w 6717218"/>
              <a:gd name="connsiteY360" fmla="*/ 5114533 h 5987027"/>
              <a:gd name="connsiteX361" fmla="*/ 2413447 w 6717218"/>
              <a:gd name="connsiteY361" fmla="*/ 5128072 h 5987027"/>
              <a:gd name="connsiteX362" fmla="*/ 2443998 w 6717218"/>
              <a:gd name="connsiteY362" fmla="*/ 5146109 h 5987027"/>
              <a:gd name="connsiteX363" fmla="*/ 2441273 w 6717218"/>
              <a:gd name="connsiteY363" fmla="*/ 5142230 h 5987027"/>
              <a:gd name="connsiteX364" fmla="*/ 2422493 w 6717218"/>
              <a:gd name="connsiteY364" fmla="*/ 5115134 h 5987027"/>
              <a:gd name="connsiteX365" fmla="*/ 2416647 w 6717218"/>
              <a:gd name="connsiteY365" fmla="*/ 5111724 h 5987027"/>
              <a:gd name="connsiteX366" fmla="*/ 334194 w 6717218"/>
              <a:gd name="connsiteY366" fmla="*/ 5081455 h 5987027"/>
              <a:gd name="connsiteX367" fmla="*/ 342520 w 6717218"/>
              <a:gd name="connsiteY367" fmla="*/ 5088952 h 5987027"/>
              <a:gd name="connsiteX368" fmla="*/ 335311 w 6717218"/>
              <a:gd name="connsiteY368" fmla="*/ 5085617 h 5987027"/>
              <a:gd name="connsiteX369" fmla="*/ 334194 w 6717218"/>
              <a:gd name="connsiteY369" fmla="*/ 5081455 h 5987027"/>
              <a:gd name="connsiteX370" fmla="*/ 325869 w 6717218"/>
              <a:gd name="connsiteY370" fmla="*/ 5073956 h 5987027"/>
              <a:gd name="connsiteX371" fmla="*/ 334194 w 6717218"/>
              <a:gd name="connsiteY371" fmla="*/ 5081455 h 5987027"/>
              <a:gd name="connsiteX372" fmla="*/ 326986 w 6717218"/>
              <a:gd name="connsiteY372" fmla="*/ 5078120 h 5987027"/>
              <a:gd name="connsiteX373" fmla="*/ 325869 w 6717218"/>
              <a:gd name="connsiteY373" fmla="*/ 5073956 h 5987027"/>
              <a:gd name="connsiteX374" fmla="*/ 1112644 w 6717218"/>
              <a:gd name="connsiteY374" fmla="*/ 5059884 h 5987027"/>
              <a:gd name="connsiteX375" fmla="*/ 1118764 w 6717218"/>
              <a:gd name="connsiteY375" fmla="*/ 5063129 h 5987027"/>
              <a:gd name="connsiteX376" fmla="*/ 1112644 w 6717218"/>
              <a:gd name="connsiteY376" fmla="*/ 5059884 h 5987027"/>
              <a:gd name="connsiteX377" fmla="*/ 3446469 w 6717218"/>
              <a:gd name="connsiteY377" fmla="*/ 5059883 h 5987027"/>
              <a:gd name="connsiteX378" fmla="*/ 3452587 w 6717218"/>
              <a:gd name="connsiteY378" fmla="*/ 5063126 h 5987027"/>
              <a:gd name="connsiteX379" fmla="*/ 3446469 w 6717218"/>
              <a:gd name="connsiteY379" fmla="*/ 5059883 h 5987027"/>
              <a:gd name="connsiteX380" fmla="*/ 305246 w 6717218"/>
              <a:gd name="connsiteY380" fmla="*/ 5052447 h 5987027"/>
              <a:gd name="connsiteX381" fmla="*/ 325869 w 6717218"/>
              <a:gd name="connsiteY381" fmla="*/ 5073956 h 5987027"/>
              <a:gd name="connsiteX382" fmla="*/ 312422 w 6717218"/>
              <a:gd name="connsiteY382" fmla="*/ 5063845 h 5987027"/>
              <a:gd name="connsiteX383" fmla="*/ 305246 w 6717218"/>
              <a:gd name="connsiteY383" fmla="*/ 5052447 h 5987027"/>
              <a:gd name="connsiteX384" fmla="*/ 2428889 w 6717218"/>
              <a:gd name="connsiteY384" fmla="*/ 5035580 h 5987027"/>
              <a:gd name="connsiteX385" fmla="*/ 2434095 w 6717218"/>
              <a:gd name="connsiteY385" fmla="*/ 5045485 h 5987027"/>
              <a:gd name="connsiteX386" fmla="*/ 2428889 w 6717218"/>
              <a:gd name="connsiteY386" fmla="*/ 5035580 h 5987027"/>
              <a:gd name="connsiteX387" fmla="*/ 2613594 w 6717218"/>
              <a:gd name="connsiteY387" fmla="*/ 5024572 h 5987027"/>
              <a:gd name="connsiteX388" fmla="*/ 2630379 w 6717218"/>
              <a:gd name="connsiteY388" fmla="*/ 5042936 h 5987027"/>
              <a:gd name="connsiteX389" fmla="*/ 2618535 w 6717218"/>
              <a:gd name="connsiteY389" fmla="*/ 5028689 h 5987027"/>
              <a:gd name="connsiteX390" fmla="*/ 1 w 6717218"/>
              <a:gd name="connsiteY390" fmla="*/ 5012488 h 5987027"/>
              <a:gd name="connsiteX391" fmla="*/ 4035 w 6717218"/>
              <a:gd name="connsiteY391" fmla="*/ 5020772 h 5987027"/>
              <a:gd name="connsiteX392" fmla="*/ 1660 w 6717218"/>
              <a:gd name="connsiteY392" fmla="*/ 5030436 h 5987027"/>
              <a:gd name="connsiteX393" fmla="*/ 57 w 6717218"/>
              <a:gd name="connsiteY393" fmla="*/ 5033329 h 5987027"/>
              <a:gd name="connsiteX394" fmla="*/ 25666 w 6717218"/>
              <a:gd name="connsiteY394" fmla="*/ 5063437 h 5987027"/>
              <a:gd name="connsiteX395" fmla="*/ 45824 w 6717218"/>
              <a:gd name="connsiteY395" fmla="*/ 5088287 h 5987027"/>
              <a:gd name="connsiteX396" fmla="*/ 63676 w 6717218"/>
              <a:gd name="connsiteY396" fmla="*/ 5131405 h 5987027"/>
              <a:gd name="connsiteX397" fmla="*/ 166105 w 6717218"/>
              <a:gd name="connsiteY397" fmla="*/ 5330921 h 5987027"/>
              <a:gd name="connsiteX398" fmla="*/ 308215 w 6717218"/>
              <a:gd name="connsiteY398" fmla="*/ 5543342 h 5987027"/>
              <a:gd name="connsiteX399" fmla="*/ 207330 w 6717218"/>
              <a:gd name="connsiteY399" fmla="*/ 5434653 h 5987027"/>
              <a:gd name="connsiteX400" fmla="*/ 22184 w 6717218"/>
              <a:gd name="connsiteY400" fmla="*/ 5182063 h 5987027"/>
              <a:gd name="connsiteX401" fmla="*/ 20720 w 6717218"/>
              <a:gd name="connsiteY401" fmla="*/ 5180076 h 5987027"/>
              <a:gd name="connsiteX402" fmla="*/ 20623 w 6717218"/>
              <a:gd name="connsiteY402" fmla="*/ 5180103 h 5987027"/>
              <a:gd name="connsiteX403" fmla="*/ 15736 w 6717218"/>
              <a:gd name="connsiteY403" fmla="*/ 5173911 h 5987027"/>
              <a:gd name="connsiteX404" fmla="*/ 11300 w 6717218"/>
              <a:gd name="connsiteY404" fmla="*/ 5167284 h 5987027"/>
              <a:gd name="connsiteX405" fmla="*/ 3612 w 6717218"/>
              <a:gd name="connsiteY405" fmla="*/ 5156849 h 5987027"/>
              <a:gd name="connsiteX406" fmla="*/ 30979 w 6717218"/>
              <a:gd name="connsiteY406" fmla="*/ 5216337 h 5987027"/>
              <a:gd name="connsiteX407" fmla="*/ 129314 w 6717218"/>
              <a:gd name="connsiteY407" fmla="*/ 5392848 h 5987027"/>
              <a:gd name="connsiteX408" fmla="*/ 136033 w 6717218"/>
              <a:gd name="connsiteY408" fmla="*/ 5406940 h 5987027"/>
              <a:gd name="connsiteX409" fmla="*/ 135326 w 6717218"/>
              <a:gd name="connsiteY409" fmla="*/ 5406367 h 5987027"/>
              <a:gd name="connsiteX410" fmla="*/ 77185 w 6717218"/>
              <a:gd name="connsiteY410" fmla="*/ 5348964 h 5987027"/>
              <a:gd name="connsiteX411" fmla="*/ 106342 w 6717218"/>
              <a:gd name="connsiteY411" fmla="*/ 5386573 h 5987027"/>
              <a:gd name="connsiteX412" fmla="*/ 134003 w 6717218"/>
              <a:gd name="connsiteY412" fmla="*/ 5414338 h 5987027"/>
              <a:gd name="connsiteX413" fmla="*/ 145585 w 6717218"/>
              <a:gd name="connsiteY413" fmla="*/ 5426973 h 5987027"/>
              <a:gd name="connsiteX414" fmla="*/ 170230 w 6717218"/>
              <a:gd name="connsiteY414" fmla="*/ 5478665 h 5987027"/>
              <a:gd name="connsiteX415" fmla="*/ 165851 w 6717218"/>
              <a:gd name="connsiteY415" fmla="*/ 5480000 h 5987027"/>
              <a:gd name="connsiteX416" fmla="*/ 170628 w 6717218"/>
              <a:gd name="connsiteY416" fmla="*/ 5484311 h 5987027"/>
              <a:gd name="connsiteX417" fmla="*/ 178167 w 6717218"/>
              <a:gd name="connsiteY417" fmla="*/ 5495311 h 5987027"/>
              <a:gd name="connsiteX418" fmla="*/ 196588 w 6717218"/>
              <a:gd name="connsiteY418" fmla="*/ 5533945 h 5987027"/>
              <a:gd name="connsiteX419" fmla="*/ 185721 w 6717218"/>
              <a:gd name="connsiteY419" fmla="*/ 5523224 h 5987027"/>
              <a:gd name="connsiteX420" fmla="*/ 179041 w 6717218"/>
              <a:gd name="connsiteY420" fmla="*/ 5520625 h 5987027"/>
              <a:gd name="connsiteX421" fmla="*/ 185721 w 6717218"/>
              <a:gd name="connsiteY421" fmla="*/ 5523224 h 5987027"/>
              <a:gd name="connsiteX422" fmla="*/ 178058 w 6717218"/>
              <a:gd name="connsiteY422" fmla="*/ 5530627 h 5987027"/>
              <a:gd name="connsiteX423" fmla="*/ 154524 w 6717218"/>
              <a:gd name="connsiteY423" fmla="*/ 5493468 h 5987027"/>
              <a:gd name="connsiteX424" fmla="*/ 137265 w 6717218"/>
              <a:gd name="connsiteY424" fmla="*/ 5460589 h 5987027"/>
              <a:gd name="connsiteX425" fmla="*/ 154524 w 6717218"/>
              <a:gd name="connsiteY425" fmla="*/ 5493468 h 5987027"/>
              <a:gd name="connsiteX426" fmla="*/ 172938 w 6717218"/>
              <a:gd name="connsiteY426" fmla="*/ 5535128 h 5987027"/>
              <a:gd name="connsiteX427" fmla="*/ 154771 w 6717218"/>
              <a:gd name="connsiteY427" fmla="*/ 5519703 h 5987027"/>
              <a:gd name="connsiteX428" fmla="*/ 146642 w 6717218"/>
              <a:gd name="connsiteY428" fmla="*/ 5513595 h 5987027"/>
              <a:gd name="connsiteX429" fmla="*/ 79588 w 6717218"/>
              <a:gd name="connsiteY429" fmla="*/ 5385905 h 5987027"/>
              <a:gd name="connsiteX430" fmla="*/ 1 w 6717218"/>
              <a:gd name="connsiteY430" fmla="*/ 5251286 h 5987027"/>
              <a:gd name="connsiteX431" fmla="*/ 2330762 w 6717218"/>
              <a:gd name="connsiteY431" fmla="*/ 5005070 h 5987027"/>
              <a:gd name="connsiteX432" fmla="*/ 2330702 w 6717218"/>
              <a:gd name="connsiteY432" fmla="*/ 5006114 h 5987027"/>
              <a:gd name="connsiteX433" fmla="*/ 2331142 w 6717218"/>
              <a:gd name="connsiteY433" fmla="*/ 5006975 h 5987027"/>
              <a:gd name="connsiteX434" fmla="*/ 2337860 w 6717218"/>
              <a:gd name="connsiteY434" fmla="*/ 5020770 h 5987027"/>
              <a:gd name="connsiteX435" fmla="*/ 2335703 w 6717218"/>
              <a:gd name="connsiteY435" fmla="*/ 5029544 h 5987027"/>
              <a:gd name="connsiteX436" fmla="*/ 2354560 w 6717218"/>
              <a:gd name="connsiteY436" fmla="*/ 5043600 h 5987027"/>
              <a:gd name="connsiteX437" fmla="*/ 2334051 w 6717218"/>
              <a:gd name="connsiteY437" fmla="*/ 5033529 h 5987027"/>
              <a:gd name="connsiteX438" fmla="*/ 2334203 w 6717218"/>
              <a:gd name="connsiteY438" fmla="*/ 5033708 h 5987027"/>
              <a:gd name="connsiteX439" fmla="*/ 2340741 w 6717218"/>
              <a:gd name="connsiteY439" fmla="*/ 5037193 h 5987027"/>
              <a:gd name="connsiteX440" fmla="*/ 2352219 w 6717218"/>
              <a:gd name="connsiteY440" fmla="*/ 5043255 h 5987027"/>
              <a:gd name="connsiteX441" fmla="*/ 2358089 w 6717218"/>
              <a:gd name="connsiteY441" fmla="*/ 5046920 h 5987027"/>
              <a:gd name="connsiteX442" fmla="*/ 2354560 w 6717218"/>
              <a:gd name="connsiteY442" fmla="*/ 5043600 h 5987027"/>
              <a:gd name="connsiteX443" fmla="*/ 2378674 w 6717218"/>
              <a:gd name="connsiteY443" fmla="*/ 5058383 h 5987027"/>
              <a:gd name="connsiteX444" fmla="*/ 2364732 w 6717218"/>
              <a:gd name="connsiteY444" fmla="*/ 5052823 h 5987027"/>
              <a:gd name="connsiteX445" fmla="*/ 2381873 w 6717218"/>
              <a:gd name="connsiteY445" fmla="*/ 5069294 h 5987027"/>
              <a:gd name="connsiteX446" fmla="*/ 2349641 w 6717218"/>
              <a:gd name="connsiteY446" fmla="*/ 5051858 h 5987027"/>
              <a:gd name="connsiteX447" fmla="*/ 2354609 w 6717218"/>
              <a:gd name="connsiteY447" fmla="*/ 5057697 h 5987027"/>
              <a:gd name="connsiteX448" fmla="*/ 2376365 w 6717218"/>
              <a:gd name="connsiteY448" fmla="*/ 5070581 h 5987027"/>
              <a:gd name="connsiteX449" fmla="*/ 2402934 w 6717218"/>
              <a:gd name="connsiteY449" fmla="*/ 5086915 h 5987027"/>
              <a:gd name="connsiteX450" fmla="*/ 2391709 w 6717218"/>
              <a:gd name="connsiteY450" fmla="*/ 5070719 h 5987027"/>
              <a:gd name="connsiteX451" fmla="*/ 2370984 w 6717218"/>
              <a:gd name="connsiteY451" fmla="*/ 5042542 h 5987027"/>
              <a:gd name="connsiteX452" fmla="*/ 2361688 w 6717218"/>
              <a:gd name="connsiteY452" fmla="*/ 5026038 h 5987027"/>
              <a:gd name="connsiteX453" fmla="*/ 2353985 w 6717218"/>
              <a:gd name="connsiteY453" fmla="*/ 5022971 h 5987027"/>
              <a:gd name="connsiteX454" fmla="*/ 2340920 w 6717218"/>
              <a:gd name="connsiteY454" fmla="*/ 4993041 h 5987027"/>
              <a:gd name="connsiteX455" fmla="*/ 2344167 w 6717218"/>
              <a:gd name="connsiteY455" fmla="*/ 4995058 h 5987027"/>
              <a:gd name="connsiteX456" fmla="*/ 2343913 w 6717218"/>
              <a:gd name="connsiteY456" fmla="*/ 4994687 h 5987027"/>
              <a:gd name="connsiteX457" fmla="*/ 3760156 w 6717218"/>
              <a:gd name="connsiteY457" fmla="*/ 4989156 h 5987027"/>
              <a:gd name="connsiteX458" fmla="*/ 3769793 w 6717218"/>
              <a:gd name="connsiteY458" fmla="*/ 4994870 h 5987027"/>
              <a:gd name="connsiteX459" fmla="*/ 3762070 w 6717218"/>
              <a:gd name="connsiteY459" fmla="*/ 4993016 h 5987027"/>
              <a:gd name="connsiteX460" fmla="*/ 3760156 w 6717218"/>
              <a:gd name="connsiteY460" fmla="*/ 4989156 h 5987027"/>
              <a:gd name="connsiteX461" fmla="*/ 1426332 w 6717218"/>
              <a:gd name="connsiteY461" fmla="*/ 4989156 h 5987027"/>
              <a:gd name="connsiteX462" fmla="*/ 1435970 w 6717218"/>
              <a:gd name="connsiteY462" fmla="*/ 4994870 h 5987027"/>
              <a:gd name="connsiteX463" fmla="*/ 1428246 w 6717218"/>
              <a:gd name="connsiteY463" fmla="*/ 4993017 h 5987027"/>
              <a:gd name="connsiteX464" fmla="*/ 1426332 w 6717218"/>
              <a:gd name="connsiteY464" fmla="*/ 4989156 h 5987027"/>
              <a:gd name="connsiteX465" fmla="*/ 1416694 w 6717218"/>
              <a:gd name="connsiteY465" fmla="*/ 4983442 h 5987027"/>
              <a:gd name="connsiteX466" fmla="*/ 1426332 w 6717218"/>
              <a:gd name="connsiteY466" fmla="*/ 4989156 h 5987027"/>
              <a:gd name="connsiteX467" fmla="*/ 1418609 w 6717218"/>
              <a:gd name="connsiteY467" fmla="*/ 4987304 h 5987027"/>
              <a:gd name="connsiteX468" fmla="*/ 1416694 w 6717218"/>
              <a:gd name="connsiteY468" fmla="*/ 4983442 h 5987027"/>
              <a:gd name="connsiteX469" fmla="*/ 3750518 w 6717218"/>
              <a:gd name="connsiteY469" fmla="*/ 4983441 h 5987027"/>
              <a:gd name="connsiteX470" fmla="*/ 3760156 w 6717218"/>
              <a:gd name="connsiteY470" fmla="*/ 4989156 h 5987027"/>
              <a:gd name="connsiteX471" fmla="*/ 3752432 w 6717218"/>
              <a:gd name="connsiteY471" fmla="*/ 4987302 h 5987027"/>
              <a:gd name="connsiteX472" fmla="*/ 3750518 w 6717218"/>
              <a:gd name="connsiteY472" fmla="*/ 4983441 h 5987027"/>
              <a:gd name="connsiteX473" fmla="*/ 1392243 w 6717218"/>
              <a:gd name="connsiteY473" fmla="*/ 4966406 h 5987027"/>
              <a:gd name="connsiteX474" fmla="*/ 1416694 w 6717218"/>
              <a:gd name="connsiteY474" fmla="*/ 4983442 h 5987027"/>
              <a:gd name="connsiteX475" fmla="*/ 1401522 w 6717218"/>
              <a:gd name="connsiteY475" fmla="*/ 4976172 h 5987027"/>
              <a:gd name="connsiteX476" fmla="*/ 1392243 w 6717218"/>
              <a:gd name="connsiteY476" fmla="*/ 4966406 h 5987027"/>
              <a:gd name="connsiteX477" fmla="*/ 3726066 w 6717218"/>
              <a:gd name="connsiteY477" fmla="*/ 4966406 h 5987027"/>
              <a:gd name="connsiteX478" fmla="*/ 3750518 w 6717218"/>
              <a:gd name="connsiteY478" fmla="*/ 4983441 h 5987027"/>
              <a:gd name="connsiteX479" fmla="*/ 3735345 w 6717218"/>
              <a:gd name="connsiteY479" fmla="*/ 4976172 h 5987027"/>
              <a:gd name="connsiteX480" fmla="*/ 3726066 w 6717218"/>
              <a:gd name="connsiteY480" fmla="*/ 4966406 h 5987027"/>
              <a:gd name="connsiteX481" fmla="*/ 2517810 w 6717218"/>
              <a:gd name="connsiteY481" fmla="*/ 4963843 h 5987027"/>
              <a:gd name="connsiteX482" fmla="*/ 2511641 w 6717218"/>
              <a:gd name="connsiteY482" fmla="*/ 4968923 h 5987027"/>
              <a:gd name="connsiteX483" fmla="*/ 2504108 w 6717218"/>
              <a:gd name="connsiteY483" fmla="*/ 4967036 h 5987027"/>
              <a:gd name="connsiteX484" fmla="*/ 2523465 w 6717218"/>
              <a:gd name="connsiteY484" fmla="*/ 4985711 h 5987027"/>
              <a:gd name="connsiteX485" fmla="*/ 2558896 w 6717218"/>
              <a:gd name="connsiteY485" fmla="*/ 5023039 h 5987027"/>
              <a:gd name="connsiteX486" fmla="*/ 2549876 w 6717218"/>
              <a:gd name="connsiteY486" fmla="*/ 5010372 h 5987027"/>
              <a:gd name="connsiteX487" fmla="*/ 2546444 w 6717218"/>
              <a:gd name="connsiteY487" fmla="*/ 5003970 h 5987027"/>
              <a:gd name="connsiteX488" fmla="*/ 2540004 w 6717218"/>
              <a:gd name="connsiteY488" fmla="*/ 4994568 h 5987027"/>
              <a:gd name="connsiteX489" fmla="*/ 2522615 w 6717218"/>
              <a:gd name="connsiteY489" fmla="*/ 4970215 h 5987027"/>
              <a:gd name="connsiteX490" fmla="*/ 2307886 w 6717218"/>
              <a:gd name="connsiteY490" fmla="*/ 4962171 h 5987027"/>
              <a:gd name="connsiteX491" fmla="*/ 2308515 w 6717218"/>
              <a:gd name="connsiteY491" fmla="*/ 4963365 h 5987027"/>
              <a:gd name="connsiteX492" fmla="*/ 2333275 w 6717218"/>
              <a:gd name="connsiteY492" fmla="*/ 4978601 h 5987027"/>
              <a:gd name="connsiteX493" fmla="*/ 2332556 w 6717218"/>
              <a:gd name="connsiteY493" fmla="*/ 4977461 h 5987027"/>
              <a:gd name="connsiteX494" fmla="*/ 2331636 w 6717218"/>
              <a:gd name="connsiteY494" fmla="*/ 4976928 h 5987027"/>
              <a:gd name="connsiteX495" fmla="*/ 3794635 w 6717218"/>
              <a:gd name="connsiteY495" fmla="*/ 4958785 h 5987027"/>
              <a:gd name="connsiteX496" fmla="*/ 3785837 w 6717218"/>
              <a:gd name="connsiteY496" fmla="*/ 4960737 h 5987027"/>
              <a:gd name="connsiteX497" fmla="*/ 3793358 w 6717218"/>
              <a:gd name="connsiteY497" fmla="*/ 4967698 h 5987027"/>
              <a:gd name="connsiteX498" fmla="*/ 3804188 w 6717218"/>
              <a:gd name="connsiteY498" fmla="*/ 4974900 h 5987027"/>
              <a:gd name="connsiteX499" fmla="*/ 1042124 w 6717218"/>
              <a:gd name="connsiteY499" fmla="*/ 4933450 h 5987027"/>
              <a:gd name="connsiteX500" fmla="*/ 1042876 w 6717218"/>
              <a:gd name="connsiteY500" fmla="*/ 4934898 h 5987027"/>
              <a:gd name="connsiteX501" fmla="*/ 1045080 w 6717218"/>
              <a:gd name="connsiteY501" fmla="*/ 4937491 h 5987027"/>
              <a:gd name="connsiteX502" fmla="*/ 3375948 w 6717218"/>
              <a:gd name="connsiteY502" fmla="*/ 4933449 h 5987027"/>
              <a:gd name="connsiteX503" fmla="*/ 3376700 w 6717218"/>
              <a:gd name="connsiteY503" fmla="*/ 4934896 h 5987027"/>
              <a:gd name="connsiteX504" fmla="*/ 3378904 w 6717218"/>
              <a:gd name="connsiteY504" fmla="*/ 4937490 h 5987027"/>
              <a:gd name="connsiteX505" fmla="*/ 4104154 w 6717218"/>
              <a:gd name="connsiteY505" fmla="*/ 4931939 h 5987027"/>
              <a:gd name="connsiteX506" fmla="*/ 4117574 w 6717218"/>
              <a:gd name="connsiteY506" fmla="*/ 4945714 h 5987027"/>
              <a:gd name="connsiteX507" fmla="*/ 4123650 w 6717218"/>
              <a:gd name="connsiteY507" fmla="*/ 4960552 h 5987027"/>
              <a:gd name="connsiteX508" fmla="*/ 4104154 w 6717218"/>
              <a:gd name="connsiteY508" fmla="*/ 4931939 h 5987027"/>
              <a:gd name="connsiteX509" fmla="*/ 1283123 w 6717218"/>
              <a:gd name="connsiteY509" fmla="*/ 4926467 h 5987027"/>
              <a:gd name="connsiteX510" fmla="*/ 1324059 w 6717218"/>
              <a:gd name="connsiteY510" fmla="*/ 4955832 h 5987027"/>
              <a:gd name="connsiteX511" fmla="*/ 1356252 w 6717218"/>
              <a:gd name="connsiteY511" fmla="*/ 4975260 h 5987027"/>
              <a:gd name="connsiteX512" fmla="*/ 1421380 w 6717218"/>
              <a:gd name="connsiteY512" fmla="*/ 5049880 h 5987027"/>
              <a:gd name="connsiteX513" fmla="*/ 1431012 w 6717218"/>
              <a:gd name="connsiteY513" fmla="*/ 5061623 h 5987027"/>
              <a:gd name="connsiteX514" fmla="*/ 1422635 w 6717218"/>
              <a:gd name="connsiteY514" fmla="*/ 5056806 h 5987027"/>
              <a:gd name="connsiteX515" fmla="*/ 1399994 w 6717218"/>
              <a:gd name="connsiteY515" fmla="*/ 5044326 h 5987027"/>
              <a:gd name="connsiteX516" fmla="*/ 1399987 w 6717218"/>
              <a:gd name="connsiteY516" fmla="*/ 5045492 h 5987027"/>
              <a:gd name="connsiteX517" fmla="*/ 1367904 w 6717218"/>
              <a:gd name="connsiteY517" fmla="*/ 5009742 h 5987027"/>
              <a:gd name="connsiteX518" fmla="*/ 1296520 w 6717218"/>
              <a:gd name="connsiteY518" fmla="*/ 4942695 h 5987027"/>
              <a:gd name="connsiteX519" fmla="*/ 3616947 w 6717218"/>
              <a:gd name="connsiteY519" fmla="*/ 4926465 h 5987027"/>
              <a:gd name="connsiteX520" fmla="*/ 3657883 w 6717218"/>
              <a:gd name="connsiteY520" fmla="*/ 4955830 h 5987027"/>
              <a:gd name="connsiteX521" fmla="*/ 3690075 w 6717218"/>
              <a:gd name="connsiteY521" fmla="*/ 4975258 h 5987027"/>
              <a:gd name="connsiteX522" fmla="*/ 3755203 w 6717218"/>
              <a:gd name="connsiteY522" fmla="*/ 5049878 h 5987027"/>
              <a:gd name="connsiteX523" fmla="*/ 3764835 w 6717218"/>
              <a:gd name="connsiteY523" fmla="*/ 5061621 h 5987027"/>
              <a:gd name="connsiteX524" fmla="*/ 3756458 w 6717218"/>
              <a:gd name="connsiteY524" fmla="*/ 5056805 h 5987027"/>
              <a:gd name="connsiteX525" fmla="*/ 3733818 w 6717218"/>
              <a:gd name="connsiteY525" fmla="*/ 5044324 h 5987027"/>
              <a:gd name="connsiteX526" fmla="*/ 3733811 w 6717218"/>
              <a:gd name="connsiteY526" fmla="*/ 5045489 h 5987027"/>
              <a:gd name="connsiteX527" fmla="*/ 3701728 w 6717218"/>
              <a:gd name="connsiteY527" fmla="*/ 5009741 h 5987027"/>
              <a:gd name="connsiteX528" fmla="*/ 3630343 w 6717218"/>
              <a:gd name="connsiteY528" fmla="*/ 4942693 h 5987027"/>
              <a:gd name="connsiteX529" fmla="*/ 2451908 w 6717218"/>
              <a:gd name="connsiteY529" fmla="*/ 4916532 h 5987027"/>
              <a:gd name="connsiteX530" fmla="*/ 2450765 w 6717218"/>
              <a:gd name="connsiteY530" fmla="*/ 4917402 h 5987027"/>
              <a:gd name="connsiteX531" fmla="*/ 2461890 w 6717218"/>
              <a:gd name="connsiteY531" fmla="*/ 4927492 h 5987027"/>
              <a:gd name="connsiteX532" fmla="*/ 47109 w 6717218"/>
              <a:gd name="connsiteY532" fmla="*/ 4909380 h 5987027"/>
              <a:gd name="connsiteX533" fmla="*/ 59245 w 6717218"/>
              <a:gd name="connsiteY533" fmla="*/ 4934910 h 5987027"/>
              <a:gd name="connsiteX534" fmla="*/ 72750 w 6717218"/>
              <a:gd name="connsiteY534" fmla="*/ 4947698 h 5987027"/>
              <a:gd name="connsiteX535" fmla="*/ 52966 w 6717218"/>
              <a:gd name="connsiteY535" fmla="*/ 4916315 h 5987027"/>
              <a:gd name="connsiteX536" fmla="*/ 4041751 w 6717218"/>
              <a:gd name="connsiteY536" fmla="*/ 4896640 h 5987027"/>
              <a:gd name="connsiteX537" fmla="*/ 4037637 w 6717218"/>
              <a:gd name="connsiteY537" fmla="*/ 4904418 h 5987027"/>
              <a:gd name="connsiteX538" fmla="*/ 4041751 w 6717218"/>
              <a:gd name="connsiteY538" fmla="*/ 4896640 h 5987027"/>
              <a:gd name="connsiteX539" fmla="*/ 1264588 w 6717218"/>
              <a:gd name="connsiteY539" fmla="*/ 4888136 h 5987027"/>
              <a:gd name="connsiteX540" fmla="*/ 1265097 w 6717218"/>
              <a:gd name="connsiteY540" fmla="*/ 4893326 h 5987027"/>
              <a:gd name="connsiteX541" fmla="*/ 1264588 w 6717218"/>
              <a:gd name="connsiteY541" fmla="*/ 4888136 h 5987027"/>
              <a:gd name="connsiteX542" fmla="*/ 3598411 w 6717218"/>
              <a:gd name="connsiteY542" fmla="*/ 4888136 h 5987027"/>
              <a:gd name="connsiteX543" fmla="*/ 3598922 w 6717218"/>
              <a:gd name="connsiteY543" fmla="*/ 4893325 h 5987027"/>
              <a:gd name="connsiteX544" fmla="*/ 3598411 w 6717218"/>
              <a:gd name="connsiteY544" fmla="*/ 4888136 h 5987027"/>
              <a:gd name="connsiteX545" fmla="*/ 1249229 w 6717218"/>
              <a:gd name="connsiteY545" fmla="*/ 4876721 h 5987027"/>
              <a:gd name="connsiteX546" fmla="*/ 1249693 w 6717218"/>
              <a:gd name="connsiteY546" fmla="*/ 4882186 h 5987027"/>
              <a:gd name="connsiteX547" fmla="*/ 1249229 w 6717218"/>
              <a:gd name="connsiteY547" fmla="*/ 4876721 h 5987027"/>
              <a:gd name="connsiteX548" fmla="*/ 3583053 w 6717218"/>
              <a:gd name="connsiteY548" fmla="*/ 4876721 h 5987027"/>
              <a:gd name="connsiteX549" fmla="*/ 3583517 w 6717218"/>
              <a:gd name="connsiteY549" fmla="*/ 4882184 h 5987027"/>
              <a:gd name="connsiteX550" fmla="*/ 3583053 w 6717218"/>
              <a:gd name="connsiteY550" fmla="*/ 4876721 h 5987027"/>
              <a:gd name="connsiteX551" fmla="*/ 4014224 w 6717218"/>
              <a:gd name="connsiteY551" fmla="*/ 4875898 h 5987027"/>
              <a:gd name="connsiteX552" fmla="*/ 4013673 w 6717218"/>
              <a:gd name="connsiteY552" fmla="*/ 4878925 h 5987027"/>
              <a:gd name="connsiteX553" fmla="*/ 4013214 w 6717218"/>
              <a:gd name="connsiteY553" fmla="*/ 4881438 h 5987027"/>
              <a:gd name="connsiteX554" fmla="*/ 63197 w 6717218"/>
              <a:gd name="connsiteY554" fmla="*/ 4871568 h 5987027"/>
              <a:gd name="connsiteX555" fmla="*/ 62959 w 6717218"/>
              <a:gd name="connsiteY555" fmla="*/ 4872252 h 5987027"/>
              <a:gd name="connsiteX556" fmla="*/ 61043 w 6717218"/>
              <a:gd name="connsiteY556" fmla="*/ 4877725 h 5987027"/>
              <a:gd name="connsiteX557" fmla="*/ 62390 w 6717218"/>
              <a:gd name="connsiteY557" fmla="*/ 4873877 h 5987027"/>
              <a:gd name="connsiteX558" fmla="*/ 62959 w 6717218"/>
              <a:gd name="connsiteY558" fmla="*/ 4872252 h 5987027"/>
              <a:gd name="connsiteX559" fmla="*/ 63164 w 6717218"/>
              <a:gd name="connsiteY559" fmla="*/ 4871665 h 5987027"/>
              <a:gd name="connsiteX560" fmla="*/ 63197 w 6717218"/>
              <a:gd name="connsiteY560" fmla="*/ 4871568 h 5987027"/>
              <a:gd name="connsiteX561" fmla="*/ 4447626 w 6717218"/>
              <a:gd name="connsiteY561" fmla="*/ 4871009 h 5987027"/>
              <a:gd name="connsiteX562" fmla="*/ 4440217 w 6717218"/>
              <a:gd name="connsiteY562" fmla="*/ 4872952 h 5987027"/>
              <a:gd name="connsiteX563" fmla="*/ 4440217 w 6717218"/>
              <a:gd name="connsiteY563" fmla="*/ 4872952 h 5987027"/>
              <a:gd name="connsiteX564" fmla="*/ 4447626 w 6717218"/>
              <a:gd name="connsiteY564" fmla="*/ 4871009 h 5987027"/>
              <a:gd name="connsiteX565" fmla="*/ 71334 w 6717218"/>
              <a:gd name="connsiteY565" fmla="*/ 4870303 h 5987027"/>
              <a:gd name="connsiteX566" fmla="*/ 77016 w 6717218"/>
              <a:gd name="connsiteY566" fmla="*/ 4879178 h 5987027"/>
              <a:gd name="connsiteX567" fmla="*/ 93034 w 6717218"/>
              <a:gd name="connsiteY567" fmla="*/ 4909804 h 5987027"/>
              <a:gd name="connsiteX568" fmla="*/ 91710 w 6717218"/>
              <a:gd name="connsiteY568" fmla="*/ 4908917 h 5987027"/>
              <a:gd name="connsiteX569" fmla="*/ 92935 w 6717218"/>
              <a:gd name="connsiteY569" fmla="*/ 4910134 h 5987027"/>
              <a:gd name="connsiteX570" fmla="*/ 170969 w 6717218"/>
              <a:gd name="connsiteY570" fmla="*/ 4985219 h 5987027"/>
              <a:gd name="connsiteX571" fmla="*/ 241699 w 6717218"/>
              <a:gd name="connsiteY571" fmla="*/ 5046388 h 5987027"/>
              <a:gd name="connsiteX572" fmla="*/ 216052 w 6717218"/>
              <a:gd name="connsiteY572" fmla="*/ 5010373 h 5987027"/>
              <a:gd name="connsiteX573" fmla="*/ 212620 w 6717218"/>
              <a:gd name="connsiteY573" fmla="*/ 5003972 h 5987027"/>
              <a:gd name="connsiteX574" fmla="*/ 206179 w 6717218"/>
              <a:gd name="connsiteY574" fmla="*/ 4994571 h 5987027"/>
              <a:gd name="connsiteX575" fmla="*/ 188791 w 6717218"/>
              <a:gd name="connsiteY575" fmla="*/ 4970216 h 5987027"/>
              <a:gd name="connsiteX576" fmla="*/ 183985 w 6717218"/>
              <a:gd name="connsiteY576" fmla="*/ 4963844 h 5987027"/>
              <a:gd name="connsiteX577" fmla="*/ 177818 w 6717218"/>
              <a:gd name="connsiteY577" fmla="*/ 4968924 h 5987027"/>
              <a:gd name="connsiteX578" fmla="*/ 116836 w 6717218"/>
              <a:gd name="connsiteY578" fmla="*/ 4915164 h 5987027"/>
              <a:gd name="connsiteX579" fmla="*/ 98338 w 6717218"/>
              <a:gd name="connsiteY579" fmla="*/ 4891524 h 5987027"/>
              <a:gd name="connsiteX580" fmla="*/ 95911 w 6717218"/>
              <a:gd name="connsiteY580" fmla="*/ 4898734 h 5987027"/>
              <a:gd name="connsiteX581" fmla="*/ 90076 w 6717218"/>
              <a:gd name="connsiteY581" fmla="*/ 4889488 h 5987027"/>
              <a:gd name="connsiteX582" fmla="*/ 1297480 w 6717218"/>
              <a:gd name="connsiteY582" fmla="*/ 4864524 h 5987027"/>
              <a:gd name="connsiteX583" fmla="*/ 1291755 w 6717218"/>
              <a:gd name="connsiteY583" fmla="*/ 4865559 h 5987027"/>
              <a:gd name="connsiteX584" fmla="*/ 1306429 w 6717218"/>
              <a:gd name="connsiteY584" fmla="*/ 4880887 h 5987027"/>
              <a:gd name="connsiteX585" fmla="*/ 1483822 w 6717218"/>
              <a:gd name="connsiteY585" fmla="*/ 5000487 h 5987027"/>
              <a:gd name="connsiteX586" fmla="*/ 1487843 w 6717218"/>
              <a:gd name="connsiteY586" fmla="*/ 5003589 h 5987027"/>
              <a:gd name="connsiteX587" fmla="*/ 1480560 w 6717218"/>
              <a:gd name="connsiteY587" fmla="*/ 4992101 h 5987027"/>
              <a:gd name="connsiteX588" fmla="*/ 1478869 w 6717218"/>
              <a:gd name="connsiteY588" fmla="*/ 4989248 h 5987027"/>
              <a:gd name="connsiteX589" fmla="*/ 1469517 w 6717218"/>
              <a:gd name="connsiteY589" fmla="*/ 4980249 h 5987027"/>
              <a:gd name="connsiteX590" fmla="*/ 1438667 w 6717218"/>
              <a:gd name="connsiteY590" fmla="*/ 4961427 h 5987027"/>
              <a:gd name="connsiteX591" fmla="*/ 1307112 w 6717218"/>
              <a:gd name="connsiteY591" fmla="*/ 4876976 h 5987027"/>
              <a:gd name="connsiteX592" fmla="*/ 1297480 w 6717218"/>
              <a:gd name="connsiteY592" fmla="*/ 4864524 h 5987027"/>
              <a:gd name="connsiteX593" fmla="*/ 3631304 w 6717218"/>
              <a:gd name="connsiteY593" fmla="*/ 4864524 h 5987027"/>
              <a:gd name="connsiteX594" fmla="*/ 3625578 w 6717218"/>
              <a:gd name="connsiteY594" fmla="*/ 4865557 h 5987027"/>
              <a:gd name="connsiteX595" fmla="*/ 3640253 w 6717218"/>
              <a:gd name="connsiteY595" fmla="*/ 4880886 h 5987027"/>
              <a:gd name="connsiteX596" fmla="*/ 3817645 w 6717218"/>
              <a:gd name="connsiteY596" fmla="*/ 5000486 h 5987027"/>
              <a:gd name="connsiteX597" fmla="*/ 3821666 w 6717218"/>
              <a:gd name="connsiteY597" fmla="*/ 5003588 h 5987027"/>
              <a:gd name="connsiteX598" fmla="*/ 3814383 w 6717218"/>
              <a:gd name="connsiteY598" fmla="*/ 4992100 h 5987027"/>
              <a:gd name="connsiteX599" fmla="*/ 3809633 w 6717218"/>
              <a:gd name="connsiteY599" fmla="*/ 4984087 h 5987027"/>
              <a:gd name="connsiteX600" fmla="*/ 3772491 w 6717218"/>
              <a:gd name="connsiteY600" fmla="*/ 4961425 h 5987027"/>
              <a:gd name="connsiteX601" fmla="*/ 3640936 w 6717218"/>
              <a:gd name="connsiteY601" fmla="*/ 4876976 h 5987027"/>
              <a:gd name="connsiteX602" fmla="*/ 3631304 w 6717218"/>
              <a:gd name="connsiteY602" fmla="*/ 4864524 h 5987027"/>
              <a:gd name="connsiteX603" fmla="*/ 1183824 w 6717218"/>
              <a:gd name="connsiteY603" fmla="*/ 4852211 h 5987027"/>
              <a:gd name="connsiteX604" fmla="*/ 1240372 w 6717218"/>
              <a:gd name="connsiteY604" fmla="*/ 4894569 h 5987027"/>
              <a:gd name="connsiteX605" fmla="*/ 1241889 w 6717218"/>
              <a:gd name="connsiteY605" fmla="*/ 4897495 h 5987027"/>
              <a:gd name="connsiteX606" fmla="*/ 1242635 w 6717218"/>
              <a:gd name="connsiteY606" fmla="*/ 4903746 h 5987027"/>
              <a:gd name="connsiteX607" fmla="*/ 1188903 w 6717218"/>
              <a:gd name="connsiteY607" fmla="*/ 4857849 h 5987027"/>
              <a:gd name="connsiteX608" fmla="*/ 3517649 w 6717218"/>
              <a:gd name="connsiteY608" fmla="*/ 4852210 h 5987027"/>
              <a:gd name="connsiteX609" fmla="*/ 3574196 w 6717218"/>
              <a:gd name="connsiteY609" fmla="*/ 4894567 h 5987027"/>
              <a:gd name="connsiteX610" fmla="*/ 3575712 w 6717218"/>
              <a:gd name="connsiteY610" fmla="*/ 4897494 h 5987027"/>
              <a:gd name="connsiteX611" fmla="*/ 3576458 w 6717218"/>
              <a:gd name="connsiteY611" fmla="*/ 4903746 h 5987027"/>
              <a:gd name="connsiteX612" fmla="*/ 3522727 w 6717218"/>
              <a:gd name="connsiteY612" fmla="*/ 4857847 h 5987027"/>
              <a:gd name="connsiteX613" fmla="*/ 4918039 w 6717218"/>
              <a:gd name="connsiteY613" fmla="*/ 4846889 h 5987027"/>
              <a:gd name="connsiteX614" fmla="*/ 4921089 w 6717218"/>
              <a:gd name="connsiteY614" fmla="*/ 4846940 h 5987027"/>
              <a:gd name="connsiteX615" fmla="*/ 4919339 w 6717218"/>
              <a:gd name="connsiteY615" fmla="*/ 4852101 h 5987027"/>
              <a:gd name="connsiteX616" fmla="*/ 4918826 w 6717218"/>
              <a:gd name="connsiteY616" fmla="*/ 4854559 h 5987027"/>
              <a:gd name="connsiteX617" fmla="*/ 4915251 w 6717218"/>
              <a:gd name="connsiteY617" fmla="*/ 4849563 h 5987027"/>
              <a:gd name="connsiteX618" fmla="*/ 1218141 w 6717218"/>
              <a:gd name="connsiteY618" fmla="*/ 4841614 h 5987027"/>
              <a:gd name="connsiteX619" fmla="*/ 1217063 w 6717218"/>
              <a:gd name="connsiteY619" fmla="*/ 4842304 h 5987027"/>
              <a:gd name="connsiteX620" fmla="*/ 1230915 w 6717218"/>
              <a:gd name="connsiteY620" fmla="*/ 4854923 h 5987027"/>
              <a:gd name="connsiteX621" fmla="*/ 1232144 w 6717218"/>
              <a:gd name="connsiteY621" fmla="*/ 4851379 h 5987027"/>
              <a:gd name="connsiteX622" fmla="*/ 1228863 w 6717218"/>
              <a:gd name="connsiteY622" fmla="*/ 4850276 h 5987027"/>
              <a:gd name="connsiteX623" fmla="*/ 3551965 w 6717218"/>
              <a:gd name="connsiteY623" fmla="*/ 4841613 h 5987027"/>
              <a:gd name="connsiteX624" fmla="*/ 3550887 w 6717218"/>
              <a:gd name="connsiteY624" fmla="*/ 4842301 h 5987027"/>
              <a:gd name="connsiteX625" fmla="*/ 3564740 w 6717218"/>
              <a:gd name="connsiteY625" fmla="*/ 4854922 h 5987027"/>
              <a:gd name="connsiteX626" fmla="*/ 3565968 w 6717218"/>
              <a:gd name="connsiteY626" fmla="*/ 4851379 h 5987027"/>
              <a:gd name="connsiteX627" fmla="*/ 3562688 w 6717218"/>
              <a:gd name="connsiteY627" fmla="*/ 4850275 h 5987027"/>
              <a:gd name="connsiteX628" fmla="*/ 1119353 w 6717218"/>
              <a:gd name="connsiteY628" fmla="*/ 4836658 h 5987027"/>
              <a:gd name="connsiteX629" fmla="*/ 1119254 w 6717218"/>
              <a:gd name="connsiteY629" fmla="*/ 4837374 h 5987027"/>
              <a:gd name="connsiteX630" fmla="*/ 1118452 w 6717218"/>
              <a:gd name="connsiteY630" fmla="*/ 4843118 h 5987027"/>
              <a:gd name="connsiteX631" fmla="*/ 1119016 w 6717218"/>
              <a:gd name="connsiteY631" fmla="*/ 4839079 h 5987027"/>
              <a:gd name="connsiteX632" fmla="*/ 1119254 w 6717218"/>
              <a:gd name="connsiteY632" fmla="*/ 4837374 h 5987027"/>
              <a:gd name="connsiteX633" fmla="*/ 1119340 w 6717218"/>
              <a:gd name="connsiteY633" fmla="*/ 4836759 h 5987027"/>
              <a:gd name="connsiteX634" fmla="*/ 1119353 w 6717218"/>
              <a:gd name="connsiteY634" fmla="*/ 4836658 h 5987027"/>
              <a:gd name="connsiteX635" fmla="*/ 3453178 w 6717218"/>
              <a:gd name="connsiteY635" fmla="*/ 4836657 h 5987027"/>
              <a:gd name="connsiteX636" fmla="*/ 3453163 w 6717218"/>
              <a:gd name="connsiteY636" fmla="*/ 4836758 h 5987027"/>
              <a:gd name="connsiteX637" fmla="*/ 3453077 w 6717218"/>
              <a:gd name="connsiteY637" fmla="*/ 4837372 h 5987027"/>
              <a:gd name="connsiteX638" fmla="*/ 3452275 w 6717218"/>
              <a:gd name="connsiteY638" fmla="*/ 4843117 h 5987027"/>
              <a:gd name="connsiteX639" fmla="*/ 3452839 w 6717218"/>
              <a:gd name="connsiteY639" fmla="*/ 4839079 h 5987027"/>
              <a:gd name="connsiteX640" fmla="*/ 3453077 w 6717218"/>
              <a:gd name="connsiteY640" fmla="*/ 4837372 h 5987027"/>
              <a:gd name="connsiteX641" fmla="*/ 3979871 w 6717218"/>
              <a:gd name="connsiteY641" fmla="*/ 4835106 h 5987027"/>
              <a:gd name="connsiteX642" fmla="*/ 4004060 w 6717218"/>
              <a:gd name="connsiteY642" fmla="*/ 4853143 h 5987027"/>
              <a:gd name="connsiteX643" fmla="*/ 4014224 w 6717218"/>
              <a:gd name="connsiteY643" fmla="*/ 4875898 h 5987027"/>
              <a:gd name="connsiteX644" fmla="*/ 4000221 w 6717218"/>
              <a:gd name="connsiteY644" fmla="*/ 4865155 h 5987027"/>
              <a:gd name="connsiteX645" fmla="*/ 3985879 w 6717218"/>
              <a:gd name="connsiteY645" fmla="*/ 4844860 h 5987027"/>
              <a:gd name="connsiteX646" fmla="*/ 1265907 w 6717218"/>
              <a:gd name="connsiteY646" fmla="*/ 4806516 h 5987027"/>
              <a:gd name="connsiteX647" fmla="*/ 1279397 w 6717218"/>
              <a:gd name="connsiteY647" fmla="*/ 4824406 h 5987027"/>
              <a:gd name="connsiteX648" fmla="*/ 1291321 w 6717218"/>
              <a:gd name="connsiteY648" fmla="*/ 4836311 h 5987027"/>
              <a:gd name="connsiteX649" fmla="*/ 1385152 w 6717218"/>
              <a:gd name="connsiteY649" fmla="*/ 4899065 h 5987027"/>
              <a:gd name="connsiteX650" fmla="*/ 1336834 w 6717218"/>
              <a:gd name="connsiteY650" fmla="*/ 4852569 h 5987027"/>
              <a:gd name="connsiteX651" fmla="*/ 1307363 w 6717218"/>
              <a:gd name="connsiteY651" fmla="*/ 4833113 h 5987027"/>
              <a:gd name="connsiteX652" fmla="*/ 3599732 w 6717218"/>
              <a:gd name="connsiteY652" fmla="*/ 4806515 h 5987027"/>
              <a:gd name="connsiteX653" fmla="*/ 3613220 w 6717218"/>
              <a:gd name="connsiteY653" fmla="*/ 4824403 h 5987027"/>
              <a:gd name="connsiteX654" fmla="*/ 3625143 w 6717218"/>
              <a:gd name="connsiteY654" fmla="*/ 4836310 h 5987027"/>
              <a:gd name="connsiteX655" fmla="*/ 3723461 w 6717218"/>
              <a:gd name="connsiteY655" fmla="*/ 4902064 h 5987027"/>
              <a:gd name="connsiteX656" fmla="*/ 3784546 w 6717218"/>
              <a:gd name="connsiteY656" fmla="*/ 4941766 h 5987027"/>
              <a:gd name="connsiteX657" fmla="*/ 3773604 w 6717218"/>
              <a:gd name="connsiteY657" fmla="*/ 4923306 h 5987027"/>
              <a:gd name="connsiteX658" fmla="*/ 3764330 w 6717218"/>
              <a:gd name="connsiteY658" fmla="*/ 4916848 h 5987027"/>
              <a:gd name="connsiteX659" fmla="*/ 3731650 w 6717218"/>
              <a:gd name="connsiteY659" fmla="*/ 4892833 h 5987027"/>
              <a:gd name="connsiteX660" fmla="*/ 3641187 w 6717218"/>
              <a:gd name="connsiteY660" fmla="*/ 4833112 h 5987027"/>
              <a:gd name="connsiteX661" fmla="*/ 4083933 w 6717218"/>
              <a:gd name="connsiteY661" fmla="*/ 4803117 h 5987027"/>
              <a:gd name="connsiteX662" fmla="*/ 4083155 w 6717218"/>
              <a:gd name="connsiteY662" fmla="*/ 4809278 h 5987027"/>
              <a:gd name="connsiteX663" fmla="*/ 4083933 w 6717218"/>
              <a:gd name="connsiteY663" fmla="*/ 4803117 h 5987027"/>
              <a:gd name="connsiteX664" fmla="*/ 1254987 w 6717218"/>
              <a:gd name="connsiteY664" fmla="*/ 4801807 h 5987027"/>
              <a:gd name="connsiteX665" fmla="*/ 1254948 w 6717218"/>
              <a:gd name="connsiteY665" fmla="*/ 4801826 h 5987027"/>
              <a:gd name="connsiteX666" fmla="*/ 1261171 w 6717218"/>
              <a:gd name="connsiteY666" fmla="*/ 4809291 h 5987027"/>
              <a:gd name="connsiteX667" fmla="*/ 1259651 w 6717218"/>
              <a:gd name="connsiteY667" fmla="*/ 4815462 h 5987027"/>
              <a:gd name="connsiteX668" fmla="*/ 1271951 w 6717218"/>
              <a:gd name="connsiteY668" fmla="*/ 4823391 h 5987027"/>
              <a:gd name="connsiteX669" fmla="*/ 1265734 w 6717218"/>
              <a:gd name="connsiteY669" fmla="*/ 4812388 h 5987027"/>
              <a:gd name="connsiteX670" fmla="*/ 1264345 w 6717218"/>
              <a:gd name="connsiteY670" fmla="*/ 4806854 h 5987027"/>
              <a:gd name="connsiteX671" fmla="*/ 3588811 w 6717218"/>
              <a:gd name="connsiteY671" fmla="*/ 4801806 h 5987027"/>
              <a:gd name="connsiteX672" fmla="*/ 3588772 w 6717218"/>
              <a:gd name="connsiteY672" fmla="*/ 4801824 h 5987027"/>
              <a:gd name="connsiteX673" fmla="*/ 3594995 w 6717218"/>
              <a:gd name="connsiteY673" fmla="*/ 4809291 h 5987027"/>
              <a:gd name="connsiteX674" fmla="*/ 3593475 w 6717218"/>
              <a:gd name="connsiteY674" fmla="*/ 4815460 h 5987027"/>
              <a:gd name="connsiteX675" fmla="*/ 3605775 w 6717218"/>
              <a:gd name="connsiteY675" fmla="*/ 4823389 h 5987027"/>
              <a:gd name="connsiteX676" fmla="*/ 3599558 w 6717218"/>
              <a:gd name="connsiteY676" fmla="*/ 4812387 h 5987027"/>
              <a:gd name="connsiteX677" fmla="*/ 3598169 w 6717218"/>
              <a:gd name="connsiteY677" fmla="*/ 4806853 h 5987027"/>
              <a:gd name="connsiteX678" fmla="*/ 4064307 w 6717218"/>
              <a:gd name="connsiteY678" fmla="*/ 4794095 h 5987027"/>
              <a:gd name="connsiteX679" fmla="*/ 4070426 w 6717218"/>
              <a:gd name="connsiteY679" fmla="*/ 4797337 h 5987027"/>
              <a:gd name="connsiteX680" fmla="*/ 4064307 w 6717218"/>
              <a:gd name="connsiteY680" fmla="*/ 4794095 h 5987027"/>
              <a:gd name="connsiteX681" fmla="*/ 4167855 w 6717218"/>
              <a:gd name="connsiteY681" fmla="*/ 4791218 h 5987027"/>
              <a:gd name="connsiteX682" fmla="*/ 4193283 w 6717218"/>
              <a:gd name="connsiteY682" fmla="*/ 4826045 h 5987027"/>
              <a:gd name="connsiteX683" fmla="*/ 4167855 w 6717218"/>
              <a:gd name="connsiteY683" fmla="*/ 4791218 h 5987027"/>
              <a:gd name="connsiteX684" fmla="*/ 3601970 w 6717218"/>
              <a:gd name="connsiteY684" fmla="*/ 4782853 h 5987027"/>
              <a:gd name="connsiteX685" fmla="*/ 3617443 w 6717218"/>
              <a:gd name="connsiteY685" fmla="*/ 4793619 h 5987027"/>
              <a:gd name="connsiteX686" fmla="*/ 3608024 w 6717218"/>
              <a:gd name="connsiteY686" fmla="*/ 4789452 h 5987027"/>
              <a:gd name="connsiteX687" fmla="*/ 3601970 w 6717218"/>
              <a:gd name="connsiteY687" fmla="*/ 4782853 h 5987027"/>
              <a:gd name="connsiteX688" fmla="*/ 3650768 w 6717218"/>
              <a:gd name="connsiteY688" fmla="*/ 4775853 h 5987027"/>
              <a:gd name="connsiteX689" fmla="*/ 3653969 w 6717218"/>
              <a:gd name="connsiteY689" fmla="*/ 4783212 h 5987027"/>
              <a:gd name="connsiteX690" fmla="*/ 3650768 w 6717218"/>
              <a:gd name="connsiteY690" fmla="*/ 4775853 h 5987027"/>
              <a:gd name="connsiteX691" fmla="*/ 1255265 w 6717218"/>
              <a:gd name="connsiteY691" fmla="*/ 4775756 h 5987027"/>
              <a:gd name="connsiteX692" fmla="*/ 1264043 w 6717218"/>
              <a:gd name="connsiteY692" fmla="*/ 4789245 h 5987027"/>
              <a:gd name="connsiteX693" fmla="*/ 1263680 w 6717218"/>
              <a:gd name="connsiteY693" fmla="*/ 4790602 h 5987027"/>
              <a:gd name="connsiteX694" fmla="*/ 1281857 w 6717218"/>
              <a:gd name="connsiteY694" fmla="*/ 4802797 h 5987027"/>
              <a:gd name="connsiteX695" fmla="*/ 1293592 w 6717218"/>
              <a:gd name="connsiteY695" fmla="*/ 4810959 h 5987027"/>
              <a:gd name="connsiteX696" fmla="*/ 1259350 w 6717218"/>
              <a:gd name="connsiteY696" fmla="*/ 4778008 h 5987027"/>
              <a:gd name="connsiteX697" fmla="*/ 1066554 w 6717218"/>
              <a:gd name="connsiteY697" fmla="*/ 4767141 h 5987027"/>
              <a:gd name="connsiteX698" fmla="*/ 1086226 w 6717218"/>
              <a:gd name="connsiteY698" fmla="*/ 4791308 h 5987027"/>
              <a:gd name="connsiteX699" fmla="*/ 1089542 w 6717218"/>
              <a:gd name="connsiteY699" fmla="*/ 4794395 h 5987027"/>
              <a:gd name="connsiteX700" fmla="*/ 1071376 w 6717218"/>
              <a:gd name="connsiteY700" fmla="*/ 4770939 h 5987027"/>
              <a:gd name="connsiteX701" fmla="*/ 1039430 w 6717218"/>
              <a:gd name="connsiteY701" fmla="*/ 4739858 h 5987027"/>
              <a:gd name="connsiteX702" fmla="*/ 1040523 w 6717218"/>
              <a:gd name="connsiteY702" fmla="*/ 4744866 h 5987027"/>
              <a:gd name="connsiteX703" fmla="*/ 1065916 w 6717218"/>
              <a:gd name="connsiteY703" fmla="*/ 4763888 h 5987027"/>
              <a:gd name="connsiteX704" fmla="*/ 1059644 w 6717218"/>
              <a:gd name="connsiteY704" fmla="*/ 4755790 h 5987027"/>
              <a:gd name="connsiteX705" fmla="*/ 1040523 w 6717218"/>
              <a:gd name="connsiteY705" fmla="*/ 4744866 h 5987027"/>
              <a:gd name="connsiteX706" fmla="*/ 1039430 w 6717218"/>
              <a:gd name="connsiteY706" fmla="*/ 4739858 h 5987027"/>
              <a:gd name="connsiteX707" fmla="*/ 3373253 w 6717218"/>
              <a:gd name="connsiteY707" fmla="*/ 4739857 h 5987027"/>
              <a:gd name="connsiteX708" fmla="*/ 3374348 w 6717218"/>
              <a:gd name="connsiteY708" fmla="*/ 4744866 h 5987027"/>
              <a:gd name="connsiteX709" fmla="*/ 3401261 w 6717218"/>
              <a:gd name="connsiteY709" fmla="*/ 4765026 h 5987027"/>
              <a:gd name="connsiteX710" fmla="*/ 3432457 w 6717218"/>
              <a:gd name="connsiteY710" fmla="*/ 4788395 h 5987027"/>
              <a:gd name="connsiteX711" fmla="*/ 3421789 w 6717218"/>
              <a:gd name="connsiteY711" fmla="*/ 4771971 h 5987027"/>
              <a:gd name="connsiteX712" fmla="*/ 3374348 w 6717218"/>
              <a:gd name="connsiteY712" fmla="*/ 4744866 h 5987027"/>
              <a:gd name="connsiteX713" fmla="*/ 3373253 w 6717218"/>
              <a:gd name="connsiteY713" fmla="*/ 4739857 h 5987027"/>
              <a:gd name="connsiteX714" fmla="*/ 3601534 w 6717218"/>
              <a:gd name="connsiteY714" fmla="*/ 4737704 h 5987027"/>
              <a:gd name="connsiteX715" fmla="*/ 3597851 w 6717218"/>
              <a:gd name="connsiteY715" fmla="*/ 4741214 h 5987027"/>
              <a:gd name="connsiteX716" fmla="*/ 3605016 w 6717218"/>
              <a:gd name="connsiteY716" fmla="*/ 4747110 h 5987027"/>
              <a:gd name="connsiteX717" fmla="*/ 3604557 w 6717218"/>
              <a:gd name="connsiteY717" fmla="*/ 4745365 h 5987027"/>
              <a:gd name="connsiteX718" fmla="*/ 3602849 w 6717218"/>
              <a:gd name="connsiteY718" fmla="*/ 4738849 h 5987027"/>
              <a:gd name="connsiteX719" fmla="*/ 4437005 w 6717218"/>
              <a:gd name="connsiteY719" fmla="*/ 4733748 h 5987027"/>
              <a:gd name="connsiteX720" fmla="*/ 4440019 w 6717218"/>
              <a:gd name="connsiteY720" fmla="*/ 4737183 h 5987027"/>
              <a:gd name="connsiteX721" fmla="*/ 4435391 w 6717218"/>
              <a:gd name="connsiteY721" fmla="*/ 4733934 h 5987027"/>
              <a:gd name="connsiteX722" fmla="*/ 4427914 w 6717218"/>
              <a:gd name="connsiteY722" fmla="*/ 4723386 h 5987027"/>
              <a:gd name="connsiteX723" fmla="*/ 4433150 w 6717218"/>
              <a:gd name="connsiteY723" fmla="*/ 4729354 h 5987027"/>
              <a:gd name="connsiteX724" fmla="*/ 4435391 w 6717218"/>
              <a:gd name="connsiteY724" fmla="*/ 4733934 h 5987027"/>
              <a:gd name="connsiteX725" fmla="*/ 4428048 w 6717218"/>
              <a:gd name="connsiteY725" fmla="*/ 4723586 h 5987027"/>
              <a:gd name="connsiteX726" fmla="*/ 4767262 w 6717218"/>
              <a:gd name="connsiteY726" fmla="*/ 4709731 h 5987027"/>
              <a:gd name="connsiteX727" fmla="*/ 4768242 w 6717218"/>
              <a:gd name="connsiteY727" fmla="*/ 4712432 h 5987027"/>
              <a:gd name="connsiteX728" fmla="*/ 4768222 w 6717218"/>
              <a:gd name="connsiteY728" fmla="*/ 4713661 h 5987027"/>
              <a:gd name="connsiteX729" fmla="*/ 4766281 w 6717218"/>
              <a:gd name="connsiteY729" fmla="*/ 4710973 h 5987027"/>
              <a:gd name="connsiteX730" fmla="*/ 995016 w 6717218"/>
              <a:gd name="connsiteY730" fmla="*/ 4707360 h 5987027"/>
              <a:gd name="connsiteX731" fmla="*/ 991833 w 6717218"/>
              <a:gd name="connsiteY731" fmla="*/ 4711169 h 5987027"/>
              <a:gd name="connsiteX732" fmla="*/ 993536 w 6717218"/>
              <a:gd name="connsiteY732" fmla="*/ 4715832 h 5987027"/>
              <a:gd name="connsiteX733" fmla="*/ 995016 w 6717218"/>
              <a:gd name="connsiteY733" fmla="*/ 4707360 h 5987027"/>
              <a:gd name="connsiteX734" fmla="*/ 3328841 w 6717218"/>
              <a:gd name="connsiteY734" fmla="*/ 4707359 h 5987027"/>
              <a:gd name="connsiteX735" fmla="*/ 3325657 w 6717218"/>
              <a:gd name="connsiteY735" fmla="*/ 4711167 h 5987027"/>
              <a:gd name="connsiteX736" fmla="*/ 3327361 w 6717218"/>
              <a:gd name="connsiteY736" fmla="*/ 4715831 h 5987027"/>
              <a:gd name="connsiteX737" fmla="*/ 3328841 w 6717218"/>
              <a:gd name="connsiteY737" fmla="*/ 4707359 h 5987027"/>
              <a:gd name="connsiteX738" fmla="*/ 3528365 w 6717218"/>
              <a:gd name="connsiteY738" fmla="*/ 4703762 h 5987027"/>
              <a:gd name="connsiteX739" fmla="*/ 3528951 w 6717218"/>
              <a:gd name="connsiteY739" fmla="*/ 4705315 h 5987027"/>
              <a:gd name="connsiteX740" fmla="*/ 3555070 w 6717218"/>
              <a:gd name="connsiteY740" fmla="*/ 4733698 h 5987027"/>
              <a:gd name="connsiteX741" fmla="*/ 3581597 w 6717218"/>
              <a:gd name="connsiteY741" fmla="*/ 4764242 h 5987027"/>
              <a:gd name="connsiteX742" fmla="*/ 3583373 w 6717218"/>
              <a:gd name="connsiteY742" fmla="*/ 4766969 h 5987027"/>
              <a:gd name="connsiteX743" fmla="*/ 3601970 w 6717218"/>
              <a:gd name="connsiteY743" fmla="*/ 4782853 h 5987027"/>
              <a:gd name="connsiteX744" fmla="*/ 3589088 w 6717218"/>
              <a:gd name="connsiteY744" fmla="*/ 4775756 h 5987027"/>
              <a:gd name="connsiteX745" fmla="*/ 3597868 w 6717218"/>
              <a:gd name="connsiteY745" fmla="*/ 4789244 h 5987027"/>
              <a:gd name="connsiteX746" fmla="*/ 3597502 w 6717218"/>
              <a:gd name="connsiteY746" fmla="*/ 4790601 h 5987027"/>
              <a:gd name="connsiteX747" fmla="*/ 3615680 w 6717218"/>
              <a:gd name="connsiteY747" fmla="*/ 4802796 h 5987027"/>
              <a:gd name="connsiteX748" fmla="*/ 3722206 w 6717218"/>
              <a:gd name="connsiteY748" fmla="*/ 4877396 h 5987027"/>
              <a:gd name="connsiteX749" fmla="*/ 3763459 w 6717218"/>
              <a:gd name="connsiteY749" fmla="*/ 4906191 h 5987027"/>
              <a:gd name="connsiteX750" fmla="*/ 3761283 w 6717218"/>
              <a:gd name="connsiteY750" fmla="*/ 4902520 h 5987027"/>
              <a:gd name="connsiteX751" fmla="*/ 3759959 w 6717218"/>
              <a:gd name="connsiteY751" fmla="*/ 4901175 h 5987027"/>
              <a:gd name="connsiteX752" fmla="*/ 3712212 w 6717218"/>
              <a:gd name="connsiteY752" fmla="*/ 4841545 h 5987027"/>
              <a:gd name="connsiteX753" fmla="*/ 3666423 w 6717218"/>
              <a:gd name="connsiteY753" fmla="*/ 4796112 h 5987027"/>
              <a:gd name="connsiteX754" fmla="*/ 3709753 w 6717218"/>
              <a:gd name="connsiteY754" fmla="*/ 4826599 h 5987027"/>
              <a:gd name="connsiteX755" fmla="*/ 3714005 w 6717218"/>
              <a:gd name="connsiteY755" fmla="*/ 4832150 h 5987027"/>
              <a:gd name="connsiteX756" fmla="*/ 3728755 w 6717218"/>
              <a:gd name="connsiteY756" fmla="*/ 4849951 h 5987027"/>
              <a:gd name="connsiteX757" fmla="*/ 3713947 w 6717218"/>
              <a:gd name="connsiteY757" fmla="*/ 4826687 h 5987027"/>
              <a:gd name="connsiteX758" fmla="*/ 3710606 w 6717218"/>
              <a:gd name="connsiteY758" fmla="*/ 4825704 h 5987027"/>
              <a:gd name="connsiteX759" fmla="*/ 3703773 w 6717218"/>
              <a:gd name="connsiteY759" fmla="*/ 4818700 h 5987027"/>
              <a:gd name="connsiteX760" fmla="*/ 3706790 w 6717218"/>
              <a:gd name="connsiteY760" fmla="*/ 4817296 h 5987027"/>
              <a:gd name="connsiteX761" fmla="*/ 3708892 w 6717218"/>
              <a:gd name="connsiteY761" fmla="*/ 4818743 h 5987027"/>
              <a:gd name="connsiteX762" fmla="*/ 3679263 w 6717218"/>
              <a:gd name="connsiteY762" fmla="*/ 4772199 h 5987027"/>
              <a:gd name="connsiteX763" fmla="*/ 3672304 w 6717218"/>
              <a:gd name="connsiteY763" fmla="*/ 4768747 h 5987027"/>
              <a:gd name="connsiteX764" fmla="*/ 3662870 w 6717218"/>
              <a:gd name="connsiteY764" fmla="*/ 4763319 h 5987027"/>
              <a:gd name="connsiteX765" fmla="*/ 3665833 w 6717218"/>
              <a:gd name="connsiteY765" fmla="*/ 4768933 h 5987027"/>
              <a:gd name="connsiteX766" fmla="*/ 3668597 w 6717218"/>
              <a:gd name="connsiteY766" fmla="*/ 4772459 h 5987027"/>
              <a:gd name="connsiteX767" fmla="*/ 3689103 w 6717218"/>
              <a:gd name="connsiteY767" fmla="*/ 4799598 h 5987027"/>
              <a:gd name="connsiteX768" fmla="*/ 3680967 w 6717218"/>
              <a:gd name="connsiteY768" fmla="*/ 4793768 h 5987027"/>
              <a:gd name="connsiteX769" fmla="*/ 3620450 w 6717218"/>
              <a:gd name="connsiteY769" fmla="*/ 4754170 h 5987027"/>
              <a:gd name="connsiteX770" fmla="*/ 3603747 w 6717218"/>
              <a:gd name="connsiteY770" fmla="*/ 4739632 h 5987027"/>
              <a:gd name="connsiteX771" fmla="*/ 3604616 w 6717218"/>
              <a:gd name="connsiteY771" fmla="*/ 4742305 h 5987027"/>
              <a:gd name="connsiteX772" fmla="*/ 3607148 w 6717218"/>
              <a:gd name="connsiteY772" fmla="*/ 4745562 h 5987027"/>
              <a:gd name="connsiteX773" fmla="*/ 3605998 w 6717218"/>
              <a:gd name="connsiteY773" fmla="*/ 4747919 h 5987027"/>
              <a:gd name="connsiteX774" fmla="*/ 3628860 w 6717218"/>
              <a:gd name="connsiteY774" fmla="*/ 4766734 h 5987027"/>
              <a:gd name="connsiteX775" fmla="*/ 3594089 w 6717218"/>
              <a:gd name="connsiteY775" fmla="*/ 4745123 h 5987027"/>
              <a:gd name="connsiteX776" fmla="*/ 3600789 w 6717218"/>
              <a:gd name="connsiteY776" fmla="*/ 4749849 h 5987027"/>
              <a:gd name="connsiteX777" fmla="*/ 3605309 w 6717218"/>
              <a:gd name="connsiteY777" fmla="*/ 4756738 h 5987027"/>
              <a:gd name="connsiteX778" fmla="*/ 3609925 w 6717218"/>
              <a:gd name="connsiteY778" fmla="*/ 4770883 h 5987027"/>
              <a:gd name="connsiteX779" fmla="*/ 3602020 w 6717218"/>
              <a:gd name="connsiteY779" fmla="*/ 4767393 h 5987027"/>
              <a:gd name="connsiteX780" fmla="*/ 3585507 w 6717218"/>
              <a:gd name="connsiteY780" fmla="*/ 4752784 h 5987027"/>
              <a:gd name="connsiteX781" fmla="*/ 3583311 w 6717218"/>
              <a:gd name="connsiteY781" fmla="*/ 4754762 h 5987027"/>
              <a:gd name="connsiteX782" fmla="*/ 3586632 w 6717218"/>
              <a:gd name="connsiteY782" fmla="*/ 4760341 h 5987027"/>
              <a:gd name="connsiteX783" fmla="*/ 3575984 w 6717218"/>
              <a:gd name="connsiteY783" fmla="*/ 4747951 h 5987027"/>
              <a:gd name="connsiteX784" fmla="*/ 3553093 w 6717218"/>
              <a:gd name="connsiteY784" fmla="*/ 4721950 h 5987027"/>
              <a:gd name="connsiteX785" fmla="*/ 3544971 w 6717218"/>
              <a:gd name="connsiteY785" fmla="*/ 4714319 h 5987027"/>
              <a:gd name="connsiteX786" fmla="*/ 3537392 w 6717218"/>
              <a:gd name="connsiteY786" fmla="*/ 4708131 h 5987027"/>
              <a:gd name="connsiteX787" fmla="*/ 3532248 w 6717218"/>
              <a:gd name="connsiteY787" fmla="*/ 4704637 h 5987027"/>
              <a:gd name="connsiteX788" fmla="*/ 3620520 w 6717218"/>
              <a:gd name="connsiteY788" fmla="*/ 4701874 h 5987027"/>
              <a:gd name="connsiteX789" fmla="*/ 3626643 w 6717218"/>
              <a:gd name="connsiteY789" fmla="*/ 4712777 h 5987027"/>
              <a:gd name="connsiteX790" fmla="*/ 3640541 w 6717218"/>
              <a:gd name="connsiteY790" fmla="*/ 4731259 h 5987027"/>
              <a:gd name="connsiteX791" fmla="*/ 3655617 w 6717218"/>
              <a:gd name="connsiteY791" fmla="*/ 4742998 h 5987027"/>
              <a:gd name="connsiteX792" fmla="*/ 3624610 w 6717218"/>
              <a:gd name="connsiteY792" fmla="*/ 4704781 h 5987027"/>
              <a:gd name="connsiteX793" fmla="*/ 3502175 w 6717218"/>
              <a:gd name="connsiteY793" fmla="*/ 4672356 h 5987027"/>
              <a:gd name="connsiteX794" fmla="*/ 3504339 w 6717218"/>
              <a:gd name="connsiteY794" fmla="*/ 4676390 h 5987027"/>
              <a:gd name="connsiteX795" fmla="*/ 3504785 w 6717218"/>
              <a:gd name="connsiteY795" fmla="*/ 4676918 h 5987027"/>
              <a:gd name="connsiteX796" fmla="*/ 3524329 w 6717218"/>
              <a:gd name="connsiteY796" fmla="*/ 4689914 h 5987027"/>
              <a:gd name="connsiteX797" fmla="*/ 3519754 w 6717218"/>
              <a:gd name="connsiteY797" fmla="*/ 4684759 h 5987027"/>
              <a:gd name="connsiteX798" fmla="*/ 3242017 w 6717218"/>
              <a:gd name="connsiteY798" fmla="*/ 4646597 h 5987027"/>
              <a:gd name="connsiteX799" fmla="*/ 3250858 w 6717218"/>
              <a:gd name="connsiteY799" fmla="*/ 4660866 h 5987027"/>
              <a:gd name="connsiteX800" fmla="*/ 3251056 w 6717218"/>
              <a:gd name="connsiteY800" fmla="*/ 4661942 h 5987027"/>
              <a:gd name="connsiteX801" fmla="*/ 3252709 w 6717218"/>
              <a:gd name="connsiteY801" fmla="*/ 4663322 h 5987027"/>
              <a:gd name="connsiteX802" fmla="*/ 3299789 w 6717218"/>
              <a:gd name="connsiteY802" fmla="*/ 4694220 h 5987027"/>
              <a:gd name="connsiteX803" fmla="*/ 3247906 w 6717218"/>
              <a:gd name="connsiteY803" fmla="*/ 4651570 h 5987027"/>
              <a:gd name="connsiteX804" fmla="*/ 3244270 w 6717218"/>
              <a:gd name="connsiteY804" fmla="*/ 4647616 h 5987027"/>
              <a:gd name="connsiteX805" fmla="*/ 905475 w 6717218"/>
              <a:gd name="connsiteY805" fmla="*/ 4642212 h 5987027"/>
              <a:gd name="connsiteX806" fmla="*/ 917035 w 6717218"/>
              <a:gd name="connsiteY806" fmla="*/ 4660867 h 5987027"/>
              <a:gd name="connsiteX807" fmla="*/ 917233 w 6717218"/>
              <a:gd name="connsiteY807" fmla="*/ 4661942 h 5987027"/>
              <a:gd name="connsiteX808" fmla="*/ 918884 w 6717218"/>
              <a:gd name="connsiteY808" fmla="*/ 4663323 h 5987027"/>
              <a:gd name="connsiteX809" fmla="*/ 941065 w 6717218"/>
              <a:gd name="connsiteY809" fmla="*/ 4677880 h 5987027"/>
              <a:gd name="connsiteX810" fmla="*/ 926070 w 6717218"/>
              <a:gd name="connsiteY810" fmla="*/ 4660151 h 5987027"/>
              <a:gd name="connsiteX811" fmla="*/ 914083 w 6717218"/>
              <a:gd name="connsiteY811" fmla="*/ 4651570 h 5987027"/>
              <a:gd name="connsiteX812" fmla="*/ 3772134 w 6717218"/>
              <a:gd name="connsiteY812" fmla="*/ 4611258 h 5987027"/>
              <a:gd name="connsiteX813" fmla="*/ 3773374 w 6717218"/>
              <a:gd name="connsiteY813" fmla="*/ 4613719 h 5987027"/>
              <a:gd name="connsiteX814" fmla="*/ 3776039 w 6717218"/>
              <a:gd name="connsiteY814" fmla="*/ 4617037 h 5987027"/>
              <a:gd name="connsiteX815" fmla="*/ 3781950 w 6717218"/>
              <a:gd name="connsiteY815" fmla="*/ 4624194 h 5987027"/>
              <a:gd name="connsiteX816" fmla="*/ 3775147 w 6717218"/>
              <a:gd name="connsiteY816" fmla="*/ 4614480 h 5987027"/>
              <a:gd name="connsiteX817" fmla="*/ 3772134 w 6717218"/>
              <a:gd name="connsiteY817" fmla="*/ 4611258 h 5987027"/>
              <a:gd name="connsiteX818" fmla="*/ 4326577 w 6717218"/>
              <a:gd name="connsiteY818" fmla="*/ 4607890 h 5987027"/>
              <a:gd name="connsiteX819" fmla="*/ 4418719 w 6717218"/>
              <a:gd name="connsiteY819" fmla="*/ 4712905 h 5987027"/>
              <a:gd name="connsiteX820" fmla="*/ 4413339 w 6717218"/>
              <a:gd name="connsiteY820" fmla="*/ 4713408 h 5987027"/>
              <a:gd name="connsiteX821" fmla="*/ 4396601 w 6717218"/>
              <a:gd name="connsiteY821" fmla="*/ 4706558 h 5987027"/>
              <a:gd name="connsiteX822" fmla="*/ 4335847 w 6717218"/>
              <a:gd name="connsiteY822" fmla="*/ 4621069 h 5987027"/>
              <a:gd name="connsiteX823" fmla="*/ 3210304 w 6717218"/>
              <a:gd name="connsiteY823" fmla="*/ 4591268 h 5987027"/>
              <a:gd name="connsiteX824" fmla="*/ 3209618 w 6717218"/>
              <a:gd name="connsiteY824" fmla="*/ 4592352 h 5987027"/>
              <a:gd name="connsiteX825" fmla="*/ 3211488 w 6717218"/>
              <a:gd name="connsiteY825" fmla="*/ 4596796 h 5987027"/>
              <a:gd name="connsiteX826" fmla="*/ 3220676 w 6717218"/>
              <a:gd name="connsiteY826" fmla="*/ 4603626 h 5987027"/>
              <a:gd name="connsiteX827" fmla="*/ 3217292 w 6717218"/>
              <a:gd name="connsiteY827" fmla="*/ 4598533 h 5987027"/>
              <a:gd name="connsiteX828" fmla="*/ 3210304 w 6717218"/>
              <a:gd name="connsiteY828" fmla="*/ 4591268 h 5987027"/>
              <a:gd name="connsiteX829" fmla="*/ 4068341 w 6717218"/>
              <a:gd name="connsiteY829" fmla="*/ 4581581 h 5987027"/>
              <a:gd name="connsiteX830" fmla="*/ 4086766 w 6717218"/>
              <a:gd name="connsiteY830" fmla="*/ 4606683 h 5987027"/>
              <a:gd name="connsiteX831" fmla="*/ 4080646 w 6717218"/>
              <a:gd name="connsiteY831" fmla="*/ 4602709 h 5987027"/>
              <a:gd name="connsiteX832" fmla="*/ 4068341 w 6717218"/>
              <a:gd name="connsiteY832" fmla="*/ 4581581 h 5987027"/>
              <a:gd name="connsiteX833" fmla="*/ 4301669 w 6717218"/>
              <a:gd name="connsiteY833" fmla="*/ 4579272 h 5987027"/>
              <a:gd name="connsiteX834" fmla="*/ 4304166 w 6717218"/>
              <a:gd name="connsiteY834" fmla="*/ 4582145 h 5987027"/>
              <a:gd name="connsiteX835" fmla="*/ 4305811 w 6717218"/>
              <a:gd name="connsiteY835" fmla="*/ 4581373 h 5987027"/>
              <a:gd name="connsiteX836" fmla="*/ 4303047 w 6717218"/>
              <a:gd name="connsiteY836" fmla="*/ 4579569 h 5987027"/>
              <a:gd name="connsiteX837" fmla="*/ 4564611 w 6717218"/>
              <a:gd name="connsiteY837" fmla="*/ 4517818 h 5987027"/>
              <a:gd name="connsiteX838" fmla="*/ 4588724 w 6717218"/>
              <a:gd name="connsiteY838" fmla="*/ 4531307 h 5987027"/>
              <a:gd name="connsiteX839" fmla="*/ 4589754 w 6717218"/>
              <a:gd name="connsiteY839" fmla="*/ 4532139 h 5987027"/>
              <a:gd name="connsiteX840" fmla="*/ 4588814 w 6717218"/>
              <a:gd name="connsiteY840" fmla="*/ 4527746 h 5987027"/>
              <a:gd name="connsiteX841" fmla="*/ 4613890 w 6717218"/>
              <a:gd name="connsiteY841" fmla="*/ 4551798 h 5987027"/>
              <a:gd name="connsiteX842" fmla="*/ 4610766 w 6717218"/>
              <a:gd name="connsiteY842" fmla="*/ 4553800 h 5987027"/>
              <a:gd name="connsiteX843" fmla="*/ 4614851 w 6717218"/>
              <a:gd name="connsiteY843" fmla="*/ 4561017 h 5987027"/>
              <a:gd name="connsiteX844" fmla="*/ 4598991 w 6717218"/>
              <a:gd name="connsiteY844" fmla="*/ 4570004 h 5987027"/>
              <a:gd name="connsiteX845" fmla="*/ 4564611 w 6717218"/>
              <a:gd name="connsiteY845" fmla="*/ 4517818 h 5987027"/>
              <a:gd name="connsiteX846" fmla="*/ 4917738 w 6717218"/>
              <a:gd name="connsiteY846" fmla="*/ 4094681 h 5987027"/>
              <a:gd name="connsiteX847" fmla="*/ 4919276 w 6717218"/>
              <a:gd name="connsiteY847" fmla="*/ 4099664 h 5987027"/>
              <a:gd name="connsiteX848" fmla="*/ 4917738 w 6717218"/>
              <a:gd name="connsiteY848" fmla="*/ 4094681 h 5987027"/>
              <a:gd name="connsiteX849" fmla="*/ 4944519 w 6717218"/>
              <a:gd name="connsiteY849" fmla="*/ 4085974 h 5987027"/>
              <a:gd name="connsiteX850" fmla="*/ 4946291 w 6717218"/>
              <a:gd name="connsiteY850" fmla="*/ 4090950 h 5987027"/>
              <a:gd name="connsiteX851" fmla="*/ 4944519 w 6717218"/>
              <a:gd name="connsiteY851" fmla="*/ 4085974 h 5987027"/>
              <a:gd name="connsiteX852" fmla="*/ 4930580 w 6717218"/>
              <a:gd name="connsiteY852" fmla="*/ 4079826 h 5987027"/>
              <a:gd name="connsiteX853" fmla="*/ 4944519 w 6717218"/>
              <a:gd name="connsiteY853" fmla="*/ 4085974 h 5987027"/>
              <a:gd name="connsiteX854" fmla="*/ 4933086 w 6717218"/>
              <a:gd name="connsiteY854" fmla="*/ 4081850 h 5987027"/>
              <a:gd name="connsiteX855" fmla="*/ 4804177 w 6717218"/>
              <a:gd name="connsiteY855" fmla="*/ 4063845 h 5987027"/>
              <a:gd name="connsiteX856" fmla="*/ 4808315 w 6717218"/>
              <a:gd name="connsiteY856" fmla="*/ 4068690 h 5987027"/>
              <a:gd name="connsiteX857" fmla="*/ 4800377 w 6717218"/>
              <a:gd name="connsiteY857" fmla="*/ 4068421 h 5987027"/>
              <a:gd name="connsiteX858" fmla="*/ 4797727 w 6717218"/>
              <a:gd name="connsiteY858" fmla="*/ 4065022 h 5987027"/>
              <a:gd name="connsiteX859" fmla="*/ 4804177 w 6717218"/>
              <a:gd name="connsiteY859" fmla="*/ 4063845 h 5987027"/>
              <a:gd name="connsiteX860" fmla="*/ 4793590 w 6717218"/>
              <a:gd name="connsiteY860" fmla="*/ 4060176 h 5987027"/>
              <a:gd name="connsiteX861" fmla="*/ 4797727 w 6717218"/>
              <a:gd name="connsiteY861" fmla="*/ 4065022 h 5987027"/>
              <a:gd name="connsiteX862" fmla="*/ 4789789 w 6717218"/>
              <a:gd name="connsiteY862" fmla="*/ 4064752 h 5987027"/>
              <a:gd name="connsiteX863" fmla="*/ 4787142 w 6717218"/>
              <a:gd name="connsiteY863" fmla="*/ 4061353 h 5987027"/>
              <a:gd name="connsiteX864" fmla="*/ 4793590 w 6717218"/>
              <a:gd name="connsiteY864" fmla="*/ 4060176 h 5987027"/>
              <a:gd name="connsiteX865" fmla="*/ 4759774 w 6717218"/>
              <a:gd name="connsiteY865" fmla="*/ 4049561 h 5987027"/>
              <a:gd name="connsiteX866" fmla="*/ 4787142 w 6717218"/>
              <a:gd name="connsiteY866" fmla="*/ 4061353 h 5987027"/>
              <a:gd name="connsiteX867" fmla="*/ 4770820 w 6717218"/>
              <a:gd name="connsiteY867" fmla="*/ 4057270 h 5987027"/>
              <a:gd name="connsiteX868" fmla="*/ 4759774 w 6717218"/>
              <a:gd name="connsiteY868" fmla="*/ 4049561 h 5987027"/>
              <a:gd name="connsiteX869" fmla="*/ 4565264 w 6717218"/>
              <a:gd name="connsiteY869" fmla="*/ 3961142 h 5987027"/>
              <a:gd name="connsiteX870" fmla="*/ 4563286 w 6717218"/>
              <a:gd name="connsiteY870" fmla="*/ 3963060 h 5987027"/>
              <a:gd name="connsiteX871" fmla="*/ 4579385 w 6717218"/>
              <a:gd name="connsiteY871" fmla="*/ 3972651 h 5987027"/>
              <a:gd name="connsiteX872" fmla="*/ 4565264 w 6717218"/>
              <a:gd name="connsiteY872" fmla="*/ 3961142 h 5987027"/>
              <a:gd name="connsiteX873" fmla="*/ 716717 w 6717218"/>
              <a:gd name="connsiteY873" fmla="*/ 3958996 h 5987027"/>
              <a:gd name="connsiteX874" fmla="*/ 715909 w 6717218"/>
              <a:gd name="connsiteY874" fmla="*/ 3960623 h 5987027"/>
              <a:gd name="connsiteX875" fmla="*/ 719197 w 6717218"/>
              <a:gd name="connsiteY875" fmla="*/ 3960316 h 5987027"/>
              <a:gd name="connsiteX876" fmla="*/ 720460 w 6717218"/>
              <a:gd name="connsiteY876" fmla="*/ 3959692 h 5987027"/>
              <a:gd name="connsiteX877" fmla="*/ 4711021 w 6717218"/>
              <a:gd name="connsiteY877" fmla="*/ 3907334 h 5987027"/>
              <a:gd name="connsiteX878" fmla="*/ 4725046 w 6717218"/>
              <a:gd name="connsiteY878" fmla="*/ 3915538 h 5987027"/>
              <a:gd name="connsiteX879" fmla="*/ 4716443 w 6717218"/>
              <a:gd name="connsiteY879" fmla="*/ 3914807 h 5987027"/>
              <a:gd name="connsiteX880" fmla="*/ 4708344 w 6717218"/>
              <a:gd name="connsiteY880" fmla="*/ 3909314 h 5987027"/>
              <a:gd name="connsiteX881" fmla="*/ 4711021 w 6717218"/>
              <a:gd name="connsiteY881" fmla="*/ 3907334 h 5987027"/>
              <a:gd name="connsiteX882" fmla="*/ 4601425 w 6717218"/>
              <a:gd name="connsiteY882" fmla="*/ 3894586 h 5987027"/>
              <a:gd name="connsiteX883" fmla="*/ 4618741 w 6717218"/>
              <a:gd name="connsiteY883" fmla="*/ 3902033 h 5987027"/>
              <a:gd name="connsiteX884" fmla="*/ 4608678 w 6717218"/>
              <a:gd name="connsiteY884" fmla="*/ 3899838 h 5987027"/>
              <a:gd name="connsiteX885" fmla="*/ 4601425 w 6717218"/>
              <a:gd name="connsiteY885" fmla="*/ 3894586 h 5987027"/>
              <a:gd name="connsiteX886" fmla="*/ 4647832 w 6717218"/>
              <a:gd name="connsiteY886" fmla="*/ 3877953 h 5987027"/>
              <a:gd name="connsiteX887" fmla="*/ 4652442 w 6717218"/>
              <a:gd name="connsiteY887" fmla="*/ 3884521 h 5987027"/>
              <a:gd name="connsiteX888" fmla="*/ 4647832 w 6717218"/>
              <a:gd name="connsiteY888" fmla="*/ 3877953 h 5987027"/>
              <a:gd name="connsiteX889" fmla="*/ 447771 w 6717218"/>
              <a:gd name="connsiteY889" fmla="*/ 3859456 h 5987027"/>
              <a:gd name="connsiteX890" fmla="*/ 439324 w 6717218"/>
              <a:gd name="connsiteY890" fmla="*/ 3864631 h 5987027"/>
              <a:gd name="connsiteX891" fmla="*/ 476612 w 6717218"/>
              <a:gd name="connsiteY891" fmla="*/ 3878866 h 5987027"/>
              <a:gd name="connsiteX892" fmla="*/ 477672 w 6717218"/>
              <a:gd name="connsiteY892" fmla="*/ 3870640 h 5987027"/>
              <a:gd name="connsiteX893" fmla="*/ 447771 w 6717218"/>
              <a:gd name="connsiteY893" fmla="*/ 3859456 h 5987027"/>
              <a:gd name="connsiteX894" fmla="*/ 4333804 w 6717218"/>
              <a:gd name="connsiteY894" fmla="*/ 3829734 h 5987027"/>
              <a:gd name="connsiteX895" fmla="*/ 4339993 w 6717218"/>
              <a:gd name="connsiteY895" fmla="*/ 3836151 h 5987027"/>
              <a:gd name="connsiteX896" fmla="*/ 4345411 w 6717218"/>
              <a:gd name="connsiteY896" fmla="*/ 3840631 h 5987027"/>
              <a:gd name="connsiteX897" fmla="*/ 4356780 w 6717218"/>
              <a:gd name="connsiteY897" fmla="*/ 3845556 h 5987027"/>
              <a:gd name="connsiteX898" fmla="*/ 4393453 w 6717218"/>
              <a:gd name="connsiteY898" fmla="*/ 3862884 h 5987027"/>
              <a:gd name="connsiteX899" fmla="*/ 4390261 w 6717218"/>
              <a:gd name="connsiteY899" fmla="*/ 3866947 h 5987027"/>
              <a:gd name="connsiteX900" fmla="*/ 4442355 w 6717218"/>
              <a:gd name="connsiteY900" fmla="*/ 3894578 h 5987027"/>
              <a:gd name="connsiteX901" fmla="*/ 4364079 w 6717218"/>
              <a:gd name="connsiteY901" fmla="*/ 3853022 h 5987027"/>
              <a:gd name="connsiteX902" fmla="*/ 4352456 w 6717218"/>
              <a:gd name="connsiteY902" fmla="*/ 3846457 h 5987027"/>
              <a:gd name="connsiteX903" fmla="*/ 4415092 w 6717218"/>
              <a:gd name="connsiteY903" fmla="*/ 3898257 h 5987027"/>
              <a:gd name="connsiteX904" fmla="*/ 4418424 w 6717218"/>
              <a:gd name="connsiteY904" fmla="*/ 3902720 h 5987027"/>
              <a:gd name="connsiteX905" fmla="*/ 4428915 w 6717218"/>
              <a:gd name="connsiteY905" fmla="*/ 3906877 h 5987027"/>
              <a:gd name="connsiteX906" fmla="*/ 4442469 w 6717218"/>
              <a:gd name="connsiteY906" fmla="*/ 3898548 h 5987027"/>
              <a:gd name="connsiteX907" fmla="*/ 4459670 w 6717218"/>
              <a:gd name="connsiteY907" fmla="*/ 3902025 h 5987027"/>
              <a:gd name="connsiteX908" fmla="*/ 4393453 w 6717218"/>
              <a:gd name="connsiteY908" fmla="*/ 3862884 h 5987027"/>
              <a:gd name="connsiteX909" fmla="*/ 4397202 w 6717218"/>
              <a:gd name="connsiteY909" fmla="*/ 3860420 h 5987027"/>
              <a:gd name="connsiteX910" fmla="*/ 4400619 w 6717218"/>
              <a:gd name="connsiteY910" fmla="*/ 3862679 h 5987027"/>
              <a:gd name="connsiteX911" fmla="*/ 4398192 w 6717218"/>
              <a:gd name="connsiteY911" fmla="*/ 3859772 h 5987027"/>
              <a:gd name="connsiteX912" fmla="*/ 4397202 w 6717218"/>
              <a:gd name="connsiteY912" fmla="*/ 3860420 h 5987027"/>
              <a:gd name="connsiteX913" fmla="*/ 4377792 w 6717218"/>
              <a:gd name="connsiteY913" fmla="*/ 3847581 h 5987027"/>
              <a:gd name="connsiteX914" fmla="*/ 4338795 w 6717218"/>
              <a:gd name="connsiteY914" fmla="*/ 3831492 h 5987027"/>
              <a:gd name="connsiteX915" fmla="*/ 5077680 w 6717218"/>
              <a:gd name="connsiteY915" fmla="*/ 3817900 h 5987027"/>
              <a:gd name="connsiteX916" fmla="*/ 5078152 w 6717218"/>
              <a:gd name="connsiteY916" fmla="*/ 3824091 h 5987027"/>
              <a:gd name="connsiteX917" fmla="*/ 5077680 w 6717218"/>
              <a:gd name="connsiteY917" fmla="*/ 3817900 h 5987027"/>
              <a:gd name="connsiteX918" fmla="*/ 4973391 w 6717218"/>
              <a:gd name="connsiteY918" fmla="*/ 3813442 h 5987027"/>
              <a:gd name="connsiteX919" fmla="*/ 4983969 w 6717218"/>
              <a:gd name="connsiteY919" fmla="*/ 3821930 h 5987027"/>
              <a:gd name="connsiteX920" fmla="*/ 4978127 w 6717218"/>
              <a:gd name="connsiteY920" fmla="*/ 3818649 h 5987027"/>
              <a:gd name="connsiteX921" fmla="*/ 4975958 w 6717218"/>
              <a:gd name="connsiteY921" fmla="*/ 3816438 h 5987027"/>
              <a:gd name="connsiteX922" fmla="*/ 4973391 w 6717218"/>
              <a:gd name="connsiteY922" fmla="*/ 3813442 h 5987027"/>
              <a:gd name="connsiteX923" fmla="*/ 5056646 w 6717218"/>
              <a:gd name="connsiteY923" fmla="*/ 3812992 h 5987027"/>
              <a:gd name="connsiteX924" fmla="*/ 5063289 w 6717218"/>
              <a:gd name="connsiteY924" fmla="*/ 3814942 h 5987027"/>
              <a:gd name="connsiteX925" fmla="*/ 5056646 w 6717218"/>
              <a:gd name="connsiteY925" fmla="*/ 3812992 h 5987027"/>
              <a:gd name="connsiteX926" fmla="*/ 4072058 w 6717218"/>
              <a:gd name="connsiteY926" fmla="*/ 3789078 h 5987027"/>
              <a:gd name="connsiteX927" fmla="*/ 4077780 w 6717218"/>
              <a:gd name="connsiteY927" fmla="*/ 3795799 h 5987027"/>
              <a:gd name="connsiteX928" fmla="*/ 4094177 w 6717218"/>
              <a:gd name="connsiteY928" fmla="*/ 3815806 h 5987027"/>
              <a:gd name="connsiteX929" fmla="*/ 4076770 w 6717218"/>
              <a:gd name="connsiteY929" fmla="*/ 3791765 h 5987027"/>
              <a:gd name="connsiteX930" fmla="*/ 4074712 w 6717218"/>
              <a:gd name="connsiteY930" fmla="*/ 3790593 h 5987027"/>
              <a:gd name="connsiteX931" fmla="*/ 4206518 w 6717218"/>
              <a:gd name="connsiteY931" fmla="*/ 3772990 h 5987027"/>
              <a:gd name="connsiteX932" fmla="*/ 4233969 w 6717218"/>
              <a:gd name="connsiteY932" fmla="*/ 3800792 h 5987027"/>
              <a:gd name="connsiteX933" fmla="*/ 4262886 w 6717218"/>
              <a:gd name="connsiteY933" fmla="*/ 3839438 h 5987027"/>
              <a:gd name="connsiteX934" fmla="*/ 4276443 w 6717218"/>
              <a:gd name="connsiteY934" fmla="*/ 3845208 h 5987027"/>
              <a:gd name="connsiteX935" fmla="*/ 4306434 w 6717218"/>
              <a:gd name="connsiteY935" fmla="*/ 3857619 h 5987027"/>
              <a:gd name="connsiteX936" fmla="*/ 4240727 w 6717218"/>
              <a:gd name="connsiteY936" fmla="*/ 3789562 h 5987027"/>
              <a:gd name="connsiteX937" fmla="*/ 4043950 w 6717218"/>
              <a:gd name="connsiteY937" fmla="*/ 3750147 h 5987027"/>
              <a:gd name="connsiteX938" fmla="*/ 4051499 w 6717218"/>
              <a:gd name="connsiteY938" fmla="*/ 3758732 h 5987027"/>
              <a:gd name="connsiteX939" fmla="*/ 4044872 w 6717218"/>
              <a:gd name="connsiteY939" fmla="*/ 3750603 h 5987027"/>
              <a:gd name="connsiteX940" fmla="*/ 4543009 w 6717218"/>
              <a:gd name="connsiteY940" fmla="*/ 3700687 h 5987027"/>
              <a:gd name="connsiteX941" fmla="*/ 4543482 w 6717218"/>
              <a:gd name="connsiteY941" fmla="*/ 3706879 h 5987027"/>
              <a:gd name="connsiteX942" fmla="*/ 4543891 w 6717218"/>
              <a:gd name="connsiteY942" fmla="*/ 3713387 h 5987027"/>
              <a:gd name="connsiteX943" fmla="*/ 4543482 w 6717218"/>
              <a:gd name="connsiteY943" fmla="*/ 3706879 h 5987027"/>
              <a:gd name="connsiteX944" fmla="*/ 4543009 w 6717218"/>
              <a:gd name="connsiteY944" fmla="*/ 3700687 h 5987027"/>
              <a:gd name="connsiteX945" fmla="*/ 4027918 w 6717218"/>
              <a:gd name="connsiteY945" fmla="*/ 3695326 h 5987027"/>
              <a:gd name="connsiteX946" fmla="*/ 4009086 w 6717218"/>
              <a:gd name="connsiteY946" fmla="*/ 3696108 h 5987027"/>
              <a:gd name="connsiteX947" fmla="*/ 4003129 w 6717218"/>
              <a:gd name="connsiteY947" fmla="*/ 3696275 h 5987027"/>
              <a:gd name="connsiteX948" fmla="*/ 3996463 w 6717218"/>
              <a:gd name="connsiteY948" fmla="*/ 3696463 h 5987027"/>
              <a:gd name="connsiteX949" fmla="*/ 3993200 w 6717218"/>
              <a:gd name="connsiteY949" fmla="*/ 3696553 h 5987027"/>
              <a:gd name="connsiteX950" fmla="*/ 3991300 w 6717218"/>
              <a:gd name="connsiteY950" fmla="*/ 3696608 h 5987027"/>
              <a:gd name="connsiteX951" fmla="*/ 3996463 w 6717218"/>
              <a:gd name="connsiteY951" fmla="*/ 3696463 h 5987027"/>
              <a:gd name="connsiteX952" fmla="*/ 4009086 w 6717218"/>
              <a:gd name="connsiteY952" fmla="*/ 3696108 h 5987027"/>
              <a:gd name="connsiteX953" fmla="*/ 4027918 w 6717218"/>
              <a:gd name="connsiteY953" fmla="*/ 3695326 h 5987027"/>
              <a:gd name="connsiteX954" fmla="*/ 4872159 w 6717218"/>
              <a:gd name="connsiteY954" fmla="*/ 3607876 h 5987027"/>
              <a:gd name="connsiteX955" fmla="*/ 4931166 w 6717218"/>
              <a:gd name="connsiteY955" fmla="*/ 3661840 h 5987027"/>
              <a:gd name="connsiteX956" fmla="*/ 4872159 w 6717218"/>
              <a:gd name="connsiteY956" fmla="*/ 3607876 h 5987027"/>
              <a:gd name="connsiteX957" fmla="*/ 579244 w 6717218"/>
              <a:gd name="connsiteY957" fmla="*/ 3607341 h 5987027"/>
              <a:gd name="connsiteX958" fmla="*/ 585831 w 6717218"/>
              <a:gd name="connsiteY958" fmla="*/ 3609356 h 5987027"/>
              <a:gd name="connsiteX959" fmla="*/ 580013 w 6717218"/>
              <a:gd name="connsiteY959" fmla="*/ 3609608 h 5987027"/>
              <a:gd name="connsiteX960" fmla="*/ 5018029 w 6717218"/>
              <a:gd name="connsiteY960" fmla="*/ 3603976 h 5987027"/>
              <a:gd name="connsiteX961" fmla="*/ 5041110 w 6717218"/>
              <a:gd name="connsiteY961" fmla="*/ 3624880 h 5987027"/>
              <a:gd name="connsiteX962" fmla="*/ 5034318 w 6717218"/>
              <a:gd name="connsiteY962" fmla="*/ 3622212 h 5987027"/>
              <a:gd name="connsiteX963" fmla="*/ 5018029 w 6717218"/>
              <a:gd name="connsiteY963" fmla="*/ 3603976 h 5987027"/>
              <a:gd name="connsiteX964" fmla="*/ 568182 w 6717218"/>
              <a:gd name="connsiteY964" fmla="*/ 3603957 h 5987027"/>
              <a:gd name="connsiteX965" fmla="*/ 578144 w 6717218"/>
              <a:gd name="connsiteY965" fmla="*/ 3604093 h 5987027"/>
              <a:gd name="connsiteX966" fmla="*/ 579244 w 6717218"/>
              <a:gd name="connsiteY966" fmla="*/ 3607341 h 5987027"/>
              <a:gd name="connsiteX967" fmla="*/ 96798 w 6717218"/>
              <a:gd name="connsiteY967" fmla="*/ 3602352 h 5987027"/>
              <a:gd name="connsiteX968" fmla="*/ 95124 w 6717218"/>
              <a:gd name="connsiteY968" fmla="*/ 3603055 h 5987027"/>
              <a:gd name="connsiteX969" fmla="*/ 97812 w 6717218"/>
              <a:gd name="connsiteY969" fmla="*/ 3604971 h 5987027"/>
              <a:gd name="connsiteX970" fmla="*/ 99176 w 6717218"/>
              <a:gd name="connsiteY970" fmla="*/ 3605324 h 5987027"/>
              <a:gd name="connsiteX971" fmla="*/ 5512124 w 6717218"/>
              <a:gd name="connsiteY971" fmla="*/ 3583866 h 5987027"/>
              <a:gd name="connsiteX972" fmla="*/ 5495300 w 6717218"/>
              <a:gd name="connsiteY972" fmla="*/ 3592763 h 5987027"/>
              <a:gd name="connsiteX973" fmla="*/ 5484858 w 6717218"/>
              <a:gd name="connsiteY973" fmla="*/ 3595203 h 5987027"/>
              <a:gd name="connsiteX974" fmla="*/ 5477890 w 6717218"/>
              <a:gd name="connsiteY974" fmla="*/ 3596831 h 5987027"/>
              <a:gd name="connsiteX975" fmla="*/ 5479825 w 6717218"/>
              <a:gd name="connsiteY975" fmla="*/ 3596381 h 5987027"/>
              <a:gd name="connsiteX976" fmla="*/ 5484858 w 6717218"/>
              <a:gd name="connsiteY976" fmla="*/ 3595203 h 5987027"/>
              <a:gd name="connsiteX977" fmla="*/ 5489497 w 6717218"/>
              <a:gd name="connsiteY977" fmla="*/ 3594119 h 5987027"/>
              <a:gd name="connsiteX978" fmla="*/ 5495300 w 6717218"/>
              <a:gd name="connsiteY978" fmla="*/ 3592763 h 5987027"/>
              <a:gd name="connsiteX979" fmla="*/ 5512124 w 6717218"/>
              <a:gd name="connsiteY979" fmla="*/ 3583866 h 5987027"/>
              <a:gd name="connsiteX980" fmla="*/ 791295 w 6717218"/>
              <a:gd name="connsiteY980" fmla="*/ 3548113 h 5987027"/>
              <a:gd name="connsiteX981" fmla="*/ 818747 w 6717218"/>
              <a:gd name="connsiteY981" fmla="*/ 3559025 h 5987027"/>
              <a:gd name="connsiteX982" fmla="*/ 760959 w 6717218"/>
              <a:gd name="connsiteY982" fmla="*/ 3548630 h 5987027"/>
              <a:gd name="connsiteX983" fmla="*/ 791295 w 6717218"/>
              <a:gd name="connsiteY983" fmla="*/ 3548113 h 5987027"/>
              <a:gd name="connsiteX984" fmla="*/ 4836510 w 6717218"/>
              <a:gd name="connsiteY984" fmla="*/ 3545870 h 5987027"/>
              <a:gd name="connsiteX985" fmla="*/ 4843154 w 6717218"/>
              <a:gd name="connsiteY985" fmla="*/ 3547823 h 5987027"/>
              <a:gd name="connsiteX986" fmla="*/ 4836510 w 6717218"/>
              <a:gd name="connsiteY986" fmla="*/ 3545870 h 5987027"/>
              <a:gd name="connsiteX987" fmla="*/ 724886 w 6717218"/>
              <a:gd name="connsiteY987" fmla="*/ 3540868 h 5987027"/>
              <a:gd name="connsiteX988" fmla="*/ 726504 w 6717218"/>
              <a:gd name="connsiteY988" fmla="*/ 3549516 h 5987027"/>
              <a:gd name="connsiteX989" fmla="*/ 724886 w 6717218"/>
              <a:gd name="connsiteY989" fmla="*/ 3540868 h 5987027"/>
              <a:gd name="connsiteX990" fmla="*/ 756608 w 6717218"/>
              <a:gd name="connsiteY990" fmla="*/ 3540493 h 5987027"/>
              <a:gd name="connsiteX991" fmla="*/ 760959 w 6717218"/>
              <a:gd name="connsiteY991" fmla="*/ 3548630 h 5987027"/>
              <a:gd name="connsiteX992" fmla="*/ 756608 w 6717218"/>
              <a:gd name="connsiteY992" fmla="*/ 3540493 h 5987027"/>
              <a:gd name="connsiteX993" fmla="*/ 720620 w 6717218"/>
              <a:gd name="connsiteY993" fmla="*/ 3533186 h 5987027"/>
              <a:gd name="connsiteX994" fmla="*/ 724886 w 6717218"/>
              <a:gd name="connsiteY994" fmla="*/ 3540868 h 5987027"/>
              <a:gd name="connsiteX995" fmla="*/ 720620 w 6717218"/>
              <a:gd name="connsiteY995" fmla="*/ 3533186 h 5987027"/>
              <a:gd name="connsiteX996" fmla="*/ 5173677 w 6717218"/>
              <a:gd name="connsiteY996" fmla="*/ 3518048 h 5987027"/>
              <a:gd name="connsiteX997" fmla="*/ 5181565 w 6717218"/>
              <a:gd name="connsiteY997" fmla="*/ 3520596 h 5987027"/>
              <a:gd name="connsiteX998" fmla="*/ 5199470 w 6717218"/>
              <a:gd name="connsiteY998" fmla="*/ 3524986 h 5987027"/>
              <a:gd name="connsiteX999" fmla="*/ 5229186 w 6717218"/>
              <a:gd name="connsiteY999" fmla="*/ 3549125 h 5987027"/>
              <a:gd name="connsiteX1000" fmla="*/ 5259226 w 6717218"/>
              <a:gd name="connsiteY1000" fmla="*/ 3575683 h 5987027"/>
              <a:gd name="connsiteX1001" fmla="*/ 5248142 w 6717218"/>
              <a:gd name="connsiteY1001" fmla="*/ 3572301 h 5987027"/>
              <a:gd name="connsiteX1002" fmla="*/ 5239006 w 6717218"/>
              <a:gd name="connsiteY1002" fmla="*/ 3568792 h 5987027"/>
              <a:gd name="connsiteX1003" fmla="*/ 16087 w 6717218"/>
              <a:gd name="connsiteY1003" fmla="*/ 3466989 h 5987027"/>
              <a:gd name="connsiteX1004" fmla="*/ 161034 w 6717218"/>
              <a:gd name="connsiteY1004" fmla="*/ 3487897 h 5987027"/>
              <a:gd name="connsiteX1005" fmla="*/ 276546 w 6717218"/>
              <a:gd name="connsiteY1005" fmla="*/ 3500660 h 5987027"/>
              <a:gd name="connsiteX1006" fmla="*/ 289909 w 6717218"/>
              <a:gd name="connsiteY1006" fmla="*/ 3516545 h 5987027"/>
              <a:gd name="connsiteX1007" fmla="*/ 278924 w 6717218"/>
              <a:gd name="connsiteY1007" fmla="*/ 3515096 h 5987027"/>
              <a:gd name="connsiteX1008" fmla="*/ 185171 w 6717218"/>
              <a:gd name="connsiteY1008" fmla="*/ 3503480 h 5987027"/>
              <a:gd name="connsiteX1009" fmla="*/ 1558 w 6717218"/>
              <a:gd name="connsiteY1009" fmla="*/ 3483147 h 5987027"/>
              <a:gd name="connsiteX1010" fmla="*/ 321 w 6717218"/>
              <a:gd name="connsiteY1010" fmla="*/ 3482692 h 5987027"/>
              <a:gd name="connsiteX1011" fmla="*/ 2 w 6717218"/>
              <a:gd name="connsiteY1011" fmla="*/ 3482296 h 5987027"/>
              <a:gd name="connsiteX1012" fmla="*/ 2 w 6717218"/>
              <a:gd name="connsiteY1012" fmla="*/ 3467462 h 5987027"/>
              <a:gd name="connsiteX1013" fmla="*/ 270466 w 6717218"/>
              <a:gd name="connsiteY1013" fmla="*/ 3466585 h 5987027"/>
              <a:gd name="connsiteX1014" fmla="*/ 273649 w 6717218"/>
              <a:gd name="connsiteY1014" fmla="*/ 3468674 h 5987027"/>
              <a:gd name="connsiteX1015" fmla="*/ 272241 w 6717218"/>
              <a:gd name="connsiteY1015" fmla="*/ 3468761 h 5987027"/>
              <a:gd name="connsiteX1016" fmla="*/ 269093 w 6717218"/>
              <a:gd name="connsiteY1016" fmla="*/ 3467773 h 5987027"/>
              <a:gd name="connsiteX1017" fmla="*/ 4742095 w 6717218"/>
              <a:gd name="connsiteY1017" fmla="*/ 3436126 h 5987027"/>
              <a:gd name="connsiteX1018" fmla="*/ 4743120 w 6717218"/>
              <a:gd name="connsiteY1018" fmla="*/ 3437394 h 5987027"/>
              <a:gd name="connsiteX1019" fmla="*/ 4745799 w 6717218"/>
              <a:gd name="connsiteY1019" fmla="*/ 3439493 h 5987027"/>
              <a:gd name="connsiteX1020" fmla="*/ 5136122 w 6717218"/>
              <a:gd name="connsiteY1020" fmla="*/ 3412568 h 5987027"/>
              <a:gd name="connsiteX1021" fmla="*/ 5140261 w 6717218"/>
              <a:gd name="connsiteY1021" fmla="*/ 3417412 h 5987027"/>
              <a:gd name="connsiteX1022" fmla="*/ 5132323 w 6717218"/>
              <a:gd name="connsiteY1022" fmla="*/ 3417145 h 5987027"/>
              <a:gd name="connsiteX1023" fmla="*/ 5129673 w 6717218"/>
              <a:gd name="connsiteY1023" fmla="*/ 3413746 h 5987027"/>
              <a:gd name="connsiteX1024" fmla="*/ 5136122 w 6717218"/>
              <a:gd name="connsiteY1024" fmla="*/ 3412568 h 5987027"/>
              <a:gd name="connsiteX1025" fmla="*/ 5125536 w 6717218"/>
              <a:gd name="connsiteY1025" fmla="*/ 3408900 h 5987027"/>
              <a:gd name="connsiteX1026" fmla="*/ 5129673 w 6717218"/>
              <a:gd name="connsiteY1026" fmla="*/ 3413746 h 5987027"/>
              <a:gd name="connsiteX1027" fmla="*/ 5121736 w 6717218"/>
              <a:gd name="connsiteY1027" fmla="*/ 3413476 h 5987027"/>
              <a:gd name="connsiteX1028" fmla="*/ 5119086 w 6717218"/>
              <a:gd name="connsiteY1028" fmla="*/ 3410076 h 5987027"/>
              <a:gd name="connsiteX1029" fmla="*/ 5125536 w 6717218"/>
              <a:gd name="connsiteY1029" fmla="*/ 3408900 h 5987027"/>
              <a:gd name="connsiteX1030" fmla="*/ 5091719 w 6717218"/>
              <a:gd name="connsiteY1030" fmla="*/ 3398284 h 5987027"/>
              <a:gd name="connsiteX1031" fmla="*/ 5119086 w 6717218"/>
              <a:gd name="connsiteY1031" fmla="*/ 3410076 h 5987027"/>
              <a:gd name="connsiteX1032" fmla="*/ 5102764 w 6717218"/>
              <a:gd name="connsiteY1032" fmla="*/ 3405994 h 5987027"/>
              <a:gd name="connsiteX1033" fmla="*/ 5091719 w 6717218"/>
              <a:gd name="connsiteY1033" fmla="*/ 3398284 h 5987027"/>
              <a:gd name="connsiteX1034" fmla="*/ 4976811 w 6717218"/>
              <a:gd name="connsiteY1034" fmla="*/ 3381011 h 5987027"/>
              <a:gd name="connsiteX1035" fmla="*/ 5022798 w 6717218"/>
              <a:gd name="connsiteY1035" fmla="*/ 3401580 h 5987027"/>
              <a:gd name="connsiteX1036" fmla="*/ 5058229 w 6717218"/>
              <a:gd name="connsiteY1036" fmla="*/ 3414167 h 5987027"/>
              <a:gd name="connsiteX1037" fmla="*/ 5136985 w 6717218"/>
              <a:gd name="connsiteY1037" fmla="*/ 3474230 h 5987027"/>
              <a:gd name="connsiteX1038" fmla="*/ 5148774 w 6717218"/>
              <a:gd name="connsiteY1038" fmla="*/ 3483805 h 5987027"/>
              <a:gd name="connsiteX1039" fmla="*/ 5139602 w 6717218"/>
              <a:gd name="connsiteY1039" fmla="*/ 3480763 h 5987027"/>
              <a:gd name="connsiteX1040" fmla="*/ 5114920 w 6717218"/>
              <a:gd name="connsiteY1040" fmla="*/ 3473071 h 5987027"/>
              <a:gd name="connsiteX1041" fmla="*/ 5115146 w 6717218"/>
              <a:gd name="connsiteY1041" fmla="*/ 3474215 h 5987027"/>
              <a:gd name="connsiteX1042" fmla="*/ 5076553 w 6717218"/>
              <a:gd name="connsiteY1042" fmla="*/ 3445617 h 5987027"/>
              <a:gd name="connsiteX1043" fmla="*/ 4993185 w 6717218"/>
              <a:gd name="connsiteY1043" fmla="*/ 3394227 h 5987027"/>
              <a:gd name="connsiteX1044" fmla="*/ 5157372 w 6717218"/>
              <a:gd name="connsiteY1044" fmla="*/ 3377083 h 5987027"/>
              <a:gd name="connsiteX1045" fmla="*/ 5149142 w 6717218"/>
              <a:gd name="connsiteY1045" fmla="*/ 3380760 h 5987027"/>
              <a:gd name="connsiteX1046" fmla="*/ 5157906 w 6717218"/>
              <a:gd name="connsiteY1046" fmla="*/ 3386071 h 5987027"/>
              <a:gd name="connsiteX1047" fmla="*/ 5169959 w 6717218"/>
              <a:gd name="connsiteY1047" fmla="*/ 3390959 h 5987027"/>
              <a:gd name="connsiteX1048" fmla="*/ 435417 w 6717218"/>
              <a:gd name="connsiteY1048" fmla="*/ 3366294 h 5987027"/>
              <a:gd name="connsiteX1049" fmla="*/ 508871 w 6717218"/>
              <a:gd name="connsiteY1049" fmla="*/ 3443991 h 5987027"/>
              <a:gd name="connsiteX1050" fmla="*/ 529406 w 6717218"/>
              <a:gd name="connsiteY1050" fmla="*/ 3469332 h 5987027"/>
              <a:gd name="connsiteX1051" fmla="*/ 506128 w 6717218"/>
              <a:gd name="connsiteY1051" fmla="*/ 3466349 h 5987027"/>
              <a:gd name="connsiteX1052" fmla="*/ 4950973 w 6717218"/>
              <a:gd name="connsiteY1052" fmla="*/ 3347170 h 5987027"/>
              <a:gd name="connsiteX1053" fmla="*/ 4952512 w 6717218"/>
              <a:gd name="connsiteY1053" fmla="*/ 3352152 h 5987027"/>
              <a:gd name="connsiteX1054" fmla="*/ 4950973 w 6717218"/>
              <a:gd name="connsiteY1054" fmla="*/ 3347170 h 5987027"/>
              <a:gd name="connsiteX1055" fmla="*/ 4933640 w 6717218"/>
              <a:gd name="connsiteY1055" fmla="*/ 3339061 h 5987027"/>
              <a:gd name="connsiteX1056" fmla="*/ 4935188 w 6717218"/>
              <a:gd name="connsiteY1056" fmla="*/ 3344321 h 5987027"/>
              <a:gd name="connsiteX1057" fmla="*/ 4933640 w 6717218"/>
              <a:gd name="connsiteY1057" fmla="*/ 3339061 h 5987027"/>
              <a:gd name="connsiteX1058" fmla="*/ 4864650 w 6717218"/>
              <a:gd name="connsiteY1058" fmla="*/ 3328149 h 5987027"/>
              <a:gd name="connsiteX1059" fmla="*/ 4928536 w 6717218"/>
              <a:gd name="connsiteY1059" fmla="*/ 3358322 h 5987027"/>
              <a:gd name="connsiteX1060" fmla="*/ 4930608 w 6717218"/>
              <a:gd name="connsiteY1060" fmla="*/ 3360886 h 5987027"/>
              <a:gd name="connsiteX1061" fmla="*/ 4932591 w 6717218"/>
              <a:gd name="connsiteY1061" fmla="*/ 3366860 h 5987027"/>
              <a:gd name="connsiteX1062" fmla="*/ 4870754 w 6717218"/>
              <a:gd name="connsiteY1062" fmla="*/ 3332656 h 5987027"/>
              <a:gd name="connsiteX1063" fmla="*/ 4798370 w 6717218"/>
              <a:gd name="connsiteY1063" fmla="*/ 3325826 h 5987027"/>
              <a:gd name="connsiteX1064" fmla="*/ 4798416 w 6717218"/>
              <a:gd name="connsiteY1064" fmla="*/ 3326547 h 5987027"/>
              <a:gd name="connsiteX1065" fmla="*/ 4798780 w 6717218"/>
              <a:gd name="connsiteY1065" fmla="*/ 3332335 h 5987027"/>
              <a:gd name="connsiteX1066" fmla="*/ 4798524 w 6717218"/>
              <a:gd name="connsiteY1066" fmla="*/ 3328266 h 5987027"/>
              <a:gd name="connsiteX1067" fmla="*/ 4798416 w 6717218"/>
              <a:gd name="connsiteY1067" fmla="*/ 3326547 h 5987027"/>
              <a:gd name="connsiteX1068" fmla="*/ 4798377 w 6717218"/>
              <a:gd name="connsiteY1068" fmla="*/ 3325928 h 5987027"/>
              <a:gd name="connsiteX1069" fmla="*/ 4798370 w 6717218"/>
              <a:gd name="connsiteY1069" fmla="*/ 3325826 h 5987027"/>
              <a:gd name="connsiteX1070" fmla="*/ 398473 w 6717218"/>
              <a:gd name="connsiteY1070" fmla="*/ 3320659 h 5987027"/>
              <a:gd name="connsiteX1071" fmla="*/ 435417 w 6717218"/>
              <a:gd name="connsiteY1071" fmla="*/ 3366294 h 5987027"/>
              <a:gd name="connsiteX1072" fmla="*/ 398473 w 6717218"/>
              <a:gd name="connsiteY1072" fmla="*/ 3320659 h 5987027"/>
              <a:gd name="connsiteX1073" fmla="*/ 4978469 w 6717218"/>
              <a:gd name="connsiteY1073" fmla="*/ 3317448 h 5987027"/>
              <a:gd name="connsiteX1074" fmla="*/ 4973066 w 6717218"/>
              <a:gd name="connsiteY1074" fmla="*/ 3319609 h 5987027"/>
              <a:gd name="connsiteX1075" fmla="*/ 4990515 w 6717218"/>
              <a:gd name="connsiteY1075" fmla="*/ 3331687 h 5987027"/>
              <a:gd name="connsiteX1076" fmla="*/ 5188268 w 6717218"/>
              <a:gd name="connsiteY1076" fmla="*/ 3413330 h 5987027"/>
              <a:gd name="connsiteX1077" fmla="*/ 5192829 w 6717218"/>
              <a:gd name="connsiteY1077" fmla="*/ 3415564 h 5987027"/>
              <a:gd name="connsiteX1078" fmla="*/ 5183393 w 6717218"/>
              <a:gd name="connsiteY1078" fmla="*/ 3405767 h 5987027"/>
              <a:gd name="connsiteX1079" fmla="*/ 5177133 w 6717218"/>
              <a:gd name="connsiteY1079" fmla="*/ 3398869 h 5987027"/>
              <a:gd name="connsiteX1080" fmla="*/ 5136204 w 6717218"/>
              <a:gd name="connsiteY1080" fmla="*/ 3384105 h 5987027"/>
              <a:gd name="connsiteX1081" fmla="*/ 4990399 w 6717218"/>
              <a:gd name="connsiteY1081" fmla="*/ 3327719 h 5987027"/>
              <a:gd name="connsiteX1082" fmla="*/ 4978469 w 6717218"/>
              <a:gd name="connsiteY1082" fmla="*/ 3317448 h 5987027"/>
              <a:gd name="connsiteX1083" fmla="*/ 400497 w 6717218"/>
              <a:gd name="connsiteY1083" fmla="*/ 3311657 h 5987027"/>
              <a:gd name="connsiteX1084" fmla="*/ 398473 w 6717218"/>
              <a:gd name="connsiteY1084" fmla="*/ 3320659 h 5987027"/>
              <a:gd name="connsiteX1085" fmla="*/ 400497 w 6717218"/>
              <a:gd name="connsiteY1085" fmla="*/ 3311657 h 5987027"/>
              <a:gd name="connsiteX1086" fmla="*/ 4896150 w 6717218"/>
              <a:gd name="connsiteY1086" fmla="*/ 3310894 h 5987027"/>
              <a:gd name="connsiteX1087" fmla="*/ 4895230 w 6717218"/>
              <a:gd name="connsiteY1087" fmla="*/ 3311785 h 5987027"/>
              <a:gd name="connsiteX1088" fmla="*/ 4911330 w 6717218"/>
              <a:gd name="connsiteY1088" fmla="*/ 3321375 h 5987027"/>
              <a:gd name="connsiteX1089" fmla="*/ 4911825 w 6717218"/>
              <a:gd name="connsiteY1089" fmla="*/ 3317656 h 5987027"/>
              <a:gd name="connsiteX1090" fmla="*/ 4908388 w 6717218"/>
              <a:gd name="connsiteY1090" fmla="*/ 3317232 h 5987027"/>
              <a:gd name="connsiteX1091" fmla="*/ 375349 w 6717218"/>
              <a:gd name="connsiteY1091" fmla="*/ 3292742 h 5987027"/>
              <a:gd name="connsiteX1092" fmla="*/ 373474 w 6717218"/>
              <a:gd name="connsiteY1092" fmla="*/ 3295962 h 5987027"/>
              <a:gd name="connsiteX1093" fmla="*/ 371815 w 6717218"/>
              <a:gd name="connsiteY1093" fmla="*/ 3298814 h 5987027"/>
              <a:gd name="connsiteX1094" fmla="*/ 0 w 6717218"/>
              <a:gd name="connsiteY1094" fmla="*/ 3290693 h 5987027"/>
              <a:gd name="connsiteX1095" fmla="*/ 117080 w 6717218"/>
              <a:gd name="connsiteY1095" fmla="*/ 3366765 h 5987027"/>
              <a:gd name="connsiteX1096" fmla="*/ 164500 w 6717218"/>
              <a:gd name="connsiteY1096" fmla="*/ 3366487 h 5987027"/>
              <a:gd name="connsiteX1097" fmla="*/ 174840 w 6717218"/>
              <a:gd name="connsiteY1097" fmla="*/ 3379753 h 5987027"/>
              <a:gd name="connsiteX1098" fmla="*/ 182653 w 6717218"/>
              <a:gd name="connsiteY1098" fmla="*/ 3389040 h 5987027"/>
              <a:gd name="connsiteX1099" fmla="*/ 138150 w 6717218"/>
              <a:gd name="connsiteY1099" fmla="*/ 3379331 h 5987027"/>
              <a:gd name="connsiteX1100" fmla="*/ 134233 w 6717218"/>
              <a:gd name="connsiteY1100" fmla="*/ 3377910 h 5987027"/>
              <a:gd name="connsiteX1101" fmla="*/ 244952 w 6717218"/>
              <a:gd name="connsiteY1101" fmla="*/ 3449847 h 5987027"/>
              <a:gd name="connsiteX1102" fmla="*/ 246221 w 6717218"/>
              <a:gd name="connsiteY1102" fmla="*/ 3450680 h 5987027"/>
              <a:gd name="connsiteX1103" fmla="*/ 246088 w 6717218"/>
              <a:gd name="connsiteY1103" fmla="*/ 3450666 h 5987027"/>
              <a:gd name="connsiteX1104" fmla="*/ 98620 w 6717218"/>
              <a:gd name="connsiteY1104" fmla="*/ 3384483 h 5987027"/>
              <a:gd name="connsiteX1105" fmla="*/ 0 w 6717218"/>
              <a:gd name="connsiteY1105" fmla="*/ 3321916 h 5987027"/>
              <a:gd name="connsiteX1106" fmla="*/ 5455240 w 6717218"/>
              <a:gd name="connsiteY1106" fmla="*/ 3288785 h 5987027"/>
              <a:gd name="connsiteX1107" fmla="*/ 5471147 w 6717218"/>
              <a:gd name="connsiteY1107" fmla="*/ 3299592 h 5987027"/>
              <a:gd name="connsiteX1108" fmla="*/ 5480072 w 6717218"/>
              <a:gd name="connsiteY1108" fmla="*/ 3312912 h 5987027"/>
              <a:gd name="connsiteX1109" fmla="*/ 5455240 w 6717218"/>
              <a:gd name="connsiteY1109" fmla="*/ 3288785 h 5987027"/>
              <a:gd name="connsiteX1110" fmla="*/ 109737 w 6717218"/>
              <a:gd name="connsiteY1110" fmla="*/ 3270241 h 5987027"/>
              <a:gd name="connsiteX1111" fmla="*/ 169557 w 6717218"/>
              <a:gd name="connsiteY1111" fmla="*/ 3279268 h 5987027"/>
              <a:gd name="connsiteX1112" fmla="*/ 226207 w 6717218"/>
              <a:gd name="connsiteY1112" fmla="*/ 3281361 h 5987027"/>
              <a:gd name="connsiteX1113" fmla="*/ 230516 w 6717218"/>
              <a:gd name="connsiteY1113" fmla="*/ 3281552 h 5987027"/>
              <a:gd name="connsiteX1114" fmla="*/ 232076 w 6717218"/>
              <a:gd name="connsiteY1114" fmla="*/ 3283001 h 5987027"/>
              <a:gd name="connsiteX1115" fmla="*/ 239062 w 6717218"/>
              <a:gd name="connsiteY1115" fmla="*/ 3282499 h 5987027"/>
              <a:gd name="connsiteX1116" fmla="*/ 238787 w 6717218"/>
              <a:gd name="connsiteY1116" fmla="*/ 3281921 h 5987027"/>
              <a:gd name="connsiteX1117" fmla="*/ 299303 w 6717218"/>
              <a:gd name="connsiteY1117" fmla="*/ 3284613 h 5987027"/>
              <a:gd name="connsiteX1118" fmla="*/ 340100 w 6717218"/>
              <a:gd name="connsiteY1118" fmla="*/ 3287985 h 5987027"/>
              <a:gd name="connsiteX1119" fmla="*/ 482034 w 6717218"/>
              <a:gd name="connsiteY1119" fmla="*/ 3463261 h 5987027"/>
              <a:gd name="connsiteX1120" fmla="*/ 464227 w 6717218"/>
              <a:gd name="connsiteY1120" fmla="*/ 3460980 h 5987027"/>
              <a:gd name="connsiteX1121" fmla="*/ 252481 w 6717218"/>
              <a:gd name="connsiteY1121" fmla="*/ 3421627 h 5987027"/>
              <a:gd name="connsiteX1122" fmla="*/ 284716 w 6717218"/>
              <a:gd name="connsiteY1122" fmla="*/ 3408888 h 5987027"/>
              <a:gd name="connsiteX1123" fmla="*/ 247458 w 6717218"/>
              <a:gd name="connsiteY1123" fmla="*/ 3401330 h 5987027"/>
              <a:gd name="connsiteX1124" fmla="*/ 208299 w 6717218"/>
              <a:gd name="connsiteY1124" fmla="*/ 3394100 h 5987027"/>
              <a:gd name="connsiteX1125" fmla="*/ 187570 w 6717218"/>
              <a:gd name="connsiteY1125" fmla="*/ 3368190 h 5987027"/>
              <a:gd name="connsiteX1126" fmla="*/ 217097 w 6717218"/>
              <a:gd name="connsiteY1126" fmla="*/ 3370598 h 5987027"/>
              <a:gd name="connsiteX1127" fmla="*/ 320997 w 6717218"/>
              <a:gd name="connsiteY1127" fmla="*/ 3381989 h 5987027"/>
              <a:gd name="connsiteX1128" fmla="*/ 309471 w 6717218"/>
              <a:gd name="connsiteY1128" fmla="*/ 3356228 h 5987027"/>
              <a:gd name="connsiteX1129" fmla="*/ 336445 w 6717218"/>
              <a:gd name="connsiteY1129" fmla="*/ 3351174 h 5987027"/>
              <a:gd name="connsiteX1130" fmla="*/ 228627 w 6717218"/>
              <a:gd name="connsiteY1130" fmla="*/ 3330047 h 5987027"/>
              <a:gd name="connsiteX1131" fmla="*/ 172920 w 6717218"/>
              <a:gd name="connsiteY1131" fmla="*/ 3327778 h 5987027"/>
              <a:gd name="connsiteX1132" fmla="*/ 151978 w 6717218"/>
              <a:gd name="connsiteY1132" fmla="*/ 3323702 h 5987027"/>
              <a:gd name="connsiteX1133" fmla="*/ 135492 w 6717218"/>
              <a:gd name="connsiteY1133" fmla="*/ 3303092 h 5987027"/>
              <a:gd name="connsiteX1134" fmla="*/ 4935917 w 6717218"/>
              <a:gd name="connsiteY1134" fmla="*/ 3266940 h 5987027"/>
              <a:gd name="connsiteX1135" fmla="*/ 4952716 w 6717218"/>
              <a:gd name="connsiteY1135" fmla="*/ 3281766 h 5987027"/>
              <a:gd name="connsiteX1136" fmla="*/ 4966782 w 6717218"/>
              <a:gd name="connsiteY1136" fmla="*/ 3291041 h 5987027"/>
              <a:gd name="connsiteX1137" fmla="*/ 5076278 w 6717218"/>
              <a:gd name="connsiteY1137" fmla="*/ 3335768 h 5987027"/>
              <a:gd name="connsiteX1138" fmla="*/ 5144077 w 6717218"/>
              <a:gd name="connsiteY1138" fmla="*/ 3362431 h 5987027"/>
              <a:gd name="connsiteX1139" fmla="*/ 5129658 w 6717218"/>
              <a:gd name="connsiteY1139" fmla="*/ 3346536 h 5987027"/>
              <a:gd name="connsiteX1140" fmla="*/ 5119280 w 6717218"/>
              <a:gd name="connsiteY1140" fmla="*/ 3342068 h 5987027"/>
              <a:gd name="connsiteX1141" fmla="*/ 5082453 w 6717218"/>
              <a:gd name="connsiteY1141" fmla="*/ 3325086 h 5987027"/>
              <a:gd name="connsiteX1142" fmla="*/ 4981860 w 6717218"/>
              <a:gd name="connsiteY1142" fmla="*/ 3284694 h 5987027"/>
              <a:gd name="connsiteX1143" fmla="*/ 4924275 w 6717218"/>
              <a:gd name="connsiteY1143" fmla="*/ 3264512 h 5987027"/>
              <a:gd name="connsiteX1144" fmla="*/ 4924240 w 6717218"/>
              <a:gd name="connsiteY1144" fmla="*/ 3264539 h 5987027"/>
              <a:gd name="connsiteX1145" fmla="*/ 4931832 w 6717218"/>
              <a:gd name="connsiteY1145" fmla="*/ 3270608 h 5987027"/>
              <a:gd name="connsiteX1146" fmla="*/ 4931579 w 6717218"/>
              <a:gd name="connsiteY1146" fmla="*/ 3276958 h 5987027"/>
              <a:gd name="connsiteX1147" fmla="*/ 4945218 w 6717218"/>
              <a:gd name="connsiteY1147" fmla="*/ 3282261 h 5987027"/>
              <a:gd name="connsiteX1148" fmla="*/ 4936924 w 6717218"/>
              <a:gd name="connsiteY1148" fmla="*/ 3272727 h 5987027"/>
              <a:gd name="connsiteX1149" fmla="*/ 4934454 w 6717218"/>
              <a:gd name="connsiteY1149" fmla="*/ 3267585 h 5987027"/>
              <a:gd name="connsiteX1150" fmla="*/ 4700678 w 6717218"/>
              <a:gd name="connsiteY1150" fmla="*/ 3246995 h 5987027"/>
              <a:gd name="connsiteX1151" fmla="*/ 4702753 w 6717218"/>
              <a:gd name="connsiteY1151" fmla="*/ 3251682 h 5987027"/>
              <a:gd name="connsiteX1152" fmla="*/ 4733158 w 6717218"/>
              <a:gd name="connsiteY1152" fmla="*/ 3266045 h 5987027"/>
              <a:gd name="connsiteX1153" fmla="*/ 4768403 w 6717218"/>
              <a:gd name="connsiteY1153" fmla="*/ 3282692 h 5987027"/>
              <a:gd name="connsiteX1154" fmla="*/ 4754663 w 6717218"/>
              <a:gd name="connsiteY1154" fmla="*/ 3268738 h 5987027"/>
              <a:gd name="connsiteX1155" fmla="*/ 4702753 w 6717218"/>
              <a:gd name="connsiteY1155" fmla="*/ 3251682 h 5987027"/>
              <a:gd name="connsiteX1156" fmla="*/ 4700678 w 6717218"/>
              <a:gd name="connsiteY1156" fmla="*/ 3246995 h 5987027"/>
              <a:gd name="connsiteX1157" fmla="*/ 222563 w 6717218"/>
              <a:gd name="connsiteY1157" fmla="*/ 3246342 h 5987027"/>
              <a:gd name="connsiteX1158" fmla="*/ 226231 w 6717218"/>
              <a:gd name="connsiteY1158" fmla="*/ 3252169 h 5987027"/>
              <a:gd name="connsiteX1159" fmla="*/ 221664 w 6717218"/>
              <a:gd name="connsiteY1159" fmla="*/ 3248559 h 5987027"/>
              <a:gd name="connsiteX1160" fmla="*/ 4933370 w 6717218"/>
              <a:gd name="connsiteY1160" fmla="*/ 3243308 h 5987027"/>
              <a:gd name="connsiteX1161" fmla="*/ 4950686 w 6717218"/>
              <a:gd name="connsiteY1161" fmla="*/ 3250756 h 5987027"/>
              <a:gd name="connsiteX1162" fmla="*/ 4940623 w 6717218"/>
              <a:gd name="connsiteY1162" fmla="*/ 3248562 h 5987027"/>
              <a:gd name="connsiteX1163" fmla="*/ 4933370 w 6717218"/>
              <a:gd name="connsiteY1163" fmla="*/ 3243308 h 5987027"/>
              <a:gd name="connsiteX1164" fmla="*/ 0 w 6717218"/>
              <a:gd name="connsiteY1164" fmla="*/ 3240428 h 5987027"/>
              <a:gd name="connsiteX1165" fmla="*/ 3208 w 6717218"/>
              <a:gd name="connsiteY1165" fmla="*/ 3242559 h 5987027"/>
              <a:gd name="connsiteX1166" fmla="*/ 25943 w 6717218"/>
              <a:gd name="connsiteY1166" fmla="*/ 3258310 h 5987027"/>
              <a:gd name="connsiteX1167" fmla="*/ 29854 w 6717218"/>
              <a:gd name="connsiteY1167" fmla="*/ 3261515 h 5987027"/>
              <a:gd name="connsiteX1168" fmla="*/ 38628 w 6717218"/>
              <a:gd name="connsiteY1168" fmla="*/ 3262401 h 5987027"/>
              <a:gd name="connsiteX1169" fmla="*/ 84941 w 6717218"/>
              <a:gd name="connsiteY1169" fmla="*/ 3266500 h 5987027"/>
              <a:gd name="connsiteX1170" fmla="*/ 86481 w 6717218"/>
              <a:gd name="connsiteY1170" fmla="*/ 3266732 h 5987027"/>
              <a:gd name="connsiteX1171" fmla="*/ 117332 w 6717218"/>
              <a:gd name="connsiteY1171" fmla="*/ 3304530 h 5987027"/>
              <a:gd name="connsiteX1172" fmla="*/ 128292 w 6717218"/>
              <a:gd name="connsiteY1172" fmla="*/ 3319089 h 5987027"/>
              <a:gd name="connsiteX1173" fmla="*/ 115546 w 6717218"/>
              <a:gd name="connsiteY1173" fmla="*/ 3316608 h 5987027"/>
              <a:gd name="connsiteX1174" fmla="*/ 105233 w 6717218"/>
              <a:gd name="connsiteY1174" fmla="*/ 3297319 h 5987027"/>
              <a:gd name="connsiteX1175" fmla="*/ 89480 w 6717218"/>
              <a:gd name="connsiteY1175" fmla="*/ 3293925 h 5987027"/>
              <a:gd name="connsiteX1176" fmla="*/ 84067 w 6717218"/>
              <a:gd name="connsiteY1176" fmla="*/ 3292867 h 5987027"/>
              <a:gd name="connsiteX1177" fmla="*/ 80027 w 6717218"/>
              <a:gd name="connsiteY1177" fmla="*/ 3299839 h 5987027"/>
              <a:gd name="connsiteX1178" fmla="*/ 70080 w 6717218"/>
              <a:gd name="connsiteY1178" fmla="*/ 3294367 h 5987027"/>
              <a:gd name="connsiteX1179" fmla="*/ 64833 w 6717218"/>
              <a:gd name="connsiteY1179" fmla="*/ 3289110 h 5987027"/>
              <a:gd name="connsiteX1180" fmla="*/ 63276 w 6717218"/>
              <a:gd name="connsiteY1180" fmla="*/ 3288806 h 5987027"/>
              <a:gd name="connsiteX1181" fmla="*/ 2957 w 6717218"/>
              <a:gd name="connsiteY1181" fmla="*/ 3277842 h 5987027"/>
              <a:gd name="connsiteX1182" fmla="*/ 1 w 6717218"/>
              <a:gd name="connsiteY1182" fmla="*/ 3277378 h 5987027"/>
              <a:gd name="connsiteX1183" fmla="*/ 1 w 6717218"/>
              <a:gd name="connsiteY1183" fmla="*/ 3258502 h 5987027"/>
              <a:gd name="connsiteX1184" fmla="*/ 18316 w 6717218"/>
              <a:gd name="connsiteY1184" fmla="*/ 3260350 h 5987027"/>
              <a:gd name="connsiteX1185" fmla="*/ 0 w 6717218"/>
              <a:gd name="connsiteY1185" fmla="*/ 3249225 h 5987027"/>
              <a:gd name="connsiteX1186" fmla="*/ 216400 w 6717218"/>
              <a:gd name="connsiteY1186" fmla="*/ 3236550 h 5987027"/>
              <a:gd name="connsiteX1187" fmla="*/ 223852 w 6717218"/>
              <a:gd name="connsiteY1187" fmla="*/ 3243164 h 5987027"/>
              <a:gd name="connsiteX1188" fmla="*/ 222563 w 6717218"/>
              <a:gd name="connsiteY1188" fmla="*/ 3246342 h 5987027"/>
              <a:gd name="connsiteX1189" fmla="*/ 4979778 w 6717218"/>
              <a:gd name="connsiteY1189" fmla="*/ 3226676 h 5987027"/>
              <a:gd name="connsiteX1190" fmla="*/ 4984389 w 6717218"/>
              <a:gd name="connsiteY1190" fmla="*/ 3233245 h 5987027"/>
              <a:gd name="connsiteX1191" fmla="*/ 4979778 w 6717218"/>
              <a:gd name="connsiteY1191" fmla="*/ 3226676 h 5987027"/>
              <a:gd name="connsiteX1192" fmla="*/ 4650655 w 6717218"/>
              <a:gd name="connsiteY1192" fmla="*/ 3224052 h 5987027"/>
              <a:gd name="connsiteX1193" fmla="*/ 4648297 w 6717218"/>
              <a:gd name="connsiteY1193" fmla="*/ 3228422 h 5987027"/>
              <a:gd name="connsiteX1194" fmla="*/ 4650902 w 6717218"/>
              <a:gd name="connsiteY1194" fmla="*/ 3232648 h 5987027"/>
              <a:gd name="connsiteX1195" fmla="*/ 4650655 w 6717218"/>
              <a:gd name="connsiteY1195" fmla="*/ 3224052 h 5987027"/>
              <a:gd name="connsiteX1196" fmla="*/ 4923900 w 6717218"/>
              <a:gd name="connsiteY1196" fmla="*/ 3199161 h 5987027"/>
              <a:gd name="connsiteX1197" fmla="*/ 4920995 w 6717218"/>
              <a:gd name="connsiteY1197" fmla="*/ 3203338 h 5987027"/>
              <a:gd name="connsiteX1198" fmla="*/ 4929194 w 6717218"/>
              <a:gd name="connsiteY1198" fmla="*/ 3207680 h 5987027"/>
              <a:gd name="connsiteX1199" fmla="*/ 4928397 w 6717218"/>
              <a:gd name="connsiteY1199" fmla="*/ 3206061 h 5987027"/>
              <a:gd name="connsiteX1200" fmla="*/ 4925418 w 6717218"/>
              <a:gd name="connsiteY1200" fmla="*/ 3200020 h 5987027"/>
              <a:gd name="connsiteX1201" fmla="*/ 4845416 w 6717218"/>
              <a:gd name="connsiteY1201" fmla="*/ 3180563 h 5987027"/>
              <a:gd name="connsiteX1202" fmla="*/ 4846301 w 6717218"/>
              <a:gd name="connsiteY1202" fmla="*/ 3181967 h 5987027"/>
              <a:gd name="connsiteX1203" fmla="*/ 4877576 w 6717218"/>
              <a:gd name="connsiteY1203" fmla="*/ 3204544 h 5987027"/>
              <a:gd name="connsiteX1204" fmla="*/ 4909683 w 6717218"/>
              <a:gd name="connsiteY1204" fmla="*/ 3229155 h 5987027"/>
              <a:gd name="connsiteX1205" fmla="*/ 4911970 w 6717218"/>
              <a:gd name="connsiteY1205" fmla="*/ 3231471 h 5987027"/>
              <a:gd name="connsiteX1206" fmla="*/ 4933370 w 6717218"/>
              <a:gd name="connsiteY1206" fmla="*/ 3243308 h 5987027"/>
              <a:gd name="connsiteX1207" fmla="*/ 4919328 w 6717218"/>
              <a:gd name="connsiteY1207" fmla="*/ 3238934 h 5987027"/>
              <a:gd name="connsiteX1208" fmla="*/ 4930631 w 6717218"/>
              <a:gd name="connsiteY1208" fmla="*/ 3250392 h 5987027"/>
              <a:gd name="connsiteX1209" fmla="*/ 4930546 w 6717218"/>
              <a:gd name="connsiteY1209" fmla="*/ 3251795 h 5987027"/>
              <a:gd name="connsiteX1210" fmla="*/ 4950798 w 6717218"/>
              <a:gd name="connsiteY1210" fmla="*/ 3260101 h 5987027"/>
              <a:gd name="connsiteX1211" fmla="*/ 5070106 w 6717218"/>
              <a:gd name="connsiteY1211" fmla="*/ 3311852 h 5987027"/>
              <a:gd name="connsiteX1212" fmla="*/ 5116291 w 6717218"/>
              <a:gd name="connsiteY1212" fmla="*/ 3331801 h 5987027"/>
              <a:gd name="connsiteX1213" fmla="*/ 5113424 w 6717218"/>
              <a:gd name="connsiteY1213" fmla="*/ 3328640 h 5987027"/>
              <a:gd name="connsiteX1214" fmla="*/ 5111858 w 6717218"/>
              <a:gd name="connsiteY1214" fmla="*/ 3327587 h 5987027"/>
              <a:gd name="connsiteX1215" fmla="*/ 5053134 w 6717218"/>
              <a:gd name="connsiteY1215" fmla="*/ 3278728 h 5987027"/>
              <a:gd name="connsiteX1216" fmla="*/ 4999172 w 6717218"/>
              <a:gd name="connsiteY1216" fmla="*/ 3243388 h 5987027"/>
              <a:gd name="connsiteX1217" fmla="*/ 5047732 w 6717218"/>
              <a:gd name="connsiteY1217" fmla="*/ 3264580 h 5987027"/>
              <a:gd name="connsiteX1218" fmla="*/ 5053009 w 6717218"/>
              <a:gd name="connsiteY1218" fmla="*/ 3269165 h 5987027"/>
              <a:gd name="connsiteX1219" fmla="*/ 5071026 w 6717218"/>
              <a:gd name="connsiteY1219" fmla="*/ 3283651 h 5987027"/>
              <a:gd name="connsiteX1220" fmla="*/ 5051858 w 6717218"/>
              <a:gd name="connsiteY1220" fmla="*/ 3263825 h 5987027"/>
              <a:gd name="connsiteX1221" fmla="*/ 5048390 w 6717218"/>
              <a:gd name="connsiteY1221" fmla="*/ 3263530 h 5987027"/>
              <a:gd name="connsiteX1222" fmla="*/ 5040291 w 6717218"/>
              <a:gd name="connsiteY1222" fmla="*/ 3258038 h 5987027"/>
              <a:gd name="connsiteX1223" fmla="*/ 5042965 w 6717218"/>
              <a:gd name="connsiteY1223" fmla="*/ 3256058 h 5987027"/>
              <a:gd name="connsiteX1224" fmla="*/ 5045315 w 6717218"/>
              <a:gd name="connsiteY1224" fmla="*/ 3257055 h 5987027"/>
              <a:gd name="connsiteX1225" fmla="*/ 5006964 w 6717218"/>
              <a:gd name="connsiteY1225" fmla="*/ 3217388 h 5987027"/>
              <a:gd name="connsiteX1226" fmla="*/ 4999453 w 6717218"/>
              <a:gd name="connsiteY1226" fmla="*/ 3215399 h 5987027"/>
              <a:gd name="connsiteX1227" fmla="*/ 4989125 w 6717218"/>
              <a:gd name="connsiteY1227" fmla="*/ 3211973 h 5987027"/>
              <a:gd name="connsiteX1228" fmla="*/ 4993152 w 6717218"/>
              <a:gd name="connsiteY1228" fmla="*/ 3216879 h 5987027"/>
              <a:gd name="connsiteX1229" fmla="*/ 4996567 w 6717218"/>
              <a:gd name="connsiteY1229" fmla="*/ 3219779 h 5987027"/>
              <a:gd name="connsiteX1230" fmla="*/ 5022093 w 6717218"/>
              <a:gd name="connsiteY1230" fmla="*/ 3242261 h 5987027"/>
              <a:gd name="connsiteX1231" fmla="*/ 5012953 w 6717218"/>
              <a:gd name="connsiteY1231" fmla="*/ 3238178 h 5987027"/>
              <a:gd name="connsiteX1232" fmla="*/ 4945731 w 6717218"/>
              <a:gd name="connsiteY1232" fmla="*/ 3211505 h 5987027"/>
              <a:gd name="connsiteX1233" fmla="*/ 4926455 w 6717218"/>
              <a:gd name="connsiteY1233" fmla="*/ 3200606 h 5987027"/>
              <a:gd name="connsiteX1234" fmla="*/ 4927842 w 6717218"/>
              <a:gd name="connsiteY1234" fmla="*/ 3203052 h 5987027"/>
              <a:gd name="connsiteX1235" fmla="*/ 4930974 w 6717218"/>
              <a:gd name="connsiteY1235" fmla="*/ 3205736 h 5987027"/>
              <a:gd name="connsiteX1236" fmla="*/ 4930319 w 6717218"/>
              <a:gd name="connsiteY1236" fmla="*/ 3208276 h 5987027"/>
              <a:gd name="connsiteX1237" fmla="*/ 4956487 w 6717218"/>
              <a:gd name="connsiteY1237" fmla="*/ 3222131 h 5987027"/>
              <a:gd name="connsiteX1238" fmla="*/ 4918092 w 6717218"/>
              <a:gd name="connsiteY1238" fmla="*/ 3207922 h 5987027"/>
              <a:gd name="connsiteX1239" fmla="*/ 4925603 w 6717218"/>
              <a:gd name="connsiteY1239" fmla="*/ 3211210 h 5987027"/>
              <a:gd name="connsiteX1240" fmla="*/ 4931412 w 6717218"/>
              <a:gd name="connsiteY1240" fmla="*/ 3217054 h 5987027"/>
              <a:gd name="connsiteX1241" fmla="*/ 4938767 w 6717218"/>
              <a:gd name="connsiteY1241" fmla="*/ 3229988 h 5987027"/>
              <a:gd name="connsiteX1242" fmla="*/ 4930322 w 6717218"/>
              <a:gd name="connsiteY1242" fmla="*/ 3228151 h 5987027"/>
              <a:gd name="connsiteX1243" fmla="*/ 4911217 w 6717218"/>
              <a:gd name="connsiteY1243" fmla="*/ 3217146 h 5987027"/>
              <a:gd name="connsiteX1244" fmla="*/ 4909462 w 6717218"/>
              <a:gd name="connsiteY1244" fmla="*/ 3219525 h 5987027"/>
              <a:gd name="connsiteX1245" fmla="*/ 4913833 w 6717218"/>
              <a:gd name="connsiteY1245" fmla="*/ 3224324 h 5987027"/>
              <a:gd name="connsiteX1246" fmla="*/ 4900921 w 6717218"/>
              <a:gd name="connsiteY1246" fmla="*/ 3214319 h 5987027"/>
              <a:gd name="connsiteX1247" fmla="*/ 4873284 w 6717218"/>
              <a:gd name="connsiteY1247" fmla="*/ 3193431 h 5987027"/>
              <a:gd name="connsiteX1248" fmla="*/ 4863799 w 6717218"/>
              <a:gd name="connsiteY1248" fmla="*/ 3187580 h 5987027"/>
              <a:gd name="connsiteX1249" fmla="*/ 4855136 w 6717218"/>
              <a:gd name="connsiteY1249" fmla="*/ 3183035 h 5987027"/>
              <a:gd name="connsiteX1250" fmla="*/ 4849396 w 6717218"/>
              <a:gd name="connsiteY1250" fmla="*/ 3180644 h 5987027"/>
              <a:gd name="connsiteX1251" fmla="*/ 4549880 w 6717218"/>
              <a:gd name="connsiteY1251" fmla="*/ 3178159 h 5987027"/>
              <a:gd name="connsiteX1252" fmla="*/ 4564941 w 6717218"/>
              <a:gd name="connsiteY1252" fmla="*/ 3194122 h 5987027"/>
              <a:gd name="connsiteX1253" fmla="*/ 4565350 w 6717218"/>
              <a:gd name="connsiteY1253" fmla="*/ 3195136 h 5987027"/>
              <a:gd name="connsiteX1254" fmla="*/ 4567245 w 6717218"/>
              <a:gd name="connsiteY1254" fmla="*/ 3196158 h 5987027"/>
              <a:gd name="connsiteX1255" fmla="*/ 4619560 w 6717218"/>
              <a:gd name="connsiteY1255" fmla="*/ 3216998 h 5987027"/>
              <a:gd name="connsiteX1256" fmla="*/ 4560186 w 6717218"/>
              <a:gd name="connsiteY1256" fmla="*/ 3185605 h 5987027"/>
              <a:gd name="connsiteX1257" fmla="*/ 0 w 6717218"/>
              <a:gd name="connsiteY1257" fmla="*/ 3168534 h 5987027"/>
              <a:gd name="connsiteX1258" fmla="*/ 12129 w 6717218"/>
              <a:gd name="connsiteY1258" fmla="*/ 3182002 h 5987027"/>
              <a:gd name="connsiteX1259" fmla="*/ 6181 w 6717218"/>
              <a:gd name="connsiteY1259" fmla="*/ 3182178 h 5987027"/>
              <a:gd name="connsiteX1260" fmla="*/ 0 w 6717218"/>
              <a:gd name="connsiteY1260" fmla="*/ 3179905 h 5987027"/>
              <a:gd name="connsiteX1261" fmla="*/ 5409624 w 6717218"/>
              <a:gd name="connsiteY1261" fmla="*/ 3166623 h 5987027"/>
              <a:gd name="connsiteX1262" fmla="*/ 5410097 w 6717218"/>
              <a:gd name="connsiteY1262" fmla="*/ 3172815 h 5987027"/>
              <a:gd name="connsiteX1263" fmla="*/ 5409624 w 6717218"/>
              <a:gd name="connsiteY1263" fmla="*/ 3166623 h 5987027"/>
              <a:gd name="connsiteX1264" fmla="*/ 5388591 w 6717218"/>
              <a:gd name="connsiteY1264" fmla="*/ 3161715 h 5987027"/>
              <a:gd name="connsiteX1265" fmla="*/ 5395234 w 6717218"/>
              <a:gd name="connsiteY1265" fmla="*/ 3163666 h 5987027"/>
              <a:gd name="connsiteX1266" fmla="*/ 5388591 w 6717218"/>
              <a:gd name="connsiteY1266" fmla="*/ 3161715 h 5987027"/>
              <a:gd name="connsiteX1267" fmla="*/ 5779547 w 6717218"/>
              <a:gd name="connsiteY1267" fmla="*/ 3160290 h 5987027"/>
              <a:gd name="connsiteX1268" fmla="*/ 5772677 w 6717218"/>
              <a:gd name="connsiteY1268" fmla="*/ 3163679 h 5987027"/>
              <a:gd name="connsiteX1269" fmla="*/ 5772677 w 6717218"/>
              <a:gd name="connsiteY1269" fmla="*/ 3163679 h 5987027"/>
              <a:gd name="connsiteX1270" fmla="*/ 5779547 w 6717218"/>
              <a:gd name="connsiteY1270" fmla="*/ 3160290 h 5987027"/>
              <a:gd name="connsiteX1271" fmla="*/ 4935325 w 6717218"/>
              <a:gd name="connsiteY1271" fmla="*/ 3160254 h 5987027"/>
              <a:gd name="connsiteX1272" fmla="*/ 4943507 w 6717218"/>
              <a:gd name="connsiteY1272" fmla="*/ 3169710 h 5987027"/>
              <a:gd name="connsiteX1273" fmla="*/ 4960824 w 6717218"/>
              <a:gd name="connsiteY1273" fmla="*/ 3185033 h 5987027"/>
              <a:gd name="connsiteX1274" fmla="*/ 4977948 w 6717218"/>
              <a:gd name="connsiteY1274" fmla="*/ 3193517 h 5987027"/>
              <a:gd name="connsiteX1275" fmla="*/ 4939914 w 6717218"/>
              <a:gd name="connsiteY1275" fmla="*/ 3162285 h 5987027"/>
              <a:gd name="connsiteX1276" fmla="*/ 4813466 w 6717218"/>
              <a:gd name="connsiteY1276" fmla="*/ 3155039 h 5987027"/>
              <a:gd name="connsiteX1277" fmla="*/ 4816394 w 6717218"/>
              <a:gd name="connsiteY1277" fmla="*/ 3158560 h 5987027"/>
              <a:gd name="connsiteX1278" fmla="*/ 4816936 w 6717218"/>
              <a:gd name="connsiteY1278" fmla="*/ 3158986 h 5987027"/>
              <a:gd name="connsiteX1279" fmla="*/ 4838687 w 6717218"/>
              <a:gd name="connsiteY1279" fmla="*/ 3167805 h 5987027"/>
              <a:gd name="connsiteX1280" fmla="*/ 4833172 w 6717218"/>
              <a:gd name="connsiteY1280" fmla="*/ 3163672 h 5987027"/>
              <a:gd name="connsiteX1281" fmla="*/ 5489463 w 6717218"/>
              <a:gd name="connsiteY1281" fmla="*/ 3138158 h 5987027"/>
              <a:gd name="connsiteX1282" fmla="*/ 5521352 w 6717218"/>
              <a:gd name="connsiteY1282" fmla="*/ 3167183 h 5987027"/>
              <a:gd name="connsiteX1283" fmla="*/ 5489463 w 6717218"/>
              <a:gd name="connsiteY1283" fmla="*/ 3138158 h 5987027"/>
              <a:gd name="connsiteX1284" fmla="*/ 4511267 w 6717218"/>
              <a:gd name="connsiteY1284" fmla="*/ 3134057 h 5987027"/>
              <a:gd name="connsiteX1285" fmla="*/ 4510812 w 6717218"/>
              <a:gd name="connsiteY1285" fmla="*/ 3135256 h 5987027"/>
              <a:gd name="connsiteX1286" fmla="*/ 4517747 w 6717218"/>
              <a:gd name="connsiteY1286" fmla="*/ 3145395 h 5987027"/>
              <a:gd name="connsiteX1287" fmla="*/ 4532563 w 6717218"/>
              <a:gd name="connsiteY1287" fmla="*/ 3155542 h 5987027"/>
              <a:gd name="connsiteX1288" fmla="*/ 4538868 w 6717218"/>
              <a:gd name="connsiteY1288" fmla="*/ 3157838 h 5987027"/>
              <a:gd name="connsiteX1289" fmla="*/ 4525389 w 6717218"/>
              <a:gd name="connsiteY1289" fmla="*/ 3145566 h 5987027"/>
              <a:gd name="connsiteX1290" fmla="*/ 4511267 w 6717218"/>
              <a:gd name="connsiteY1290" fmla="*/ 3134057 h 5987027"/>
              <a:gd name="connsiteX1291" fmla="*/ 6233725 w 6717218"/>
              <a:gd name="connsiteY1291" fmla="*/ 3045143 h 5987027"/>
              <a:gd name="connsiteX1292" fmla="*/ 6235663 w 6717218"/>
              <a:gd name="connsiteY1292" fmla="*/ 3047714 h 5987027"/>
              <a:gd name="connsiteX1293" fmla="*/ 6233400 w 6717218"/>
              <a:gd name="connsiteY1293" fmla="*/ 3045613 h 5987027"/>
              <a:gd name="connsiteX1294" fmla="*/ 5065716 w 6717218"/>
              <a:gd name="connsiteY1294" fmla="*/ 3041108 h 5987027"/>
              <a:gd name="connsiteX1295" fmla="*/ 5067424 w 6717218"/>
              <a:gd name="connsiteY1295" fmla="*/ 3043271 h 5987027"/>
              <a:gd name="connsiteX1296" fmla="*/ 5070700 w 6717218"/>
              <a:gd name="connsiteY1296" fmla="*/ 3045988 h 5987027"/>
              <a:gd name="connsiteX1297" fmla="*/ 5077923 w 6717218"/>
              <a:gd name="connsiteY1297" fmla="*/ 3051814 h 5987027"/>
              <a:gd name="connsiteX1298" fmla="*/ 5069312 w 6717218"/>
              <a:gd name="connsiteY1298" fmla="*/ 3043660 h 5987027"/>
              <a:gd name="connsiteX1299" fmla="*/ 5065716 w 6717218"/>
              <a:gd name="connsiteY1299" fmla="*/ 3041108 h 5987027"/>
              <a:gd name="connsiteX1300" fmla="*/ 5726553 w 6717218"/>
              <a:gd name="connsiteY1300" fmla="*/ 3015546 h 5987027"/>
              <a:gd name="connsiteX1301" fmla="*/ 5734807 w 6717218"/>
              <a:gd name="connsiteY1301" fmla="*/ 3021574 h 5987027"/>
              <a:gd name="connsiteX1302" fmla="*/ 5740102 w 6717218"/>
              <a:gd name="connsiteY1302" fmla="*/ 3028443 h 5987027"/>
              <a:gd name="connsiteX1303" fmla="*/ 5726553 w 6717218"/>
              <a:gd name="connsiteY1303" fmla="*/ 3015546 h 5987027"/>
              <a:gd name="connsiteX1304" fmla="*/ 230204 w 6717218"/>
              <a:gd name="connsiteY1304" fmla="*/ 2991098 h 5987027"/>
              <a:gd name="connsiteX1305" fmla="*/ 251532 w 6717218"/>
              <a:gd name="connsiteY1305" fmla="*/ 2996300 h 5987027"/>
              <a:gd name="connsiteX1306" fmla="*/ 246967 w 6717218"/>
              <a:gd name="connsiteY1306" fmla="*/ 2993520 h 5987027"/>
              <a:gd name="connsiteX1307" fmla="*/ 6153673 w 6717218"/>
              <a:gd name="connsiteY1307" fmla="*/ 2953700 h 5987027"/>
              <a:gd name="connsiteX1308" fmla="*/ 6149272 w 6717218"/>
              <a:gd name="connsiteY1308" fmla="*/ 2955685 h 5987027"/>
              <a:gd name="connsiteX1309" fmla="*/ 6160822 w 6717218"/>
              <a:gd name="connsiteY1309" fmla="*/ 2974029 h 5987027"/>
              <a:gd name="connsiteX1310" fmla="*/ 6153673 w 6717218"/>
              <a:gd name="connsiteY1310" fmla="*/ 2953700 h 5987027"/>
              <a:gd name="connsiteX1311" fmla="*/ 5349976 w 6717218"/>
              <a:gd name="connsiteY1311" fmla="*/ 2952700 h 5987027"/>
              <a:gd name="connsiteX1312" fmla="*/ 5373054 w 6717218"/>
              <a:gd name="connsiteY1312" fmla="*/ 2973602 h 5987027"/>
              <a:gd name="connsiteX1313" fmla="*/ 5366263 w 6717218"/>
              <a:gd name="connsiteY1313" fmla="*/ 2970935 h 5987027"/>
              <a:gd name="connsiteX1314" fmla="*/ 5349976 w 6717218"/>
              <a:gd name="connsiteY1314" fmla="*/ 2952700 h 5987027"/>
              <a:gd name="connsiteX1315" fmla="*/ 6060401 w 6717218"/>
              <a:gd name="connsiteY1315" fmla="*/ 2938258 h 5987027"/>
              <a:gd name="connsiteX1316" fmla="*/ 6061902 w 6717218"/>
              <a:gd name="connsiteY1316" fmla="*/ 2940708 h 5987027"/>
              <a:gd name="connsiteX1317" fmla="*/ 6062128 w 6717218"/>
              <a:gd name="connsiteY1317" fmla="*/ 2941915 h 5987027"/>
              <a:gd name="connsiteX1318" fmla="*/ 6059688 w 6717218"/>
              <a:gd name="connsiteY1318" fmla="*/ 2939671 h 5987027"/>
              <a:gd name="connsiteX1319" fmla="*/ 6139512 w 6717218"/>
              <a:gd name="connsiteY1319" fmla="*/ 2934137 h 5987027"/>
              <a:gd name="connsiteX1320" fmla="*/ 6143070 w 6717218"/>
              <a:gd name="connsiteY1320" fmla="*/ 2943761 h 5987027"/>
              <a:gd name="connsiteX1321" fmla="*/ 6139512 w 6717218"/>
              <a:gd name="connsiteY1321" fmla="*/ 2934137 h 5987027"/>
              <a:gd name="connsiteX1322" fmla="*/ 5823416 w 6717218"/>
              <a:gd name="connsiteY1322" fmla="*/ 2790825 h 5987027"/>
              <a:gd name="connsiteX1323" fmla="*/ 5849743 w 6717218"/>
              <a:gd name="connsiteY1323" fmla="*/ 2799211 h 5987027"/>
              <a:gd name="connsiteX1324" fmla="*/ 5850918 w 6717218"/>
              <a:gd name="connsiteY1324" fmla="*/ 2799821 h 5987027"/>
              <a:gd name="connsiteX1325" fmla="*/ 5849117 w 6717218"/>
              <a:gd name="connsiteY1325" fmla="*/ 2795704 h 5987027"/>
              <a:gd name="connsiteX1326" fmla="*/ 5878501 w 6717218"/>
              <a:gd name="connsiteY1326" fmla="*/ 2814245 h 5987027"/>
              <a:gd name="connsiteX1327" fmla="*/ 5875841 w 6717218"/>
              <a:gd name="connsiteY1327" fmla="*/ 2816832 h 5987027"/>
              <a:gd name="connsiteX1328" fmla="*/ 5881290 w 6717218"/>
              <a:gd name="connsiteY1328" fmla="*/ 2823085 h 5987027"/>
              <a:gd name="connsiteX1329" fmla="*/ 5867551 w 6717218"/>
              <a:gd name="connsiteY1329" fmla="*/ 2835067 h 5987027"/>
              <a:gd name="connsiteX1330" fmla="*/ 5823416 w 6717218"/>
              <a:gd name="connsiteY1330" fmla="*/ 2790825 h 5987027"/>
              <a:gd name="connsiteX1331" fmla="*/ 0 w 6717218"/>
              <a:gd name="connsiteY1331" fmla="*/ 2665447 h 5987027"/>
              <a:gd name="connsiteX1332" fmla="*/ 13068 w 6717218"/>
              <a:gd name="connsiteY1332" fmla="*/ 2674185 h 5987027"/>
              <a:gd name="connsiteX1333" fmla="*/ 63564 w 6717218"/>
              <a:gd name="connsiteY1333" fmla="*/ 2697819 h 5987027"/>
              <a:gd name="connsiteX1334" fmla="*/ 117447 w 6717218"/>
              <a:gd name="connsiteY1334" fmla="*/ 2727236 h 5987027"/>
              <a:gd name="connsiteX1335" fmla="*/ 119887 w 6717218"/>
              <a:gd name="connsiteY1335" fmla="*/ 2728725 h 5987027"/>
              <a:gd name="connsiteX1336" fmla="*/ 121777 w 6717218"/>
              <a:gd name="connsiteY1336" fmla="*/ 2729071 h 5987027"/>
              <a:gd name="connsiteX1337" fmla="*/ 126577 w 6717218"/>
              <a:gd name="connsiteY1337" fmla="*/ 2729929 h 5987027"/>
              <a:gd name="connsiteX1338" fmla="*/ 126878 w 6717218"/>
              <a:gd name="connsiteY1338" fmla="*/ 2730279 h 5987027"/>
              <a:gd name="connsiteX1339" fmla="*/ 133000 w 6717218"/>
              <a:gd name="connsiteY1339" fmla="*/ 2736724 h 5987027"/>
              <a:gd name="connsiteX1340" fmla="*/ 143083 w 6717218"/>
              <a:gd name="connsiteY1340" fmla="*/ 2742874 h 5987027"/>
              <a:gd name="connsiteX1341" fmla="*/ 154826 w 6717218"/>
              <a:gd name="connsiteY1341" fmla="*/ 2758996 h 5987027"/>
              <a:gd name="connsiteX1342" fmla="*/ 127997 w 6717218"/>
              <a:gd name="connsiteY1342" fmla="*/ 2753226 h 5987027"/>
              <a:gd name="connsiteX1343" fmla="*/ 145972 w 6717218"/>
              <a:gd name="connsiteY1343" fmla="*/ 2773658 h 5987027"/>
              <a:gd name="connsiteX1344" fmla="*/ 159200 w 6717218"/>
              <a:gd name="connsiteY1344" fmla="*/ 2774588 h 5987027"/>
              <a:gd name="connsiteX1345" fmla="*/ 178530 w 6717218"/>
              <a:gd name="connsiteY1345" fmla="*/ 2778462 h 5987027"/>
              <a:gd name="connsiteX1346" fmla="*/ 209044 w 6717218"/>
              <a:gd name="connsiteY1346" fmla="*/ 2807273 h 5987027"/>
              <a:gd name="connsiteX1347" fmla="*/ 173381 w 6717218"/>
              <a:gd name="connsiteY1347" fmla="*/ 2800827 h 5987027"/>
              <a:gd name="connsiteX1348" fmla="*/ 173322 w 6717218"/>
              <a:gd name="connsiteY1348" fmla="*/ 2805293 h 5987027"/>
              <a:gd name="connsiteX1349" fmla="*/ 159675 w 6717218"/>
              <a:gd name="connsiteY1349" fmla="*/ 2798534 h 5987027"/>
              <a:gd name="connsiteX1350" fmla="*/ 122523 w 6717218"/>
              <a:gd name="connsiteY1350" fmla="*/ 2792437 h 5987027"/>
              <a:gd name="connsiteX1351" fmla="*/ 99513 w 6717218"/>
              <a:gd name="connsiteY1351" fmla="*/ 2770875 h 5987027"/>
              <a:gd name="connsiteX1352" fmla="*/ 110002 w 6717218"/>
              <a:gd name="connsiteY1352" fmla="*/ 2771417 h 5987027"/>
              <a:gd name="connsiteX1353" fmla="*/ 79361 w 6717218"/>
              <a:gd name="connsiteY1353" fmla="*/ 2754957 h 5987027"/>
              <a:gd name="connsiteX1354" fmla="*/ 15733 w 6717218"/>
              <a:gd name="connsiteY1354" fmla="*/ 2719065 h 5987027"/>
              <a:gd name="connsiteX1355" fmla="*/ 0 w 6717218"/>
              <a:gd name="connsiteY1355" fmla="*/ 2711487 h 5987027"/>
              <a:gd name="connsiteX1356" fmla="*/ 48404 w 6717218"/>
              <a:gd name="connsiteY1356" fmla="*/ 2664778 h 5987027"/>
              <a:gd name="connsiteX1357" fmla="*/ 61379 w 6717218"/>
              <a:gd name="connsiteY1357" fmla="*/ 2665434 h 5987027"/>
              <a:gd name="connsiteX1358" fmla="*/ 74197 w 6717218"/>
              <a:gd name="connsiteY1358" fmla="*/ 2668838 h 5987027"/>
              <a:gd name="connsiteX1359" fmla="*/ 82770 w 6717218"/>
              <a:gd name="connsiteY1359" fmla="*/ 2678836 h 5987027"/>
              <a:gd name="connsiteX1360" fmla="*/ 73561 w 6717218"/>
              <a:gd name="connsiteY1360" fmla="*/ 2676144 h 5987027"/>
              <a:gd name="connsiteX1361" fmla="*/ 48404 w 6717218"/>
              <a:gd name="connsiteY1361" fmla="*/ 2664778 h 5987027"/>
              <a:gd name="connsiteX1362" fmla="*/ 34845 w 6717218"/>
              <a:gd name="connsiteY1362" fmla="*/ 2661381 h 5987027"/>
              <a:gd name="connsiteX1363" fmla="*/ 35126 w 6717218"/>
              <a:gd name="connsiteY1363" fmla="*/ 2661560 h 5987027"/>
              <a:gd name="connsiteX1364" fmla="*/ 35423 w 6717218"/>
              <a:gd name="connsiteY1364" fmla="*/ 2662109 h 5987027"/>
              <a:gd name="connsiteX1365" fmla="*/ 133983 w 6717218"/>
              <a:gd name="connsiteY1365" fmla="*/ 2654753 h 5987027"/>
              <a:gd name="connsiteX1366" fmla="*/ 163454 w 6717218"/>
              <a:gd name="connsiteY1366" fmla="*/ 2672569 h 5987027"/>
              <a:gd name="connsiteX1367" fmla="*/ 221282 w 6717218"/>
              <a:gd name="connsiteY1367" fmla="*/ 2704519 h 5987027"/>
              <a:gd name="connsiteX1368" fmla="*/ 225031 w 6717218"/>
              <a:gd name="connsiteY1368" fmla="*/ 2706707 h 5987027"/>
              <a:gd name="connsiteX1369" fmla="*/ 229434 w 6717218"/>
              <a:gd name="connsiteY1369" fmla="*/ 2702969 h 5987027"/>
              <a:gd name="connsiteX1370" fmla="*/ 234381 w 6717218"/>
              <a:gd name="connsiteY1370" fmla="*/ 2698770 h 5987027"/>
              <a:gd name="connsiteX1371" fmla="*/ 268539 w 6717218"/>
              <a:gd name="connsiteY1371" fmla="*/ 2705855 h 5987027"/>
              <a:gd name="connsiteX1372" fmla="*/ 291706 w 6717218"/>
              <a:gd name="connsiteY1372" fmla="*/ 2714173 h 5987027"/>
              <a:gd name="connsiteX1373" fmla="*/ 299620 w 6717218"/>
              <a:gd name="connsiteY1373" fmla="*/ 2711150 h 5987027"/>
              <a:gd name="connsiteX1374" fmla="*/ 270138 w 6717218"/>
              <a:gd name="connsiteY1374" fmla="*/ 2699082 h 5987027"/>
              <a:gd name="connsiteX1375" fmla="*/ 232984 w 6717218"/>
              <a:gd name="connsiteY1375" fmla="*/ 2691523 h 5987027"/>
              <a:gd name="connsiteX1376" fmla="*/ 249848 w 6717218"/>
              <a:gd name="connsiteY1376" fmla="*/ 2668262 h 5987027"/>
              <a:gd name="connsiteX1377" fmla="*/ 144080 w 6717218"/>
              <a:gd name="connsiteY1377" fmla="*/ 2656976 h 5987027"/>
              <a:gd name="connsiteX1378" fmla="*/ 441837 w 6717218"/>
              <a:gd name="connsiteY1378" fmla="*/ 2591973 h 5987027"/>
              <a:gd name="connsiteX1379" fmla="*/ 441029 w 6717218"/>
              <a:gd name="connsiteY1379" fmla="*/ 2593602 h 5987027"/>
              <a:gd name="connsiteX1380" fmla="*/ 444316 w 6717218"/>
              <a:gd name="connsiteY1380" fmla="*/ 2593295 h 5987027"/>
              <a:gd name="connsiteX1381" fmla="*/ 445581 w 6717218"/>
              <a:gd name="connsiteY1381" fmla="*/ 2592670 h 5987027"/>
              <a:gd name="connsiteX1382" fmla="*/ 283435 w 6717218"/>
              <a:gd name="connsiteY1382" fmla="*/ 2529745 h 5987027"/>
              <a:gd name="connsiteX1383" fmla="*/ 310275 w 6717218"/>
              <a:gd name="connsiteY1383" fmla="*/ 2547051 h 5987027"/>
              <a:gd name="connsiteX1384" fmla="*/ 333657 w 6717218"/>
              <a:gd name="connsiteY1384" fmla="*/ 2572248 h 5987027"/>
              <a:gd name="connsiteX1385" fmla="*/ 314692 w 6717218"/>
              <a:gd name="connsiteY1385" fmla="*/ 2568814 h 5987027"/>
              <a:gd name="connsiteX1386" fmla="*/ 314160 w 6717218"/>
              <a:gd name="connsiteY1386" fmla="*/ 2567790 h 5987027"/>
              <a:gd name="connsiteX1387" fmla="*/ 283435 w 6717218"/>
              <a:gd name="connsiteY1387" fmla="*/ 2529745 h 5987027"/>
              <a:gd name="connsiteX1388" fmla="*/ 324350 w 6717218"/>
              <a:gd name="connsiteY1388" fmla="*/ 2499539 h 5987027"/>
              <a:gd name="connsiteX1389" fmla="*/ 337514 w 6717218"/>
              <a:gd name="connsiteY1389" fmla="*/ 2509659 h 5987027"/>
              <a:gd name="connsiteX1390" fmla="*/ 335738 w 6717218"/>
              <a:gd name="connsiteY1390" fmla="*/ 2505012 h 5987027"/>
              <a:gd name="connsiteX1391" fmla="*/ 172891 w 6717218"/>
              <a:gd name="connsiteY1391" fmla="*/ 2492434 h 5987027"/>
              <a:gd name="connsiteX1392" fmla="*/ 164445 w 6717218"/>
              <a:gd name="connsiteY1392" fmla="*/ 2497609 h 5987027"/>
              <a:gd name="connsiteX1393" fmla="*/ 201732 w 6717218"/>
              <a:gd name="connsiteY1393" fmla="*/ 2511843 h 5987027"/>
              <a:gd name="connsiteX1394" fmla="*/ 202792 w 6717218"/>
              <a:gd name="connsiteY1394" fmla="*/ 2503617 h 5987027"/>
              <a:gd name="connsiteX1395" fmla="*/ 172891 w 6717218"/>
              <a:gd name="connsiteY1395" fmla="*/ 2492434 h 5987027"/>
              <a:gd name="connsiteX1396" fmla="*/ 126998 w 6717218"/>
              <a:gd name="connsiteY1396" fmla="*/ 2483134 h 5987027"/>
              <a:gd name="connsiteX1397" fmla="*/ 124973 w 6717218"/>
              <a:gd name="connsiteY1397" fmla="*/ 2492137 h 5987027"/>
              <a:gd name="connsiteX1398" fmla="*/ 126998 w 6717218"/>
              <a:gd name="connsiteY1398" fmla="*/ 2483134 h 5987027"/>
              <a:gd name="connsiteX1399" fmla="*/ 293678 w 6717218"/>
              <a:gd name="connsiteY1399" fmla="*/ 2457209 h 5987027"/>
              <a:gd name="connsiteX1400" fmla="*/ 312703 w 6717218"/>
              <a:gd name="connsiteY1400" fmla="*/ 2483897 h 5987027"/>
              <a:gd name="connsiteX1401" fmla="*/ 331015 w 6717218"/>
              <a:gd name="connsiteY1401" fmla="*/ 2497651 h 5987027"/>
              <a:gd name="connsiteX1402" fmla="*/ 323171 w 6717218"/>
              <a:gd name="connsiteY1402" fmla="*/ 2486889 h 5987027"/>
              <a:gd name="connsiteX1403" fmla="*/ 309933 w 6717218"/>
              <a:gd name="connsiteY1403" fmla="*/ 2468890 h 5987027"/>
              <a:gd name="connsiteX1404" fmla="*/ 1 w 6717218"/>
              <a:gd name="connsiteY1404" fmla="*/ 2436931 h 5987027"/>
              <a:gd name="connsiteX1405" fmla="*/ 18850 w 6717218"/>
              <a:gd name="connsiteY1405" fmla="*/ 2460379 h 5987027"/>
              <a:gd name="connsiteX1406" fmla="*/ 31675 w 6717218"/>
              <a:gd name="connsiteY1406" fmla="*/ 2472749 h 5987027"/>
              <a:gd name="connsiteX1407" fmla="*/ 24815 w 6717218"/>
              <a:gd name="connsiteY1407" fmla="*/ 2471282 h 5987027"/>
              <a:gd name="connsiteX1408" fmla="*/ 47144 w 6717218"/>
              <a:gd name="connsiteY1408" fmla="*/ 2486421 h 5987027"/>
              <a:gd name="connsiteX1409" fmla="*/ 91476 w 6717218"/>
              <a:gd name="connsiteY1409" fmla="*/ 2522465 h 5987027"/>
              <a:gd name="connsiteX1410" fmla="*/ 88327 w 6717218"/>
              <a:gd name="connsiteY1410" fmla="*/ 2520994 h 5987027"/>
              <a:gd name="connsiteX1411" fmla="*/ 98983 w 6717218"/>
              <a:gd name="connsiteY1411" fmla="*/ 2529756 h 5987027"/>
              <a:gd name="connsiteX1412" fmla="*/ 48238 w 6717218"/>
              <a:gd name="connsiteY1412" fmla="*/ 2520567 h 5987027"/>
              <a:gd name="connsiteX1413" fmla="*/ 49967 w 6717218"/>
              <a:gd name="connsiteY1413" fmla="*/ 2518140 h 5987027"/>
              <a:gd name="connsiteX1414" fmla="*/ 49928 w 6717218"/>
              <a:gd name="connsiteY1414" fmla="*/ 2511967 h 5987027"/>
              <a:gd name="connsiteX1415" fmla="*/ 38277 w 6717218"/>
              <a:gd name="connsiteY1415" fmla="*/ 2495666 h 5987027"/>
              <a:gd name="connsiteX1416" fmla="*/ 0 w 6717218"/>
              <a:gd name="connsiteY1416" fmla="*/ 2474745 h 5987027"/>
              <a:gd name="connsiteX1417" fmla="*/ 0 w 6717218"/>
              <a:gd name="connsiteY1417" fmla="*/ 2454457 h 5987027"/>
              <a:gd name="connsiteX1418" fmla="*/ 1 w 6717218"/>
              <a:gd name="connsiteY1418" fmla="*/ 2454457 h 5987027"/>
              <a:gd name="connsiteX1419" fmla="*/ 0 w 6717218"/>
              <a:gd name="connsiteY1419" fmla="*/ 2406935 h 5987027"/>
              <a:gd name="connsiteX1420" fmla="*/ 10790 w 6717218"/>
              <a:gd name="connsiteY1420" fmla="*/ 2413195 h 5987027"/>
              <a:gd name="connsiteX1421" fmla="*/ 24682 w 6717218"/>
              <a:gd name="connsiteY1421" fmla="*/ 2424464 h 5987027"/>
              <a:gd name="connsiteX1422" fmla="*/ 0 w 6717218"/>
              <a:gd name="connsiteY1422" fmla="*/ 2421212 h 5987027"/>
              <a:gd name="connsiteX1423" fmla="*/ 72913 w 6717218"/>
              <a:gd name="connsiteY1423" fmla="*/ 2397948 h 5987027"/>
              <a:gd name="connsiteX1424" fmla="*/ 103516 w 6717218"/>
              <a:gd name="connsiteY1424" fmla="*/ 2427256 h 5987027"/>
              <a:gd name="connsiteX1425" fmla="*/ 147784 w 6717218"/>
              <a:gd name="connsiteY1425" fmla="*/ 2466039 h 5987027"/>
              <a:gd name="connsiteX1426" fmla="*/ 140070 w 6717218"/>
              <a:gd name="connsiteY1426" fmla="*/ 2448908 h 5987027"/>
              <a:gd name="connsiteX1427" fmla="*/ 128037 w 6717218"/>
              <a:gd name="connsiteY1427" fmla="*/ 2426639 h 5987027"/>
              <a:gd name="connsiteX1428" fmla="*/ 126944 w 6717218"/>
              <a:gd name="connsiteY1428" fmla="*/ 2426268 h 5987027"/>
              <a:gd name="connsiteX1429" fmla="*/ 75159 w 6717218"/>
              <a:gd name="connsiteY1429" fmla="*/ 2399251 h 5987027"/>
              <a:gd name="connsiteX1430" fmla="*/ 512693 w 6717218"/>
              <a:gd name="connsiteY1430" fmla="*/ 2384758 h 5987027"/>
              <a:gd name="connsiteX1431" fmla="*/ 530268 w 6717218"/>
              <a:gd name="connsiteY1431" fmla="*/ 2398024 h 5987027"/>
              <a:gd name="connsiteX1432" fmla="*/ 530137 w 6717218"/>
              <a:gd name="connsiteY1432" fmla="*/ 2400538 h 5987027"/>
              <a:gd name="connsiteX1433" fmla="*/ 544468 w 6717218"/>
              <a:gd name="connsiteY1433" fmla="*/ 2402838 h 5987027"/>
              <a:gd name="connsiteX1434" fmla="*/ 546597 w 6717218"/>
              <a:gd name="connsiteY1434" fmla="*/ 2400601 h 5987027"/>
              <a:gd name="connsiteX1435" fmla="*/ 553301 w 6717218"/>
              <a:gd name="connsiteY1435" fmla="*/ 2392566 h 5987027"/>
              <a:gd name="connsiteX1436" fmla="*/ 351289 w 6717218"/>
              <a:gd name="connsiteY1436" fmla="*/ 2343255 h 5987027"/>
              <a:gd name="connsiteX1437" fmla="*/ 354283 w 6717218"/>
              <a:gd name="connsiteY1437" fmla="*/ 2344445 h 5987027"/>
              <a:gd name="connsiteX1438" fmla="*/ 367314 w 6717218"/>
              <a:gd name="connsiteY1438" fmla="*/ 2357238 h 5987027"/>
              <a:gd name="connsiteX1439" fmla="*/ 359225 w 6717218"/>
              <a:gd name="connsiteY1439" fmla="*/ 2355734 h 5987027"/>
              <a:gd name="connsiteX1440" fmla="*/ 356180 w 6717218"/>
              <a:gd name="connsiteY1440" fmla="*/ 2351328 h 5987027"/>
              <a:gd name="connsiteX1441" fmla="*/ 351289 w 6717218"/>
              <a:gd name="connsiteY1441" fmla="*/ 2343255 h 5987027"/>
              <a:gd name="connsiteX1442" fmla="*/ 480511 w 6717218"/>
              <a:gd name="connsiteY1442" fmla="*/ 2329898 h 5987027"/>
              <a:gd name="connsiteX1443" fmla="*/ 480459 w 6717218"/>
              <a:gd name="connsiteY1443" fmla="*/ 2330059 h 5987027"/>
              <a:gd name="connsiteX1444" fmla="*/ 480574 w 6717218"/>
              <a:gd name="connsiteY1444" fmla="*/ 2330090 h 5987027"/>
              <a:gd name="connsiteX1445" fmla="*/ 263649 w 6717218"/>
              <a:gd name="connsiteY1445" fmla="*/ 2309165 h 5987027"/>
              <a:gd name="connsiteX1446" fmla="*/ 290665 w 6717218"/>
              <a:gd name="connsiteY1446" fmla="*/ 2327463 h 5987027"/>
              <a:gd name="connsiteX1447" fmla="*/ 310932 w 6717218"/>
              <a:gd name="connsiteY1447" fmla="*/ 2346755 h 5987027"/>
              <a:gd name="connsiteX1448" fmla="*/ 284005 w 6717218"/>
              <a:gd name="connsiteY1448" fmla="*/ 2341750 h 5987027"/>
              <a:gd name="connsiteX1449" fmla="*/ 278038 w 6717218"/>
              <a:gd name="connsiteY1449" fmla="*/ 2334628 h 5987027"/>
              <a:gd name="connsiteX1450" fmla="*/ 269405 w 6717218"/>
              <a:gd name="connsiteY1450" fmla="*/ 2324712 h 5987027"/>
              <a:gd name="connsiteX1451" fmla="*/ 263649 w 6717218"/>
              <a:gd name="connsiteY1451" fmla="*/ 2309165 h 5987027"/>
              <a:gd name="connsiteX1452" fmla="*/ 5471807 w 6717218"/>
              <a:gd name="connsiteY1452" fmla="*/ 2248033 h 5987027"/>
              <a:gd name="connsiteX1453" fmla="*/ 5470905 w 6717218"/>
              <a:gd name="connsiteY1453" fmla="*/ 2254493 h 5987027"/>
              <a:gd name="connsiteX1454" fmla="*/ 5474953 w 6717218"/>
              <a:gd name="connsiteY1454" fmla="*/ 2264511 h 5987027"/>
              <a:gd name="connsiteX1455" fmla="*/ 5494215 w 6717218"/>
              <a:gd name="connsiteY1455" fmla="*/ 2283185 h 5987027"/>
              <a:gd name="connsiteX1456" fmla="*/ 5485345 w 6717218"/>
              <a:gd name="connsiteY1456" fmla="*/ 2266151 h 5987027"/>
              <a:gd name="connsiteX1457" fmla="*/ 5470905 w 6717218"/>
              <a:gd name="connsiteY1457" fmla="*/ 2254493 h 5987027"/>
              <a:gd name="connsiteX1458" fmla="*/ 5471807 w 6717218"/>
              <a:gd name="connsiteY1458" fmla="*/ 2248033 h 5987027"/>
              <a:gd name="connsiteX1459" fmla="*/ 138511 w 6717218"/>
              <a:gd name="connsiteY1459" fmla="*/ 2243860 h 5987027"/>
              <a:gd name="connsiteX1460" fmla="*/ 144598 w 6717218"/>
              <a:gd name="connsiteY1460" fmla="*/ 2244046 h 5987027"/>
              <a:gd name="connsiteX1461" fmla="*/ 150369 w 6717218"/>
              <a:gd name="connsiteY1461" fmla="*/ 2253048 h 5987027"/>
              <a:gd name="connsiteX1462" fmla="*/ 199966 w 6717218"/>
              <a:gd name="connsiteY1462" fmla="*/ 2325356 h 5987027"/>
              <a:gd name="connsiteX1463" fmla="*/ 193798 w 6717218"/>
              <a:gd name="connsiteY1463" fmla="*/ 2324146 h 5987027"/>
              <a:gd name="connsiteX1464" fmla="*/ 5457542 w 6717218"/>
              <a:gd name="connsiteY1464" fmla="*/ 2229586 h 5987027"/>
              <a:gd name="connsiteX1465" fmla="*/ 5456765 w 6717218"/>
              <a:gd name="connsiteY1465" fmla="*/ 2235747 h 5987027"/>
              <a:gd name="connsiteX1466" fmla="*/ 5457542 w 6717218"/>
              <a:gd name="connsiteY1466" fmla="*/ 2229586 h 5987027"/>
              <a:gd name="connsiteX1467" fmla="*/ 5437917 w 6717218"/>
              <a:gd name="connsiteY1467" fmla="*/ 2220564 h 5987027"/>
              <a:gd name="connsiteX1468" fmla="*/ 5444036 w 6717218"/>
              <a:gd name="connsiteY1468" fmla="*/ 2223807 h 5987027"/>
              <a:gd name="connsiteX1469" fmla="*/ 5437917 w 6717218"/>
              <a:gd name="connsiteY1469" fmla="*/ 2220564 h 5987027"/>
              <a:gd name="connsiteX1470" fmla="*/ 516415 w 6717218"/>
              <a:gd name="connsiteY1470" fmla="*/ 2181091 h 5987027"/>
              <a:gd name="connsiteX1471" fmla="*/ 543867 w 6717218"/>
              <a:gd name="connsiteY1471" fmla="*/ 2192002 h 5987027"/>
              <a:gd name="connsiteX1472" fmla="*/ 510945 w 6717218"/>
              <a:gd name="connsiteY1472" fmla="*/ 2193015 h 5987027"/>
              <a:gd name="connsiteX1473" fmla="*/ 506703 w 6717218"/>
              <a:gd name="connsiteY1473" fmla="*/ 2186575 h 5987027"/>
              <a:gd name="connsiteX1474" fmla="*/ 503360 w 6717218"/>
              <a:gd name="connsiteY1474" fmla="*/ 2181313 h 5987027"/>
              <a:gd name="connsiteX1475" fmla="*/ 240824 w 6717218"/>
              <a:gd name="connsiteY1475" fmla="*/ 2137867 h 5987027"/>
              <a:gd name="connsiteX1476" fmla="*/ 240943 w 6717218"/>
              <a:gd name="connsiteY1476" fmla="*/ 2138030 h 5987027"/>
              <a:gd name="connsiteX1477" fmla="*/ 240825 w 6717218"/>
              <a:gd name="connsiteY1477" fmla="*/ 2138035 h 5987027"/>
              <a:gd name="connsiteX1478" fmla="*/ 240812 w 6717218"/>
              <a:gd name="connsiteY1478" fmla="*/ 2129610 h 5987027"/>
              <a:gd name="connsiteX1479" fmla="*/ 254763 w 6717218"/>
              <a:gd name="connsiteY1479" fmla="*/ 2132612 h 5987027"/>
              <a:gd name="connsiteX1480" fmla="*/ 250964 w 6717218"/>
              <a:gd name="connsiteY1480" fmla="*/ 2134680 h 5987027"/>
              <a:gd name="connsiteX1481" fmla="*/ 247098 w 6717218"/>
              <a:gd name="connsiteY1481" fmla="*/ 2131941 h 5987027"/>
              <a:gd name="connsiteX1482" fmla="*/ 240813 w 6717218"/>
              <a:gd name="connsiteY1482" fmla="*/ 2130206 h 5987027"/>
              <a:gd name="connsiteX1483" fmla="*/ 5930060 w 6717218"/>
              <a:gd name="connsiteY1483" fmla="*/ 2087317 h 5987027"/>
              <a:gd name="connsiteX1484" fmla="*/ 5911794 w 6717218"/>
              <a:gd name="connsiteY1484" fmla="*/ 2092663 h 5987027"/>
              <a:gd name="connsiteX1485" fmla="*/ 5905837 w 6717218"/>
              <a:gd name="connsiteY1485" fmla="*/ 2092829 h 5987027"/>
              <a:gd name="connsiteX1486" fmla="*/ 5901076 w 6717218"/>
              <a:gd name="connsiteY1486" fmla="*/ 2092963 h 5987027"/>
              <a:gd name="connsiteX1487" fmla="*/ 5911794 w 6717218"/>
              <a:gd name="connsiteY1487" fmla="*/ 2092663 h 5987027"/>
              <a:gd name="connsiteX1488" fmla="*/ 5930060 w 6717218"/>
              <a:gd name="connsiteY1488" fmla="*/ 2087317 h 5987027"/>
              <a:gd name="connsiteX1489" fmla="*/ 325130 w 6717218"/>
              <a:gd name="connsiteY1489" fmla="*/ 2029417 h 5987027"/>
              <a:gd name="connsiteX1490" fmla="*/ 336462 w 6717218"/>
              <a:gd name="connsiteY1490" fmla="*/ 2056131 h 5987027"/>
              <a:gd name="connsiteX1491" fmla="*/ 330083 w 6717218"/>
              <a:gd name="connsiteY1491" fmla="*/ 2043098 h 5987027"/>
              <a:gd name="connsiteX1492" fmla="*/ 325130 w 6717218"/>
              <a:gd name="connsiteY1492" fmla="*/ 2029417 h 5987027"/>
              <a:gd name="connsiteX1493" fmla="*/ 5441951 w 6717218"/>
              <a:gd name="connsiteY1493" fmla="*/ 2008051 h 5987027"/>
              <a:gd name="connsiteX1494" fmla="*/ 5460376 w 6717218"/>
              <a:gd name="connsiteY1494" fmla="*/ 2033153 h 5987027"/>
              <a:gd name="connsiteX1495" fmla="*/ 5454257 w 6717218"/>
              <a:gd name="connsiteY1495" fmla="*/ 2029180 h 5987027"/>
              <a:gd name="connsiteX1496" fmla="*/ 5441951 w 6717218"/>
              <a:gd name="connsiteY1496" fmla="*/ 2008051 h 5987027"/>
              <a:gd name="connsiteX1497" fmla="*/ 134508 w 6717218"/>
              <a:gd name="connsiteY1497" fmla="*/ 1998549 h 5987027"/>
              <a:gd name="connsiteX1498" fmla="*/ 138427 w 6717218"/>
              <a:gd name="connsiteY1498" fmla="*/ 2010923 h 5987027"/>
              <a:gd name="connsiteX1499" fmla="*/ 144126 w 6717218"/>
              <a:gd name="connsiteY1499" fmla="*/ 2011537 h 5987027"/>
              <a:gd name="connsiteX1500" fmla="*/ 143624 w 6717218"/>
              <a:gd name="connsiteY1500" fmla="*/ 2006511 h 5987027"/>
              <a:gd name="connsiteX1501" fmla="*/ 134508 w 6717218"/>
              <a:gd name="connsiteY1501" fmla="*/ 1998549 h 5987027"/>
              <a:gd name="connsiteX1502" fmla="*/ 5138721 w 6717218"/>
              <a:gd name="connsiteY1502" fmla="*/ 1997930 h 5987027"/>
              <a:gd name="connsiteX1503" fmla="*/ 5138293 w 6717218"/>
              <a:gd name="connsiteY1503" fmla="*/ 1998799 h 5987027"/>
              <a:gd name="connsiteX1504" fmla="*/ 5171783 w 6717218"/>
              <a:gd name="connsiteY1504" fmla="*/ 2045803 h 5987027"/>
              <a:gd name="connsiteX1505" fmla="*/ 5161742 w 6717218"/>
              <a:gd name="connsiteY1505" fmla="*/ 2048169 h 5987027"/>
              <a:gd name="connsiteX1506" fmla="*/ 5155420 w 6717218"/>
              <a:gd name="connsiteY1506" fmla="*/ 2047877 h 5987027"/>
              <a:gd name="connsiteX1507" fmla="*/ 5137576 w 6717218"/>
              <a:gd name="connsiteY1507" fmla="*/ 2024729 h 5987027"/>
              <a:gd name="connsiteX1508" fmla="*/ 5138802 w 6717218"/>
              <a:gd name="connsiteY1508" fmla="*/ 2029998 h 5987027"/>
              <a:gd name="connsiteX1509" fmla="*/ 5149649 w 6717218"/>
              <a:gd name="connsiteY1509" fmla="*/ 2043508 h 5987027"/>
              <a:gd name="connsiteX1510" fmla="*/ 5161329 w 6717218"/>
              <a:gd name="connsiteY1510" fmla="*/ 2057649 h 5987027"/>
              <a:gd name="connsiteX1511" fmla="*/ 5170305 w 6717218"/>
              <a:gd name="connsiteY1511" fmla="*/ 2064210 h 5987027"/>
              <a:gd name="connsiteX1512" fmla="*/ 5206212 w 6717218"/>
              <a:gd name="connsiteY1512" fmla="*/ 2075673 h 5987027"/>
              <a:gd name="connsiteX1513" fmla="*/ 5179605 w 6717218"/>
              <a:gd name="connsiteY1513" fmla="*/ 2044483 h 5987027"/>
              <a:gd name="connsiteX1514" fmla="*/ 5138721 w 6717218"/>
              <a:gd name="connsiteY1514" fmla="*/ 1997930 h 5987027"/>
              <a:gd name="connsiteX1515" fmla="*/ 5611655 w 6717218"/>
              <a:gd name="connsiteY1515" fmla="*/ 1955039 h 5987027"/>
              <a:gd name="connsiteX1516" fmla="*/ 5618874 w 6717218"/>
              <a:gd name="connsiteY1516" fmla="*/ 1959117 h 5987027"/>
              <a:gd name="connsiteX1517" fmla="*/ 5635535 w 6717218"/>
              <a:gd name="connsiteY1517" fmla="*/ 1967005 h 5987027"/>
              <a:gd name="connsiteX1518" fmla="*/ 5659815 w 6717218"/>
              <a:gd name="connsiteY1518" fmla="*/ 1996607 h 5987027"/>
              <a:gd name="connsiteX1519" fmla="*/ 5683927 w 6717218"/>
              <a:gd name="connsiteY1519" fmla="*/ 2028642 h 5987027"/>
              <a:gd name="connsiteX1520" fmla="*/ 5673744 w 6717218"/>
              <a:gd name="connsiteY1520" fmla="*/ 2023111 h 5987027"/>
              <a:gd name="connsiteX1521" fmla="*/ 5665496 w 6717218"/>
              <a:gd name="connsiteY1521" fmla="*/ 2017842 h 5987027"/>
              <a:gd name="connsiteX1522" fmla="*/ 5157776 w 6717218"/>
              <a:gd name="connsiteY1522" fmla="*/ 1939713 h 5987027"/>
              <a:gd name="connsiteX1523" fmla="*/ 5179508 w 6717218"/>
              <a:gd name="connsiteY1523" fmla="*/ 1964480 h 5987027"/>
              <a:gd name="connsiteX1524" fmla="*/ 5216707 w 6717218"/>
              <a:gd name="connsiteY1524" fmla="*/ 2001181 h 5987027"/>
              <a:gd name="connsiteX1525" fmla="*/ 5290069 w 6717218"/>
              <a:gd name="connsiteY1525" fmla="*/ 2088536 h 5987027"/>
              <a:gd name="connsiteX1526" fmla="*/ 5291413 w 6717218"/>
              <a:gd name="connsiteY1526" fmla="*/ 2105694 h 5987027"/>
              <a:gd name="connsiteX1527" fmla="*/ 5301862 w 6717218"/>
              <a:gd name="connsiteY1527" fmla="*/ 2118403 h 5987027"/>
              <a:gd name="connsiteX1528" fmla="*/ 5355853 w 6717218"/>
              <a:gd name="connsiteY1528" fmla="*/ 2154559 h 5987027"/>
              <a:gd name="connsiteX1529" fmla="*/ 5402304 w 6717218"/>
              <a:gd name="connsiteY1529" fmla="*/ 2195859 h 5987027"/>
              <a:gd name="connsiteX1530" fmla="*/ 5399670 w 6717218"/>
              <a:gd name="connsiteY1530" fmla="*/ 2192610 h 5987027"/>
              <a:gd name="connsiteX1531" fmla="*/ 5211007 w 6717218"/>
              <a:gd name="connsiteY1531" fmla="*/ 1982581 h 5987027"/>
              <a:gd name="connsiteX1532" fmla="*/ 5195669 w 6717218"/>
              <a:gd name="connsiteY1532" fmla="*/ 1964849 h 5987027"/>
              <a:gd name="connsiteX1533" fmla="*/ 5192738 w 6717218"/>
              <a:gd name="connsiteY1533" fmla="*/ 1961298 h 5987027"/>
              <a:gd name="connsiteX1534" fmla="*/ 5190658 w 6717218"/>
              <a:gd name="connsiteY1534" fmla="*/ 1959950 h 5987027"/>
              <a:gd name="connsiteX1535" fmla="*/ 5158939 w 6717218"/>
              <a:gd name="connsiteY1535" fmla="*/ 1940372 h 5987027"/>
              <a:gd name="connsiteX1536" fmla="*/ 249704 w 6717218"/>
              <a:gd name="connsiteY1536" fmla="*/ 1937369 h 5987027"/>
              <a:gd name="connsiteX1537" fmla="*/ 261398 w 6717218"/>
              <a:gd name="connsiteY1537" fmla="*/ 1941374 h 5987027"/>
              <a:gd name="connsiteX1538" fmla="*/ 269342 w 6717218"/>
              <a:gd name="connsiteY1538" fmla="*/ 1954183 h 5987027"/>
              <a:gd name="connsiteX1539" fmla="*/ 277172 w 6717218"/>
              <a:gd name="connsiteY1539" fmla="*/ 1968557 h 5987027"/>
              <a:gd name="connsiteX1540" fmla="*/ 254394 w 6717218"/>
              <a:gd name="connsiteY1540" fmla="*/ 1944162 h 5987027"/>
              <a:gd name="connsiteX1541" fmla="*/ 5275749 w 6717218"/>
              <a:gd name="connsiteY1541" fmla="*/ 1914765 h 5987027"/>
              <a:gd name="connsiteX1542" fmla="*/ 5281868 w 6717218"/>
              <a:gd name="connsiteY1542" fmla="*/ 1918008 h 5987027"/>
              <a:gd name="connsiteX1543" fmla="*/ 5275749 w 6717218"/>
              <a:gd name="connsiteY1543" fmla="*/ 1914765 h 5987027"/>
              <a:gd name="connsiteX1544" fmla="*/ 6373438 w 6717218"/>
              <a:gd name="connsiteY1544" fmla="*/ 1910723 h 5987027"/>
              <a:gd name="connsiteX1545" fmla="*/ 6390113 w 6717218"/>
              <a:gd name="connsiteY1545" fmla="*/ 1929645 h 5987027"/>
              <a:gd name="connsiteX1546" fmla="*/ 6391711 w 6717218"/>
              <a:gd name="connsiteY1546" fmla="*/ 1931382 h 5987027"/>
              <a:gd name="connsiteX1547" fmla="*/ 6389276 w 6717218"/>
              <a:gd name="connsiteY1547" fmla="*/ 1931269 h 5987027"/>
              <a:gd name="connsiteX1548" fmla="*/ 5873970 w 6717218"/>
              <a:gd name="connsiteY1548" fmla="*/ 1905401 h 5987027"/>
              <a:gd name="connsiteX1549" fmla="*/ 5875321 w 6717218"/>
              <a:gd name="connsiteY1549" fmla="*/ 1912399 h 5987027"/>
              <a:gd name="connsiteX1550" fmla="*/ 5873970 w 6717218"/>
              <a:gd name="connsiteY1550" fmla="*/ 1905401 h 5987027"/>
              <a:gd name="connsiteX1551" fmla="*/ 5134096 w 6717218"/>
              <a:gd name="connsiteY1551" fmla="*/ 1903732 h 5987027"/>
              <a:gd name="connsiteX1552" fmla="*/ 5135101 w 6717218"/>
              <a:gd name="connsiteY1552" fmla="*/ 1911654 h 5987027"/>
              <a:gd name="connsiteX1553" fmla="*/ 5142902 w 6717218"/>
              <a:gd name="connsiteY1553" fmla="*/ 1916534 h 5987027"/>
              <a:gd name="connsiteX1554" fmla="*/ 5163508 w 6717218"/>
              <a:gd name="connsiteY1554" fmla="*/ 1927237 h 5987027"/>
              <a:gd name="connsiteX1555" fmla="*/ 5150471 w 6717218"/>
              <a:gd name="connsiteY1555" fmla="*/ 1913250 h 5987027"/>
              <a:gd name="connsiteX1556" fmla="*/ 5134096 w 6717218"/>
              <a:gd name="connsiteY1556" fmla="*/ 1903732 h 5987027"/>
              <a:gd name="connsiteX1557" fmla="*/ 371294 w 6717218"/>
              <a:gd name="connsiteY1557" fmla="*/ 1902829 h 5987027"/>
              <a:gd name="connsiteX1558" fmla="*/ 377674 w 6717218"/>
              <a:gd name="connsiteY1558" fmla="*/ 1915862 h 5987027"/>
              <a:gd name="connsiteX1559" fmla="*/ 381427 w 6717218"/>
              <a:gd name="connsiteY1559" fmla="*/ 1918656 h 5987027"/>
              <a:gd name="connsiteX1560" fmla="*/ 379512 w 6717218"/>
              <a:gd name="connsiteY1560" fmla="*/ 1914457 h 5987027"/>
              <a:gd name="connsiteX1561" fmla="*/ 371294 w 6717218"/>
              <a:gd name="connsiteY1561" fmla="*/ 1902829 h 5987027"/>
              <a:gd name="connsiteX1562" fmla="*/ 5854596 w 6717218"/>
              <a:gd name="connsiteY1562" fmla="*/ 1893303 h 5987027"/>
              <a:gd name="connsiteX1563" fmla="*/ 5873970 w 6717218"/>
              <a:gd name="connsiteY1563" fmla="*/ 1905401 h 5987027"/>
              <a:gd name="connsiteX1564" fmla="*/ 5857836 w 6717218"/>
              <a:gd name="connsiteY1564" fmla="*/ 1896673 h 5987027"/>
              <a:gd name="connsiteX1565" fmla="*/ 5589436 w 6717218"/>
              <a:gd name="connsiteY1565" fmla="*/ 1844038 h 5987027"/>
              <a:gd name="connsiteX1566" fmla="*/ 5599074 w 6717218"/>
              <a:gd name="connsiteY1566" fmla="*/ 1849752 h 5987027"/>
              <a:gd name="connsiteX1567" fmla="*/ 5591351 w 6717218"/>
              <a:gd name="connsiteY1567" fmla="*/ 1847898 h 5987027"/>
              <a:gd name="connsiteX1568" fmla="*/ 5589436 w 6717218"/>
              <a:gd name="connsiteY1568" fmla="*/ 1844038 h 5987027"/>
              <a:gd name="connsiteX1569" fmla="*/ 5579799 w 6717218"/>
              <a:gd name="connsiteY1569" fmla="*/ 1838323 h 5987027"/>
              <a:gd name="connsiteX1570" fmla="*/ 5589436 w 6717218"/>
              <a:gd name="connsiteY1570" fmla="*/ 1844038 h 5987027"/>
              <a:gd name="connsiteX1571" fmla="*/ 5581712 w 6717218"/>
              <a:gd name="connsiteY1571" fmla="*/ 1842185 h 5987027"/>
              <a:gd name="connsiteX1572" fmla="*/ 5579799 w 6717218"/>
              <a:gd name="connsiteY1572" fmla="*/ 1838323 h 5987027"/>
              <a:gd name="connsiteX1573" fmla="*/ 5555346 w 6717218"/>
              <a:gd name="connsiteY1573" fmla="*/ 1821288 h 5987027"/>
              <a:gd name="connsiteX1574" fmla="*/ 5579799 w 6717218"/>
              <a:gd name="connsiteY1574" fmla="*/ 1838323 h 5987027"/>
              <a:gd name="connsiteX1575" fmla="*/ 5564626 w 6717218"/>
              <a:gd name="connsiteY1575" fmla="*/ 1831054 h 5987027"/>
              <a:gd name="connsiteX1576" fmla="*/ 5555346 w 6717218"/>
              <a:gd name="connsiteY1576" fmla="*/ 1821288 h 5987027"/>
              <a:gd name="connsiteX1577" fmla="*/ 5617713 w 6717218"/>
              <a:gd name="connsiteY1577" fmla="*/ 1815043 h 5987027"/>
              <a:gd name="connsiteX1578" fmla="*/ 5615118 w 6717218"/>
              <a:gd name="connsiteY1578" fmla="*/ 1815619 h 5987027"/>
              <a:gd name="connsiteX1579" fmla="*/ 5622639 w 6717218"/>
              <a:gd name="connsiteY1579" fmla="*/ 1822579 h 5987027"/>
              <a:gd name="connsiteX1580" fmla="*/ 5633468 w 6717218"/>
              <a:gd name="connsiteY1580" fmla="*/ 1829782 h 5987027"/>
              <a:gd name="connsiteX1581" fmla="*/ 5627957 w 6717218"/>
              <a:gd name="connsiteY1581" fmla="*/ 1820482 h 5987027"/>
              <a:gd name="connsiteX1582" fmla="*/ 5619868 w 6717218"/>
              <a:gd name="connsiteY1582" fmla="*/ 1817004 h 5987027"/>
              <a:gd name="connsiteX1583" fmla="*/ 298360 w 6717218"/>
              <a:gd name="connsiteY1583" fmla="*/ 1792634 h 5987027"/>
              <a:gd name="connsiteX1584" fmla="*/ 298061 w 6717218"/>
              <a:gd name="connsiteY1584" fmla="*/ 1801073 h 5987027"/>
              <a:gd name="connsiteX1585" fmla="*/ 315164 w 6717218"/>
              <a:gd name="connsiteY1585" fmla="*/ 1825013 h 5987027"/>
              <a:gd name="connsiteX1586" fmla="*/ 348300 w 6717218"/>
              <a:gd name="connsiteY1586" fmla="*/ 1871805 h 5987027"/>
              <a:gd name="connsiteX1587" fmla="*/ 349584 w 6717218"/>
              <a:gd name="connsiteY1587" fmla="*/ 1881856 h 5987027"/>
              <a:gd name="connsiteX1588" fmla="*/ 348300 w 6717218"/>
              <a:gd name="connsiteY1588" fmla="*/ 1871805 h 5987027"/>
              <a:gd name="connsiteX1589" fmla="*/ 315164 w 6717218"/>
              <a:gd name="connsiteY1589" fmla="*/ 1825013 h 5987027"/>
              <a:gd name="connsiteX1590" fmla="*/ 298061 w 6717218"/>
              <a:gd name="connsiteY1590" fmla="*/ 1801073 h 5987027"/>
              <a:gd name="connsiteX1591" fmla="*/ 298360 w 6717218"/>
              <a:gd name="connsiteY1591" fmla="*/ 1792634 h 5987027"/>
              <a:gd name="connsiteX1592" fmla="*/ 5205229 w 6717218"/>
              <a:gd name="connsiteY1592" fmla="*/ 1788330 h 5987027"/>
              <a:gd name="connsiteX1593" fmla="*/ 5205979 w 6717218"/>
              <a:gd name="connsiteY1593" fmla="*/ 1789779 h 5987027"/>
              <a:gd name="connsiteX1594" fmla="*/ 5208183 w 6717218"/>
              <a:gd name="connsiteY1594" fmla="*/ 1792372 h 5987027"/>
              <a:gd name="connsiteX1595" fmla="*/ 5933434 w 6717218"/>
              <a:gd name="connsiteY1595" fmla="*/ 1786821 h 5987027"/>
              <a:gd name="connsiteX1596" fmla="*/ 5946854 w 6717218"/>
              <a:gd name="connsiteY1596" fmla="*/ 1800595 h 5987027"/>
              <a:gd name="connsiteX1597" fmla="*/ 5952931 w 6717218"/>
              <a:gd name="connsiteY1597" fmla="*/ 1815434 h 5987027"/>
              <a:gd name="connsiteX1598" fmla="*/ 5933434 w 6717218"/>
              <a:gd name="connsiteY1598" fmla="*/ 1786821 h 5987027"/>
              <a:gd name="connsiteX1599" fmla="*/ 5446227 w 6717218"/>
              <a:gd name="connsiteY1599" fmla="*/ 1781348 h 5987027"/>
              <a:gd name="connsiteX1600" fmla="*/ 5487163 w 6717218"/>
              <a:gd name="connsiteY1600" fmla="*/ 1810711 h 5987027"/>
              <a:gd name="connsiteX1601" fmla="*/ 5519355 w 6717218"/>
              <a:gd name="connsiteY1601" fmla="*/ 1830141 h 5987027"/>
              <a:gd name="connsiteX1602" fmla="*/ 5584484 w 6717218"/>
              <a:gd name="connsiteY1602" fmla="*/ 1904761 h 5987027"/>
              <a:gd name="connsiteX1603" fmla="*/ 5594116 w 6717218"/>
              <a:gd name="connsiteY1603" fmla="*/ 1916504 h 5987027"/>
              <a:gd name="connsiteX1604" fmla="*/ 5585739 w 6717218"/>
              <a:gd name="connsiteY1604" fmla="*/ 1911686 h 5987027"/>
              <a:gd name="connsiteX1605" fmla="*/ 5563097 w 6717218"/>
              <a:gd name="connsiteY1605" fmla="*/ 1899206 h 5987027"/>
              <a:gd name="connsiteX1606" fmla="*/ 5563091 w 6717218"/>
              <a:gd name="connsiteY1606" fmla="*/ 1900371 h 5987027"/>
              <a:gd name="connsiteX1607" fmla="*/ 5531008 w 6717218"/>
              <a:gd name="connsiteY1607" fmla="*/ 1864622 h 5987027"/>
              <a:gd name="connsiteX1608" fmla="*/ 5459624 w 6717218"/>
              <a:gd name="connsiteY1608" fmla="*/ 1797575 h 5987027"/>
              <a:gd name="connsiteX1609" fmla="*/ 0 w 6717218"/>
              <a:gd name="connsiteY1609" fmla="*/ 1776193 h 5987027"/>
              <a:gd name="connsiteX1610" fmla="*/ 10476 w 6717218"/>
              <a:gd name="connsiteY1610" fmla="*/ 1784252 h 5987027"/>
              <a:gd name="connsiteX1611" fmla="*/ 18345 w 6717218"/>
              <a:gd name="connsiteY1611" fmla="*/ 1801261 h 5987027"/>
              <a:gd name="connsiteX1612" fmla="*/ 0 w 6717218"/>
              <a:gd name="connsiteY1612" fmla="*/ 1790338 h 5987027"/>
              <a:gd name="connsiteX1613" fmla="*/ 271606 w 6717218"/>
              <a:gd name="connsiteY1613" fmla="*/ 1769752 h 5987027"/>
              <a:gd name="connsiteX1614" fmla="*/ 282038 w 6717218"/>
              <a:gd name="connsiteY1614" fmla="*/ 1777140 h 5987027"/>
              <a:gd name="connsiteX1615" fmla="*/ 278821 w 6717218"/>
              <a:gd name="connsiteY1615" fmla="*/ 1773869 h 5987027"/>
              <a:gd name="connsiteX1616" fmla="*/ 271606 w 6717218"/>
              <a:gd name="connsiteY1616" fmla="*/ 1769752 h 5987027"/>
              <a:gd name="connsiteX1617" fmla="*/ 4598 w 6717218"/>
              <a:gd name="connsiteY1617" fmla="*/ 1765692 h 5987027"/>
              <a:gd name="connsiteX1618" fmla="*/ 16016 w 6717218"/>
              <a:gd name="connsiteY1618" fmla="*/ 1774200 h 5987027"/>
              <a:gd name="connsiteX1619" fmla="*/ 19139 w 6717218"/>
              <a:gd name="connsiteY1619" fmla="*/ 1777599 h 5987027"/>
              <a:gd name="connsiteX1620" fmla="*/ 14704 w 6717218"/>
              <a:gd name="connsiteY1620" fmla="*/ 1776106 h 5987027"/>
              <a:gd name="connsiteX1621" fmla="*/ 0 w 6717218"/>
              <a:gd name="connsiteY1621" fmla="*/ 1769641 h 5987027"/>
              <a:gd name="connsiteX1622" fmla="*/ 0 w 6717218"/>
              <a:gd name="connsiteY1622" fmla="*/ 1768093 h 5987027"/>
              <a:gd name="connsiteX1623" fmla="*/ 5798665 w 6717218"/>
              <a:gd name="connsiteY1623" fmla="*/ 1763313 h 5987027"/>
              <a:gd name="connsiteX1624" fmla="*/ 5866152 w 6717218"/>
              <a:gd name="connsiteY1624" fmla="*/ 1834906 h 5987027"/>
              <a:gd name="connsiteX1625" fmla="*/ 5882276 w 6717218"/>
              <a:gd name="connsiteY1625" fmla="*/ 1859960 h 5987027"/>
              <a:gd name="connsiteX1626" fmla="*/ 5909177 w 6717218"/>
              <a:gd name="connsiteY1626" fmla="*/ 1899847 h 5987027"/>
              <a:gd name="connsiteX1627" fmla="*/ 5911304 w 6717218"/>
              <a:gd name="connsiteY1627" fmla="*/ 1906011 h 5987027"/>
              <a:gd name="connsiteX1628" fmla="*/ 5930471 w 6717218"/>
              <a:gd name="connsiteY1628" fmla="*/ 1931417 h 5987027"/>
              <a:gd name="connsiteX1629" fmla="*/ 5959845 w 6717218"/>
              <a:gd name="connsiteY1629" fmla="*/ 1974972 h 5987027"/>
              <a:gd name="connsiteX1630" fmla="*/ 6025461 w 6717218"/>
              <a:gd name="connsiteY1630" fmla="*/ 2078297 h 5987027"/>
              <a:gd name="connsiteX1631" fmla="*/ 5840137 w 6717218"/>
              <a:gd name="connsiteY1631" fmla="*/ 1825932 h 5987027"/>
              <a:gd name="connsiteX1632" fmla="*/ 6253006 w 6717218"/>
              <a:gd name="connsiteY1632" fmla="*/ 1754500 h 5987027"/>
              <a:gd name="connsiteX1633" fmla="*/ 6288114 w 6717218"/>
              <a:gd name="connsiteY1633" fmla="*/ 1784811 h 5987027"/>
              <a:gd name="connsiteX1634" fmla="*/ 6326083 w 6717218"/>
              <a:gd name="connsiteY1634" fmla="*/ 1829248 h 5987027"/>
              <a:gd name="connsiteX1635" fmla="*/ 6323091 w 6717218"/>
              <a:gd name="connsiteY1635" fmla="*/ 1836670 h 5987027"/>
              <a:gd name="connsiteX1636" fmla="*/ 6322558 w 6717218"/>
              <a:gd name="connsiteY1636" fmla="*/ 1844723 h 5987027"/>
              <a:gd name="connsiteX1637" fmla="*/ 5436713 w 6717218"/>
              <a:gd name="connsiteY1637" fmla="*/ 1747477 h 5987027"/>
              <a:gd name="connsiteX1638" fmla="*/ 5454493 w 6717218"/>
              <a:gd name="connsiteY1638" fmla="*/ 1758698 h 5987027"/>
              <a:gd name="connsiteX1639" fmla="*/ 5444853 w 6717218"/>
              <a:gd name="connsiteY1639" fmla="*/ 1753509 h 5987027"/>
              <a:gd name="connsiteX1640" fmla="*/ 5440051 w 6717218"/>
              <a:gd name="connsiteY1640" fmla="*/ 1750950 h 5987027"/>
              <a:gd name="connsiteX1641" fmla="*/ 5427691 w 6717218"/>
              <a:gd name="connsiteY1641" fmla="*/ 1743017 h 5987027"/>
              <a:gd name="connsiteX1642" fmla="*/ 5428202 w 6717218"/>
              <a:gd name="connsiteY1642" fmla="*/ 1748208 h 5987027"/>
              <a:gd name="connsiteX1643" fmla="*/ 5427691 w 6717218"/>
              <a:gd name="connsiteY1643" fmla="*/ 1743017 h 5987027"/>
              <a:gd name="connsiteX1644" fmla="*/ 5412333 w 6717218"/>
              <a:gd name="connsiteY1644" fmla="*/ 1731603 h 5987027"/>
              <a:gd name="connsiteX1645" fmla="*/ 5412796 w 6717218"/>
              <a:gd name="connsiteY1645" fmla="*/ 1737065 h 5987027"/>
              <a:gd name="connsiteX1646" fmla="*/ 5412333 w 6717218"/>
              <a:gd name="connsiteY1646" fmla="*/ 1731603 h 5987027"/>
              <a:gd name="connsiteX1647" fmla="*/ 0 w 6717218"/>
              <a:gd name="connsiteY1647" fmla="*/ 1731136 h 5987027"/>
              <a:gd name="connsiteX1648" fmla="*/ 2605 w 6717218"/>
              <a:gd name="connsiteY1648" fmla="*/ 1733570 h 5987027"/>
              <a:gd name="connsiteX1649" fmla="*/ 0 w 6717218"/>
              <a:gd name="connsiteY1649" fmla="*/ 1736005 h 5987027"/>
              <a:gd name="connsiteX1650" fmla="*/ 5460584 w 6717218"/>
              <a:gd name="connsiteY1650" fmla="*/ 1719405 h 5987027"/>
              <a:gd name="connsiteX1651" fmla="*/ 5454860 w 6717218"/>
              <a:gd name="connsiteY1651" fmla="*/ 1720439 h 5987027"/>
              <a:gd name="connsiteX1652" fmla="*/ 5469533 w 6717218"/>
              <a:gd name="connsiteY1652" fmla="*/ 1735768 h 5987027"/>
              <a:gd name="connsiteX1653" fmla="*/ 5646926 w 6717218"/>
              <a:gd name="connsiteY1653" fmla="*/ 1855367 h 5987027"/>
              <a:gd name="connsiteX1654" fmla="*/ 5650947 w 6717218"/>
              <a:gd name="connsiteY1654" fmla="*/ 1858469 h 5987027"/>
              <a:gd name="connsiteX1655" fmla="*/ 5643664 w 6717218"/>
              <a:gd name="connsiteY1655" fmla="*/ 1846982 h 5987027"/>
              <a:gd name="connsiteX1656" fmla="*/ 5638914 w 6717218"/>
              <a:gd name="connsiteY1656" fmla="*/ 1838970 h 5987027"/>
              <a:gd name="connsiteX1657" fmla="*/ 5601771 w 6717218"/>
              <a:gd name="connsiteY1657" fmla="*/ 1816307 h 5987027"/>
              <a:gd name="connsiteX1658" fmla="*/ 5470217 w 6717218"/>
              <a:gd name="connsiteY1658" fmla="*/ 1731857 h 5987027"/>
              <a:gd name="connsiteX1659" fmla="*/ 5460584 w 6717218"/>
              <a:gd name="connsiteY1659" fmla="*/ 1719405 h 5987027"/>
              <a:gd name="connsiteX1660" fmla="*/ 323133 w 6717218"/>
              <a:gd name="connsiteY1660" fmla="*/ 1713527 h 5987027"/>
              <a:gd name="connsiteX1661" fmla="*/ 328941 w 6717218"/>
              <a:gd name="connsiteY1661" fmla="*/ 1731025 h 5987027"/>
              <a:gd name="connsiteX1662" fmla="*/ 358914 w 6717218"/>
              <a:gd name="connsiteY1662" fmla="*/ 1768055 h 5987027"/>
              <a:gd name="connsiteX1663" fmla="*/ 362153 w 6717218"/>
              <a:gd name="connsiteY1663" fmla="*/ 1766192 h 5987027"/>
              <a:gd name="connsiteX1664" fmla="*/ 323133 w 6717218"/>
              <a:gd name="connsiteY1664" fmla="*/ 1713527 h 5987027"/>
              <a:gd name="connsiteX1665" fmla="*/ 5517439 w 6717218"/>
              <a:gd name="connsiteY1665" fmla="*/ 1708274 h 5987027"/>
              <a:gd name="connsiteX1666" fmla="*/ 5551486 w 6717218"/>
              <a:gd name="connsiteY1666" fmla="*/ 1732279 h 5987027"/>
              <a:gd name="connsiteX1667" fmla="*/ 5592739 w 6717218"/>
              <a:gd name="connsiteY1667" fmla="*/ 1761073 h 5987027"/>
              <a:gd name="connsiteX1668" fmla="*/ 5590563 w 6717218"/>
              <a:gd name="connsiteY1668" fmla="*/ 1757402 h 5987027"/>
              <a:gd name="connsiteX1669" fmla="*/ 5589239 w 6717218"/>
              <a:gd name="connsiteY1669" fmla="*/ 1756059 h 5987027"/>
              <a:gd name="connsiteX1670" fmla="*/ 5579166 w 6717218"/>
              <a:gd name="connsiteY1670" fmla="*/ 1743321 h 5987027"/>
              <a:gd name="connsiteX1671" fmla="*/ 5346929 w 6717218"/>
              <a:gd name="connsiteY1671" fmla="*/ 1707092 h 5987027"/>
              <a:gd name="connsiteX1672" fmla="*/ 5403476 w 6717218"/>
              <a:gd name="connsiteY1672" fmla="*/ 1749450 h 5987027"/>
              <a:gd name="connsiteX1673" fmla="*/ 5404993 w 6717218"/>
              <a:gd name="connsiteY1673" fmla="*/ 1752377 h 5987027"/>
              <a:gd name="connsiteX1674" fmla="*/ 5405739 w 6717218"/>
              <a:gd name="connsiteY1674" fmla="*/ 1758627 h 5987027"/>
              <a:gd name="connsiteX1675" fmla="*/ 5352007 w 6717218"/>
              <a:gd name="connsiteY1675" fmla="*/ 1712729 h 5987027"/>
              <a:gd name="connsiteX1676" fmla="*/ 5381246 w 6717218"/>
              <a:gd name="connsiteY1676" fmla="*/ 1696495 h 5987027"/>
              <a:gd name="connsiteX1677" fmla="*/ 5380167 w 6717218"/>
              <a:gd name="connsiteY1677" fmla="*/ 1697183 h 5987027"/>
              <a:gd name="connsiteX1678" fmla="*/ 5394020 w 6717218"/>
              <a:gd name="connsiteY1678" fmla="*/ 1709805 h 5987027"/>
              <a:gd name="connsiteX1679" fmla="*/ 5395249 w 6717218"/>
              <a:gd name="connsiteY1679" fmla="*/ 1706260 h 5987027"/>
              <a:gd name="connsiteX1680" fmla="*/ 5391968 w 6717218"/>
              <a:gd name="connsiteY1680" fmla="*/ 1705157 h 5987027"/>
              <a:gd name="connsiteX1681" fmla="*/ 5282458 w 6717218"/>
              <a:gd name="connsiteY1681" fmla="*/ 1691539 h 5987027"/>
              <a:gd name="connsiteX1682" fmla="*/ 5282443 w 6717218"/>
              <a:gd name="connsiteY1682" fmla="*/ 1691640 h 5987027"/>
              <a:gd name="connsiteX1683" fmla="*/ 5282357 w 6717218"/>
              <a:gd name="connsiteY1683" fmla="*/ 1692255 h 5987027"/>
              <a:gd name="connsiteX1684" fmla="*/ 5282119 w 6717218"/>
              <a:gd name="connsiteY1684" fmla="*/ 1693960 h 5987027"/>
              <a:gd name="connsiteX1685" fmla="*/ 5281555 w 6717218"/>
              <a:gd name="connsiteY1685" fmla="*/ 1697999 h 5987027"/>
              <a:gd name="connsiteX1686" fmla="*/ 5282357 w 6717218"/>
              <a:gd name="connsiteY1686" fmla="*/ 1692255 h 5987027"/>
              <a:gd name="connsiteX1687" fmla="*/ 5456062 w 6717218"/>
              <a:gd name="connsiteY1687" fmla="*/ 1665211 h 5987027"/>
              <a:gd name="connsiteX1688" fmla="*/ 5455839 w 6717218"/>
              <a:gd name="connsiteY1688" fmla="*/ 1665244 h 5987027"/>
              <a:gd name="connsiteX1689" fmla="*/ 5457004 w 6717218"/>
              <a:gd name="connsiteY1689" fmla="*/ 1666053 h 5987027"/>
              <a:gd name="connsiteX1690" fmla="*/ 5429012 w 6717218"/>
              <a:gd name="connsiteY1690" fmla="*/ 1661398 h 5987027"/>
              <a:gd name="connsiteX1691" fmla="*/ 5442501 w 6717218"/>
              <a:gd name="connsiteY1691" fmla="*/ 1679286 h 5987027"/>
              <a:gd name="connsiteX1692" fmla="*/ 5454424 w 6717218"/>
              <a:gd name="connsiteY1692" fmla="*/ 1691192 h 5987027"/>
              <a:gd name="connsiteX1693" fmla="*/ 5552741 w 6717218"/>
              <a:gd name="connsiteY1693" fmla="*/ 1756946 h 5987027"/>
              <a:gd name="connsiteX1694" fmla="*/ 5613826 w 6717218"/>
              <a:gd name="connsiteY1694" fmla="*/ 1796648 h 5987027"/>
              <a:gd name="connsiteX1695" fmla="*/ 5606550 w 6717218"/>
              <a:gd name="connsiteY1695" fmla="*/ 1784372 h 5987027"/>
              <a:gd name="connsiteX1696" fmla="*/ 5549264 w 6717218"/>
              <a:gd name="connsiteY1696" fmla="*/ 1750132 h 5987027"/>
              <a:gd name="connsiteX1697" fmla="*/ 5532944 w 6717218"/>
              <a:gd name="connsiteY1697" fmla="*/ 1731759 h 5987027"/>
              <a:gd name="connsiteX1698" fmla="*/ 5519998 w 6717218"/>
              <a:gd name="connsiteY1698" fmla="*/ 1720693 h 5987027"/>
              <a:gd name="connsiteX1699" fmla="*/ 5470467 w 6717218"/>
              <a:gd name="connsiteY1699" fmla="*/ 1687994 h 5987027"/>
              <a:gd name="connsiteX1700" fmla="*/ 5913213 w 6717218"/>
              <a:gd name="connsiteY1700" fmla="*/ 1657999 h 5987027"/>
              <a:gd name="connsiteX1701" fmla="*/ 5912436 w 6717218"/>
              <a:gd name="connsiteY1701" fmla="*/ 1664160 h 5987027"/>
              <a:gd name="connsiteX1702" fmla="*/ 5913213 w 6717218"/>
              <a:gd name="connsiteY1702" fmla="*/ 1657999 h 5987027"/>
              <a:gd name="connsiteX1703" fmla="*/ 5418091 w 6717218"/>
              <a:gd name="connsiteY1703" fmla="*/ 1656688 h 5987027"/>
              <a:gd name="connsiteX1704" fmla="*/ 5418052 w 6717218"/>
              <a:gd name="connsiteY1704" fmla="*/ 1656707 h 5987027"/>
              <a:gd name="connsiteX1705" fmla="*/ 5424274 w 6717218"/>
              <a:gd name="connsiteY1705" fmla="*/ 1664173 h 5987027"/>
              <a:gd name="connsiteX1706" fmla="*/ 5422755 w 6717218"/>
              <a:gd name="connsiteY1706" fmla="*/ 1670342 h 5987027"/>
              <a:gd name="connsiteX1707" fmla="*/ 5435055 w 6717218"/>
              <a:gd name="connsiteY1707" fmla="*/ 1678272 h 5987027"/>
              <a:gd name="connsiteX1708" fmla="*/ 5428837 w 6717218"/>
              <a:gd name="connsiteY1708" fmla="*/ 1667268 h 5987027"/>
              <a:gd name="connsiteX1709" fmla="*/ 5427449 w 6717218"/>
              <a:gd name="connsiteY1709" fmla="*/ 1661735 h 5987027"/>
              <a:gd name="connsiteX1710" fmla="*/ 5893587 w 6717218"/>
              <a:gd name="connsiteY1710" fmla="*/ 1648977 h 5987027"/>
              <a:gd name="connsiteX1711" fmla="*/ 5899706 w 6717218"/>
              <a:gd name="connsiteY1711" fmla="*/ 1652219 h 5987027"/>
              <a:gd name="connsiteX1712" fmla="*/ 5893587 w 6717218"/>
              <a:gd name="connsiteY1712" fmla="*/ 1648977 h 5987027"/>
              <a:gd name="connsiteX1713" fmla="*/ 5997134 w 6717218"/>
              <a:gd name="connsiteY1713" fmla="*/ 1646100 h 5987027"/>
              <a:gd name="connsiteX1714" fmla="*/ 6022563 w 6717218"/>
              <a:gd name="connsiteY1714" fmla="*/ 1680926 h 5987027"/>
              <a:gd name="connsiteX1715" fmla="*/ 5997134 w 6717218"/>
              <a:gd name="connsiteY1715" fmla="*/ 1646100 h 5987027"/>
              <a:gd name="connsiteX1716" fmla="*/ 5175273 w 6717218"/>
              <a:gd name="connsiteY1716" fmla="*/ 1636917 h 5987027"/>
              <a:gd name="connsiteX1717" fmla="*/ 5175093 w 6717218"/>
              <a:gd name="connsiteY1717" fmla="*/ 1637349 h 5987027"/>
              <a:gd name="connsiteX1718" fmla="*/ 5174868 w 6717218"/>
              <a:gd name="connsiteY1718" fmla="*/ 1637889 h 5987027"/>
              <a:gd name="connsiteX1719" fmla="*/ 5174183 w 6717218"/>
              <a:gd name="connsiteY1719" fmla="*/ 1639527 h 5987027"/>
              <a:gd name="connsiteX1720" fmla="*/ 5174184 w 6717218"/>
              <a:gd name="connsiteY1720" fmla="*/ 1639527 h 5987027"/>
              <a:gd name="connsiteX1721" fmla="*/ 5174192 w 6717218"/>
              <a:gd name="connsiteY1721" fmla="*/ 1639509 h 5987027"/>
              <a:gd name="connsiteX1722" fmla="*/ 5174868 w 6717218"/>
              <a:gd name="connsiteY1722" fmla="*/ 1637889 h 5987027"/>
              <a:gd name="connsiteX1723" fmla="*/ 5480049 w 6717218"/>
              <a:gd name="connsiteY1723" fmla="*/ 1630735 h 5987027"/>
              <a:gd name="connsiteX1724" fmla="*/ 5483250 w 6717218"/>
              <a:gd name="connsiteY1724" fmla="*/ 1638095 h 5987027"/>
              <a:gd name="connsiteX1725" fmla="*/ 5480049 w 6717218"/>
              <a:gd name="connsiteY1725" fmla="*/ 1630735 h 5987027"/>
              <a:gd name="connsiteX1726" fmla="*/ 5492151 w 6717218"/>
              <a:gd name="connsiteY1726" fmla="*/ 1618202 h 5987027"/>
              <a:gd name="connsiteX1727" fmla="*/ 5494254 w 6717218"/>
              <a:gd name="connsiteY1727" fmla="*/ 1622186 h 5987027"/>
              <a:gd name="connsiteX1728" fmla="*/ 5512612 w 6717218"/>
              <a:gd name="connsiteY1728" fmla="*/ 1633472 h 5987027"/>
              <a:gd name="connsiteX1729" fmla="*/ 5508544 w 6717218"/>
              <a:gd name="connsiteY1729" fmla="*/ 1627080 h 5987027"/>
              <a:gd name="connsiteX1730" fmla="*/ 5501584 w 6717218"/>
              <a:gd name="connsiteY1730" fmla="*/ 1623628 h 5987027"/>
              <a:gd name="connsiteX1731" fmla="*/ 286440 w 6717218"/>
              <a:gd name="connsiteY1731" fmla="*/ 1616887 h 5987027"/>
              <a:gd name="connsiteX1732" fmla="*/ 293046 w 6717218"/>
              <a:gd name="connsiteY1732" fmla="*/ 1626880 h 5987027"/>
              <a:gd name="connsiteX1733" fmla="*/ 289884 w 6717218"/>
              <a:gd name="connsiteY1733" fmla="*/ 1617119 h 5987027"/>
              <a:gd name="connsiteX1734" fmla="*/ 286440 w 6717218"/>
              <a:gd name="connsiteY1734" fmla="*/ 1616887 h 5987027"/>
              <a:gd name="connsiteX1735" fmla="*/ 6691148 w 6717218"/>
              <a:gd name="connsiteY1735" fmla="*/ 1613750 h 5987027"/>
              <a:gd name="connsiteX1736" fmla="*/ 6693300 w 6717218"/>
              <a:gd name="connsiteY1736" fmla="*/ 1616102 h 5987027"/>
              <a:gd name="connsiteX1737" fmla="*/ 6692977 w 6717218"/>
              <a:gd name="connsiteY1737" fmla="*/ 1615808 h 5987027"/>
              <a:gd name="connsiteX1738" fmla="*/ 6686824 w 6717218"/>
              <a:gd name="connsiteY1738" fmla="*/ 1609022 h 5987027"/>
              <a:gd name="connsiteX1739" fmla="*/ 6687852 w 6717218"/>
              <a:gd name="connsiteY1739" fmla="*/ 1610041 h 5987027"/>
              <a:gd name="connsiteX1740" fmla="*/ 6691148 w 6717218"/>
              <a:gd name="connsiteY1740" fmla="*/ 1613750 h 5987027"/>
              <a:gd name="connsiteX1741" fmla="*/ 0 w 6717218"/>
              <a:gd name="connsiteY1741" fmla="*/ 1608886 h 5987027"/>
              <a:gd name="connsiteX1742" fmla="*/ 35633 w 6717218"/>
              <a:gd name="connsiteY1742" fmla="*/ 1634636 h 5987027"/>
              <a:gd name="connsiteX1743" fmla="*/ 50331 w 6717218"/>
              <a:gd name="connsiteY1743" fmla="*/ 1646955 h 5987027"/>
              <a:gd name="connsiteX1744" fmla="*/ 64987 w 6717218"/>
              <a:gd name="connsiteY1744" fmla="*/ 1650325 h 5987027"/>
              <a:gd name="connsiteX1745" fmla="*/ 73479 w 6717218"/>
              <a:gd name="connsiteY1745" fmla="*/ 1662515 h 5987027"/>
              <a:gd name="connsiteX1746" fmla="*/ 66922 w 6717218"/>
              <a:gd name="connsiteY1746" fmla="*/ 1660861 h 5987027"/>
              <a:gd name="connsiteX1747" fmla="*/ 94425 w 6717218"/>
              <a:gd name="connsiteY1747" fmla="*/ 1683914 h 5987027"/>
              <a:gd name="connsiteX1748" fmla="*/ 100504 w 6717218"/>
              <a:gd name="connsiteY1748" fmla="*/ 1694823 h 5987027"/>
              <a:gd name="connsiteX1749" fmla="*/ 92403 w 6717218"/>
              <a:gd name="connsiteY1749" fmla="*/ 1689682 h 5987027"/>
              <a:gd name="connsiteX1750" fmla="*/ 197670 w 6717218"/>
              <a:gd name="connsiteY1750" fmla="*/ 1840788 h 5987027"/>
              <a:gd name="connsiteX1751" fmla="*/ 244840 w 6717218"/>
              <a:gd name="connsiteY1751" fmla="*/ 1914673 h 5987027"/>
              <a:gd name="connsiteX1752" fmla="*/ 255757 w 6717218"/>
              <a:gd name="connsiteY1752" fmla="*/ 1932278 h 5987027"/>
              <a:gd name="connsiteX1753" fmla="*/ 245860 w 6717218"/>
              <a:gd name="connsiteY1753" fmla="*/ 1931804 h 5987027"/>
              <a:gd name="connsiteX1754" fmla="*/ 226878 w 6717218"/>
              <a:gd name="connsiteY1754" fmla="*/ 1904312 h 5987027"/>
              <a:gd name="connsiteX1755" fmla="*/ 184154 w 6717218"/>
              <a:gd name="connsiteY1755" fmla="*/ 1840134 h 5987027"/>
              <a:gd name="connsiteX1756" fmla="*/ 66638 w 6717218"/>
              <a:gd name="connsiteY1756" fmla="*/ 1675993 h 5987027"/>
              <a:gd name="connsiteX1757" fmla="*/ 72257 w 6717218"/>
              <a:gd name="connsiteY1757" fmla="*/ 1676898 h 5987027"/>
              <a:gd name="connsiteX1758" fmla="*/ 71163 w 6717218"/>
              <a:gd name="connsiteY1758" fmla="*/ 1676204 h 5987027"/>
              <a:gd name="connsiteX1759" fmla="*/ 40116 w 6717218"/>
              <a:gd name="connsiteY1759" fmla="*/ 1655732 h 5987027"/>
              <a:gd name="connsiteX1760" fmla="*/ 0 w 6717218"/>
              <a:gd name="connsiteY1760" fmla="*/ 1624413 h 5987027"/>
              <a:gd name="connsiteX1761" fmla="*/ 5414786 w 6717218"/>
              <a:gd name="connsiteY1761" fmla="*/ 1607666 h 5987027"/>
              <a:gd name="connsiteX1762" fmla="*/ 5413645 w 6717218"/>
              <a:gd name="connsiteY1762" fmla="*/ 1608694 h 5987027"/>
              <a:gd name="connsiteX1763" fmla="*/ 5417766 w 6717218"/>
              <a:gd name="connsiteY1763" fmla="*/ 1611043 h 5987027"/>
              <a:gd name="connsiteX1764" fmla="*/ 5420288 w 6717218"/>
              <a:gd name="connsiteY1764" fmla="*/ 1612533 h 5987027"/>
              <a:gd name="connsiteX1765" fmla="*/ 5876657 w 6717218"/>
              <a:gd name="connsiteY1765" fmla="*/ 1604233 h 5987027"/>
              <a:gd name="connsiteX1766" fmla="*/ 5875595 w 6717218"/>
              <a:gd name="connsiteY1766" fmla="*/ 1611147 h 5987027"/>
              <a:gd name="connsiteX1767" fmla="*/ 5875454 w 6717218"/>
              <a:gd name="connsiteY1767" fmla="*/ 1612068 h 5987027"/>
              <a:gd name="connsiteX1768" fmla="*/ 5881702 w 6717218"/>
              <a:gd name="connsiteY1768" fmla="*/ 1616416 h 5987027"/>
              <a:gd name="connsiteX1769" fmla="*/ 5902332 w 6717218"/>
              <a:gd name="connsiteY1769" fmla="*/ 1630211 h 5987027"/>
              <a:gd name="connsiteX1770" fmla="*/ 5880196 w 6717218"/>
              <a:gd name="connsiteY1770" fmla="*/ 1606981 h 5987027"/>
              <a:gd name="connsiteX1771" fmla="*/ 5423369 w 6717218"/>
              <a:gd name="connsiteY1771" fmla="*/ 1600005 h 5987027"/>
              <a:gd name="connsiteX1772" fmla="*/ 5430069 w 6717218"/>
              <a:gd name="connsiteY1772" fmla="*/ 1604731 h 5987027"/>
              <a:gd name="connsiteX1773" fmla="*/ 5434589 w 6717218"/>
              <a:gd name="connsiteY1773" fmla="*/ 1611620 h 5987027"/>
              <a:gd name="connsiteX1774" fmla="*/ 5438373 w 6717218"/>
              <a:gd name="connsiteY1774" fmla="*/ 1623215 h 5987027"/>
              <a:gd name="connsiteX1775" fmla="*/ 5510807 w 6717218"/>
              <a:gd name="connsiteY1775" fmla="*/ 1665979 h 5987027"/>
              <a:gd name="connsiteX1776" fmla="*/ 5495703 w 6717218"/>
              <a:gd name="connsiteY1776" fmla="*/ 1650993 h 5987027"/>
              <a:gd name="connsiteX1777" fmla="*/ 5539035 w 6717218"/>
              <a:gd name="connsiteY1777" fmla="*/ 1681481 h 5987027"/>
              <a:gd name="connsiteX1778" fmla="*/ 5540661 w 6717218"/>
              <a:gd name="connsiteY1778" fmla="*/ 1683605 h 5987027"/>
              <a:gd name="connsiteX1779" fmla="*/ 5546847 w 6717218"/>
              <a:gd name="connsiteY1779" fmla="*/ 1687257 h 5987027"/>
              <a:gd name="connsiteX1780" fmla="*/ 5543227 w 6717218"/>
              <a:gd name="connsiteY1780" fmla="*/ 1681570 h 5987027"/>
              <a:gd name="connsiteX1781" fmla="*/ 5539887 w 6717218"/>
              <a:gd name="connsiteY1781" fmla="*/ 1680587 h 5987027"/>
              <a:gd name="connsiteX1782" fmla="*/ 5533052 w 6717218"/>
              <a:gd name="connsiteY1782" fmla="*/ 1673583 h 5987027"/>
              <a:gd name="connsiteX1783" fmla="*/ 5536069 w 6717218"/>
              <a:gd name="connsiteY1783" fmla="*/ 1672179 h 5987027"/>
              <a:gd name="connsiteX1784" fmla="*/ 5538172 w 6717218"/>
              <a:gd name="connsiteY1784" fmla="*/ 1673626 h 5987027"/>
              <a:gd name="connsiteX1785" fmla="*/ 5527823 w 6717218"/>
              <a:gd name="connsiteY1785" fmla="*/ 1657368 h 5987027"/>
              <a:gd name="connsiteX1786" fmla="*/ 5514849 w 6717218"/>
              <a:gd name="connsiteY1786" fmla="*/ 1649802 h 5987027"/>
              <a:gd name="connsiteX1787" fmla="*/ 5518384 w 6717218"/>
              <a:gd name="connsiteY1787" fmla="*/ 1654481 h 5987027"/>
              <a:gd name="connsiteX1788" fmla="*/ 5510247 w 6717218"/>
              <a:gd name="connsiteY1788" fmla="*/ 1648650 h 5987027"/>
              <a:gd name="connsiteX1789" fmla="*/ 5488740 w 6717218"/>
              <a:gd name="connsiteY1789" fmla="*/ 1634577 h 5987027"/>
              <a:gd name="connsiteX1790" fmla="*/ 5469852 w 6717218"/>
              <a:gd name="connsiteY1790" fmla="*/ 1623563 h 5987027"/>
              <a:gd name="connsiteX1791" fmla="*/ 5439746 w 6717218"/>
              <a:gd name="connsiteY1791" fmla="*/ 1606479 h 5987027"/>
              <a:gd name="connsiteX1792" fmla="*/ 5458140 w 6717218"/>
              <a:gd name="connsiteY1792" fmla="*/ 1621617 h 5987027"/>
              <a:gd name="connsiteX1793" fmla="*/ 5202534 w 6717218"/>
              <a:gd name="connsiteY1793" fmla="*/ 1594738 h 5987027"/>
              <a:gd name="connsiteX1794" fmla="*/ 5203627 w 6717218"/>
              <a:gd name="connsiteY1794" fmla="*/ 1599748 h 5987027"/>
              <a:gd name="connsiteX1795" fmla="*/ 5230541 w 6717218"/>
              <a:gd name="connsiteY1795" fmla="*/ 1619908 h 5987027"/>
              <a:gd name="connsiteX1796" fmla="*/ 5261737 w 6717218"/>
              <a:gd name="connsiteY1796" fmla="*/ 1643277 h 5987027"/>
              <a:gd name="connsiteX1797" fmla="*/ 5251071 w 6717218"/>
              <a:gd name="connsiteY1797" fmla="*/ 1626853 h 5987027"/>
              <a:gd name="connsiteX1798" fmla="*/ 5203627 w 6717218"/>
              <a:gd name="connsiteY1798" fmla="*/ 1599748 h 5987027"/>
              <a:gd name="connsiteX1799" fmla="*/ 5202534 w 6717218"/>
              <a:gd name="connsiteY1799" fmla="*/ 1594738 h 5987027"/>
              <a:gd name="connsiteX1800" fmla="*/ 6660702 w 6717218"/>
              <a:gd name="connsiteY1800" fmla="*/ 1586321 h 5987027"/>
              <a:gd name="connsiteX1801" fmla="*/ 6692977 w 6717218"/>
              <a:gd name="connsiteY1801" fmla="*/ 1615808 h 5987027"/>
              <a:gd name="connsiteX1802" fmla="*/ 6703593 w 6717218"/>
              <a:gd name="connsiteY1802" fmla="*/ 1627753 h 5987027"/>
              <a:gd name="connsiteX1803" fmla="*/ 6716794 w 6717218"/>
              <a:gd name="connsiteY1803" fmla="*/ 1644350 h 5987027"/>
              <a:gd name="connsiteX1804" fmla="*/ 6717218 w 6717218"/>
              <a:gd name="connsiteY1804" fmla="*/ 1661855 h 5987027"/>
              <a:gd name="connsiteX1805" fmla="*/ 6713755 w 6717218"/>
              <a:gd name="connsiteY1805" fmla="*/ 1659394 h 5987027"/>
              <a:gd name="connsiteX1806" fmla="*/ 6707371 w 6717218"/>
              <a:gd name="connsiteY1806" fmla="*/ 1652338 h 5987027"/>
              <a:gd name="connsiteX1807" fmla="*/ 5991304 w 6717218"/>
              <a:gd name="connsiteY1807" fmla="*/ 1585404 h 5987027"/>
              <a:gd name="connsiteX1808" fmla="*/ 6008656 w 6717218"/>
              <a:gd name="connsiteY1808" fmla="*/ 1600599 h 5987027"/>
              <a:gd name="connsiteX1809" fmla="*/ 6014437 w 6717218"/>
              <a:gd name="connsiteY1809" fmla="*/ 1607723 h 5987027"/>
              <a:gd name="connsiteX1810" fmla="*/ 6009995 w 6717218"/>
              <a:gd name="connsiteY1810" fmla="*/ 1607120 h 5987027"/>
              <a:gd name="connsiteX1811" fmla="*/ 5994805 w 6717218"/>
              <a:gd name="connsiteY1811" fmla="*/ 1590123 h 5987027"/>
              <a:gd name="connsiteX1812" fmla="*/ 6115270 w 6717218"/>
              <a:gd name="connsiteY1812" fmla="*/ 1582938 h 5987027"/>
              <a:gd name="connsiteX1813" fmla="*/ 6124764 w 6717218"/>
              <a:gd name="connsiteY1813" fmla="*/ 1587431 h 5987027"/>
              <a:gd name="connsiteX1814" fmla="*/ 6115270 w 6717218"/>
              <a:gd name="connsiteY1814" fmla="*/ 1582938 h 5987027"/>
              <a:gd name="connsiteX1815" fmla="*/ 267505 w 6717218"/>
              <a:gd name="connsiteY1815" fmla="*/ 1582392 h 5987027"/>
              <a:gd name="connsiteX1816" fmla="*/ 265478 w 6717218"/>
              <a:gd name="connsiteY1816" fmla="*/ 1585206 h 5987027"/>
              <a:gd name="connsiteX1817" fmla="*/ 279697 w 6717218"/>
              <a:gd name="connsiteY1817" fmla="*/ 1606758 h 5987027"/>
              <a:gd name="connsiteX1818" fmla="*/ 284174 w 6717218"/>
              <a:gd name="connsiteY1818" fmla="*/ 1604953 h 5987027"/>
              <a:gd name="connsiteX1819" fmla="*/ 273380 w 6717218"/>
              <a:gd name="connsiteY1819" fmla="*/ 1586152 h 5987027"/>
              <a:gd name="connsiteX1820" fmla="*/ 267505 w 6717218"/>
              <a:gd name="connsiteY1820" fmla="*/ 1582392 h 5987027"/>
              <a:gd name="connsiteX1821" fmla="*/ 5386100 w 6717218"/>
              <a:gd name="connsiteY1821" fmla="*/ 1581067 h 5987027"/>
              <a:gd name="connsiteX1822" fmla="*/ 5378140 w 6717218"/>
              <a:gd name="connsiteY1822" fmla="*/ 1581833 h 5987027"/>
              <a:gd name="connsiteX1823" fmla="*/ 5384351 w 6717218"/>
              <a:gd name="connsiteY1823" fmla="*/ 1588581 h 5987027"/>
              <a:gd name="connsiteX1824" fmla="*/ 5390224 w 6717218"/>
              <a:gd name="connsiteY1824" fmla="*/ 1595343 h 5987027"/>
              <a:gd name="connsiteX1825" fmla="*/ 5407091 w 6717218"/>
              <a:gd name="connsiteY1825" fmla="*/ 1604958 h 5987027"/>
              <a:gd name="connsiteX1826" fmla="*/ 5405265 w 6717218"/>
              <a:gd name="connsiteY1826" fmla="*/ 1602834 h 5987027"/>
              <a:gd name="connsiteX1827" fmla="*/ 5158121 w 6717218"/>
              <a:gd name="connsiteY1827" fmla="*/ 1562240 h 5987027"/>
              <a:gd name="connsiteX1828" fmla="*/ 5156956 w 6717218"/>
              <a:gd name="connsiteY1828" fmla="*/ 1563634 h 5987027"/>
              <a:gd name="connsiteX1829" fmla="*/ 5158205 w 6717218"/>
              <a:gd name="connsiteY1829" fmla="*/ 1564456 h 5987027"/>
              <a:gd name="connsiteX1830" fmla="*/ 2 w 6717218"/>
              <a:gd name="connsiteY1830" fmla="*/ 1560268 h 5987027"/>
              <a:gd name="connsiteX1831" fmla="*/ 39746 w 6717218"/>
              <a:gd name="connsiteY1831" fmla="*/ 1615292 h 5987027"/>
              <a:gd name="connsiteX1832" fmla="*/ 41384 w 6717218"/>
              <a:gd name="connsiteY1832" fmla="*/ 1616575 h 5987027"/>
              <a:gd name="connsiteX1833" fmla="*/ 61297 w 6717218"/>
              <a:gd name="connsiteY1833" fmla="*/ 1634839 h 5987027"/>
              <a:gd name="connsiteX1834" fmla="*/ 61143 w 6717218"/>
              <a:gd name="connsiteY1834" fmla="*/ 1645099 h 5987027"/>
              <a:gd name="connsiteX1835" fmla="*/ 52133 w 6717218"/>
              <a:gd name="connsiteY1835" fmla="*/ 1638059 h 5987027"/>
              <a:gd name="connsiteX1836" fmla="*/ 38019 w 6717218"/>
              <a:gd name="connsiteY1836" fmla="*/ 1636020 h 5987027"/>
              <a:gd name="connsiteX1837" fmla="*/ 23408 w 6717218"/>
              <a:gd name="connsiteY1837" fmla="*/ 1615612 h 5987027"/>
              <a:gd name="connsiteX1838" fmla="*/ 0 w 6717218"/>
              <a:gd name="connsiteY1838" fmla="*/ 1597320 h 5987027"/>
              <a:gd name="connsiteX1839" fmla="*/ 0 w 6717218"/>
              <a:gd name="connsiteY1839" fmla="*/ 1587470 h 5987027"/>
              <a:gd name="connsiteX1840" fmla="*/ 6934 w 6717218"/>
              <a:gd name="connsiteY1840" fmla="*/ 1592601 h 5987027"/>
              <a:gd name="connsiteX1841" fmla="*/ 2 w 6717218"/>
              <a:gd name="connsiteY1841" fmla="*/ 1582920 h 5987027"/>
              <a:gd name="connsiteX1842" fmla="*/ 5989712 w 6717218"/>
              <a:gd name="connsiteY1842" fmla="*/ 1559069 h 5987027"/>
              <a:gd name="connsiteX1843" fmla="*/ 6003400 w 6717218"/>
              <a:gd name="connsiteY1843" fmla="*/ 1573226 h 5987027"/>
              <a:gd name="connsiteX1844" fmla="*/ 5995467 w 6717218"/>
              <a:gd name="connsiteY1844" fmla="*/ 1567239 h 5987027"/>
              <a:gd name="connsiteX1845" fmla="*/ 5992784 w 6717218"/>
              <a:gd name="connsiteY1845" fmla="*/ 1563723 h 5987027"/>
              <a:gd name="connsiteX1846" fmla="*/ 5989712 w 6717218"/>
              <a:gd name="connsiteY1846" fmla="*/ 1559069 h 5987027"/>
              <a:gd name="connsiteX1847" fmla="*/ 5449801 w 6717218"/>
              <a:gd name="connsiteY1847" fmla="*/ 1556756 h 5987027"/>
              <a:gd name="connsiteX1848" fmla="*/ 5455923 w 6717218"/>
              <a:gd name="connsiteY1848" fmla="*/ 1567660 h 5987027"/>
              <a:gd name="connsiteX1849" fmla="*/ 5469820 w 6717218"/>
              <a:gd name="connsiteY1849" fmla="*/ 1586140 h 5987027"/>
              <a:gd name="connsiteX1850" fmla="*/ 5484897 w 6717218"/>
              <a:gd name="connsiteY1850" fmla="*/ 1597880 h 5987027"/>
              <a:gd name="connsiteX1851" fmla="*/ 5453890 w 6717218"/>
              <a:gd name="connsiteY1851" fmla="*/ 1559663 h 5987027"/>
              <a:gd name="connsiteX1852" fmla="*/ 5098818 w 6717218"/>
              <a:gd name="connsiteY1852" fmla="*/ 1529021 h 5987027"/>
              <a:gd name="connsiteX1853" fmla="*/ 5099202 w 6717218"/>
              <a:gd name="connsiteY1853" fmla="*/ 1529502 h 5987027"/>
              <a:gd name="connsiteX1854" fmla="*/ 5105588 w 6717218"/>
              <a:gd name="connsiteY1854" fmla="*/ 1533691 h 5987027"/>
              <a:gd name="connsiteX1855" fmla="*/ 6093179 w 6717218"/>
              <a:gd name="connsiteY1855" fmla="*/ 1527251 h 5987027"/>
              <a:gd name="connsiteX1856" fmla="*/ 6092242 w 6717218"/>
              <a:gd name="connsiteY1856" fmla="*/ 1530035 h 5987027"/>
              <a:gd name="connsiteX1857" fmla="*/ 6094893 w 6717218"/>
              <a:gd name="connsiteY1857" fmla="*/ 1538635 h 5987027"/>
              <a:gd name="connsiteX1858" fmla="*/ 6095724 w 6717218"/>
              <a:gd name="connsiteY1858" fmla="*/ 1539170 h 5987027"/>
              <a:gd name="connsiteX1859" fmla="*/ 6104304 w 6717218"/>
              <a:gd name="connsiteY1859" fmla="*/ 1544233 h 5987027"/>
              <a:gd name="connsiteX1860" fmla="*/ 243455 w 6717218"/>
              <a:gd name="connsiteY1860" fmla="*/ 1509794 h 5987027"/>
              <a:gd name="connsiteX1861" fmla="*/ 256592 w 6717218"/>
              <a:gd name="connsiteY1861" fmla="*/ 1510940 h 5987027"/>
              <a:gd name="connsiteX1862" fmla="*/ 262338 w 6717218"/>
              <a:gd name="connsiteY1862" fmla="*/ 1510055 h 5987027"/>
              <a:gd name="connsiteX1863" fmla="*/ 326972 w 6717218"/>
              <a:gd name="connsiteY1863" fmla="*/ 1604385 h 5987027"/>
              <a:gd name="connsiteX1864" fmla="*/ 382582 w 6717218"/>
              <a:gd name="connsiteY1864" fmla="*/ 1687031 h 5987027"/>
              <a:gd name="connsiteX1865" fmla="*/ 365142 w 6717218"/>
              <a:gd name="connsiteY1865" fmla="*/ 1683990 h 5987027"/>
              <a:gd name="connsiteX1866" fmla="*/ 361225 w 6717218"/>
              <a:gd name="connsiteY1866" fmla="*/ 1678802 h 5987027"/>
              <a:gd name="connsiteX1867" fmla="*/ 316924 w 6717218"/>
              <a:gd name="connsiteY1867" fmla="*/ 1617348 h 5987027"/>
              <a:gd name="connsiteX1868" fmla="*/ 277383 w 6717218"/>
              <a:gd name="connsiteY1868" fmla="*/ 1557716 h 5987027"/>
              <a:gd name="connsiteX1869" fmla="*/ 5074767 w 6717218"/>
              <a:gd name="connsiteY1869" fmla="*/ 1507078 h 5987027"/>
              <a:gd name="connsiteX1870" fmla="*/ 5077377 w 6717218"/>
              <a:gd name="connsiteY1870" fmla="*/ 1511291 h 5987027"/>
              <a:gd name="connsiteX1871" fmla="*/ 5100077 w 6717218"/>
              <a:gd name="connsiteY1871" fmla="*/ 1526224 h 5987027"/>
              <a:gd name="connsiteX1872" fmla="*/ 5117251 w 6717218"/>
              <a:gd name="connsiteY1872" fmla="*/ 1537518 h 5987027"/>
              <a:gd name="connsiteX1873" fmla="*/ 5108220 w 6717218"/>
              <a:gd name="connsiteY1873" fmla="*/ 1528667 h 5987027"/>
              <a:gd name="connsiteX1874" fmla="*/ 5086127 w 6717218"/>
              <a:gd name="connsiteY1874" fmla="*/ 1512852 h 5987027"/>
              <a:gd name="connsiteX1875" fmla="*/ 114807 w 6717218"/>
              <a:gd name="connsiteY1875" fmla="*/ 1487920 h 5987027"/>
              <a:gd name="connsiteX1876" fmla="*/ 130079 w 6717218"/>
              <a:gd name="connsiteY1876" fmla="*/ 1490349 h 5987027"/>
              <a:gd name="connsiteX1877" fmla="*/ 171822 w 6717218"/>
              <a:gd name="connsiteY1877" fmla="*/ 1498988 h 5987027"/>
              <a:gd name="connsiteX1878" fmla="*/ 235979 w 6717218"/>
              <a:gd name="connsiteY1878" fmla="*/ 1596113 h 5987027"/>
              <a:gd name="connsiteX1879" fmla="*/ 292708 w 6717218"/>
              <a:gd name="connsiteY1879" fmla="*/ 1666899 h 5987027"/>
              <a:gd name="connsiteX1880" fmla="*/ 243234 w 6717218"/>
              <a:gd name="connsiteY1880" fmla="*/ 1569672 h 5987027"/>
              <a:gd name="connsiteX1881" fmla="*/ 197663 w 6717218"/>
              <a:gd name="connsiteY1881" fmla="*/ 1503774 h 5987027"/>
              <a:gd name="connsiteX1882" fmla="*/ 218575 w 6717218"/>
              <a:gd name="connsiteY1882" fmla="*/ 1507626 h 5987027"/>
              <a:gd name="connsiteX1883" fmla="*/ 231744 w 6717218"/>
              <a:gd name="connsiteY1883" fmla="*/ 1508774 h 5987027"/>
              <a:gd name="connsiteX1884" fmla="*/ 293276 w 6717218"/>
              <a:gd name="connsiteY1884" fmla="*/ 1599841 h 5987027"/>
              <a:gd name="connsiteX1885" fmla="*/ 326981 w 6717218"/>
              <a:gd name="connsiteY1885" fmla="*/ 1646273 h 5987027"/>
              <a:gd name="connsiteX1886" fmla="*/ 351855 w 6717218"/>
              <a:gd name="connsiteY1886" fmla="*/ 1681672 h 5987027"/>
              <a:gd name="connsiteX1887" fmla="*/ 341129 w 6717218"/>
              <a:gd name="connsiteY1887" fmla="*/ 1679802 h 5987027"/>
              <a:gd name="connsiteX1888" fmla="*/ 242262 w 6717218"/>
              <a:gd name="connsiteY1888" fmla="*/ 1665521 h 5987027"/>
              <a:gd name="connsiteX1889" fmla="*/ 231001 w 6717218"/>
              <a:gd name="connsiteY1889" fmla="*/ 1648887 h 5987027"/>
              <a:gd name="connsiteX1890" fmla="*/ 77318 w 6717218"/>
              <a:gd name="connsiteY1890" fmla="*/ 1483828 h 5987027"/>
              <a:gd name="connsiteX1891" fmla="*/ 99952 w 6717218"/>
              <a:gd name="connsiteY1891" fmla="*/ 1485558 h 5987027"/>
              <a:gd name="connsiteX1892" fmla="*/ 102306 w 6717218"/>
              <a:gd name="connsiteY1892" fmla="*/ 1485932 h 5987027"/>
              <a:gd name="connsiteX1893" fmla="*/ 160097 w 6717218"/>
              <a:gd name="connsiteY1893" fmla="*/ 1567500 h 5987027"/>
              <a:gd name="connsiteX1894" fmla="*/ 227405 w 6717218"/>
              <a:gd name="connsiteY1894" fmla="*/ 1663375 h 5987027"/>
              <a:gd name="connsiteX1895" fmla="*/ 205794 w 6717218"/>
              <a:gd name="connsiteY1895" fmla="*/ 1660254 h 5987027"/>
              <a:gd name="connsiteX1896" fmla="*/ 205699 w 6717218"/>
              <a:gd name="connsiteY1896" fmla="*/ 1659133 h 5987027"/>
              <a:gd name="connsiteX1897" fmla="*/ 159158 w 6717218"/>
              <a:gd name="connsiteY1897" fmla="*/ 1598709 h 5987027"/>
              <a:gd name="connsiteX1898" fmla="*/ 34851 w 6717218"/>
              <a:gd name="connsiteY1898" fmla="*/ 1480582 h 5987027"/>
              <a:gd name="connsiteX1899" fmla="*/ 50510 w 6717218"/>
              <a:gd name="connsiteY1899" fmla="*/ 1481779 h 5987027"/>
              <a:gd name="connsiteX1900" fmla="*/ 120702 w 6717218"/>
              <a:gd name="connsiteY1900" fmla="*/ 1581415 h 5987027"/>
              <a:gd name="connsiteX1901" fmla="*/ 171185 w 6717218"/>
              <a:gd name="connsiteY1901" fmla="*/ 1655255 h 5987027"/>
              <a:gd name="connsiteX1902" fmla="*/ 158373 w 6717218"/>
              <a:gd name="connsiteY1902" fmla="*/ 1653403 h 5987027"/>
              <a:gd name="connsiteX1903" fmla="*/ 106384 w 6717218"/>
              <a:gd name="connsiteY1903" fmla="*/ 1579673 h 5987027"/>
              <a:gd name="connsiteX1904" fmla="*/ 2 w 6717218"/>
              <a:gd name="connsiteY1904" fmla="*/ 1410834 h 5987027"/>
              <a:gd name="connsiteX1905" fmla="*/ 6513 w 6717218"/>
              <a:gd name="connsiteY1905" fmla="*/ 1419324 h 5987027"/>
              <a:gd name="connsiteX1906" fmla="*/ 35980 w 6717218"/>
              <a:gd name="connsiteY1906" fmla="*/ 1461152 h 5987027"/>
              <a:gd name="connsiteX1907" fmla="*/ 18051 w 6717218"/>
              <a:gd name="connsiteY1907" fmla="*/ 1457310 h 5987027"/>
              <a:gd name="connsiteX1908" fmla="*/ 2 w 6717218"/>
              <a:gd name="connsiteY1908" fmla="*/ 1432308 h 5987027"/>
              <a:gd name="connsiteX1909" fmla="*/ 2 w 6717218"/>
              <a:gd name="connsiteY1909" fmla="*/ 1350990 h 5987027"/>
              <a:gd name="connsiteX1910" fmla="*/ 76724 w 6717218"/>
              <a:gd name="connsiteY1910" fmla="*/ 1449823 h 5987027"/>
              <a:gd name="connsiteX1911" fmla="*/ 93167 w 6717218"/>
              <a:gd name="connsiteY1911" fmla="*/ 1473031 h 5987027"/>
              <a:gd name="connsiteX1912" fmla="*/ 65542 w 6717218"/>
              <a:gd name="connsiteY1912" fmla="*/ 1467300 h 5987027"/>
              <a:gd name="connsiteX1913" fmla="*/ 30080 w 6717218"/>
              <a:gd name="connsiteY1913" fmla="*/ 1417520 h 5987027"/>
              <a:gd name="connsiteX1914" fmla="*/ 1 w 6717218"/>
              <a:gd name="connsiteY1914" fmla="*/ 1376446 h 5987027"/>
              <a:gd name="connsiteX1915" fmla="*/ 132049 w 6717218"/>
              <a:gd name="connsiteY1915" fmla="*/ 1344278 h 5987027"/>
              <a:gd name="connsiteX1916" fmla="*/ 181412 w 6717218"/>
              <a:gd name="connsiteY1916" fmla="*/ 1397705 h 5987027"/>
              <a:gd name="connsiteX1917" fmla="*/ 256995 w 6717218"/>
              <a:gd name="connsiteY1917" fmla="*/ 1502260 h 5987027"/>
              <a:gd name="connsiteX1918" fmla="*/ 257233 w 6717218"/>
              <a:gd name="connsiteY1918" fmla="*/ 1502607 h 5987027"/>
              <a:gd name="connsiteX1919" fmla="*/ 256936 w 6717218"/>
              <a:gd name="connsiteY1919" fmla="*/ 1502513 h 5987027"/>
              <a:gd name="connsiteX1920" fmla="*/ 238926 w 6717218"/>
              <a:gd name="connsiteY1920" fmla="*/ 1498614 h 5987027"/>
              <a:gd name="connsiteX1921" fmla="*/ 235050 w 6717218"/>
              <a:gd name="connsiteY1921" fmla="*/ 1497924 h 5987027"/>
              <a:gd name="connsiteX1922" fmla="*/ 231646 w 6717218"/>
              <a:gd name="connsiteY1922" fmla="*/ 1493115 h 5987027"/>
              <a:gd name="connsiteX1923" fmla="*/ 141132 w 6717218"/>
              <a:gd name="connsiteY1923" fmla="*/ 1364375 h 5987027"/>
              <a:gd name="connsiteX1924" fmla="*/ 132049 w 6717218"/>
              <a:gd name="connsiteY1924" fmla="*/ 1344278 h 5987027"/>
              <a:gd name="connsiteX1925" fmla="*/ 5987771 w 6717218"/>
              <a:gd name="connsiteY1925" fmla="*/ 1279249 h 5987027"/>
              <a:gd name="connsiteX1926" fmla="*/ 5987267 w 6717218"/>
              <a:gd name="connsiteY1926" fmla="*/ 1282287 h 5987027"/>
              <a:gd name="connsiteX1927" fmla="*/ 5987107 w 6717218"/>
              <a:gd name="connsiteY1927" fmla="*/ 1283250 h 5987027"/>
              <a:gd name="connsiteX1928" fmla="*/ 5988546 w 6717218"/>
              <a:gd name="connsiteY1928" fmla="*/ 1274581 h 5987027"/>
              <a:gd name="connsiteX1929" fmla="*/ 5988067 w 6717218"/>
              <a:gd name="connsiteY1929" fmla="*/ 1277471 h 5987027"/>
              <a:gd name="connsiteX1930" fmla="*/ 5987771 w 6717218"/>
              <a:gd name="connsiteY1930" fmla="*/ 1279249 h 5987027"/>
              <a:gd name="connsiteX1931" fmla="*/ 5992660 w 6717218"/>
              <a:gd name="connsiteY1931" fmla="*/ 1266803 h 5987027"/>
              <a:gd name="connsiteX1932" fmla="*/ 5988546 w 6717218"/>
              <a:gd name="connsiteY1932" fmla="*/ 1274581 h 5987027"/>
              <a:gd name="connsiteX1933" fmla="*/ 5992660 w 6717218"/>
              <a:gd name="connsiteY1933" fmla="*/ 1266803 h 5987027"/>
              <a:gd name="connsiteX1934" fmla="*/ 2 w 6717218"/>
              <a:gd name="connsiteY1934" fmla="*/ 1262743 h 5987027"/>
              <a:gd name="connsiteX1935" fmla="*/ 64484 w 6717218"/>
              <a:gd name="connsiteY1935" fmla="*/ 1346420 h 5987027"/>
              <a:gd name="connsiteX1936" fmla="*/ 155279 w 6717218"/>
              <a:gd name="connsiteY1936" fmla="*/ 1473945 h 5987027"/>
              <a:gd name="connsiteX1937" fmla="*/ 162508 w 6717218"/>
              <a:gd name="connsiteY1937" fmla="*/ 1484889 h 5987027"/>
              <a:gd name="connsiteX1938" fmla="*/ 128126 w 6717218"/>
              <a:gd name="connsiteY1938" fmla="*/ 1479370 h 5987027"/>
              <a:gd name="connsiteX1939" fmla="*/ 105716 w 6717218"/>
              <a:gd name="connsiteY1939" fmla="*/ 1475327 h 5987027"/>
              <a:gd name="connsiteX1940" fmla="*/ 90611 w 6717218"/>
              <a:gd name="connsiteY1940" fmla="*/ 1454403 h 5987027"/>
              <a:gd name="connsiteX1941" fmla="*/ 8172 w 6717218"/>
              <a:gd name="connsiteY1941" fmla="*/ 1344044 h 5987027"/>
              <a:gd name="connsiteX1942" fmla="*/ 16827 w 6717218"/>
              <a:gd name="connsiteY1942" fmla="*/ 1347151 h 5987027"/>
              <a:gd name="connsiteX1943" fmla="*/ 24739 w 6717218"/>
              <a:gd name="connsiteY1943" fmla="*/ 1344128 h 5987027"/>
              <a:gd name="connsiteX1944" fmla="*/ 21687 w 6717218"/>
              <a:gd name="connsiteY1944" fmla="*/ 1338731 h 5987027"/>
              <a:gd name="connsiteX1945" fmla="*/ 141 w 6717218"/>
              <a:gd name="connsiteY1945" fmla="*/ 1333292 h 5987027"/>
              <a:gd name="connsiteX1946" fmla="*/ 3 w 6717218"/>
              <a:gd name="connsiteY1946" fmla="*/ 1333107 h 5987027"/>
              <a:gd name="connsiteX1947" fmla="*/ 5964247 w 6717218"/>
              <a:gd name="connsiteY1947" fmla="*/ 1250922 h 5987027"/>
              <a:gd name="connsiteX1948" fmla="*/ 5963479 w 6717218"/>
              <a:gd name="connsiteY1948" fmla="*/ 1255140 h 5987027"/>
              <a:gd name="connsiteX1949" fmla="*/ 5963662 w 6717218"/>
              <a:gd name="connsiteY1949" fmla="*/ 1254131 h 5987027"/>
              <a:gd name="connsiteX1950" fmla="*/ 5965133 w 6717218"/>
              <a:gd name="connsiteY1950" fmla="*/ 1246063 h 5987027"/>
              <a:gd name="connsiteX1951" fmla="*/ 5964247 w 6717218"/>
              <a:gd name="connsiteY1951" fmla="*/ 1250922 h 5987027"/>
              <a:gd name="connsiteX1952" fmla="*/ 5964581 w 6717218"/>
              <a:gd name="connsiteY1952" fmla="*/ 1249088 h 5987027"/>
              <a:gd name="connsiteX1953" fmla="*/ 5965133 w 6717218"/>
              <a:gd name="connsiteY1953" fmla="*/ 1246063 h 5987027"/>
              <a:gd name="connsiteX1954" fmla="*/ 5926359 w 6717218"/>
              <a:gd name="connsiteY1954" fmla="*/ 1201972 h 5987027"/>
              <a:gd name="connsiteX1955" fmla="*/ 5965133 w 6717218"/>
              <a:gd name="connsiteY1955" fmla="*/ 1246063 h 5987027"/>
              <a:gd name="connsiteX1956" fmla="*/ 5926359 w 6717218"/>
              <a:gd name="connsiteY1956" fmla="*/ 1201972 h 5987027"/>
              <a:gd name="connsiteX1957" fmla="*/ 2 w 6717218"/>
              <a:gd name="connsiteY1957" fmla="*/ 1200942 h 5987027"/>
              <a:gd name="connsiteX1958" fmla="*/ 67669 w 6717218"/>
              <a:gd name="connsiteY1958" fmla="*/ 1289658 h 5987027"/>
              <a:gd name="connsiteX1959" fmla="*/ 194593 w 6717218"/>
              <a:gd name="connsiteY1959" fmla="*/ 1453793 h 5987027"/>
              <a:gd name="connsiteX1960" fmla="*/ 222953 w 6717218"/>
              <a:gd name="connsiteY1960" fmla="*/ 1495765 h 5987027"/>
              <a:gd name="connsiteX1961" fmla="*/ 196646 w 6717218"/>
              <a:gd name="connsiteY1961" fmla="*/ 1491074 h 5987027"/>
              <a:gd name="connsiteX1962" fmla="*/ 186788 w 6717218"/>
              <a:gd name="connsiteY1962" fmla="*/ 1489357 h 5987027"/>
              <a:gd name="connsiteX1963" fmla="*/ 149612 w 6717218"/>
              <a:gd name="connsiteY1963" fmla="*/ 1440635 h 5987027"/>
              <a:gd name="connsiteX1964" fmla="*/ 50762 w 6717218"/>
              <a:gd name="connsiteY1964" fmla="*/ 1306281 h 5987027"/>
              <a:gd name="connsiteX1965" fmla="*/ 21500 w 6717218"/>
              <a:gd name="connsiteY1965" fmla="*/ 1249247 h 5987027"/>
              <a:gd name="connsiteX1966" fmla="*/ 3 w 6717218"/>
              <a:gd name="connsiteY1966" fmla="*/ 1216571 h 5987027"/>
              <a:gd name="connsiteX1967" fmla="*/ 6393204 w 6717218"/>
              <a:gd name="connsiteY1967" fmla="*/ 1164421 h 5987027"/>
              <a:gd name="connsiteX1968" fmla="*/ 6387257 w 6717218"/>
              <a:gd name="connsiteY1968" fmla="*/ 1170202 h 5987027"/>
              <a:gd name="connsiteX1969" fmla="*/ 6413539 w 6717218"/>
              <a:gd name="connsiteY1969" fmla="*/ 1198763 h 5987027"/>
              <a:gd name="connsiteX1970" fmla="*/ 6393204 w 6717218"/>
              <a:gd name="connsiteY1970" fmla="*/ 1164421 h 5987027"/>
              <a:gd name="connsiteX1971" fmla="*/ 6252577 w 6717218"/>
              <a:gd name="connsiteY1971" fmla="*/ 949434 h 5987027"/>
              <a:gd name="connsiteX1972" fmla="*/ 6255075 w 6717218"/>
              <a:gd name="connsiteY1972" fmla="*/ 952308 h 5987027"/>
              <a:gd name="connsiteX1973" fmla="*/ 6256719 w 6717218"/>
              <a:gd name="connsiteY1973" fmla="*/ 951536 h 5987027"/>
              <a:gd name="connsiteX1974" fmla="*/ 6253955 w 6717218"/>
              <a:gd name="connsiteY1974" fmla="*/ 949732 h 5987027"/>
              <a:gd name="connsiteX1975" fmla="*/ 6129564 w 6717218"/>
              <a:gd name="connsiteY1975" fmla="*/ 865664 h 5987027"/>
              <a:gd name="connsiteX1976" fmla="*/ 6125164 w 6717218"/>
              <a:gd name="connsiteY1976" fmla="*/ 867825 h 5987027"/>
              <a:gd name="connsiteX1977" fmla="*/ 6116266 w 6717218"/>
              <a:gd name="connsiteY1977" fmla="*/ 870298 h 5987027"/>
              <a:gd name="connsiteX1978" fmla="*/ 6112495 w 6717218"/>
              <a:gd name="connsiteY1978" fmla="*/ 867835 h 5987027"/>
              <a:gd name="connsiteX1979" fmla="*/ 6186296 w 6717218"/>
              <a:gd name="connsiteY1979" fmla="*/ 925213 h 5987027"/>
              <a:gd name="connsiteX1980" fmla="*/ 6169761 w 6717218"/>
              <a:gd name="connsiteY1980" fmla="*/ 903729 h 5987027"/>
              <a:gd name="connsiteX1981" fmla="*/ 6146960 w 6717218"/>
              <a:gd name="connsiteY1981" fmla="*/ 724296 h 5987027"/>
              <a:gd name="connsiteX1982" fmla="*/ 6155482 w 6717218"/>
              <a:gd name="connsiteY1982" fmla="*/ 728972 h 5987027"/>
              <a:gd name="connsiteX1983" fmla="*/ 6170090 w 6717218"/>
              <a:gd name="connsiteY1983" fmla="*/ 736741 h 5987027"/>
              <a:gd name="connsiteX1984" fmla="*/ 6183685 w 6717218"/>
              <a:gd name="connsiteY1984" fmla="*/ 745121 h 5987027"/>
              <a:gd name="connsiteX1985" fmla="*/ 6189974 w 6717218"/>
              <a:gd name="connsiteY1985" fmla="*/ 754267 h 5987027"/>
              <a:gd name="connsiteX1986" fmla="*/ 6198332 w 6717218"/>
              <a:gd name="connsiteY1986" fmla="*/ 762152 h 5987027"/>
              <a:gd name="connsiteX1987" fmla="*/ 6195893 w 6717218"/>
              <a:gd name="connsiteY1987" fmla="*/ 762544 h 5987027"/>
              <a:gd name="connsiteX1988" fmla="*/ 6189357 w 6717218"/>
              <a:gd name="connsiteY1988" fmla="*/ 759332 h 5987027"/>
              <a:gd name="connsiteX1989" fmla="*/ 6169783 w 6717218"/>
              <a:gd name="connsiteY1989" fmla="*/ 749706 h 5987027"/>
              <a:gd name="connsiteX1990" fmla="*/ 6306937 w 6717218"/>
              <a:gd name="connsiteY1990" fmla="*/ 712325 h 5987027"/>
              <a:gd name="connsiteX1991" fmla="*/ 6329247 w 6717218"/>
              <a:gd name="connsiteY1991" fmla="*/ 723744 h 5987027"/>
              <a:gd name="connsiteX1992" fmla="*/ 6343431 w 6717218"/>
              <a:gd name="connsiteY1992" fmla="*/ 735860 h 5987027"/>
              <a:gd name="connsiteX1993" fmla="*/ 6345416 w 6717218"/>
              <a:gd name="connsiteY1993" fmla="*/ 740786 h 5987027"/>
              <a:gd name="connsiteX1994" fmla="*/ 6344504 w 6717218"/>
              <a:gd name="connsiteY1994" fmla="*/ 740568 h 5987027"/>
              <a:gd name="connsiteX1995" fmla="*/ 6334439 w 6717218"/>
              <a:gd name="connsiteY1995" fmla="*/ 734450 h 5987027"/>
              <a:gd name="connsiteX1996" fmla="*/ 6149303 w 6717218"/>
              <a:gd name="connsiteY1996" fmla="*/ 703966 h 5987027"/>
              <a:gd name="connsiteX1997" fmla="*/ 6150092 w 6717218"/>
              <a:gd name="connsiteY1997" fmla="*/ 713160 h 5987027"/>
              <a:gd name="connsiteX1998" fmla="*/ 6149303 w 6717218"/>
              <a:gd name="connsiteY1998" fmla="*/ 703966 h 5987027"/>
              <a:gd name="connsiteX1999" fmla="*/ 1795432 w 6717218"/>
              <a:gd name="connsiteY1999" fmla="*/ 625674 h 5987027"/>
              <a:gd name="connsiteX2000" fmla="*/ 1793757 w 6717218"/>
              <a:gd name="connsiteY2000" fmla="*/ 626377 h 5987027"/>
              <a:gd name="connsiteX2001" fmla="*/ 1796446 w 6717218"/>
              <a:gd name="connsiteY2001" fmla="*/ 628292 h 5987027"/>
              <a:gd name="connsiteX2002" fmla="*/ 1797811 w 6717218"/>
              <a:gd name="connsiteY2002" fmla="*/ 628647 h 5987027"/>
              <a:gd name="connsiteX2003" fmla="*/ 6169493 w 6717218"/>
              <a:gd name="connsiteY2003" fmla="*/ 427791 h 5987027"/>
              <a:gd name="connsiteX2004" fmla="*/ 6168856 w 6717218"/>
              <a:gd name="connsiteY2004" fmla="*/ 430635 h 5987027"/>
              <a:gd name="connsiteX2005" fmla="*/ 6168641 w 6717218"/>
              <a:gd name="connsiteY2005" fmla="*/ 431589 h 5987027"/>
              <a:gd name="connsiteX2006" fmla="*/ 6170565 w 6717218"/>
              <a:gd name="connsiteY2006" fmla="*/ 423002 h 5987027"/>
              <a:gd name="connsiteX2007" fmla="*/ 6169493 w 6717218"/>
              <a:gd name="connsiteY2007" fmla="*/ 427791 h 5987027"/>
              <a:gd name="connsiteX2008" fmla="*/ 6169923 w 6717218"/>
              <a:gd name="connsiteY2008" fmla="*/ 425865 h 5987027"/>
              <a:gd name="connsiteX2009" fmla="*/ 6170565 w 6717218"/>
              <a:gd name="connsiteY2009" fmla="*/ 423002 h 5987027"/>
              <a:gd name="connsiteX2010" fmla="*/ 1647145 w 6717218"/>
              <a:gd name="connsiteY2010" fmla="*/ 372964 h 5987027"/>
              <a:gd name="connsiteX2011" fmla="*/ 1666064 w 6717218"/>
              <a:gd name="connsiteY2011" fmla="*/ 408107 h 5987027"/>
              <a:gd name="connsiteX2012" fmla="*/ 1672242 w 6717218"/>
              <a:gd name="connsiteY2012" fmla="*/ 402573 h 5987027"/>
              <a:gd name="connsiteX2013" fmla="*/ 1647145 w 6717218"/>
              <a:gd name="connsiteY2013" fmla="*/ 372964 h 5987027"/>
              <a:gd name="connsiteX2014" fmla="*/ 2097106 w 6717218"/>
              <a:gd name="connsiteY2014" fmla="*/ 343982 h 5987027"/>
              <a:gd name="connsiteX2015" fmla="*/ 2134052 w 6717218"/>
              <a:gd name="connsiteY2015" fmla="*/ 389615 h 5987027"/>
              <a:gd name="connsiteX2016" fmla="*/ 2097106 w 6717218"/>
              <a:gd name="connsiteY2016" fmla="*/ 343982 h 5987027"/>
              <a:gd name="connsiteX2017" fmla="*/ 2098161 w 6717218"/>
              <a:gd name="connsiteY2017" fmla="*/ 339295 h 5987027"/>
              <a:gd name="connsiteX2018" fmla="*/ 2097782 w 6717218"/>
              <a:gd name="connsiteY2018" fmla="*/ 340981 h 5987027"/>
              <a:gd name="connsiteX2019" fmla="*/ 2097106 w 6717218"/>
              <a:gd name="connsiteY2019" fmla="*/ 343982 h 5987027"/>
              <a:gd name="connsiteX2020" fmla="*/ 2099130 w 6717218"/>
              <a:gd name="connsiteY2020" fmla="*/ 334980 h 5987027"/>
              <a:gd name="connsiteX2021" fmla="*/ 2098906 w 6717218"/>
              <a:gd name="connsiteY2021" fmla="*/ 335980 h 5987027"/>
              <a:gd name="connsiteX2022" fmla="*/ 2098161 w 6717218"/>
              <a:gd name="connsiteY2022" fmla="*/ 339295 h 5987027"/>
              <a:gd name="connsiteX2023" fmla="*/ 5736097 w 6717218"/>
              <a:gd name="connsiteY2023" fmla="*/ 334936 h 5987027"/>
              <a:gd name="connsiteX2024" fmla="*/ 5744985 w 6717218"/>
              <a:gd name="connsiteY2024" fmla="*/ 345840 h 5987027"/>
              <a:gd name="connsiteX2025" fmla="*/ 5754613 w 6717218"/>
              <a:gd name="connsiteY2025" fmla="*/ 352273 h 5987027"/>
              <a:gd name="connsiteX2026" fmla="*/ 5739055 w 6717218"/>
              <a:gd name="connsiteY2026" fmla="*/ 337507 h 5987027"/>
              <a:gd name="connsiteX2027" fmla="*/ 2074875 w 6717218"/>
              <a:gd name="connsiteY2027" fmla="*/ 314532 h 5987027"/>
              <a:gd name="connsiteX2028" fmla="*/ 2070449 w 6717218"/>
              <a:gd name="connsiteY2028" fmla="*/ 322136 h 5987027"/>
              <a:gd name="connsiteX2029" fmla="*/ 2074875 w 6717218"/>
              <a:gd name="connsiteY2029" fmla="*/ 314532 h 5987027"/>
              <a:gd name="connsiteX2030" fmla="*/ 2076665 w 6717218"/>
              <a:gd name="connsiteY2030" fmla="*/ 305930 h 5987027"/>
              <a:gd name="connsiteX2031" fmla="*/ 2074875 w 6717218"/>
              <a:gd name="connsiteY2031" fmla="*/ 314532 h 5987027"/>
              <a:gd name="connsiteX2032" fmla="*/ 2076665 w 6717218"/>
              <a:gd name="connsiteY2032" fmla="*/ 305930 h 5987027"/>
              <a:gd name="connsiteX2033" fmla="*/ 1921198 w 6717218"/>
              <a:gd name="connsiteY2033" fmla="*/ 269664 h 5987027"/>
              <a:gd name="connsiteX2034" fmla="*/ 1924865 w 6717218"/>
              <a:gd name="connsiteY2034" fmla="*/ 275492 h 5987027"/>
              <a:gd name="connsiteX2035" fmla="*/ 1920298 w 6717218"/>
              <a:gd name="connsiteY2035" fmla="*/ 271881 h 5987027"/>
              <a:gd name="connsiteX2036" fmla="*/ 5778460 w 6717218"/>
              <a:gd name="connsiteY2036" fmla="*/ 263759 h 5987027"/>
              <a:gd name="connsiteX2037" fmla="*/ 5769265 w 6717218"/>
              <a:gd name="connsiteY2037" fmla="*/ 268008 h 5987027"/>
              <a:gd name="connsiteX2038" fmla="*/ 5773533 w 6717218"/>
              <a:gd name="connsiteY2038" fmla="*/ 274198 h 5987027"/>
              <a:gd name="connsiteX2039" fmla="*/ 5897794 w 6717218"/>
              <a:gd name="connsiteY2039" fmla="*/ 355746 h 5987027"/>
              <a:gd name="connsiteX2040" fmla="*/ 5994641 w 6717218"/>
              <a:gd name="connsiteY2040" fmla="*/ 415413 h 5987027"/>
              <a:gd name="connsiteX2041" fmla="*/ 6068942 w 6717218"/>
              <a:gd name="connsiteY2041" fmla="*/ 461780 h 5987027"/>
              <a:gd name="connsiteX2042" fmla="*/ 6025711 w 6717218"/>
              <a:gd name="connsiteY2042" fmla="*/ 427570 h 5987027"/>
              <a:gd name="connsiteX2043" fmla="*/ 5941138 w 6717218"/>
              <a:gd name="connsiteY2043" fmla="*/ 375332 h 5987027"/>
              <a:gd name="connsiteX2044" fmla="*/ 5829077 w 6717218"/>
              <a:gd name="connsiteY2044" fmla="*/ 295078 h 5987027"/>
              <a:gd name="connsiteX2045" fmla="*/ 5795139 w 6717218"/>
              <a:gd name="connsiteY2045" fmla="*/ 272392 h 5987027"/>
              <a:gd name="connsiteX2046" fmla="*/ 5921138 w 6717218"/>
              <a:gd name="connsiteY2046" fmla="*/ 337787 h 5987027"/>
              <a:gd name="connsiteX2047" fmla="*/ 5921411 w 6717218"/>
              <a:gd name="connsiteY2047" fmla="*/ 337908 h 5987027"/>
              <a:gd name="connsiteX2048" fmla="*/ 5898731 w 6717218"/>
              <a:gd name="connsiteY2048" fmla="*/ 318154 h 5987027"/>
              <a:gd name="connsiteX2049" fmla="*/ 5869107 w 6717218"/>
              <a:gd name="connsiteY2049" fmla="*/ 301689 h 5987027"/>
              <a:gd name="connsiteX2050" fmla="*/ 5778460 w 6717218"/>
              <a:gd name="connsiteY2050" fmla="*/ 263759 h 5987027"/>
              <a:gd name="connsiteX2051" fmla="*/ 1915034 w 6717218"/>
              <a:gd name="connsiteY2051" fmla="*/ 259872 h 5987027"/>
              <a:gd name="connsiteX2052" fmla="*/ 1922486 w 6717218"/>
              <a:gd name="connsiteY2052" fmla="*/ 266486 h 5987027"/>
              <a:gd name="connsiteX2053" fmla="*/ 1921198 w 6717218"/>
              <a:gd name="connsiteY2053" fmla="*/ 269664 h 5987027"/>
              <a:gd name="connsiteX2054" fmla="*/ 5678615 w 6717218"/>
              <a:gd name="connsiteY2054" fmla="*/ 178842 h 5987027"/>
              <a:gd name="connsiteX2055" fmla="*/ 5678345 w 6717218"/>
              <a:gd name="connsiteY2055" fmla="*/ 193985 h 5987027"/>
              <a:gd name="connsiteX2056" fmla="*/ 5678151 w 6717218"/>
              <a:gd name="connsiteY2056" fmla="*/ 194566 h 5987027"/>
              <a:gd name="connsiteX2057" fmla="*/ 5706143 w 6717218"/>
              <a:gd name="connsiteY2057" fmla="*/ 215643 h 5987027"/>
              <a:gd name="connsiteX2058" fmla="*/ 5742050 w 6717218"/>
              <a:gd name="connsiteY2058" fmla="*/ 241113 h 5987027"/>
              <a:gd name="connsiteX2059" fmla="*/ 5754875 w 6717218"/>
              <a:gd name="connsiteY2059" fmla="*/ 249202 h 5987027"/>
              <a:gd name="connsiteX2060" fmla="*/ 5758684 w 6717218"/>
              <a:gd name="connsiteY2060" fmla="*/ 242721 h 5987027"/>
              <a:gd name="connsiteX2061" fmla="*/ 5729860 w 6717218"/>
              <a:gd name="connsiteY2061" fmla="*/ 216764 h 5987027"/>
              <a:gd name="connsiteX2062" fmla="*/ 5550261 w 6717218"/>
              <a:gd name="connsiteY2062" fmla="*/ 32040 h 5987027"/>
              <a:gd name="connsiteX2063" fmla="*/ 5551678 w 6717218"/>
              <a:gd name="connsiteY2063" fmla="*/ 34584 h 5987027"/>
              <a:gd name="connsiteX2064" fmla="*/ 5563849 w 6717218"/>
              <a:gd name="connsiteY2064" fmla="*/ 53260 h 5987027"/>
              <a:gd name="connsiteX2065" fmla="*/ 5588537 w 6717218"/>
              <a:gd name="connsiteY2065" fmla="*/ 78230 h 5987027"/>
              <a:gd name="connsiteX2066" fmla="*/ 5598283 w 6717218"/>
              <a:gd name="connsiteY2066" fmla="*/ 88519 h 5987027"/>
              <a:gd name="connsiteX2067" fmla="*/ 5771596 w 6717218"/>
              <a:gd name="connsiteY2067" fmla="*/ 223833 h 5987027"/>
              <a:gd name="connsiteX2068" fmla="*/ 5837546 w 6717218"/>
              <a:gd name="connsiteY2068" fmla="*/ 268068 h 5987027"/>
              <a:gd name="connsiteX2069" fmla="*/ 5813962 w 6717218"/>
              <a:gd name="connsiteY2069" fmla="*/ 249079 h 5987027"/>
              <a:gd name="connsiteX2070" fmla="*/ 5721888 w 6717218"/>
              <a:gd name="connsiteY2070" fmla="*/ 168829 h 5987027"/>
              <a:gd name="connsiteX2071" fmla="*/ 5711681 w 6717218"/>
              <a:gd name="connsiteY2071" fmla="*/ 158607 h 5987027"/>
              <a:gd name="connsiteX2072" fmla="*/ 5627899 w 6717218"/>
              <a:gd name="connsiteY2072" fmla="*/ 95894 h 5987027"/>
              <a:gd name="connsiteX2073" fmla="*/ 5668374 w 6717218"/>
              <a:gd name="connsiteY2073" fmla="*/ 18137 h 5987027"/>
              <a:gd name="connsiteX2074" fmla="*/ 5669266 w 6717218"/>
              <a:gd name="connsiteY2074" fmla="*/ 26878 h 5987027"/>
              <a:gd name="connsiteX2075" fmla="*/ 5668374 w 6717218"/>
              <a:gd name="connsiteY2075" fmla="*/ 18137 h 5987027"/>
              <a:gd name="connsiteX2076" fmla="*/ 5670297 w 6717218"/>
              <a:gd name="connsiteY2076" fmla="*/ 9551 h 5987027"/>
              <a:gd name="connsiteX2077" fmla="*/ 5668374 w 6717218"/>
              <a:gd name="connsiteY2077" fmla="*/ 18137 h 5987027"/>
              <a:gd name="connsiteX2078" fmla="*/ 5670297 w 6717218"/>
              <a:gd name="connsiteY2078" fmla="*/ 9551 h 5987027"/>
              <a:gd name="connsiteX2079" fmla="*/ 5794000 w 6717218"/>
              <a:gd name="connsiteY2079" fmla="*/ 1 h 5987027"/>
              <a:gd name="connsiteX2080" fmla="*/ 5820331 w 6717218"/>
              <a:gd name="connsiteY2080" fmla="*/ 29036 h 5987027"/>
              <a:gd name="connsiteX2081" fmla="*/ 5832949 w 6717218"/>
              <a:gd name="connsiteY2081" fmla="*/ 62074 h 5987027"/>
              <a:gd name="connsiteX2082" fmla="*/ 5781022 w 6717218"/>
              <a:gd name="connsiteY2082" fmla="*/ 12210 h 5987027"/>
              <a:gd name="connsiteX2083" fmla="*/ 5766756 w 6717218"/>
              <a:gd name="connsiteY2083" fmla="*/ 1 h 5987027"/>
              <a:gd name="connsiteX2084" fmla="*/ 2422202 w 6717218"/>
              <a:gd name="connsiteY2084" fmla="*/ 0 h 5987027"/>
              <a:gd name="connsiteX2085" fmla="*/ 5587705 w 6717218"/>
              <a:gd name="connsiteY2085" fmla="*/ 1 h 5987027"/>
              <a:gd name="connsiteX2086" fmla="*/ 5696262 w 6717218"/>
              <a:gd name="connsiteY2086" fmla="*/ 79499 h 5987027"/>
              <a:gd name="connsiteX2087" fmla="*/ 6055476 w 6717218"/>
              <a:gd name="connsiteY2087" fmla="*/ 314001 h 5987027"/>
              <a:gd name="connsiteX2088" fmla="*/ 6005513 w 6717218"/>
              <a:gd name="connsiteY2088" fmla="*/ 292697 h 5987027"/>
              <a:gd name="connsiteX2089" fmla="*/ 6013955 w 6717218"/>
              <a:gd name="connsiteY2089" fmla="*/ 303883 h 5987027"/>
              <a:gd name="connsiteX2090" fmla="*/ 5941438 w 6717218"/>
              <a:gd name="connsiteY2090" fmla="*/ 257468 h 5987027"/>
              <a:gd name="connsiteX2091" fmla="*/ 5817470 w 6717218"/>
              <a:gd name="connsiteY2091" fmla="*/ 170991 h 5987027"/>
              <a:gd name="connsiteX2092" fmla="*/ 5741545 w 6717218"/>
              <a:gd name="connsiteY2092" fmla="*/ 113715 h 5987027"/>
              <a:gd name="connsiteX2093" fmla="*/ 5741546 w 6717218"/>
              <a:gd name="connsiteY2093" fmla="*/ 116812 h 5987027"/>
              <a:gd name="connsiteX2094" fmla="*/ 5755030 w 6717218"/>
              <a:gd name="connsiteY2094" fmla="*/ 141587 h 5987027"/>
              <a:gd name="connsiteX2095" fmla="*/ 5755578 w 6717218"/>
              <a:gd name="connsiteY2095" fmla="*/ 142009 h 5987027"/>
              <a:gd name="connsiteX2096" fmla="*/ 5829657 w 6717218"/>
              <a:gd name="connsiteY2096" fmla="*/ 195340 h 5987027"/>
              <a:gd name="connsiteX2097" fmla="*/ 6096932 w 6717218"/>
              <a:gd name="connsiteY2097" fmla="*/ 371988 h 5987027"/>
              <a:gd name="connsiteX2098" fmla="*/ 6153905 w 6717218"/>
              <a:gd name="connsiteY2098" fmla="*/ 407373 h 5987027"/>
              <a:gd name="connsiteX2099" fmla="*/ 6170565 w 6717218"/>
              <a:gd name="connsiteY2099" fmla="*/ 423002 h 5987027"/>
              <a:gd name="connsiteX2100" fmla="*/ 5976882 w 6717218"/>
              <a:gd name="connsiteY2100" fmla="*/ 323410 h 5987027"/>
              <a:gd name="connsiteX2101" fmla="*/ 5954609 w 6717218"/>
              <a:gd name="connsiteY2101" fmla="*/ 325385 h 5987027"/>
              <a:gd name="connsiteX2102" fmla="*/ 5967498 w 6717218"/>
              <a:gd name="connsiteY2102" fmla="*/ 340282 h 5987027"/>
              <a:gd name="connsiteX2103" fmla="*/ 5923560 w 6717218"/>
              <a:gd name="connsiteY2103" fmla="*/ 310607 h 5987027"/>
              <a:gd name="connsiteX2104" fmla="*/ 5957812 w 6717218"/>
              <a:gd name="connsiteY2104" fmla="*/ 342022 h 5987027"/>
              <a:gd name="connsiteX2105" fmla="*/ 5956149 w 6717218"/>
              <a:gd name="connsiteY2105" fmla="*/ 340882 h 5987027"/>
              <a:gd name="connsiteX2106" fmla="*/ 5950534 w 6717218"/>
              <a:gd name="connsiteY2106" fmla="*/ 345636 h 5987027"/>
              <a:gd name="connsiteX2107" fmla="*/ 6041284 w 6717218"/>
              <a:gd name="connsiteY2107" fmla="*/ 407568 h 5987027"/>
              <a:gd name="connsiteX2108" fmla="*/ 6057436 w 6717218"/>
              <a:gd name="connsiteY2108" fmla="*/ 415292 h 5987027"/>
              <a:gd name="connsiteX2109" fmla="*/ 6139346 w 6717218"/>
              <a:gd name="connsiteY2109" fmla="*/ 469232 h 5987027"/>
              <a:gd name="connsiteX2110" fmla="*/ 6138967 w 6717218"/>
              <a:gd name="connsiteY2110" fmla="*/ 472455 h 5987027"/>
              <a:gd name="connsiteX2111" fmla="*/ 6141775 w 6717218"/>
              <a:gd name="connsiteY2111" fmla="*/ 486301 h 5987027"/>
              <a:gd name="connsiteX2112" fmla="*/ 6161518 w 6717218"/>
              <a:gd name="connsiteY2112" fmla="*/ 500177 h 5987027"/>
              <a:gd name="connsiteX2113" fmla="*/ 6173133 w 6717218"/>
              <a:gd name="connsiteY2113" fmla="*/ 508011 h 5987027"/>
              <a:gd name="connsiteX2114" fmla="*/ 6065984 w 6717218"/>
              <a:gd name="connsiteY2114" fmla="*/ 451730 h 5987027"/>
              <a:gd name="connsiteX2115" fmla="*/ 6081697 w 6717218"/>
              <a:gd name="connsiteY2115" fmla="*/ 469740 h 5987027"/>
              <a:gd name="connsiteX2116" fmla="*/ 6094574 w 6717218"/>
              <a:gd name="connsiteY2116" fmla="*/ 477776 h 5987027"/>
              <a:gd name="connsiteX2117" fmla="*/ 6263889 w 6717218"/>
              <a:gd name="connsiteY2117" fmla="*/ 584259 h 5987027"/>
              <a:gd name="connsiteX2118" fmla="*/ 6262859 w 6717218"/>
              <a:gd name="connsiteY2118" fmla="*/ 583996 h 5987027"/>
              <a:gd name="connsiteX2119" fmla="*/ 6148268 w 6717218"/>
              <a:gd name="connsiteY2119" fmla="*/ 522626 h 5987027"/>
              <a:gd name="connsiteX2120" fmla="*/ 6075544 w 6717218"/>
              <a:gd name="connsiteY2120" fmla="*/ 477525 h 5987027"/>
              <a:gd name="connsiteX2121" fmla="*/ 6048858 w 6717218"/>
              <a:gd name="connsiteY2121" fmla="*/ 464889 h 5987027"/>
              <a:gd name="connsiteX2122" fmla="*/ 5909983 w 6717218"/>
              <a:gd name="connsiteY2122" fmla="*/ 380097 h 5987027"/>
              <a:gd name="connsiteX2123" fmla="*/ 5885871 w 6717218"/>
              <a:gd name="connsiteY2123" fmla="*/ 365314 h 5987027"/>
              <a:gd name="connsiteX2124" fmla="*/ 5793835 w 6717218"/>
              <a:gd name="connsiteY2124" fmla="*/ 310502 h 5987027"/>
              <a:gd name="connsiteX2125" fmla="*/ 5758779 w 6717218"/>
              <a:gd name="connsiteY2125" fmla="*/ 285394 h 5987027"/>
              <a:gd name="connsiteX2126" fmla="*/ 5780639 w 6717218"/>
              <a:gd name="connsiteY2126" fmla="*/ 302857 h 5987027"/>
              <a:gd name="connsiteX2127" fmla="*/ 5838382 w 6717218"/>
              <a:gd name="connsiteY2127" fmla="*/ 355277 h 5987027"/>
              <a:gd name="connsiteX2128" fmla="*/ 5844110 w 6717218"/>
              <a:gd name="connsiteY2128" fmla="*/ 361009 h 5987027"/>
              <a:gd name="connsiteX2129" fmla="*/ 5839540 w 6717218"/>
              <a:gd name="connsiteY2129" fmla="*/ 358601 h 5987027"/>
              <a:gd name="connsiteX2130" fmla="*/ 5773515 w 6717218"/>
              <a:gd name="connsiteY2130" fmla="*/ 327390 h 5987027"/>
              <a:gd name="connsiteX2131" fmla="*/ 5732480 w 6717218"/>
              <a:gd name="connsiteY2131" fmla="*/ 299647 h 5987027"/>
              <a:gd name="connsiteX2132" fmla="*/ 5739852 w 6717218"/>
              <a:gd name="connsiteY2132" fmla="*/ 311000 h 5987027"/>
              <a:gd name="connsiteX2133" fmla="*/ 5773515 w 6717218"/>
              <a:gd name="connsiteY2133" fmla="*/ 327390 h 5987027"/>
              <a:gd name="connsiteX2134" fmla="*/ 5999640 w 6717218"/>
              <a:gd name="connsiteY2134" fmla="*/ 467991 h 5987027"/>
              <a:gd name="connsiteX2135" fmla="*/ 6102640 w 6717218"/>
              <a:gd name="connsiteY2135" fmla="*/ 540538 h 5987027"/>
              <a:gd name="connsiteX2136" fmla="*/ 6104974 w 6717218"/>
              <a:gd name="connsiteY2136" fmla="*/ 551031 h 5987027"/>
              <a:gd name="connsiteX2137" fmla="*/ 6018213 w 6717218"/>
              <a:gd name="connsiteY2137" fmla="*/ 499603 h 5987027"/>
              <a:gd name="connsiteX2138" fmla="*/ 5874692 w 6717218"/>
              <a:gd name="connsiteY2138" fmla="*/ 407211 h 5987027"/>
              <a:gd name="connsiteX2139" fmla="*/ 5872320 w 6717218"/>
              <a:gd name="connsiteY2139" fmla="*/ 412117 h 5987027"/>
              <a:gd name="connsiteX2140" fmla="*/ 5853498 w 6717218"/>
              <a:gd name="connsiteY2140" fmla="*/ 395820 h 5987027"/>
              <a:gd name="connsiteX2141" fmla="*/ 5849957 w 6717218"/>
              <a:gd name="connsiteY2141" fmla="*/ 391290 h 5987027"/>
              <a:gd name="connsiteX2142" fmla="*/ 5842617 w 6717218"/>
              <a:gd name="connsiteY2142" fmla="*/ 386564 h 5987027"/>
              <a:gd name="connsiteX2143" fmla="*/ 5843965 w 6717218"/>
              <a:gd name="connsiteY2143" fmla="*/ 391306 h 5987027"/>
              <a:gd name="connsiteX2144" fmla="*/ 5860653 w 6717218"/>
              <a:gd name="connsiteY2144" fmla="*/ 423139 h 5987027"/>
              <a:gd name="connsiteX2145" fmla="*/ 5913072 w 6717218"/>
              <a:gd name="connsiteY2145" fmla="*/ 458169 h 5987027"/>
              <a:gd name="connsiteX2146" fmla="*/ 6217159 w 6717218"/>
              <a:gd name="connsiteY2146" fmla="*/ 644316 h 5987027"/>
              <a:gd name="connsiteX2147" fmla="*/ 6216558 w 6717218"/>
              <a:gd name="connsiteY2147" fmla="*/ 645339 h 5987027"/>
              <a:gd name="connsiteX2148" fmla="*/ 6214851 w 6717218"/>
              <a:gd name="connsiteY2148" fmla="*/ 662392 h 5987027"/>
              <a:gd name="connsiteX2149" fmla="*/ 6239382 w 6717218"/>
              <a:gd name="connsiteY2149" fmla="*/ 680782 h 5987027"/>
              <a:gd name="connsiteX2150" fmla="*/ 6251806 w 6717218"/>
              <a:gd name="connsiteY2150" fmla="*/ 686318 h 5987027"/>
              <a:gd name="connsiteX2151" fmla="*/ 6247349 w 6717218"/>
              <a:gd name="connsiteY2151" fmla="*/ 693624 h 5987027"/>
              <a:gd name="connsiteX2152" fmla="*/ 6243401 w 6717218"/>
              <a:gd name="connsiteY2152" fmla="*/ 693916 h 5987027"/>
              <a:gd name="connsiteX2153" fmla="*/ 6235718 w 6717218"/>
              <a:gd name="connsiteY2153" fmla="*/ 690106 h 5987027"/>
              <a:gd name="connsiteX2154" fmla="*/ 6232542 w 6717218"/>
              <a:gd name="connsiteY2154" fmla="*/ 686190 h 5987027"/>
              <a:gd name="connsiteX2155" fmla="*/ 6233409 w 6717218"/>
              <a:gd name="connsiteY2155" fmla="*/ 688961 h 5987027"/>
              <a:gd name="connsiteX2156" fmla="*/ 6229577 w 6717218"/>
              <a:gd name="connsiteY2156" fmla="*/ 687060 h 5987027"/>
              <a:gd name="connsiteX2157" fmla="*/ 6040644 w 6717218"/>
              <a:gd name="connsiteY2157" fmla="*/ 596406 h 5987027"/>
              <a:gd name="connsiteX2158" fmla="*/ 6124203 w 6717218"/>
              <a:gd name="connsiteY2158" fmla="*/ 666202 h 5987027"/>
              <a:gd name="connsiteX2159" fmla="*/ 6142405 w 6717218"/>
              <a:gd name="connsiteY2159" fmla="*/ 679250 h 5987027"/>
              <a:gd name="connsiteX2160" fmla="*/ 6149409 w 6717218"/>
              <a:gd name="connsiteY2160" fmla="*/ 691261 h 5987027"/>
              <a:gd name="connsiteX2161" fmla="*/ 6104291 w 6717218"/>
              <a:gd name="connsiteY2161" fmla="*/ 684936 h 5987027"/>
              <a:gd name="connsiteX2162" fmla="*/ 6080718 w 6717218"/>
              <a:gd name="connsiteY2162" fmla="*/ 665672 h 5987027"/>
              <a:gd name="connsiteX2163" fmla="*/ 6068666 w 6717218"/>
              <a:gd name="connsiteY2163" fmla="*/ 657202 h 5987027"/>
              <a:gd name="connsiteX2164" fmla="*/ 6061953 w 6717218"/>
              <a:gd name="connsiteY2164" fmla="*/ 654362 h 5987027"/>
              <a:gd name="connsiteX2165" fmla="*/ 6063250 w 6717218"/>
              <a:gd name="connsiteY2165" fmla="*/ 655674 h 5987027"/>
              <a:gd name="connsiteX2166" fmla="*/ 6104921 w 6717218"/>
              <a:gd name="connsiteY2166" fmla="*/ 711368 h 5987027"/>
              <a:gd name="connsiteX2167" fmla="*/ 6129189 w 6717218"/>
              <a:gd name="connsiteY2167" fmla="*/ 736254 h 5987027"/>
              <a:gd name="connsiteX2168" fmla="*/ 6169602 w 6717218"/>
              <a:gd name="connsiteY2168" fmla="*/ 779667 h 5987027"/>
              <a:gd name="connsiteX2169" fmla="*/ 6158375 w 6717218"/>
              <a:gd name="connsiteY2169" fmla="*/ 776134 h 5987027"/>
              <a:gd name="connsiteX2170" fmla="*/ 6146497 w 6717218"/>
              <a:gd name="connsiteY2170" fmla="*/ 770542 h 5987027"/>
              <a:gd name="connsiteX2171" fmla="*/ 6228371 w 6717218"/>
              <a:gd name="connsiteY2171" fmla="*/ 890417 h 5987027"/>
              <a:gd name="connsiteX2172" fmla="*/ 6300538 w 6717218"/>
              <a:gd name="connsiteY2172" fmla="*/ 985609 h 5987027"/>
              <a:gd name="connsiteX2173" fmla="*/ 6274226 w 6717218"/>
              <a:gd name="connsiteY2173" fmla="*/ 974237 h 5987027"/>
              <a:gd name="connsiteX2174" fmla="*/ 6274103 w 6717218"/>
              <a:gd name="connsiteY2174" fmla="*/ 974189 h 5987027"/>
              <a:gd name="connsiteX2175" fmla="*/ 6275098 w 6717218"/>
              <a:gd name="connsiteY2175" fmla="*/ 975333 h 5987027"/>
              <a:gd name="connsiteX2176" fmla="*/ 6404927 w 6717218"/>
              <a:gd name="connsiteY2176" fmla="*/ 1123301 h 5987027"/>
              <a:gd name="connsiteX2177" fmla="*/ 6429235 w 6717218"/>
              <a:gd name="connsiteY2177" fmla="*/ 1155365 h 5987027"/>
              <a:gd name="connsiteX2178" fmla="*/ 6559021 w 6717218"/>
              <a:gd name="connsiteY2178" fmla="*/ 1345062 h 5987027"/>
              <a:gd name="connsiteX2179" fmla="*/ 6524199 w 6717218"/>
              <a:gd name="connsiteY2179" fmla="*/ 1307395 h 5987027"/>
              <a:gd name="connsiteX2180" fmla="*/ 6431977 w 6717218"/>
              <a:gd name="connsiteY2180" fmla="*/ 1208510 h 5987027"/>
              <a:gd name="connsiteX2181" fmla="*/ 6466703 w 6717218"/>
              <a:gd name="connsiteY2181" fmla="*/ 1257911 h 5987027"/>
              <a:gd name="connsiteX2182" fmla="*/ 6609242 w 6717218"/>
              <a:gd name="connsiteY2182" fmla="*/ 1425147 h 5987027"/>
              <a:gd name="connsiteX2183" fmla="*/ 6623444 w 6717218"/>
              <a:gd name="connsiteY2183" fmla="*/ 1439436 h 5987027"/>
              <a:gd name="connsiteX2184" fmla="*/ 6657861 w 6717218"/>
              <a:gd name="connsiteY2184" fmla="*/ 1490616 h 5987027"/>
              <a:gd name="connsiteX2185" fmla="*/ 6673500 w 6717218"/>
              <a:gd name="connsiteY2185" fmla="*/ 1516014 h 5987027"/>
              <a:gd name="connsiteX2186" fmla="*/ 6668784 w 6717218"/>
              <a:gd name="connsiteY2186" fmla="*/ 1511570 h 5987027"/>
              <a:gd name="connsiteX2187" fmla="*/ 6635066 w 6717218"/>
              <a:gd name="connsiteY2187" fmla="*/ 1477292 h 5987027"/>
              <a:gd name="connsiteX2188" fmla="*/ 6593337 w 6717218"/>
              <a:gd name="connsiteY2188" fmla="*/ 1455232 h 5987027"/>
              <a:gd name="connsiteX2189" fmla="*/ 6567178 w 6717218"/>
              <a:gd name="connsiteY2189" fmla="*/ 1417810 h 5987027"/>
              <a:gd name="connsiteX2190" fmla="*/ 6549214 w 6717218"/>
              <a:gd name="connsiteY2190" fmla="*/ 1411572 h 5987027"/>
              <a:gd name="connsiteX2191" fmla="*/ 6526624 w 6717218"/>
              <a:gd name="connsiteY2191" fmla="*/ 1396655 h 5987027"/>
              <a:gd name="connsiteX2192" fmla="*/ 6496258 w 6717218"/>
              <a:gd name="connsiteY2192" fmla="*/ 1353700 h 5987027"/>
              <a:gd name="connsiteX2193" fmla="*/ 6280263 w 6717218"/>
              <a:gd name="connsiteY2193" fmla="*/ 1047365 h 5987027"/>
              <a:gd name="connsiteX2194" fmla="*/ 6226641 w 6717218"/>
              <a:gd name="connsiteY2194" fmla="*/ 977631 h 5987027"/>
              <a:gd name="connsiteX2195" fmla="*/ 6197358 w 6717218"/>
              <a:gd name="connsiteY2195" fmla="*/ 939584 h 5987027"/>
              <a:gd name="connsiteX2196" fmla="*/ 6197324 w 6717218"/>
              <a:gd name="connsiteY2196" fmla="*/ 939555 h 5987027"/>
              <a:gd name="connsiteX2197" fmla="*/ 6133575 w 6717218"/>
              <a:gd name="connsiteY2197" fmla="*/ 889806 h 5987027"/>
              <a:gd name="connsiteX2198" fmla="*/ 6100156 w 6717218"/>
              <a:gd name="connsiteY2198" fmla="*/ 863725 h 5987027"/>
              <a:gd name="connsiteX2199" fmla="*/ 6080791 w 6717218"/>
              <a:gd name="connsiteY2199" fmla="*/ 849281 h 5987027"/>
              <a:gd name="connsiteX2200" fmla="*/ 6079413 w 6717218"/>
              <a:gd name="connsiteY2200" fmla="*/ 857434 h 5987027"/>
              <a:gd name="connsiteX2201" fmla="*/ 6082139 w 6717218"/>
              <a:gd name="connsiteY2201" fmla="*/ 865729 h 5987027"/>
              <a:gd name="connsiteX2202" fmla="*/ 6128052 w 6717218"/>
              <a:gd name="connsiteY2202" fmla="*/ 896538 h 5987027"/>
              <a:gd name="connsiteX2203" fmla="*/ 6178196 w 6717218"/>
              <a:gd name="connsiteY2203" fmla="*/ 935526 h 5987027"/>
              <a:gd name="connsiteX2204" fmla="*/ 6157555 w 6717218"/>
              <a:gd name="connsiteY2204" fmla="*/ 931917 h 5987027"/>
              <a:gd name="connsiteX2205" fmla="*/ 6129842 w 6717218"/>
              <a:gd name="connsiteY2205" fmla="*/ 914311 h 5987027"/>
              <a:gd name="connsiteX2206" fmla="*/ 6119241 w 6717218"/>
              <a:gd name="connsiteY2206" fmla="*/ 911699 h 5987027"/>
              <a:gd name="connsiteX2207" fmla="*/ 6137476 w 6717218"/>
              <a:gd name="connsiteY2207" fmla="*/ 933912 h 5987027"/>
              <a:gd name="connsiteX2208" fmla="*/ 6187758 w 6717218"/>
              <a:gd name="connsiteY2208" fmla="*/ 971783 h 5987027"/>
              <a:gd name="connsiteX2209" fmla="*/ 6307899 w 6717218"/>
              <a:gd name="connsiteY2209" fmla="*/ 1130780 h 5987027"/>
              <a:gd name="connsiteX2210" fmla="*/ 6415639 w 6717218"/>
              <a:gd name="connsiteY2210" fmla="*/ 1273773 h 5987027"/>
              <a:gd name="connsiteX2211" fmla="*/ 6432337 w 6717218"/>
              <a:gd name="connsiteY2211" fmla="*/ 1297674 h 5987027"/>
              <a:gd name="connsiteX2212" fmla="*/ 6426629 w 6717218"/>
              <a:gd name="connsiteY2212" fmla="*/ 1296249 h 5987027"/>
              <a:gd name="connsiteX2213" fmla="*/ 6474182 w 6717218"/>
              <a:gd name="connsiteY2213" fmla="*/ 1361200 h 5987027"/>
              <a:gd name="connsiteX2214" fmla="*/ 6487718 w 6717218"/>
              <a:gd name="connsiteY2214" fmla="*/ 1376941 h 5987027"/>
              <a:gd name="connsiteX2215" fmla="*/ 6517504 w 6717218"/>
              <a:gd name="connsiteY2215" fmla="*/ 1419576 h 5987027"/>
              <a:gd name="connsiteX2216" fmla="*/ 6527472 w 6717218"/>
              <a:gd name="connsiteY2216" fmla="*/ 1434459 h 5987027"/>
              <a:gd name="connsiteX2217" fmla="*/ 6527485 w 6717218"/>
              <a:gd name="connsiteY2217" fmla="*/ 1435940 h 5987027"/>
              <a:gd name="connsiteX2218" fmla="*/ 6531988 w 6717218"/>
              <a:gd name="connsiteY2218" fmla="*/ 1453844 h 5987027"/>
              <a:gd name="connsiteX2219" fmla="*/ 6557793 w 6717218"/>
              <a:gd name="connsiteY2219" fmla="*/ 1489291 h 5987027"/>
              <a:gd name="connsiteX2220" fmla="*/ 6568052 w 6717218"/>
              <a:gd name="connsiteY2220" fmla="*/ 1499386 h 5987027"/>
              <a:gd name="connsiteX2221" fmla="*/ 6569989 w 6717218"/>
              <a:gd name="connsiteY2221" fmla="*/ 1503486 h 5987027"/>
              <a:gd name="connsiteX2222" fmla="*/ 6496636 w 6717218"/>
              <a:gd name="connsiteY2222" fmla="*/ 1427680 h 5987027"/>
              <a:gd name="connsiteX2223" fmla="*/ 6342913 w 6717218"/>
              <a:gd name="connsiteY2223" fmla="*/ 1212655 h 5987027"/>
              <a:gd name="connsiteX2224" fmla="*/ 6261098 w 6717218"/>
              <a:gd name="connsiteY2224" fmla="*/ 1111599 h 5987027"/>
              <a:gd name="connsiteX2225" fmla="*/ 6241820 w 6717218"/>
              <a:gd name="connsiteY2225" fmla="*/ 1102836 h 5987027"/>
              <a:gd name="connsiteX2226" fmla="*/ 6244614 w 6717218"/>
              <a:gd name="connsiteY2226" fmla="*/ 1114452 h 5987027"/>
              <a:gd name="connsiteX2227" fmla="*/ 6271575 w 6717218"/>
              <a:gd name="connsiteY2227" fmla="*/ 1155657 h 5987027"/>
              <a:gd name="connsiteX2228" fmla="*/ 6273988 w 6717218"/>
              <a:gd name="connsiteY2228" fmla="*/ 1159396 h 5987027"/>
              <a:gd name="connsiteX2229" fmla="*/ 6284044 w 6717218"/>
              <a:gd name="connsiteY2229" fmla="*/ 1172761 h 5987027"/>
              <a:gd name="connsiteX2230" fmla="*/ 6347967 w 6717218"/>
              <a:gd name="connsiteY2230" fmla="*/ 1267271 h 5987027"/>
              <a:gd name="connsiteX2231" fmla="*/ 6399952 w 6717218"/>
              <a:gd name="connsiteY2231" fmla="*/ 1344860 h 5987027"/>
              <a:gd name="connsiteX2232" fmla="*/ 6380899 w 6717218"/>
              <a:gd name="connsiteY2232" fmla="*/ 1322750 h 5987027"/>
              <a:gd name="connsiteX2233" fmla="*/ 6350770 w 6717218"/>
              <a:gd name="connsiteY2233" fmla="*/ 1303408 h 5987027"/>
              <a:gd name="connsiteX2234" fmla="*/ 6348647 w 6717218"/>
              <a:gd name="connsiteY2234" fmla="*/ 1303545 h 5987027"/>
              <a:gd name="connsiteX2235" fmla="*/ 6340341 w 6717218"/>
              <a:gd name="connsiteY2235" fmla="*/ 1292549 h 5987027"/>
              <a:gd name="connsiteX2236" fmla="*/ 6321695 w 6717218"/>
              <a:gd name="connsiteY2236" fmla="*/ 1266824 h 5987027"/>
              <a:gd name="connsiteX2237" fmla="*/ 6227243 w 6717218"/>
              <a:gd name="connsiteY2237" fmla="*/ 1144518 h 5987027"/>
              <a:gd name="connsiteX2238" fmla="*/ 6231706 w 6717218"/>
              <a:gd name="connsiteY2238" fmla="*/ 1161536 h 5987027"/>
              <a:gd name="connsiteX2239" fmla="*/ 6236370 w 6717218"/>
              <a:gd name="connsiteY2239" fmla="*/ 1179332 h 5987027"/>
              <a:gd name="connsiteX2240" fmla="*/ 6262899 w 6717218"/>
              <a:gd name="connsiteY2240" fmla="*/ 1208930 h 5987027"/>
              <a:gd name="connsiteX2241" fmla="*/ 6273562 w 6717218"/>
              <a:gd name="connsiteY2241" fmla="*/ 1249606 h 5987027"/>
              <a:gd name="connsiteX2242" fmla="*/ 6300841 w 6717218"/>
              <a:gd name="connsiteY2242" fmla="*/ 1283947 h 5987027"/>
              <a:gd name="connsiteX2243" fmla="*/ 6318627 w 6717218"/>
              <a:gd name="connsiteY2243" fmla="*/ 1311684 h 5987027"/>
              <a:gd name="connsiteX2244" fmla="*/ 6316379 w 6717218"/>
              <a:gd name="connsiteY2244" fmla="*/ 1312642 h 5987027"/>
              <a:gd name="connsiteX2245" fmla="*/ 6307859 w 6717218"/>
              <a:gd name="connsiteY2245" fmla="*/ 1311767 h 5987027"/>
              <a:gd name="connsiteX2246" fmla="*/ 6292087 w 6717218"/>
              <a:gd name="connsiteY2246" fmla="*/ 1298515 h 5987027"/>
              <a:gd name="connsiteX2247" fmla="*/ 6269125 w 6717218"/>
              <a:gd name="connsiteY2247" fmla="*/ 1267069 h 5987027"/>
              <a:gd name="connsiteX2248" fmla="*/ 6252848 w 6717218"/>
              <a:gd name="connsiteY2248" fmla="*/ 1242191 h 5987027"/>
              <a:gd name="connsiteX2249" fmla="*/ 6239657 w 6717218"/>
              <a:gd name="connsiteY2249" fmla="*/ 1238981 h 5987027"/>
              <a:gd name="connsiteX2250" fmla="*/ 6235208 w 6717218"/>
              <a:gd name="connsiteY2250" fmla="*/ 1236684 h 5987027"/>
              <a:gd name="connsiteX2251" fmla="*/ 6213288 w 6717218"/>
              <a:gd name="connsiteY2251" fmla="*/ 1209912 h 5987027"/>
              <a:gd name="connsiteX2252" fmla="*/ 6186171 w 6717218"/>
              <a:gd name="connsiteY2252" fmla="*/ 1177902 h 5987027"/>
              <a:gd name="connsiteX2253" fmla="*/ 6183647 w 6717218"/>
              <a:gd name="connsiteY2253" fmla="*/ 1175138 h 5987027"/>
              <a:gd name="connsiteX2254" fmla="*/ 6173254 w 6717218"/>
              <a:gd name="connsiteY2254" fmla="*/ 1158088 h 5987027"/>
              <a:gd name="connsiteX2255" fmla="*/ 6120026 w 6717218"/>
              <a:gd name="connsiteY2255" fmla="*/ 1063009 h 5987027"/>
              <a:gd name="connsiteX2256" fmla="*/ 6121407 w 6717218"/>
              <a:gd name="connsiteY2256" fmla="*/ 1064968 h 5987027"/>
              <a:gd name="connsiteX2257" fmla="*/ 6124559 w 6717218"/>
              <a:gd name="connsiteY2257" fmla="*/ 1069572 h 5987027"/>
              <a:gd name="connsiteX2258" fmla="*/ 6123898 w 6717218"/>
              <a:gd name="connsiteY2258" fmla="*/ 1068499 h 5987027"/>
              <a:gd name="connsiteX2259" fmla="*/ 6121407 w 6717218"/>
              <a:gd name="connsiteY2259" fmla="*/ 1064968 h 5987027"/>
              <a:gd name="connsiteX2260" fmla="*/ 6119841 w 6717218"/>
              <a:gd name="connsiteY2260" fmla="*/ 1062677 h 5987027"/>
              <a:gd name="connsiteX2261" fmla="*/ 6120026 w 6717218"/>
              <a:gd name="connsiteY2261" fmla="*/ 1063009 h 5987027"/>
              <a:gd name="connsiteX2262" fmla="*/ 6112008 w 6717218"/>
              <a:gd name="connsiteY2262" fmla="*/ 1051639 h 5987027"/>
              <a:gd name="connsiteX2263" fmla="*/ 6084858 w 6717218"/>
              <a:gd name="connsiteY2263" fmla="*/ 1023440 h 5987027"/>
              <a:gd name="connsiteX2264" fmla="*/ 6125899 w 6717218"/>
              <a:gd name="connsiteY2264" fmla="*/ 1085786 h 5987027"/>
              <a:gd name="connsiteX2265" fmla="*/ 6177748 w 6717218"/>
              <a:gd name="connsiteY2265" fmla="*/ 1168679 h 5987027"/>
              <a:gd name="connsiteX2266" fmla="*/ 6057056 w 6717218"/>
              <a:gd name="connsiteY2266" fmla="*/ 1036532 h 5987027"/>
              <a:gd name="connsiteX2267" fmla="*/ 6053997 w 6717218"/>
              <a:gd name="connsiteY2267" fmla="*/ 1036959 h 5987027"/>
              <a:gd name="connsiteX2268" fmla="*/ 6043749 w 6717218"/>
              <a:gd name="connsiteY2268" fmla="*/ 1039079 h 5987027"/>
              <a:gd name="connsiteX2269" fmla="*/ 6121885 w 6717218"/>
              <a:gd name="connsiteY2269" fmla="*/ 1130103 h 5987027"/>
              <a:gd name="connsiteX2270" fmla="*/ 6228612 w 6717218"/>
              <a:gd name="connsiteY2270" fmla="*/ 1252895 h 5987027"/>
              <a:gd name="connsiteX2271" fmla="*/ 6240865 w 6717218"/>
              <a:gd name="connsiteY2271" fmla="*/ 1267277 h 5987027"/>
              <a:gd name="connsiteX2272" fmla="*/ 6252175 w 6717218"/>
              <a:gd name="connsiteY2272" fmla="*/ 1284848 h 5987027"/>
              <a:gd name="connsiteX2273" fmla="*/ 6281440 w 6717218"/>
              <a:gd name="connsiteY2273" fmla="*/ 1351271 h 5987027"/>
              <a:gd name="connsiteX2274" fmla="*/ 6316934 w 6717218"/>
              <a:gd name="connsiteY2274" fmla="*/ 1415073 h 5987027"/>
              <a:gd name="connsiteX2275" fmla="*/ 6307346 w 6717218"/>
              <a:gd name="connsiteY2275" fmla="*/ 1435493 h 5987027"/>
              <a:gd name="connsiteX2276" fmla="*/ 6305922 w 6717218"/>
              <a:gd name="connsiteY2276" fmla="*/ 1438879 h 5987027"/>
              <a:gd name="connsiteX2277" fmla="*/ 6265970 w 6717218"/>
              <a:gd name="connsiteY2277" fmla="*/ 1405099 h 5987027"/>
              <a:gd name="connsiteX2278" fmla="*/ 6249389 w 6717218"/>
              <a:gd name="connsiteY2278" fmla="*/ 1400058 h 5987027"/>
              <a:gd name="connsiteX2279" fmla="*/ 6238854 w 6717218"/>
              <a:gd name="connsiteY2279" fmla="*/ 1396855 h 5987027"/>
              <a:gd name="connsiteX2280" fmla="*/ 6236673 w 6717218"/>
              <a:gd name="connsiteY2280" fmla="*/ 1393723 h 5987027"/>
              <a:gd name="connsiteX2281" fmla="*/ 6180445 w 6717218"/>
              <a:gd name="connsiteY2281" fmla="*/ 1316494 h 5987027"/>
              <a:gd name="connsiteX2282" fmla="*/ 6126615 w 6717218"/>
              <a:gd name="connsiteY2282" fmla="*/ 1250580 h 5987027"/>
              <a:gd name="connsiteX2283" fmla="*/ 6091630 w 6717218"/>
              <a:gd name="connsiteY2283" fmla="*/ 1211343 h 5987027"/>
              <a:gd name="connsiteX2284" fmla="*/ 6071045 w 6717218"/>
              <a:gd name="connsiteY2284" fmla="*/ 1202541 h 5987027"/>
              <a:gd name="connsiteX2285" fmla="*/ 6068032 w 6717218"/>
              <a:gd name="connsiteY2285" fmla="*/ 1201984 h 5987027"/>
              <a:gd name="connsiteX2286" fmla="*/ 6068793 w 6717218"/>
              <a:gd name="connsiteY2286" fmla="*/ 1203132 h 5987027"/>
              <a:gd name="connsiteX2287" fmla="*/ 6063365 w 6717218"/>
              <a:gd name="connsiteY2287" fmla="*/ 1201823 h 5987027"/>
              <a:gd name="connsiteX2288" fmla="*/ 6060872 w 6717218"/>
              <a:gd name="connsiteY2288" fmla="*/ 1200679 h 5987027"/>
              <a:gd name="connsiteX2289" fmla="*/ 6060858 w 6717218"/>
              <a:gd name="connsiteY2289" fmla="*/ 1200664 h 5987027"/>
              <a:gd name="connsiteX2290" fmla="*/ 6059595 w 6717218"/>
              <a:gd name="connsiteY2290" fmla="*/ 1200432 h 5987027"/>
              <a:gd name="connsiteX2291" fmla="*/ 6052821 w 6717218"/>
              <a:gd name="connsiteY2291" fmla="*/ 1202747 h 5987027"/>
              <a:gd name="connsiteX2292" fmla="*/ 6153752 w 6717218"/>
              <a:gd name="connsiteY2292" fmla="*/ 1354114 h 5987027"/>
              <a:gd name="connsiteX2293" fmla="*/ 6213909 w 6717218"/>
              <a:gd name="connsiteY2293" fmla="*/ 1466775 h 5987027"/>
              <a:gd name="connsiteX2294" fmla="*/ 6214893 w 6717218"/>
              <a:gd name="connsiteY2294" fmla="*/ 1481831 h 5987027"/>
              <a:gd name="connsiteX2295" fmla="*/ 6215069 w 6717218"/>
              <a:gd name="connsiteY2295" fmla="*/ 1484520 h 5987027"/>
              <a:gd name="connsiteX2296" fmla="*/ 6083783 w 6717218"/>
              <a:gd name="connsiteY2296" fmla="*/ 1343397 h 5987027"/>
              <a:gd name="connsiteX2297" fmla="*/ 5834835 w 6717218"/>
              <a:gd name="connsiteY2297" fmla="*/ 1060382 h 5987027"/>
              <a:gd name="connsiteX2298" fmla="*/ 5826389 w 6717218"/>
              <a:gd name="connsiteY2298" fmla="*/ 1058310 h 5987027"/>
              <a:gd name="connsiteX2299" fmla="*/ 5818407 w 6717218"/>
              <a:gd name="connsiteY2299" fmla="*/ 1065390 h 5987027"/>
              <a:gd name="connsiteX2300" fmla="*/ 5848608 w 6717218"/>
              <a:gd name="connsiteY2300" fmla="*/ 1100959 h 5987027"/>
              <a:gd name="connsiteX2301" fmla="*/ 5926359 w 6717218"/>
              <a:gd name="connsiteY2301" fmla="*/ 1201972 h 5987027"/>
              <a:gd name="connsiteX2302" fmla="*/ 5849799 w 6717218"/>
              <a:gd name="connsiteY2302" fmla="*/ 1127333 h 5987027"/>
              <a:gd name="connsiteX2303" fmla="*/ 5798980 w 6717218"/>
              <a:gd name="connsiteY2303" fmla="*/ 1069599 h 5987027"/>
              <a:gd name="connsiteX2304" fmla="*/ 5793704 w 6717218"/>
              <a:gd name="connsiteY2304" fmla="*/ 1080211 h 5987027"/>
              <a:gd name="connsiteX2305" fmla="*/ 5792376 w 6717218"/>
              <a:gd name="connsiteY2305" fmla="*/ 1087356 h 5987027"/>
              <a:gd name="connsiteX2306" fmla="*/ 5817768 w 6717218"/>
              <a:gd name="connsiteY2306" fmla="*/ 1118492 h 5987027"/>
              <a:gd name="connsiteX2307" fmla="*/ 5999315 w 6717218"/>
              <a:gd name="connsiteY2307" fmla="*/ 1341116 h 5987027"/>
              <a:gd name="connsiteX2308" fmla="*/ 6068390 w 6717218"/>
              <a:gd name="connsiteY2308" fmla="*/ 1422722 h 5987027"/>
              <a:gd name="connsiteX2309" fmla="*/ 6133286 w 6717218"/>
              <a:gd name="connsiteY2309" fmla="*/ 1489397 h 5987027"/>
              <a:gd name="connsiteX2310" fmla="*/ 6230061 w 6717218"/>
              <a:gd name="connsiteY2310" fmla="*/ 1633451 h 5987027"/>
              <a:gd name="connsiteX2311" fmla="*/ 6321793 w 6717218"/>
              <a:gd name="connsiteY2311" fmla="*/ 1762102 h 5987027"/>
              <a:gd name="connsiteX2312" fmla="*/ 6317183 w 6717218"/>
              <a:gd name="connsiteY2312" fmla="*/ 1758484 h 5987027"/>
              <a:gd name="connsiteX2313" fmla="*/ 6205910 w 6717218"/>
              <a:gd name="connsiteY2313" fmla="*/ 1650243 h 5987027"/>
              <a:gd name="connsiteX2314" fmla="*/ 6198905 w 6717218"/>
              <a:gd name="connsiteY2314" fmla="*/ 1677582 h 5987027"/>
              <a:gd name="connsiteX2315" fmla="*/ 6174644 w 6717218"/>
              <a:gd name="connsiteY2315" fmla="*/ 1664758 h 5987027"/>
              <a:gd name="connsiteX2316" fmla="*/ 6202017 w 6717218"/>
              <a:gd name="connsiteY2316" fmla="*/ 1705459 h 5987027"/>
              <a:gd name="connsiteX2317" fmla="*/ 6211534 w 6717218"/>
              <a:gd name="connsiteY2317" fmla="*/ 1714196 h 5987027"/>
              <a:gd name="connsiteX2318" fmla="*/ 6214181 w 6717218"/>
              <a:gd name="connsiteY2318" fmla="*/ 1717599 h 5987027"/>
              <a:gd name="connsiteX2319" fmla="*/ 6254560 w 6717218"/>
              <a:gd name="connsiteY2319" fmla="*/ 1772026 h 5987027"/>
              <a:gd name="connsiteX2320" fmla="*/ 6353284 w 6717218"/>
              <a:gd name="connsiteY2320" fmla="*/ 1920230 h 5987027"/>
              <a:gd name="connsiteX2321" fmla="*/ 6352577 w 6717218"/>
              <a:gd name="connsiteY2321" fmla="*/ 1919542 h 5987027"/>
              <a:gd name="connsiteX2322" fmla="*/ 6318870 w 6717218"/>
              <a:gd name="connsiteY2322" fmla="*/ 1887521 h 5987027"/>
              <a:gd name="connsiteX2323" fmla="*/ 6237316 w 6717218"/>
              <a:gd name="connsiteY2323" fmla="*/ 1802327 h 5987027"/>
              <a:gd name="connsiteX2324" fmla="*/ 6222227 w 6717218"/>
              <a:gd name="connsiteY2324" fmla="*/ 1791407 h 5987027"/>
              <a:gd name="connsiteX2325" fmla="*/ 6143299 w 6717218"/>
              <a:gd name="connsiteY2325" fmla="*/ 1681108 h 5987027"/>
              <a:gd name="connsiteX2326" fmla="*/ 6017085 w 6717218"/>
              <a:gd name="connsiteY2326" fmla="*/ 1509605 h 5987027"/>
              <a:gd name="connsiteX2327" fmla="*/ 6017246 w 6717218"/>
              <a:gd name="connsiteY2327" fmla="*/ 1510620 h 5987027"/>
              <a:gd name="connsiteX2328" fmla="*/ 5969627 w 6717218"/>
              <a:gd name="connsiteY2328" fmla="*/ 1469556 h 5987027"/>
              <a:gd name="connsiteX2329" fmla="*/ 5975685 w 6717218"/>
              <a:gd name="connsiteY2329" fmla="*/ 1492667 h 5987027"/>
              <a:gd name="connsiteX2330" fmla="*/ 5918945 w 6717218"/>
              <a:gd name="connsiteY2330" fmla="*/ 1415664 h 5987027"/>
              <a:gd name="connsiteX2331" fmla="*/ 5910539 w 6717218"/>
              <a:gd name="connsiteY2331" fmla="*/ 1399604 h 5987027"/>
              <a:gd name="connsiteX2332" fmla="*/ 5910392 w 6717218"/>
              <a:gd name="connsiteY2332" fmla="*/ 1399457 h 5987027"/>
              <a:gd name="connsiteX2333" fmla="*/ 5797559 w 6717218"/>
              <a:gd name="connsiteY2333" fmla="*/ 1295471 h 5987027"/>
              <a:gd name="connsiteX2334" fmla="*/ 5807459 w 6717218"/>
              <a:gd name="connsiteY2334" fmla="*/ 1311793 h 5987027"/>
              <a:gd name="connsiteX2335" fmla="*/ 5815475 w 6717218"/>
              <a:gd name="connsiteY2335" fmla="*/ 1326213 h 5987027"/>
              <a:gd name="connsiteX2336" fmla="*/ 5822529 w 6717218"/>
              <a:gd name="connsiteY2336" fmla="*/ 1336717 h 5987027"/>
              <a:gd name="connsiteX2337" fmla="*/ 5847237 w 6717218"/>
              <a:gd name="connsiteY2337" fmla="*/ 1359090 h 5987027"/>
              <a:gd name="connsiteX2338" fmla="*/ 5883615 w 6717218"/>
              <a:gd name="connsiteY2338" fmla="*/ 1402766 h 5987027"/>
              <a:gd name="connsiteX2339" fmla="*/ 5884053 w 6717218"/>
              <a:gd name="connsiteY2339" fmla="*/ 1416341 h 5987027"/>
              <a:gd name="connsiteX2340" fmla="*/ 5884773 w 6717218"/>
              <a:gd name="connsiteY2340" fmla="*/ 1419221 h 5987027"/>
              <a:gd name="connsiteX2341" fmla="*/ 5897622 w 6717218"/>
              <a:gd name="connsiteY2341" fmla="*/ 1436463 h 5987027"/>
              <a:gd name="connsiteX2342" fmla="*/ 5890512 w 6717218"/>
              <a:gd name="connsiteY2342" fmla="*/ 1429996 h 5987027"/>
              <a:gd name="connsiteX2343" fmla="*/ 5899044 w 6717218"/>
              <a:gd name="connsiteY2343" fmla="*/ 1438904 h 5987027"/>
              <a:gd name="connsiteX2344" fmla="*/ 5897622 w 6717218"/>
              <a:gd name="connsiteY2344" fmla="*/ 1436463 h 5987027"/>
              <a:gd name="connsiteX2345" fmla="*/ 5915557 w 6717218"/>
              <a:gd name="connsiteY2345" fmla="*/ 1453844 h 5987027"/>
              <a:gd name="connsiteX2346" fmla="*/ 5915655 w 6717218"/>
              <a:gd name="connsiteY2346" fmla="*/ 1455402 h 5987027"/>
              <a:gd name="connsiteX2347" fmla="*/ 5935503 w 6717218"/>
              <a:gd name="connsiteY2347" fmla="*/ 1474252 h 5987027"/>
              <a:gd name="connsiteX2348" fmla="*/ 5982712 w 6717218"/>
              <a:gd name="connsiteY2348" fmla="*/ 1527029 h 5987027"/>
              <a:gd name="connsiteX2349" fmla="*/ 5983854 w 6717218"/>
              <a:gd name="connsiteY2349" fmla="*/ 1556011 h 5987027"/>
              <a:gd name="connsiteX2350" fmla="*/ 5989239 w 6717218"/>
              <a:gd name="connsiteY2350" fmla="*/ 1562542 h 5987027"/>
              <a:gd name="connsiteX2351" fmla="*/ 5995467 w 6717218"/>
              <a:gd name="connsiteY2351" fmla="*/ 1567239 h 5987027"/>
              <a:gd name="connsiteX2352" fmla="*/ 6002461 w 6717218"/>
              <a:gd name="connsiteY2352" fmla="*/ 1576417 h 5987027"/>
              <a:gd name="connsiteX2353" fmla="*/ 6001858 w 6717218"/>
              <a:gd name="connsiteY2353" fmla="*/ 1578469 h 5987027"/>
              <a:gd name="connsiteX2354" fmla="*/ 6006266 w 6717218"/>
              <a:gd name="connsiteY2354" fmla="*/ 1581409 h 5987027"/>
              <a:gd name="connsiteX2355" fmla="*/ 6002461 w 6717218"/>
              <a:gd name="connsiteY2355" fmla="*/ 1576417 h 5987027"/>
              <a:gd name="connsiteX2356" fmla="*/ 6003400 w 6717218"/>
              <a:gd name="connsiteY2356" fmla="*/ 1573226 h 5987027"/>
              <a:gd name="connsiteX2357" fmla="*/ 6020266 w 6717218"/>
              <a:gd name="connsiteY2357" fmla="*/ 1608514 h 5987027"/>
              <a:gd name="connsiteX2358" fmla="*/ 6017461 w 6717218"/>
              <a:gd name="connsiteY2358" fmla="*/ 1608133 h 5987027"/>
              <a:gd name="connsiteX2359" fmla="*/ 6008656 w 6717218"/>
              <a:gd name="connsiteY2359" fmla="*/ 1600599 h 5987027"/>
              <a:gd name="connsiteX2360" fmla="*/ 5976361 w 6717218"/>
              <a:gd name="connsiteY2360" fmla="*/ 1563040 h 5987027"/>
              <a:gd name="connsiteX2361" fmla="*/ 5977612 w 6717218"/>
              <a:gd name="connsiteY2361" fmla="*/ 1566948 h 5987027"/>
              <a:gd name="connsiteX2362" fmla="*/ 5975465 w 6717218"/>
              <a:gd name="connsiteY2362" fmla="*/ 1564053 h 5987027"/>
              <a:gd name="connsiteX2363" fmla="*/ 5952749 w 6717218"/>
              <a:gd name="connsiteY2363" fmla="*/ 1535442 h 5987027"/>
              <a:gd name="connsiteX2364" fmla="*/ 5919437 w 6717218"/>
              <a:gd name="connsiteY2364" fmla="*/ 1505428 h 5987027"/>
              <a:gd name="connsiteX2365" fmla="*/ 5938776 w 6717218"/>
              <a:gd name="connsiteY2365" fmla="*/ 1538896 h 5987027"/>
              <a:gd name="connsiteX2366" fmla="*/ 5997134 w 6717218"/>
              <a:gd name="connsiteY2366" fmla="*/ 1646100 h 5987027"/>
              <a:gd name="connsiteX2367" fmla="*/ 5930877 w 6717218"/>
              <a:gd name="connsiteY2367" fmla="*/ 1552574 h 5987027"/>
              <a:gd name="connsiteX2368" fmla="*/ 5896729 w 6717218"/>
              <a:gd name="connsiteY2368" fmla="*/ 1499192 h 5987027"/>
              <a:gd name="connsiteX2369" fmla="*/ 5888109 w 6717218"/>
              <a:gd name="connsiteY2369" fmla="*/ 1497046 h 5987027"/>
              <a:gd name="connsiteX2370" fmla="*/ 5839249 w 6717218"/>
              <a:gd name="connsiteY2370" fmla="*/ 1458846 h 5987027"/>
              <a:gd name="connsiteX2371" fmla="*/ 5813655 w 6717218"/>
              <a:gd name="connsiteY2371" fmla="*/ 1437347 h 5987027"/>
              <a:gd name="connsiteX2372" fmla="*/ 5835222 w 6717218"/>
              <a:gd name="connsiteY2372" fmla="*/ 1481022 h 5987027"/>
              <a:gd name="connsiteX2373" fmla="*/ 5878961 w 6717218"/>
              <a:gd name="connsiteY2373" fmla="*/ 1581216 h 5987027"/>
              <a:gd name="connsiteX2374" fmla="*/ 5878847 w 6717218"/>
              <a:gd name="connsiteY2374" fmla="*/ 1583325 h 5987027"/>
              <a:gd name="connsiteX2375" fmla="*/ 5928468 w 6717218"/>
              <a:gd name="connsiteY2375" fmla="*/ 1637507 h 5987027"/>
              <a:gd name="connsiteX2376" fmla="*/ 6030320 w 6717218"/>
              <a:gd name="connsiteY2376" fmla="*/ 1746524 h 5987027"/>
              <a:gd name="connsiteX2377" fmla="*/ 6044155 w 6717218"/>
              <a:gd name="connsiteY2377" fmla="*/ 1761518 h 5987027"/>
              <a:gd name="connsiteX2378" fmla="*/ 6022546 w 6717218"/>
              <a:gd name="connsiteY2378" fmla="*/ 1753185 h 5987027"/>
              <a:gd name="connsiteX2379" fmla="*/ 6014799 w 6717218"/>
              <a:gd name="connsiteY2379" fmla="*/ 1750884 h 5987027"/>
              <a:gd name="connsiteX2380" fmla="*/ 5970097 w 6717218"/>
              <a:gd name="connsiteY2380" fmla="*/ 1705366 h 5987027"/>
              <a:gd name="connsiteX2381" fmla="*/ 5960727 w 6717218"/>
              <a:gd name="connsiteY2381" fmla="*/ 1695075 h 5987027"/>
              <a:gd name="connsiteX2382" fmla="*/ 5958421 w 6717218"/>
              <a:gd name="connsiteY2382" fmla="*/ 1696317 h 5987027"/>
              <a:gd name="connsiteX2383" fmla="*/ 5963953 w 6717218"/>
              <a:gd name="connsiteY2383" fmla="*/ 1699604 h 5987027"/>
              <a:gd name="connsiteX2384" fmla="*/ 5973508 w 6717218"/>
              <a:gd name="connsiteY2384" fmla="*/ 1708906 h 5987027"/>
              <a:gd name="connsiteX2385" fmla="*/ 5999165 w 6717218"/>
              <a:gd name="connsiteY2385" fmla="*/ 1743164 h 5987027"/>
              <a:gd name="connsiteX2386" fmla="*/ 5986404 w 6717218"/>
              <a:gd name="connsiteY2386" fmla="*/ 1734789 h 5987027"/>
              <a:gd name="connsiteX2387" fmla="*/ 5979344 w 6717218"/>
              <a:gd name="connsiteY2387" fmla="*/ 1733555 h 5987027"/>
              <a:gd name="connsiteX2388" fmla="*/ 5986404 w 6717218"/>
              <a:gd name="connsiteY2388" fmla="*/ 1734789 h 5987027"/>
              <a:gd name="connsiteX2389" fmla="*/ 5980343 w 6717218"/>
              <a:gd name="connsiteY2389" fmla="*/ 1743554 h 5987027"/>
              <a:gd name="connsiteX2390" fmla="*/ 5949965 w 6717218"/>
              <a:gd name="connsiteY2390" fmla="*/ 1711748 h 5987027"/>
              <a:gd name="connsiteX2391" fmla="*/ 5926577 w 6717218"/>
              <a:gd name="connsiteY2391" fmla="*/ 1682906 h 5987027"/>
              <a:gd name="connsiteX2392" fmla="*/ 5926577 w 6717218"/>
              <a:gd name="connsiteY2392" fmla="*/ 1682906 h 5987027"/>
              <a:gd name="connsiteX2393" fmla="*/ 5949965 w 6717218"/>
              <a:gd name="connsiteY2393" fmla="*/ 1711748 h 5987027"/>
              <a:gd name="connsiteX2394" fmla="*/ 5976209 w 6717218"/>
              <a:gd name="connsiteY2394" fmla="*/ 1748973 h 5987027"/>
              <a:gd name="connsiteX2395" fmla="*/ 5955365 w 6717218"/>
              <a:gd name="connsiteY2395" fmla="*/ 1737422 h 5987027"/>
              <a:gd name="connsiteX2396" fmla="*/ 5946193 w 6717218"/>
              <a:gd name="connsiteY2396" fmla="*/ 1733033 h 5987027"/>
              <a:gd name="connsiteX2397" fmla="*/ 5872919 w 6717218"/>
              <a:gd name="connsiteY2397" fmla="*/ 1642695 h 5987027"/>
              <a:gd name="connsiteX2398" fmla="*/ 5887582 w 6717218"/>
              <a:gd name="connsiteY2398" fmla="*/ 1677068 h 5987027"/>
              <a:gd name="connsiteX2399" fmla="*/ 6014341 w 6717218"/>
              <a:gd name="connsiteY2399" fmla="*/ 1853497 h 5987027"/>
              <a:gd name="connsiteX2400" fmla="*/ 5952931 w 6717218"/>
              <a:gd name="connsiteY2400" fmla="*/ 1815434 h 5987027"/>
              <a:gd name="connsiteX2401" fmla="*/ 5960076 w 6717218"/>
              <a:gd name="connsiteY2401" fmla="*/ 1814169 h 5987027"/>
              <a:gd name="connsiteX2402" fmla="*/ 5967948 w 6717218"/>
              <a:gd name="connsiteY2402" fmla="*/ 1822248 h 5987027"/>
              <a:gd name="connsiteX2403" fmla="*/ 5965062 w 6717218"/>
              <a:gd name="connsiteY2403" fmla="*/ 1813284 h 5987027"/>
              <a:gd name="connsiteX2404" fmla="*/ 5960076 w 6717218"/>
              <a:gd name="connsiteY2404" fmla="*/ 1814169 h 5987027"/>
              <a:gd name="connsiteX2405" fmla="*/ 5946854 w 6717218"/>
              <a:gd name="connsiteY2405" fmla="*/ 1800595 h 5987027"/>
              <a:gd name="connsiteX2406" fmla="*/ 5941065 w 6717218"/>
              <a:gd name="connsiteY2406" fmla="*/ 1786457 h 5987027"/>
              <a:gd name="connsiteX2407" fmla="*/ 5931381 w 6717218"/>
              <a:gd name="connsiteY2407" fmla="*/ 1775049 h 5987027"/>
              <a:gd name="connsiteX2408" fmla="*/ 5871497 w 6717218"/>
              <a:gd name="connsiteY2408" fmla="*/ 1768286 h 5987027"/>
              <a:gd name="connsiteX2409" fmla="*/ 5760067 w 6717218"/>
              <a:gd name="connsiteY2409" fmla="*/ 1609164 h 5987027"/>
              <a:gd name="connsiteX2410" fmla="*/ 5745524 w 6717218"/>
              <a:gd name="connsiteY2410" fmla="*/ 1586497 h 5987027"/>
              <a:gd name="connsiteX2411" fmla="*/ 5717175 w 6717218"/>
              <a:gd name="connsiteY2411" fmla="*/ 1561043 h 5987027"/>
              <a:gd name="connsiteX2412" fmla="*/ 5712866 w 6717218"/>
              <a:gd name="connsiteY2412" fmla="*/ 1560699 h 5987027"/>
              <a:gd name="connsiteX2413" fmla="*/ 5711781 w 6717218"/>
              <a:gd name="connsiteY2413" fmla="*/ 1560682 h 5987027"/>
              <a:gd name="connsiteX2414" fmla="*/ 5719043 w 6717218"/>
              <a:gd name="connsiteY2414" fmla="*/ 1568416 h 5987027"/>
              <a:gd name="connsiteX2415" fmla="*/ 5728133 w 6717218"/>
              <a:gd name="connsiteY2415" fmla="*/ 1597676 h 5987027"/>
              <a:gd name="connsiteX2416" fmla="*/ 5719883 w 6717218"/>
              <a:gd name="connsiteY2416" fmla="*/ 1589780 h 5987027"/>
              <a:gd name="connsiteX2417" fmla="*/ 5731366 w 6717218"/>
              <a:gd name="connsiteY2417" fmla="*/ 1605966 h 5987027"/>
              <a:gd name="connsiteX2418" fmla="*/ 5738339 w 6717218"/>
              <a:gd name="connsiteY2418" fmla="*/ 1616133 h 5987027"/>
              <a:gd name="connsiteX2419" fmla="*/ 5768233 w 6717218"/>
              <a:gd name="connsiteY2419" fmla="*/ 1671840 h 5987027"/>
              <a:gd name="connsiteX2420" fmla="*/ 5637391 w 6717218"/>
              <a:gd name="connsiteY2420" fmla="*/ 1512877 h 5987027"/>
              <a:gd name="connsiteX2421" fmla="*/ 5633214 w 6717218"/>
              <a:gd name="connsiteY2421" fmla="*/ 1507886 h 5987027"/>
              <a:gd name="connsiteX2422" fmla="*/ 5631565 w 6717218"/>
              <a:gd name="connsiteY2422" fmla="*/ 1506893 h 5987027"/>
              <a:gd name="connsiteX2423" fmla="*/ 5618742 w 6717218"/>
              <a:gd name="connsiteY2423" fmla="*/ 1503141 h 5987027"/>
              <a:gd name="connsiteX2424" fmla="*/ 5619034 w 6717218"/>
              <a:gd name="connsiteY2424" fmla="*/ 1503860 h 5987027"/>
              <a:gd name="connsiteX2425" fmla="*/ 5636288 w 6717218"/>
              <a:gd name="connsiteY2425" fmla="*/ 1524727 h 5987027"/>
              <a:gd name="connsiteX2426" fmla="*/ 5651558 w 6717218"/>
              <a:gd name="connsiteY2426" fmla="*/ 1542328 h 5987027"/>
              <a:gd name="connsiteX2427" fmla="*/ 5656041 w 6717218"/>
              <a:gd name="connsiteY2427" fmla="*/ 1547967 h 5987027"/>
              <a:gd name="connsiteX2428" fmla="*/ 5652750 w 6717218"/>
              <a:gd name="connsiteY2428" fmla="*/ 1543000 h 5987027"/>
              <a:gd name="connsiteX2429" fmla="*/ 5694456 w 6717218"/>
              <a:gd name="connsiteY2429" fmla="*/ 1594492 h 5987027"/>
              <a:gd name="connsiteX2430" fmla="*/ 5795537 w 6717218"/>
              <a:gd name="connsiteY2430" fmla="*/ 1722721 h 5987027"/>
              <a:gd name="connsiteX2431" fmla="*/ 5797540 w 6717218"/>
              <a:gd name="connsiteY2431" fmla="*/ 1726454 h 5987027"/>
              <a:gd name="connsiteX2432" fmla="*/ 5828689 w 6717218"/>
              <a:gd name="connsiteY2432" fmla="*/ 1765347 h 5987027"/>
              <a:gd name="connsiteX2433" fmla="*/ 5739397 w 6717218"/>
              <a:gd name="connsiteY2433" fmla="*/ 1673071 h 5987027"/>
              <a:gd name="connsiteX2434" fmla="*/ 5737648 w 6717218"/>
              <a:gd name="connsiteY2434" fmla="*/ 1671183 h 5987027"/>
              <a:gd name="connsiteX2435" fmla="*/ 5733563 w 6717218"/>
              <a:gd name="connsiteY2435" fmla="*/ 1665017 h 5987027"/>
              <a:gd name="connsiteX2436" fmla="*/ 5724165 w 6717218"/>
              <a:gd name="connsiteY2436" fmla="*/ 1656638 h 5987027"/>
              <a:gd name="connsiteX2437" fmla="*/ 5701830 w 6717218"/>
              <a:gd name="connsiteY2437" fmla="*/ 1632542 h 5987027"/>
              <a:gd name="connsiteX2438" fmla="*/ 5695491 w 6717218"/>
              <a:gd name="connsiteY2438" fmla="*/ 1628547 h 5987027"/>
              <a:gd name="connsiteX2439" fmla="*/ 5672095 w 6717218"/>
              <a:gd name="connsiteY2439" fmla="*/ 1600462 h 5987027"/>
              <a:gd name="connsiteX2440" fmla="*/ 5631072 w 6717218"/>
              <a:gd name="connsiteY2440" fmla="*/ 1556204 h 5987027"/>
              <a:gd name="connsiteX2441" fmla="*/ 5532687 w 6717218"/>
              <a:gd name="connsiteY2441" fmla="*/ 1455767 h 5987027"/>
              <a:gd name="connsiteX2442" fmla="*/ 5641518 w 6717218"/>
              <a:gd name="connsiteY2442" fmla="*/ 1588598 h 5987027"/>
              <a:gd name="connsiteX2443" fmla="*/ 5705607 w 6717218"/>
              <a:gd name="connsiteY2443" fmla="*/ 1660694 h 5987027"/>
              <a:gd name="connsiteX2444" fmla="*/ 5697339 w 6717218"/>
              <a:gd name="connsiteY2444" fmla="*/ 1663533 h 5987027"/>
              <a:gd name="connsiteX2445" fmla="*/ 5690418 w 6717218"/>
              <a:gd name="connsiteY2445" fmla="*/ 1658951 h 5987027"/>
              <a:gd name="connsiteX2446" fmla="*/ 5806836 w 6717218"/>
              <a:gd name="connsiteY2446" fmla="*/ 1838543 h 5987027"/>
              <a:gd name="connsiteX2447" fmla="*/ 5813526 w 6717218"/>
              <a:gd name="connsiteY2447" fmla="*/ 1842792 h 5987027"/>
              <a:gd name="connsiteX2448" fmla="*/ 5833642 w 6717218"/>
              <a:gd name="connsiteY2448" fmla="*/ 1864696 h 5987027"/>
              <a:gd name="connsiteX2449" fmla="*/ 5818587 w 6717218"/>
              <a:gd name="connsiteY2449" fmla="*/ 1856674 h 5987027"/>
              <a:gd name="connsiteX2450" fmla="*/ 5854165 w 6717218"/>
              <a:gd name="connsiteY2450" fmla="*/ 1911556 h 5987027"/>
              <a:gd name="connsiteX2451" fmla="*/ 6028467 w 6717218"/>
              <a:gd name="connsiteY2451" fmla="*/ 2159328 h 5987027"/>
              <a:gd name="connsiteX2452" fmla="*/ 6014300 w 6717218"/>
              <a:gd name="connsiteY2452" fmla="*/ 2148188 h 5987027"/>
              <a:gd name="connsiteX2453" fmla="*/ 6005151 w 6717218"/>
              <a:gd name="connsiteY2453" fmla="*/ 2145090 h 5987027"/>
              <a:gd name="connsiteX2454" fmla="*/ 6034692 w 6717218"/>
              <a:gd name="connsiteY2454" fmla="*/ 2206648 h 5987027"/>
              <a:gd name="connsiteX2455" fmla="*/ 6016611 w 6717218"/>
              <a:gd name="connsiteY2455" fmla="*/ 2191791 h 5987027"/>
              <a:gd name="connsiteX2456" fmla="*/ 6071267 w 6717218"/>
              <a:gd name="connsiteY2456" fmla="*/ 2278905 h 5987027"/>
              <a:gd name="connsiteX2457" fmla="*/ 6040018 w 6717218"/>
              <a:gd name="connsiteY2457" fmla="*/ 2249615 h 5987027"/>
              <a:gd name="connsiteX2458" fmla="*/ 5997754 w 6717218"/>
              <a:gd name="connsiteY2458" fmla="*/ 2194411 h 5987027"/>
              <a:gd name="connsiteX2459" fmla="*/ 5996011 w 6717218"/>
              <a:gd name="connsiteY2459" fmla="*/ 2186588 h 5987027"/>
              <a:gd name="connsiteX2460" fmla="*/ 5968191 w 6717218"/>
              <a:gd name="connsiteY2460" fmla="*/ 2146811 h 5987027"/>
              <a:gd name="connsiteX2461" fmla="*/ 5957195 w 6717218"/>
              <a:gd name="connsiteY2461" fmla="*/ 2142956 h 5987027"/>
              <a:gd name="connsiteX2462" fmla="*/ 5936774 w 6717218"/>
              <a:gd name="connsiteY2462" fmla="*/ 2126173 h 5987027"/>
              <a:gd name="connsiteX2463" fmla="*/ 5900967 w 6717218"/>
              <a:gd name="connsiteY2463" fmla="*/ 2092965 h 5987027"/>
              <a:gd name="connsiteX2464" fmla="*/ 5834397 w 6717218"/>
              <a:gd name="connsiteY2464" fmla="*/ 2031230 h 5987027"/>
              <a:gd name="connsiteX2465" fmla="*/ 5727554 w 6717218"/>
              <a:gd name="connsiteY2465" fmla="*/ 1913907 h 5987027"/>
              <a:gd name="connsiteX2466" fmla="*/ 5780385 w 6717218"/>
              <a:gd name="connsiteY2466" fmla="*/ 1987777 h 5987027"/>
              <a:gd name="connsiteX2467" fmla="*/ 5961699 w 6717218"/>
              <a:gd name="connsiteY2467" fmla="*/ 2199103 h 5987027"/>
              <a:gd name="connsiteX2468" fmla="*/ 6024400 w 6717218"/>
              <a:gd name="connsiteY2468" fmla="*/ 2270744 h 5987027"/>
              <a:gd name="connsiteX2469" fmla="*/ 5954694 w 6717218"/>
              <a:gd name="connsiteY2469" fmla="*/ 2226443 h 5987027"/>
              <a:gd name="connsiteX2470" fmla="*/ 5886807 w 6717218"/>
              <a:gd name="connsiteY2470" fmla="*/ 2166963 h 5987027"/>
              <a:gd name="connsiteX2471" fmla="*/ 5912814 w 6717218"/>
              <a:gd name="connsiteY2471" fmla="*/ 2202907 h 5987027"/>
              <a:gd name="connsiteX2472" fmla="*/ 5924318 w 6717218"/>
              <a:gd name="connsiteY2472" fmla="*/ 2222767 h 5987027"/>
              <a:gd name="connsiteX2473" fmla="*/ 5791844 w 6717218"/>
              <a:gd name="connsiteY2473" fmla="*/ 2058647 h 5987027"/>
              <a:gd name="connsiteX2474" fmla="*/ 5712643 w 6717218"/>
              <a:gd name="connsiteY2474" fmla="*/ 1955787 h 5987027"/>
              <a:gd name="connsiteX2475" fmla="*/ 5661107 w 6717218"/>
              <a:gd name="connsiteY2475" fmla="*/ 1874495 h 5987027"/>
              <a:gd name="connsiteX2476" fmla="*/ 5639583 w 6717218"/>
              <a:gd name="connsiteY2476" fmla="*/ 1862302 h 5987027"/>
              <a:gd name="connsiteX2477" fmla="*/ 5445631 w 6717218"/>
              <a:gd name="connsiteY2477" fmla="*/ 1731589 h 5987027"/>
              <a:gd name="connsiteX2478" fmla="*/ 5424584 w 6717218"/>
              <a:gd name="connsiteY2478" fmla="*/ 1719094 h 5987027"/>
              <a:gd name="connsiteX2479" fmla="*/ 5421400 w 6717218"/>
              <a:gd name="connsiteY2479" fmla="*/ 1717940 h 5987027"/>
              <a:gd name="connsiteX2480" fmla="*/ 5422296 w 6717218"/>
              <a:gd name="connsiteY2480" fmla="*/ 1718934 h 5987027"/>
              <a:gd name="connsiteX2481" fmla="*/ 5426327 w 6717218"/>
              <a:gd name="connsiteY2481" fmla="*/ 1723552 h 5987027"/>
              <a:gd name="connsiteX2482" fmla="*/ 5414472 w 6717218"/>
              <a:gd name="connsiteY2482" fmla="*/ 1715429 h 5987027"/>
              <a:gd name="connsiteX2483" fmla="*/ 5412674 w 6717218"/>
              <a:gd name="connsiteY2483" fmla="*/ 1714777 h 5987027"/>
              <a:gd name="connsiteX2484" fmla="*/ 5406802 w 6717218"/>
              <a:gd name="connsiteY2484" fmla="*/ 1716741 h 5987027"/>
              <a:gd name="connsiteX2485" fmla="*/ 5443467 w 6717218"/>
              <a:gd name="connsiteY2485" fmla="*/ 1743971 h 5987027"/>
              <a:gd name="connsiteX2486" fmla="*/ 5555346 w 6717218"/>
              <a:gd name="connsiteY2486" fmla="*/ 1821288 h 5987027"/>
              <a:gd name="connsiteX2487" fmla="*/ 5457133 w 6717218"/>
              <a:gd name="connsiteY2487" fmla="*/ 1759457 h 5987027"/>
              <a:gd name="connsiteX2488" fmla="*/ 5381786 w 6717218"/>
              <a:gd name="connsiteY2488" fmla="*/ 1709729 h 5987027"/>
              <a:gd name="connsiteX2489" fmla="*/ 5387340 w 6717218"/>
              <a:gd name="connsiteY2489" fmla="*/ 1714472 h 5987027"/>
              <a:gd name="connsiteX2490" fmla="*/ 5370895 w 6717218"/>
              <a:gd name="connsiteY2490" fmla="*/ 1705217 h 5987027"/>
              <a:gd name="connsiteX2491" fmla="*/ 5372436 w 6717218"/>
              <a:gd name="connsiteY2491" fmla="*/ 1707703 h 5987027"/>
              <a:gd name="connsiteX2492" fmla="*/ 5373739 w 6717218"/>
              <a:gd name="connsiteY2492" fmla="*/ 1715467 h 5987027"/>
              <a:gd name="connsiteX2493" fmla="*/ 5366559 w 6717218"/>
              <a:gd name="connsiteY2493" fmla="*/ 1711490 h 5987027"/>
              <a:gd name="connsiteX2494" fmla="*/ 5329939 w 6717218"/>
              <a:gd name="connsiteY2494" fmla="*/ 1688480 h 5987027"/>
              <a:gd name="connsiteX2495" fmla="*/ 5316142 w 6717218"/>
              <a:gd name="connsiteY2495" fmla="*/ 1676429 h 5987027"/>
              <a:gd name="connsiteX2496" fmla="*/ 5316137 w 6717218"/>
              <a:gd name="connsiteY2496" fmla="*/ 1676501 h 5987027"/>
              <a:gd name="connsiteX2497" fmla="*/ 5305511 w 6717218"/>
              <a:gd name="connsiteY2497" fmla="*/ 1679854 h 5987027"/>
              <a:gd name="connsiteX2498" fmla="*/ 5293736 w 6717218"/>
              <a:gd name="connsiteY2498" fmla="*/ 1676842 h 5987027"/>
              <a:gd name="connsiteX2499" fmla="*/ 5294204 w 6717218"/>
              <a:gd name="connsiteY2499" fmla="*/ 1677871 h 5987027"/>
              <a:gd name="connsiteX2500" fmla="*/ 5291981 w 6717218"/>
              <a:gd name="connsiteY2500" fmla="*/ 1676392 h 5987027"/>
              <a:gd name="connsiteX2501" fmla="*/ 5289527 w 6717218"/>
              <a:gd name="connsiteY2501" fmla="*/ 1675764 h 5987027"/>
              <a:gd name="connsiteX2502" fmla="*/ 5274881 w 6717218"/>
              <a:gd name="connsiteY2502" fmla="*/ 1663514 h 5987027"/>
              <a:gd name="connsiteX2503" fmla="*/ 5272547 w 6717218"/>
              <a:gd name="connsiteY2503" fmla="*/ 1659920 h 5987027"/>
              <a:gd name="connsiteX2504" fmla="*/ 5266705 w 6717218"/>
              <a:gd name="connsiteY2504" fmla="*/ 1654424 h 5987027"/>
              <a:gd name="connsiteX2505" fmla="*/ 5229658 w 6717218"/>
              <a:gd name="connsiteY2505" fmla="*/ 1622022 h 5987027"/>
              <a:gd name="connsiteX2506" fmla="*/ 5274446 w 6717218"/>
              <a:gd name="connsiteY2506" fmla="*/ 1672590 h 5987027"/>
              <a:gd name="connsiteX2507" fmla="*/ 5319230 w 6717218"/>
              <a:gd name="connsiteY2507" fmla="*/ 1723161 h 5987027"/>
              <a:gd name="connsiteX2508" fmla="*/ 5274527 w 6717218"/>
              <a:gd name="connsiteY2508" fmla="*/ 1704660 h 5987027"/>
              <a:gd name="connsiteX2509" fmla="*/ 5328131 w 6717218"/>
              <a:gd name="connsiteY2509" fmla="*/ 1786734 h 5987027"/>
              <a:gd name="connsiteX2510" fmla="*/ 5232940 w 6717218"/>
              <a:gd name="connsiteY2510" fmla="*/ 1699062 h 5987027"/>
              <a:gd name="connsiteX2511" fmla="*/ 5191567 w 6717218"/>
              <a:gd name="connsiteY2511" fmla="*/ 1653763 h 5987027"/>
              <a:gd name="connsiteX2512" fmla="*/ 5175731 w 6717218"/>
              <a:gd name="connsiteY2512" fmla="*/ 1642308 h 5987027"/>
              <a:gd name="connsiteX2513" fmla="*/ 5173970 w 6717218"/>
              <a:gd name="connsiteY2513" fmla="*/ 1641649 h 5987027"/>
              <a:gd name="connsiteX2514" fmla="*/ 5176612 w 6717218"/>
              <a:gd name="connsiteY2514" fmla="*/ 1648658 h 5987027"/>
              <a:gd name="connsiteX2515" fmla="*/ 5177637 w 6717218"/>
              <a:gd name="connsiteY2515" fmla="*/ 1650124 h 5987027"/>
              <a:gd name="connsiteX2516" fmla="*/ 5196160 w 6717218"/>
              <a:gd name="connsiteY2516" fmla="*/ 1671313 h 5987027"/>
              <a:gd name="connsiteX2517" fmla="*/ 5215650 w 6717218"/>
              <a:gd name="connsiteY2517" fmla="*/ 1692816 h 5987027"/>
              <a:gd name="connsiteX2518" fmla="*/ 5226380 w 6717218"/>
              <a:gd name="connsiteY2518" fmla="*/ 1702103 h 5987027"/>
              <a:gd name="connsiteX2519" fmla="*/ 5237764 w 6717218"/>
              <a:gd name="connsiteY2519" fmla="*/ 1718064 h 5987027"/>
              <a:gd name="connsiteX2520" fmla="*/ 5225118 w 6717218"/>
              <a:gd name="connsiteY2520" fmla="*/ 1738191 h 5987027"/>
              <a:gd name="connsiteX2521" fmla="*/ 5281222 w 6717218"/>
              <a:gd name="connsiteY2521" fmla="*/ 1793895 h 5987027"/>
              <a:gd name="connsiteX2522" fmla="*/ 5284271 w 6717218"/>
              <a:gd name="connsiteY2522" fmla="*/ 1817150 h 5987027"/>
              <a:gd name="connsiteX2523" fmla="*/ 5332754 w 6717218"/>
              <a:gd name="connsiteY2523" fmla="*/ 1880931 h 5987027"/>
              <a:gd name="connsiteX2524" fmla="*/ 5441951 w 6717218"/>
              <a:gd name="connsiteY2524" fmla="*/ 2008051 h 5987027"/>
              <a:gd name="connsiteX2525" fmla="*/ 5316410 w 6717218"/>
              <a:gd name="connsiteY2525" fmla="*/ 1887847 h 5987027"/>
              <a:gd name="connsiteX2526" fmla="*/ 5255414 w 6717218"/>
              <a:gd name="connsiteY2526" fmla="*/ 1823492 h 5987027"/>
              <a:gd name="connsiteX2527" fmla="*/ 5235138 w 6717218"/>
              <a:gd name="connsiteY2527" fmla="*/ 1802846 h 5987027"/>
              <a:gd name="connsiteX2528" fmla="*/ 5216823 w 6717218"/>
              <a:gd name="connsiteY2528" fmla="*/ 1783694 h 5987027"/>
              <a:gd name="connsiteX2529" fmla="*/ 5251020 w 6717218"/>
              <a:gd name="connsiteY2529" fmla="*/ 1833603 h 5987027"/>
              <a:gd name="connsiteX2530" fmla="*/ 5250051 w 6717218"/>
              <a:gd name="connsiteY2530" fmla="*/ 1836110 h 5987027"/>
              <a:gd name="connsiteX2531" fmla="*/ 5247618 w 6717218"/>
              <a:gd name="connsiteY2531" fmla="*/ 1841362 h 5987027"/>
              <a:gd name="connsiteX2532" fmla="*/ 5253791 w 6717218"/>
              <a:gd name="connsiteY2532" fmla="*/ 1849462 h 5987027"/>
              <a:gd name="connsiteX2533" fmla="*/ 5253361 w 6717218"/>
              <a:gd name="connsiteY2533" fmla="*/ 1859405 h 5987027"/>
              <a:gd name="connsiteX2534" fmla="*/ 5252105 w 6717218"/>
              <a:gd name="connsiteY2534" fmla="*/ 1863352 h 5987027"/>
              <a:gd name="connsiteX2535" fmla="*/ 5267378 w 6717218"/>
              <a:gd name="connsiteY2535" fmla="*/ 1877290 h 5987027"/>
              <a:gd name="connsiteX2536" fmla="*/ 5274945 w 6717218"/>
              <a:gd name="connsiteY2536" fmla="*/ 1884517 h 5987027"/>
              <a:gd name="connsiteX2537" fmla="*/ 5275801 w 6717218"/>
              <a:gd name="connsiteY2537" fmla="*/ 1888381 h 5987027"/>
              <a:gd name="connsiteX2538" fmla="*/ 5274253 w 6717218"/>
              <a:gd name="connsiteY2538" fmla="*/ 1893508 h 5987027"/>
              <a:gd name="connsiteX2539" fmla="*/ 5274565 w 6717218"/>
              <a:gd name="connsiteY2539" fmla="*/ 1893906 h 5987027"/>
              <a:gd name="connsiteX2540" fmla="*/ 5299919 w 6717218"/>
              <a:gd name="connsiteY2540" fmla="*/ 1917190 h 5987027"/>
              <a:gd name="connsiteX2541" fmla="*/ 5342931 w 6717218"/>
              <a:gd name="connsiteY2541" fmla="*/ 1972012 h 5987027"/>
              <a:gd name="connsiteX2542" fmla="*/ 5328427 w 6717218"/>
              <a:gd name="connsiteY2542" fmla="*/ 1964325 h 5987027"/>
              <a:gd name="connsiteX2543" fmla="*/ 5324516 w 6717218"/>
              <a:gd name="connsiteY2543" fmla="*/ 1983889 h 5987027"/>
              <a:gd name="connsiteX2544" fmla="*/ 5279820 w 6717218"/>
              <a:gd name="connsiteY2544" fmla="*/ 1936288 h 5987027"/>
              <a:gd name="connsiteX2545" fmla="*/ 5275757 w 6717218"/>
              <a:gd name="connsiteY2545" fmla="*/ 1932213 h 5987027"/>
              <a:gd name="connsiteX2546" fmla="*/ 5298255 w 6717218"/>
              <a:gd name="connsiteY2546" fmla="*/ 1982653 h 5987027"/>
              <a:gd name="connsiteX2547" fmla="*/ 5233620 w 6717218"/>
              <a:gd name="connsiteY2547" fmla="*/ 1900524 h 5987027"/>
              <a:gd name="connsiteX2548" fmla="*/ 5235426 w 6717218"/>
              <a:gd name="connsiteY2548" fmla="*/ 1904040 h 5987027"/>
              <a:gd name="connsiteX2549" fmla="*/ 5282959 w 6717218"/>
              <a:gd name="connsiteY2549" fmla="*/ 1966177 h 5987027"/>
              <a:gd name="connsiteX2550" fmla="*/ 5285430 w 6717218"/>
              <a:gd name="connsiteY2550" fmla="*/ 1969372 h 5987027"/>
              <a:gd name="connsiteX2551" fmla="*/ 5231426 w 6717218"/>
              <a:gd name="connsiteY2551" fmla="*/ 1937052 h 5987027"/>
              <a:gd name="connsiteX2552" fmla="*/ 5298312 w 6717218"/>
              <a:gd name="connsiteY2552" fmla="*/ 1986884 h 5987027"/>
              <a:gd name="connsiteX2553" fmla="*/ 5303536 w 6717218"/>
              <a:gd name="connsiteY2553" fmla="*/ 2001332 h 5987027"/>
              <a:gd name="connsiteX2554" fmla="*/ 5277969 w 6717218"/>
              <a:gd name="connsiteY2554" fmla="*/ 1979991 h 5987027"/>
              <a:gd name="connsiteX2555" fmla="*/ 5293684 w 6717218"/>
              <a:gd name="connsiteY2555" fmla="*/ 2001585 h 5987027"/>
              <a:gd name="connsiteX2556" fmla="*/ 5303618 w 6717218"/>
              <a:gd name="connsiteY2556" fmla="*/ 2007625 h 5987027"/>
              <a:gd name="connsiteX2557" fmla="*/ 5308886 w 6717218"/>
              <a:gd name="connsiteY2557" fmla="*/ 2012609 h 5987027"/>
              <a:gd name="connsiteX2558" fmla="*/ 5298255 w 6717218"/>
              <a:gd name="connsiteY2558" fmla="*/ 1982653 h 5987027"/>
              <a:gd name="connsiteX2559" fmla="*/ 5345258 w 6717218"/>
              <a:gd name="connsiteY2559" fmla="*/ 2047343 h 5987027"/>
              <a:gd name="connsiteX2560" fmla="*/ 5323629 w 6717218"/>
              <a:gd name="connsiteY2560" fmla="*/ 2037212 h 5987027"/>
              <a:gd name="connsiteX2561" fmla="*/ 5312220 w 6717218"/>
              <a:gd name="connsiteY2561" fmla="*/ 2019427 h 5987027"/>
              <a:gd name="connsiteX2562" fmla="*/ 5314426 w 6717218"/>
              <a:gd name="connsiteY2562" fmla="*/ 2024666 h 5987027"/>
              <a:gd name="connsiteX2563" fmla="*/ 5310303 w 6717218"/>
              <a:gd name="connsiteY2563" fmla="*/ 2024422 h 5987027"/>
              <a:gd name="connsiteX2564" fmla="*/ 5318664 w 6717218"/>
              <a:gd name="connsiteY2564" fmla="*/ 2035911 h 5987027"/>
              <a:gd name="connsiteX2565" fmla="*/ 5449790 w 6717218"/>
              <a:gd name="connsiteY2565" fmla="*/ 2189639 h 5987027"/>
              <a:gd name="connsiteX2566" fmla="*/ 5459148 w 6717218"/>
              <a:gd name="connsiteY2566" fmla="*/ 2202135 h 5987027"/>
              <a:gd name="connsiteX2567" fmla="*/ 5458343 w 6717218"/>
              <a:gd name="connsiteY2567" fmla="*/ 2201712 h 5987027"/>
              <a:gd name="connsiteX2568" fmla="*/ 5390050 w 6717218"/>
              <a:gd name="connsiteY2568" fmla="*/ 2156864 h 5987027"/>
              <a:gd name="connsiteX2569" fmla="*/ 5426031 w 6717218"/>
              <a:gd name="connsiteY2569" fmla="*/ 2188004 h 5987027"/>
              <a:gd name="connsiteX2570" fmla="*/ 5458612 w 6717218"/>
              <a:gd name="connsiteY2570" fmla="*/ 2209786 h 5987027"/>
              <a:gd name="connsiteX2571" fmla="*/ 5472452 w 6717218"/>
              <a:gd name="connsiteY2571" fmla="*/ 2219899 h 5987027"/>
              <a:gd name="connsiteX2572" fmla="*/ 5506782 w 6717218"/>
              <a:gd name="connsiteY2572" fmla="*/ 2265734 h 5987027"/>
              <a:gd name="connsiteX2573" fmla="*/ 5502750 w 6717218"/>
              <a:gd name="connsiteY2573" fmla="*/ 2267905 h 5987027"/>
              <a:gd name="connsiteX2574" fmla="*/ 5508281 w 6717218"/>
              <a:gd name="connsiteY2574" fmla="*/ 2271191 h 5987027"/>
              <a:gd name="connsiteX2575" fmla="*/ 5517838 w 6717218"/>
              <a:gd name="connsiteY2575" fmla="*/ 2280496 h 5987027"/>
              <a:gd name="connsiteX2576" fmla="*/ 5543495 w 6717218"/>
              <a:gd name="connsiteY2576" fmla="*/ 2314753 h 5987027"/>
              <a:gd name="connsiteX2577" fmla="*/ 5530733 w 6717218"/>
              <a:gd name="connsiteY2577" fmla="*/ 2306377 h 5987027"/>
              <a:gd name="connsiteX2578" fmla="*/ 5523674 w 6717218"/>
              <a:gd name="connsiteY2578" fmla="*/ 2305143 h 5987027"/>
              <a:gd name="connsiteX2579" fmla="*/ 5530733 w 6717218"/>
              <a:gd name="connsiteY2579" fmla="*/ 2306377 h 5987027"/>
              <a:gd name="connsiteX2580" fmla="*/ 5525679 w 6717218"/>
              <a:gd name="connsiteY2580" fmla="*/ 2313689 h 5987027"/>
              <a:gd name="connsiteX2581" fmla="*/ 5564647 w 6717218"/>
              <a:gd name="connsiteY2581" fmla="*/ 2351471 h 5987027"/>
              <a:gd name="connsiteX2582" fmla="*/ 6051076 w 6717218"/>
              <a:gd name="connsiteY2582" fmla="*/ 2799795 h 5987027"/>
              <a:gd name="connsiteX2583" fmla="*/ 6152477 w 6717218"/>
              <a:gd name="connsiteY2583" fmla="*/ 2903376 h 5987027"/>
              <a:gd name="connsiteX2584" fmla="*/ 6178847 w 6717218"/>
              <a:gd name="connsiteY2584" fmla="*/ 2944418 h 5987027"/>
              <a:gd name="connsiteX2585" fmla="*/ 6160419 w 6717218"/>
              <a:gd name="connsiteY2585" fmla="*/ 2925952 h 5987027"/>
              <a:gd name="connsiteX2586" fmla="*/ 6138221 w 6717218"/>
              <a:gd name="connsiteY2586" fmla="*/ 2894137 h 5987027"/>
              <a:gd name="connsiteX2587" fmla="*/ 6191615 w 6717218"/>
              <a:gd name="connsiteY2587" fmla="*/ 2989266 h 5987027"/>
              <a:gd name="connsiteX2588" fmla="*/ 6194314 w 6717218"/>
              <a:gd name="connsiteY2588" fmla="*/ 2992847 h 5987027"/>
              <a:gd name="connsiteX2589" fmla="*/ 6199074 w 6717218"/>
              <a:gd name="connsiteY2589" fmla="*/ 3013556 h 5987027"/>
              <a:gd name="connsiteX2590" fmla="*/ 6199115 w 6717218"/>
              <a:gd name="connsiteY2590" fmla="*/ 3013778 h 5987027"/>
              <a:gd name="connsiteX2591" fmla="*/ 6197321 w 6717218"/>
              <a:gd name="connsiteY2591" fmla="*/ 3012114 h 5987027"/>
              <a:gd name="connsiteX2592" fmla="*/ 6132757 w 6717218"/>
              <a:gd name="connsiteY2592" fmla="*/ 2951506 h 5987027"/>
              <a:gd name="connsiteX2593" fmla="*/ 6104817 w 6717218"/>
              <a:gd name="connsiteY2593" fmla="*/ 2916142 h 5987027"/>
              <a:gd name="connsiteX2594" fmla="*/ 5986095 w 6717218"/>
              <a:gd name="connsiteY2594" fmla="*/ 2757829 h 5987027"/>
              <a:gd name="connsiteX2595" fmla="*/ 5941455 w 6717218"/>
              <a:gd name="connsiteY2595" fmla="*/ 2715984 h 5987027"/>
              <a:gd name="connsiteX2596" fmla="*/ 6069274 w 6717218"/>
              <a:gd name="connsiteY2596" fmla="*/ 2885037 h 5987027"/>
              <a:gd name="connsiteX2597" fmla="*/ 6089774 w 6717218"/>
              <a:gd name="connsiteY2597" fmla="*/ 2911161 h 5987027"/>
              <a:gd name="connsiteX2598" fmla="*/ 6033180 w 6717218"/>
              <a:gd name="connsiteY2598" fmla="*/ 2858037 h 5987027"/>
              <a:gd name="connsiteX2599" fmla="*/ 5962974 w 6717218"/>
              <a:gd name="connsiteY2599" fmla="*/ 2762364 h 5987027"/>
              <a:gd name="connsiteX2600" fmla="*/ 5960045 w 6717218"/>
              <a:gd name="connsiteY2600" fmla="*/ 2772199 h 5987027"/>
              <a:gd name="connsiteX2601" fmla="*/ 5991190 w 6717218"/>
              <a:gd name="connsiteY2601" fmla="*/ 2815021 h 5987027"/>
              <a:gd name="connsiteX2602" fmla="*/ 6001426 w 6717218"/>
              <a:gd name="connsiteY2602" fmla="*/ 2828230 h 5987027"/>
              <a:gd name="connsiteX2603" fmla="*/ 5919902 w 6717218"/>
              <a:gd name="connsiteY2603" fmla="*/ 2751706 h 5987027"/>
              <a:gd name="connsiteX2604" fmla="*/ 5646926 w 6717218"/>
              <a:gd name="connsiteY2604" fmla="*/ 2494842 h 5987027"/>
              <a:gd name="connsiteX2605" fmla="*/ 5509891 w 6717218"/>
              <a:gd name="connsiteY2605" fmla="*/ 2376251 h 5987027"/>
              <a:gd name="connsiteX2606" fmla="*/ 5462884 w 6717218"/>
              <a:gd name="connsiteY2606" fmla="*/ 2347010 h 5987027"/>
              <a:gd name="connsiteX2607" fmla="*/ 5459007 w 6717218"/>
              <a:gd name="connsiteY2607" fmla="*/ 2350007 h 5987027"/>
              <a:gd name="connsiteX2608" fmla="*/ 5450783 w 6717218"/>
              <a:gd name="connsiteY2608" fmla="*/ 2354215 h 5987027"/>
              <a:gd name="connsiteX2609" fmla="*/ 5425465 w 6717218"/>
              <a:gd name="connsiteY2609" fmla="*/ 2344184 h 5987027"/>
              <a:gd name="connsiteX2610" fmla="*/ 5413389 w 6717218"/>
              <a:gd name="connsiteY2610" fmla="*/ 2339542 h 5987027"/>
              <a:gd name="connsiteX2611" fmla="*/ 5411813 w 6717218"/>
              <a:gd name="connsiteY2611" fmla="*/ 2340540 h 5987027"/>
              <a:gd name="connsiteX2612" fmla="*/ 5412100 w 6717218"/>
              <a:gd name="connsiteY2612" fmla="*/ 2348992 h 5987027"/>
              <a:gd name="connsiteX2613" fmla="*/ 5416434 w 6717218"/>
              <a:gd name="connsiteY2613" fmla="*/ 2356572 h 5987027"/>
              <a:gd name="connsiteX2614" fmla="*/ 5467588 w 6717218"/>
              <a:gd name="connsiteY2614" fmla="*/ 2377560 h 5987027"/>
              <a:gd name="connsiteX2615" fmla="*/ 5524525 w 6717218"/>
              <a:gd name="connsiteY2615" fmla="*/ 2405715 h 5987027"/>
              <a:gd name="connsiteX2616" fmla="*/ 5503578 w 6717218"/>
              <a:gd name="connsiteY2616" fmla="*/ 2406314 h 5987027"/>
              <a:gd name="connsiteX2617" fmla="*/ 5472903 w 6717218"/>
              <a:gd name="connsiteY2617" fmla="*/ 2394616 h 5987027"/>
              <a:gd name="connsiteX2618" fmla="*/ 5461991 w 6717218"/>
              <a:gd name="connsiteY2618" fmla="*/ 2394178 h 5987027"/>
              <a:gd name="connsiteX2619" fmla="*/ 5484308 w 6717218"/>
              <a:gd name="connsiteY2619" fmla="*/ 2412289 h 5987027"/>
              <a:gd name="connsiteX2620" fmla="*/ 5541155 w 6717218"/>
              <a:gd name="connsiteY2620" fmla="*/ 2439321 h 5987027"/>
              <a:gd name="connsiteX2621" fmla="*/ 5690708 w 6717218"/>
              <a:gd name="connsiteY2621" fmla="*/ 2571031 h 5987027"/>
              <a:gd name="connsiteX2622" fmla="*/ 5953914 w 6717218"/>
              <a:gd name="connsiteY2622" fmla="*/ 2811991 h 5987027"/>
              <a:gd name="connsiteX2623" fmla="*/ 6041076 w 6717218"/>
              <a:gd name="connsiteY2623" fmla="*/ 2922464 h 5987027"/>
              <a:gd name="connsiteX2624" fmla="*/ 6041116 w 6717218"/>
              <a:gd name="connsiteY2624" fmla="*/ 2922573 h 5987027"/>
              <a:gd name="connsiteX2625" fmla="*/ 6040143 w 6717218"/>
              <a:gd name="connsiteY2625" fmla="*/ 2921678 h 5987027"/>
              <a:gd name="connsiteX2626" fmla="*/ 5741412 w 6717218"/>
              <a:gd name="connsiteY2626" fmla="*/ 2644234 h 5987027"/>
              <a:gd name="connsiteX2627" fmla="*/ 5641014 w 6717218"/>
              <a:gd name="connsiteY2627" fmla="*/ 2561613 h 5987027"/>
              <a:gd name="connsiteX2628" fmla="*/ 5620372 w 6717218"/>
              <a:gd name="connsiteY2628" fmla="*/ 2556890 h 5987027"/>
              <a:gd name="connsiteX2629" fmla="*/ 5625437 w 6717218"/>
              <a:gd name="connsiteY2629" fmla="*/ 2567710 h 5987027"/>
              <a:gd name="connsiteX2630" fmla="*/ 5660104 w 6717218"/>
              <a:gd name="connsiteY2630" fmla="*/ 2602681 h 5987027"/>
              <a:gd name="connsiteX2631" fmla="*/ 5663216 w 6717218"/>
              <a:gd name="connsiteY2631" fmla="*/ 2605859 h 5987027"/>
              <a:gd name="connsiteX2632" fmla="*/ 5675746 w 6717218"/>
              <a:gd name="connsiteY2632" fmla="*/ 2616941 h 5987027"/>
              <a:gd name="connsiteX2633" fmla="*/ 5841088 w 6717218"/>
              <a:gd name="connsiteY2633" fmla="*/ 2779419 h 5987027"/>
              <a:gd name="connsiteX2634" fmla="*/ 5831962 w 6717218"/>
              <a:gd name="connsiteY2634" fmla="*/ 2777391 h 5987027"/>
              <a:gd name="connsiteX2635" fmla="*/ 5814511 w 6717218"/>
              <a:gd name="connsiteY2635" fmla="*/ 2762121 h 5987027"/>
              <a:gd name="connsiteX2636" fmla="*/ 5818726 w 6717218"/>
              <a:gd name="connsiteY2636" fmla="*/ 2770056 h 5987027"/>
              <a:gd name="connsiteX2637" fmla="*/ 5731475 w 6717218"/>
              <a:gd name="connsiteY2637" fmla="*/ 2701556 h 5987027"/>
              <a:gd name="connsiteX2638" fmla="*/ 5614440 w 6717218"/>
              <a:gd name="connsiteY2638" fmla="*/ 2600646 h 5987027"/>
              <a:gd name="connsiteX2639" fmla="*/ 5622220 w 6717218"/>
              <a:gd name="connsiteY2639" fmla="*/ 2616427 h 5987027"/>
              <a:gd name="connsiteX2640" fmla="*/ 5630355 w 6717218"/>
              <a:gd name="connsiteY2640" fmla="*/ 2632925 h 5987027"/>
              <a:gd name="connsiteX2641" fmla="*/ 5662275 w 6717218"/>
              <a:gd name="connsiteY2641" fmla="*/ 2656612 h 5987027"/>
              <a:gd name="connsiteX2642" fmla="*/ 5680868 w 6717218"/>
              <a:gd name="connsiteY2642" fmla="*/ 2694326 h 5987027"/>
              <a:gd name="connsiteX2643" fmla="*/ 5754417 w 6717218"/>
              <a:gd name="connsiteY2643" fmla="*/ 2763548 h 5987027"/>
              <a:gd name="connsiteX2644" fmla="*/ 5709253 w 6717218"/>
              <a:gd name="connsiteY2644" fmla="*/ 2738933 h 5987027"/>
              <a:gd name="connsiteX2645" fmla="*/ 5659089 w 6717218"/>
              <a:gd name="connsiteY2645" fmla="*/ 2691212 h 5987027"/>
              <a:gd name="connsiteX2646" fmla="*/ 5630054 w 6717218"/>
              <a:gd name="connsiteY2646" fmla="*/ 2686349 h 5987027"/>
              <a:gd name="connsiteX2647" fmla="*/ 5564262 w 6717218"/>
              <a:gd name="connsiteY2647" fmla="*/ 2624756 h 5987027"/>
              <a:gd name="connsiteX2648" fmla="*/ 5493070 w 6717218"/>
              <a:gd name="connsiteY2648" fmla="*/ 2542265 h 5987027"/>
              <a:gd name="connsiteX2649" fmla="*/ 5494814 w 6717218"/>
              <a:gd name="connsiteY2649" fmla="*/ 2543908 h 5987027"/>
              <a:gd name="connsiteX2650" fmla="*/ 5498823 w 6717218"/>
              <a:gd name="connsiteY2650" fmla="*/ 2547787 h 5987027"/>
              <a:gd name="connsiteX2651" fmla="*/ 5497961 w 6717218"/>
              <a:gd name="connsiteY2651" fmla="*/ 2546869 h 5987027"/>
              <a:gd name="connsiteX2652" fmla="*/ 5494814 w 6717218"/>
              <a:gd name="connsiteY2652" fmla="*/ 2543908 h 5987027"/>
              <a:gd name="connsiteX2653" fmla="*/ 5492821 w 6717218"/>
              <a:gd name="connsiteY2653" fmla="*/ 2541977 h 5987027"/>
              <a:gd name="connsiteX2654" fmla="*/ 5493070 w 6717218"/>
              <a:gd name="connsiteY2654" fmla="*/ 2542265 h 5987027"/>
              <a:gd name="connsiteX2655" fmla="*/ 5482936 w 6717218"/>
              <a:gd name="connsiteY2655" fmla="*/ 2532732 h 5987027"/>
              <a:gd name="connsiteX2656" fmla="*/ 5450687 w 6717218"/>
              <a:gd name="connsiteY2656" fmla="*/ 2510542 h 5987027"/>
              <a:gd name="connsiteX2657" fmla="*/ 5503385 w 6717218"/>
              <a:gd name="connsiteY2657" fmla="*/ 2563405 h 5987027"/>
              <a:gd name="connsiteX2658" fmla="*/ 5666973 w 6717218"/>
              <a:gd name="connsiteY2658" fmla="*/ 2733140 h 5987027"/>
              <a:gd name="connsiteX2659" fmla="*/ 5708950 w 6717218"/>
              <a:gd name="connsiteY2659" fmla="*/ 2792354 h 5987027"/>
              <a:gd name="connsiteX2660" fmla="*/ 5756506 w 6717218"/>
              <a:gd name="connsiteY2660" fmla="*/ 2847754 h 5987027"/>
              <a:gd name="connsiteX2661" fmla="*/ 5748177 w 6717218"/>
              <a:gd name="connsiteY2661" fmla="*/ 2884889 h 5987027"/>
              <a:gd name="connsiteX2662" fmla="*/ 5861675 w 6717218"/>
              <a:gd name="connsiteY2662" fmla="*/ 2994080 h 5987027"/>
              <a:gd name="connsiteX2663" fmla="*/ 5981521 w 6717218"/>
              <a:gd name="connsiteY2663" fmla="*/ 3109920 h 5987027"/>
              <a:gd name="connsiteX2664" fmla="*/ 5981073 w 6717218"/>
              <a:gd name="connsiteY2664" fmla="*/ 3112569 h 5987027"/>
              <a:gd name="connsiteX2665" fmla="*/ 5978976 w 6717218"/>
              <a:gd name="connsiteY2665" fmla="*/ 3121436 h 5987027"/>
              <a:gd name="connsiteX2666" fmla="*/ 5901688 w 6717218"/>
              <a:gd name="connsiteY2666" fmla="*/ 3051199 h 5987027"/>
              <a:gd name="connsiteX2667" fmla="*/ 5686799 w 6717218"/>
              <a:gd name="connsiteY2667" fmla="*/ 2855481 h 5987027"/>
              <a:gd name="connsiteX2668" fmla="*/ 5603037 w 6717218"/>
              <a:gd name="connsiteY2668" fmla="*/ 2778511 h 5987027"/>
              <a:gd name="connsiteX2669" fmla="*/ 5537094 w 6717218"/>
              <a:gd name="connsiteY2669" fmla="*/ 2724716 h 5987027"/>
              <a:gd name="connsiteX2670" fmla="*/ 5494960 w 6717218"/>
              <a:gd name="connsiteY2670" fmla="*/ 2693282 h 5987027"/>
              <a:gd name="connsiteX2671" fmla="*/ 5473028 w 6717218"/>
              <a:gd name="connsiteY2671" fmla="*/ 2688779 h 5987027"/>
              <a:gd name="connsiteX2672" fmla="*/ 5469966 w 6717218"/>
              <a:gd name="connsiteY2672" fmla="*/ 2688838 h 5987027"/>
              <a:gd name="connsiteX2673" fmla="*/ 5470940 w 6717218"/>
              <a:gd name="connsiteY2673" fmla="*/ 2689812 h 5987027"/>
              <a:gd name="connsiteX2674" fmla="*/ 5465359 w 6717218"/>
              <a:gd name="connsiteY2674" fmla="*/ 2689615 h 5987027"/>
              <a:gd name="connsiteX2675" fmla="*/ 5462689 w 6717218"/>
              <a:gd name="connsiteY2675" fmla="*/ 2688994 h 5987027"/>
              <a:gd name="connsiteX2676" fmla="*/ 5462672 w 6717218"/>
              <a:gd name="connsiteY2676" fmla="*/ 2688983 h 5987027"/>
              <a:gd name="connsiteX2677" fmla="*/ 5461388 w 6717218"/>
              <a:gd name="connsiteY2677" fmla="*/ 2689007 h 5987027"/>
              <a:gd name="connsiteX2678" fmla="*/ 5455216 w 6717218"/>
              <a:gd name="connsiteY2678" fmla="*/ 2692632 h 5987027"/>
              <a:gd name="connsiteX2679" fmla="*/ 5584421 w 6717218"/>
              <a:gd name="connsiteY2679" fmla="*/ 2820716 h 5987027"/>
              <a:gd name="connsiteX2680" fmla="*/ 5665925 w 6717218"/>
              <a:gd name="connsiteY2680" fmla="*/ 2919045 h 5987027"/>
              <a:gd name="connsiteX2681" fmla="*/ 5673882 w 6717218"/>
              <a:gd name="connsiteY2681" fmla="*/ 2948152 h 5987027"/>
              <a:gd name="connsiteX2682" fmla="*/ 5773351 w 6717218"/>
              <a:gd name="connsiteY2682" fmla="*/ 3044014 h 5987027"/>
              <a:gd name="connsiteX2683" fmla="*/ 5740102 w 6717218"/>
              <a:gd name="connsiteY2683" fmla="*/ 3028443 h 5987027"/>
              <a:gd name="connsiteX2684" fmla="*/ 5742939 w 6717218"/>
              <a:gd name="connsiteY2684" fmla="*/ 3027514 h 5987027"/>
              <a:gd name="connsiteX2685" fmla="*/ 5747782 w 6717218"/>
              <a:gd name="connsiteY2685" fmla="*/ 3031050 h 5987027"/>
              <a:gd name="connsiteX2686" fmla="*/ 5744919 w 6717218"/>
              <a:gd name="connsiteY2686" fmla="*/ 3026866 h 5987027"/>
              <a:gd name="connsiteX2687" fmla="*/ 5742939 w 6717218"/>
              <a:gd name="connsiteY2687" fmla="*/ 3027514 h 5987027"/>
              <a:gd name="connsiteX2688" fmla="*/ 5734807 w 6717218"/>
              <a:gd name="connsiteY2688" fmla="*/ 3021574 h 5987027"/>
              <a:gd name="connsiteX2689" fmla="*/ 5729760 w 6717218"/>
              <a:gd name="connsiteY2689" fmla="*/ 3015031 h 5987027"/>
              <a:gd name="connsiteX2690" fmla="*/ 5723538 w 6717218"/>
              <a:gd name="connsiteY2690" fmla="*/ 3009972 h 5987027"/>
              <a:gd name="connsiteX2691" fmla="*/ 5696616 w 6717218"/>
              <a:gd name="connsiteY2691" fmla="*/ 3009393 h 5987027"/>
              <a:gd name="connsiteX2692" fmla="*/ 5599681 w 6717218"/>
              <a:gd name="connsiteY2692" fmla="*/ 2918672 h 5987027"/>
              <a:gd name="connsiteX2693" fmla="*/ 5592132 w 6717218"/>
              <a:gd name="connsiteY2693" fmla="*/ 2916879 h 5987027"/>
              <a:gd name="connsiteX2694" fmla="*/ 5593886 w 6717218"/>
              <a:gd name="connsiteY2694" fmla="*/ 2924310 h 5987027"/>
              <a:gd name="connsiteX2695" fmla="*/ 5585969 w 6717218"/>
              <a:gd name="connsiteY2695" fmla="*/ 2951144 h 5987027"/>
              <a:gd name="connsiteX2696" fmla="*/ 5585658 w 6717218"/>
              <a:gd name="connsiteY2696" fmla="*/ 2951641 h 5987027"/>
              <a:gd name="connsiteX2697" fmla="*/ 5715135 w 6717218"/>
              <a:gd name="connsiteY2697" fmla="*/ 3079108 h 5987027"/>
              <a:gd name="connsiteX2698" fmla="*/ 5955295 w 6717218"/>
              <a:gd name="connsiteY2698" fmla="*/ 3302714 h 5987027"/>
              <a:gd name="connsiteX2699" fmla="*/ 5956892 w 6717218"/>
              <a:gd name="connsiteY2699" fmla="*/ 3310116 h 5987027"/>
              <a:gd name="connsiteX2700" fmla="*/ 5950534 w 6717218"/>
              <a:gd name="connsiteY2700" fmla="*/ 3316888 h 5987027"/>
              <a:gd name="connsiteX2701" fmla="*/ 5920324 w 6717218"/>
              <a:gd name="connsiteY2701" fmla="*/ 3289730 h 5987027"/>
              <a:gd name="connsiteX2702" fmla="*/ 5834334 w 6717218"/>
              <a:gd name="connsiteY2702" fmla="*/ 3219583 h 5987027"/>
              <a:gd name="connsiteX2703" fmla="*/ 5796919 w 6717218"/>
              <a:gd name="connsiteY2703" fmla="*/ 3184756 h 5987027"/>
              <a:gd name="connsiteX2704" fmla="*/ 5796919 w 6717218"/>
              <a:gd name="connsiteY2704" fmla="*/ 3184756 h 5987027"/>
              <a:gd name="connsiteX2705" fmla="*/ 5834334 w 6717218"/>
              <a:gd name="connsiteY2705" fmla="*/ 3219583 h 5987027"/>
              <a:gd name="connsiteX2706" fmla="*/ 5897401 w 6717218"/>
              <a:gd name="connsiteY2706" fmla="*/ 3288045 h 5987027"/>
              <a:gd name="connsiteX2707" fmla="*/ 5946393 w 6717218"/>
              <a:gd name="connsiteY2707" fmla="*/ 3333691 h 5987027"/>
              <a:gd name="connsiteX2708" fmla="*/ 5937030 w 6717218"/>
              <a:gd name="connsiteY2708" fmla="*/ 3338021 h 5987027"/>
              <a:gd name="connsiteX2709" fmla="*/ 5930778 w 6717218"/>
              <a:gd name="connsiteY2709" fmla="*/ 3339000 h 5987027"/>
              <a:gd name="connsiteX2710" fmla="*/ 5904308 w 6717218"/>
              <a:gd name="connsiteY2710" fmla="*/ 3316136 h 5987027"/>
              <a:gd name="connsiteX2711" fmla="*/ 5715040 w 6717218"/>
              <a:gd name="connsiteY2711" fmla="*/ 3152670 h 5987027"/>
              <a:gd name="connsiteX2712" fmla="*/ 5580925 w 6717218"/>
              <a:gd name="connsiteY2712" fmla="*/ 3023811 h 5987027"/>
              <a:gd name="connsiteX2713" fmla="*/ 5559754 w 6717218"/>
              <a:gd name="connsiteY2713" fmla="*/ 3002478 h 5987027"/>
              <a:gd name="connsiteX2714" fmla="*/ 5559395 w 6717218"/>
              <a:gd name="connsiteY2714" fmla="*/ 3005394 h 5987027"/>
              <a:gd name="connsiteX2715" fmla="*/ 5766893 w 6717218"/>
              <a:gd name="connsiteY2715" fmla="*/ 3209967 h 5987027"/>
              <a:gd name="connsiteX2716" fmla="*/ 5985768 w 6717218"/>
              <a:gd name="connsiteY2716" fmla="*/ 3427137 h 5987027"/>
              <a:gd name="connsiteX2717" fmla="*/ 5983638 w 6717218"/>
              <a:gd name="connsiteY2717" fmla="*/ 3432889 h 5987027"/>
              <a:gd name="connsiteX2718" fmla="*/ 5975160 w 6717218"/>
              <a:gd name="connsiteY2718" fmla="*/ 3452273 h 5987027"/>
              <a:gd name="connsiteX2719" fmla="*/ 5832101 w 6717218"/>
              <a:gd name="connsiteY2719" fmla="*/ 3321731 h 5987027"/>
              <a:gd name="connsiteX2720" fmla="*/ 5639677 w 6717218"/>
              <a:gd name="connsiteY2720" fmla="*/ 3143176 h 5987027"/>
              <a:gd name="connsiteX2721" fmla="*/ 5481668 w 6717218"/>
              <a:gd name="connsiteY2721" fmla="*/ 3000430 h 5987027"/>
              <a:gd name="connsiteX2722" fmla="*/ 5482029 w 6717218"/>
              <a:gd name="connsiteY2722" fmla="*/ 3001392 h 5987027"/>
              <a:gd name="connsiteX2723" fmla="*/ 5427151 w 6717218"/>
              <a:gd name="connsiteY2723" fmla="*/ 2970700 h 5987027"/>
              <a:gd name="connsiteX2724" fmla="*/ 5437714 w 6717218"/>
              <a:gd name="connsiteY2724" fmla="*/ 2992129 h 5987027"/>
              <a:gd name="connsiteX2725" fmla="*/ 5366701 w 6717218"/>
              <a:gd name="connsiteY2725" fmla="*/ 2928051 h 5987027"/>
              <a:gd name="connsiteX2726" fmla="*/ 5298296 w 6717218"/>
              <a:gd name="connsiteY2726" fmla="*/ 2856295 h 5987027"/>
              <a:gd name="connsiteX2727" fmla="*/ 5279476 w 6717218"/>
              <a:gd name="connsiteY2727" fmla="*/ 2859179 h 5987027"/>
              <a:gd name="connsiteX2728" fmla="*/ 5195290 w 6717218"/>
              <a:gd name="connsiteY2728" fmla="*/ 2781351 h 5987027"/>
              <a:gd name="connsiteX2729" fmla="*/ 5247411 w 6717218"/>
              <a:gd name="connsiteY2729" fmla="*/ 2861137 h 5987027"/>
              <a:gd name="connsiteX2730" fmla="*/ 5291395 w 6717218"/>
              <a:gd name="connsiteY2730" fmla="*/ 2904460 h 5987027"/>
              <a:gd name="connsiteX2731" fmla="*/ 5318363 w 6717218"/>
              <a:gd name="connsiteY2731" fmla="*/ 2924485 h 5987027"/>
              <a:gd name="connsiteX2732" fmla="*/ 5349976 w 6717218"/>
              <a:gd name="connsiteY2732" fmla="*/ 2952700 h 5987027"/>
              <a:gd name="connsiteX2733" fmla="*/ 5320006 w 6717218"/>
              <a:gd name="connsiteY2733" fmla="*/ 2934885 h 5987027"/>
              <a:gd name="connsiteX2734" fmla="*/ 5331523 w 6717218"/>
              <a:gd name="connsiteY2734" fmla="*/ 2951786 h 5987027"/>
              <a:gd name="connsiteX2735" fmla="*/ 5489463 w 6717218"/>
              <a:gd name="connsiteY2735" fmla="*/ 3138158 h 5987027"/>
              <a:gd name="connsiteX2736" fmla="*/ 5324123 w 6717218"/>
              <a:gd name="connsiteY2736" fmla="*/ 2975679 h 5987027"/>
              <a:gd name="connsiteX2737" fmla="*/ 5241616 w 6717218"/>
              <a:gd name="connsiteY2737" fmla="*/ 2903414 h 5987027"/>
              <a:gd name="connsiteX2738" fmla="*/ 5212580 w 6717218"/>
              <a:gd name="connsiteY2738" fmla="*/ 2898550 h 5987027"/>
              <a:gd name="connsiteX2739" fmla="*/ 5160045 w 6717218"/>
              <a:gd name="connsiteY2739" fmla="*/ 2835753 h 5987027"/>
              <a:gd name="connsiteX2740" fmla="*/ 5144803 w 6717218"/>
              <a:gd name="connsiteY2740" fmla="*/ 2820498 h 5987027"/>
              <a:gd name="connsiteX2741" fmla="*/ 5139182 w 6717218"/>
              <a:gd name="connsiteY2741" fmla="*/ 2816151 h 5987027"/>
              <a:gd name="connsiteX2742" fmla="*/ 5137269 w 6717218"/>
              <a:gd name="connsiteY2742" fmla="*/ 2821093 h 5987027"/>
              <a:gd name="connsiteX2743" fmla="*/ 5135394 w 6717218"/>
              <a:gd name="connsiteY2743" fmla="*/ 2822907 h 5987027"/>
              <a:gd name="connsiteX2744" fmla="*/ 5136485 w 6717218"/>
              <a:gd name="connsiteY2744" fmla="*/ 2824005 h 5987027"/>
              <a:gd name="connsiteX2745" fmla="*/ 5220177 w 6717218"/>
              <a:gd name="connsiteY2745" fmla="*/ 2908958 h 5987027"/>
              <a:gd name="connsiteX2746" fmla="*/ 5224178 w 6717218"/>
              <a:gd name="connsiteY2746" fmla="*/ 2914111 h 5987027"/>
              <a:gd name="connsiteX2747" fmla="*/ 5238999 w 6717218"/>
              <a:gd name="connsiteY2747" fmla="*/ 2925591 h 5987027"/>
              <a:gd name="connsiteX2748" fmla="*/ 5245742 w 6717218"/>
              <a:gd name="connsiteY2748" fmla="*/ 2937225 h 5987027"/>
              <a:gd name="connsiteX2749" fmla="*/ 5243694 w 6717218"/>
              <a:gd name="connsiteY2749" fmla="*/ 2939237 h 5987027"/>
              <a:gd name="connsiteX2750" fmla="*/ 5297767 w 6717218"/>
              <a:gd name="connsiteY2750" fmla="*/ 3008854 h 5987027"/>
              <a:gd name="connsiteX2751" fmla="*/ 5360688 w 6717218"/>
              <a:gd name="connsiteY2751" fmla="*/ 3098257 h 5987027"/>
              <a:gd name="connsiteX2752" fmla="*/ 5361075 w 6717218"/>
              <a:gd name="connsiteY2752" fmla="*/ 3100864 h 5987027"/>
              <a:gd name="connsiteX2753" fmla="*/ 5394027 w 6717218"/>
              <a:gd name="connsiteY2753" fmla="*/ 3129038 h 5987027"/>
              <a:gd name="connsiteX2754" fmla="*/ 5405700 w 6717218"/>
              <a:gd name="connsiteY2754" fmla="*/ 3139406 h 5987027"/>
              <a:gd name="connsiteX2755" fmla="*/ 5404826 w 6717218"/>
              <a:gd name="connsiteY2755" fmla="*/ 3139154 h 5987027"/>
              <a:gd name="connsiteX2756" fmla="*/ 5369567 w 6717218"/>
              <a:gd name="connsiteY2756" fmla="*/ 3123945 h 5987027"/>
              <a:gd name="connsiteX2757" fmla="*/ 5363035 w 6717218"/>
              <a:gd name="connsiteY2757" fmla="*/ 3121153 h 5987027"/>
              <a:gd name="connsiteX2758" fmla="*/ 5363385 w 6717218"/>
              <a:gd name="connsiteY2758" fmla="*/ 3128254 h 5987027"/>
              <a:gd name="connsiteX2759" fmla="*/ 5363431 w 6717218"/>
              <a:gd name="connsiteY2759" fmla="*/ 3129188 h 5987027"/>
              <a:gd name="connsiteX2760" fmla="*/ 5370423 w 6717218"/>
              <a:gd name="connsiteY2760" fmla="*/ 3132195 h 5987027"/>
              <a:gd name="connsiteX2761" fmla="*/ 5406704 w 6717218"/>
              <a:gd name="connsiteY2761" fmla="*/ 3147011 h 5987027"/>
              <a:gd name="connsiteX2762" fmla="*/ 5422293 w 6717218"/>
              <a:gd name="connsiteY2762" fmla="*/ 3154145 h 5987027"/>
              <a:gd name="connsiteX2763" fmla="*/ 5465106 w 6717218"/>
              <a:gd name="connsiteY2763" fmla="*/ 3192174 h 5987027"/>
              <a:gd name="connsiteX2764" fmla="*/ 5461593 w 6717218"/>
              <a:gd name="connsiteY2764" fmla="*/ 3195110 h 5987027"/>
              <a:gd name="connsiteX2765" fmla="*/ 5467670 w 6717218"/>
              <a:gd name="connsiteY2765" fmla="*/ 3197221 h 5987027"/>
              <a:gd name="connsiteX2766" fmla="*/ 5478895 w 6717218"/>
              <a:gd name="connsiteY2766" fmla="*/ 3204423 h 5987027"/>
              <a:gd name="connsiteX2767" fmla="*/ 5510895 w 6717218"/>
              <a:gd name="connsiteY2767" fmla="*/ 3232848 h 5987027"/>
              <a:gd name="connsiteX2768" fmla="*/ 5496713 w 6717218"/>
              <a:gd name="connsiteY2768" fmla="*/ 3227198 h 5987027"/>
              <a:gd name="connsiteX2769" fmla="*/ 5489549 w 6717218"/>
              <a:gd name="connsiteY2769" fmla="*/ 3227402 h 5987027"/>
              <a:gd name="connsiteX2770" fmla="*/ 5496713 w 6717218"/>
              <a:gd name="connsiteY2770" fmla="*/ 3227198 h 5987027"/>
              <a:gd name="connsiteX2771" fmla="*/ 5492531 w 6717218"/>
              <a:gd name="connsiteY2771" fmla="*/ 3236999 h 5987027"/>
              <a:gd name="connsiteX2772" fmla="*/ 5456397 w 6717218"/>
              <a:gd name="connsiteY2772" fmla="*/ 3211921 h 5987027"/>
              <a:gd name="connsiteX2773" fmla="*/ 5427706 w 6717218"/>
              <a:gd name="connsiteY2773" fmla="*/ 3188351 h 5987027"/>
              <a:gd name="connsiteX2774" fmla="*/ 5427706 w 6717218"/>
              <a:gd name="connsiteY2774" fmla="*/ 3188351 h 5987027"/>
              <a:gd name="connsiteX2775" fmla="*/ 5456397 w 6717218"/>
              <a:gd name="connsiteY2775" fmla="*/ 3211921 h 5987027"/>
              <a:gd name="connsiteX2776" fmla="*/ 5489568 w 6717218"/>
              <a:gd name="connsiteY2776" fmla="*/ 3243137 h 5987027"/>
              <a:gd name="connsiteX2777" fmla="*/ 5466831 w 6717218"/>
              <a:gd name="connsiteY2777" fmla="*/ 3235993 h 5987027"/>
              <a:gd name="connsiteX2778" fmla="*/ 5456966 w 6717218"/>
              <a:gd name="connsiteY2778" fmla="*/ 3233530 h 5987027"/>
              <a:gd name="connsiteX2779" fmla="*/ 5367083 w 6717218"/>
              <a:gd name="connsiteY2779" fmla="*/ 3159700 h 5987027"/>
              <a:gd name="connsiteX2780" fmla="*/ 5388332 w 6717218"/>
              <a:gd name="connsiteY2780" fmla="*/ 3190439 h 5987027"/>
              <a:gd name="connsiteX2781" fmla="*/ 5547862 w 6717218"/>
              <a:gd name="connsiteY2781" fmla="*/ 3337904 h 5987027"/>
              <a:gd name="connsiteX2782" fmla="*/ 5480072 w 6717218"/>
              <a:gd name="connsiteY2782" fmla="*/ 3312912 h 5987027"/>
              <a:gd name="connsiteX2783" fmla="*/ 5486820 w 6717218"/>
              <a:gd name="connsiteY2783" fmla="*/ 3310241 h 5987027"/>
              <a:gd name="connsiteX2784" fmla="*/ 5496151 w 6717218"/>
              <a:gd name="connsiteY2784" fmla="*/ 3316580 h 5987027"/>
              <a:gd name="connsiteX2785" fmla="*/ 5491527 w 6717218"/>
              <a:gd name="connsiteY2785" fmla="*/ 3308378 h 5987027"/>
              <a:gd name="connsiteX2786" fmla="*/ 5486820 w 6717218"/>
              <a:gd name="connsiteY2786" fmla="*/ 3310241 h 5987027"/>
              <a:gd name="connsiteX2787" fmla="*/ 5471147 w 6717218"/>
              <a:gd name="connsiteY2787" fmla="*/ 3299592 h 5987027"/>
              <a:gd name="connsiteX2788" fmla="*/ 5462642 w 6717218"/>
              <a:gd name="connsiteY2788" fmla="*/ 3286899 h 5987027"/>
              <a:gd name="connsiteX2789" fmla="*/ 5450870 w 6717218"/>
              <a:gd name="connsiteY2789" fmla="*/ 3277661 h 5987027"/>
              <a:gd name="connsiteX2790" fmla="*/ 5390847 w 6717218"/>
              <a:gd name="connsiteY2790" fmla="*/ 3283031 h 5987027"/>
              <a:gd name="connsiteX2791" fmla="*/ 5249802 w 6717218"/>
              <a:gd name="connsiteY2791" fmla="*/ 3149454 h 5987027"/>
              <a:gd name="connsiteX2792" fmla="*/ 5231013 w 6717218"/>
              <a:gd name="connsiteY2792" fmla="*/ 3130159 h 5987027"/>
              <a:gd name="connsiteX2793" fmla="*/ 5198140 w 6717218"/>
              <a:gd name="connsiteY2793" fmla="*/ 3110901 h 5987027"/>
              <a:gd name="connsiteX2794" fmla="*/ 5193848 w 6717218"/>
              <a:gd name="connsiteY2794" fmla="*/ 3111427 h 5987027"/>
              <a:gd name="connsiteX2795" fmla="*/ 5180798 w 6717218"/>
              <a:gd name="connsiteY2795" fmla="*/ 3113887 h 5987027"/>
              <a:gd name="connsiteX2796" fmla="*/ 5205903 w 6717218"/>
              <a:gd name="connsiteY2796" fmla="*/ 3137908 h 5987027"/>
              <a:gd name="connsiteX2797" fmla="*/ 5229909 w 6717218"/>
              <a:gd name="connsiteY2797" fmla="*/ 3160633 h 5987027"/>
              <a:gd name="connsiteX2798" fmla="*/ 5270355 w 6717218"/>
              <a:gd name="connsiteY2798" fmla="*/ 3209225 h 5987027"/>
              <a:gd name="connsiteX2799" fmla="*/ 5110324 w 6717218"/>
              <a:gd name="connsiteY2799" fmla="*/ 3079689 h 5987027"/>
              <a:gd name="connsiteX2800" fmla="*/ 5098931 w 6717218"/>
              <a:gd name="connsiteY2800" fmla="*/ 3070623 h 5987027"/>
              <a:gd name="connsiteX2801" fmla="*/ 5096449 w 6717218"/>
              <a:gd name="connsiteY2801" fmla="*/ 3069789 h 5987027"/>
              <a:gd name="connsiteX2802" fmla="*/ 5084543 w 6717218"/>
              <a:gd name="connsiteY2802" fmla="*/ 3062832 h 5987027"/>
              <a:gd name="connsiteX2803" fmla="*/ 5072383 w 6717218"/>
              <a:gd name="connsiteY2803" fmla="*/ 3055983 h 5987027"/>
              <a:gd name="connsiteX2804" fmla="*/ 5070572 w 6717218"/>
              <a:gd name="connsiteY2804" fmla="*/ 3056084 h 5987027"/>
              <a:gd name="connsiteX2805" fmla="*/ 5087557 w 6717218"/>
              <a:gd name="connsiteY2805" fmla="*/ 3070055 h 5987027"/>
              <a:gd name="connsiteX2806" fmla="*/ 5090533 w 6717218"/>
              <a:gd name="connsiteY2806" fmla="*/ 3074534 h 5987027"/>
              <a:gd name="connsiteX2807" fmla="*/ 5111617 w 6717218"/>
              <a:gd name="connsiteY2807" fmla="*/ 3091522 h 5987027"/>
              <a:gd name="connsiteX2808" fmla="*/ 5130105 w 6717218"/>
              <a:gd name="connsiteY2808" fmla="*/ 3105708 h 5987027"/>
              <a:gd name="connsiteX2809" fmla="*/ 5135624 w 6717218"/>
              <a:gd name="connsiteY2809" fmla="*/ 3110335 h 5987027"/>
              <a:gd name="connsiteX2810" fmla="*/ 5131406 w 6717218"/>
              <a:gd name="connsiteY2810" fmla="*/ 3106127 h 5987027"/>
              <a:gd name="connsiteX2811" fmla="*/ 5182580 w 6717218"/>
              <a:gd name="connsiteY2811" fmla="*/ 3148220 h 5987027"/>
              <a:gd name="connsiteX2812" fmla="*/ 5307296 w 6717218"/>
              <a:gd name="connsiteY2812" fmla="*/ 3253604 h 5987027"/>
              <a:gd name="connsiteX2813" fmla="*/ 5310008 w 6717218"/>
              <a:gd name="connsiteY2813" fmla="*/ 3256861 h 5987027"/>
              <a:gd name="connsiteX2814" fmla="*/ 5355622 w 6717218"/>
              <a:gd name="connsiteY2814" fmla="*/ 3294803 h 5987027"/>
              <a:gd name="connsiteX2815" fmla="*/ 5366404 w 6717218"/>
              <a:gd name="connsiteY2815" fmla="*/ 3303888 h 5987027"/>
              <a:gd name="connsiteX2816" fmla="*/ 5351567 w 6717218"/>
              <a:gd name="connsiteY2816" fmla="*/ 3300851 h 5987027"/>
              <a:gd name="connsiteX2817" fmla="*/ 5419768 w 6717218"/>
              <a:gd name="connsiteY2817" fmla="*/ 3370688 h 5987027"/>
              <a:gd name="connsiteX2818" fmla="*/ 5454114 w 6717218"/>
              <a:gd name="connsiteY2818" fmla="*/ 3404378 h 5987027"/>
              <a:gd name="connsiteX2819" fmla="*/ 5457432 w 6717218"/>
              <a:gd name="connsiteY2819" fmla="*/ 3409991 h 5987027"/>
              <a:gd name="connsiteX2820" fmla="*/ 5481298 w 6717218"/>
              <a:gd name="connsiteY2820" fmla="*/ 3431043 h 5987027"/>
              <a:gd name="connsiteX2821" fmla="*/ 5518802 w 6717218"/>
              <a:gd name="connsiteY2821" fmla="*/ 3467833 h 5987027"/>
              <a:gd name="connsiteX2822" fmla="*/ 5603785 w 6717218"/>
              <a:gd name="connsiteY2822" fmla="*/ 3555920 h 5987027"/>
              <a:gd name="connsiteX2823" fmla="*/ 5371667 w 6717218"/>
              <a:gd name="connsiteY2823" fmla="*/ 3345789 h 5987027"/>
              <a:gd name="connsiteX2824" fmla="*/ 5235022 w 6717218"/>
              <a:gd name="connsiteY2824" fmla="*/ 3209484 h 5987027"/>
              <a:gd name="connsiteX2825" fmla="*/ 5222457 w 6717218"/>
              <a:gd name="connsiteY2825" fmla="*/ 3202182 h 5987027"/>
              <a:gd name="connsiteX2826" fmla="*/ 5199235 w 6717218"/>
              <a:gd name="connsiteY2826" fmla="*/ 3215285 h 5987027"/>
              <a:gd name="connsiteX2827" fmla="*/ 5191535 w 6717218"/>
              <a:gd name="connsiteY2827" fmla="*/ 3212185 h 5987027"/>
              <a:gd name="connsiteX2828" fmla="*/ 5402562 w 6717218"/>
              <a:gd name="connsiteY2828" fmla="*/ 3426870 h 5987027"/>
              <a:gd name="connsiteX2829" fmla="*/ 5844809 w 6717218"/>
              <a:gd name="connsiteY2829" fmla="*/ 3843911 h 5987027"/>
              <a:gd name="connsiteX2830" fmla="*/ 5845222 w 6717218"/>
              <a:gd name="connsiteY2830" fmla="*/ 3859272 h 5987027"/>
              <a:gd name="connsiteX2831" fmla="*/ 5828098 w 6717218"/>
              <a:gd name="connsiteY2831" fmla="*/ 3875242 h 5987027"/>
              <a:gd name="connsiteX2832" fmla="*/ 5772056 w 6717218"/>
              <a:gd name="connsiteY2832" fmla="*/ 3824849 h 5987027"/>
              <a:gd name="connsiteX2833" fmla="*/ 5609477 w 6717218"/>
              <a:gd name="connsiteY2833" fmla="*/ 3696634 h 5987027"/>
              <a:gd name="connsiteX2834" fmla="*/ 5540578 w 6717218"/>
              <a:gd name="connsiteY2834" fmla="*/ 3631679 h 5987027"/>
              <a:gd name="connsiteX2835" fmla="*/ 5526856 w 6717218"/>
              <a:gd name="connsiteY2835" fmla="*/ 3635081 h 5987027"/>
              <a:gd name="connsiteX2836" fmla="*/ 5522284 w 6717218"/>
              <a:gd name="connsiteY2836" fmla="*/ 3636216 h 5987027"/>
              <a:gd name="connsiteX2837" fmla="*/ 5524315 w 6717218"/>
              <a:gd name="connsiteY2837" fmla="*/ 3635712 h 5987027"/>
              <a:gd name="connsiteX2838" fmla="*/ 5526856 w 6717218"/>
              <a:gd name="connsiteY2838" fmla="*/ 3635081 h 5987027"/>
              <a:gd name="connsiteX2839" fmla="*/ 5534479 w 6717218"/>
              <a:gd name="connsiteY2839" fmla="*/ 3633191 h 5987027"/>
              <a:gd name="connsiteX2840" fmla="*/ 5540578 w 6717218"/>
              <a:gd name="connsiteY2840" fmla="*/ 3631679 h 5987027"/>
              <a:gd name="connsiteX2841" fmla="*/ 5609477 w 6717218"/>
              <a:gd name="connsiteY2841" fmla="*/ 3696634 h 5987027"/>
              <a:gd name="connsiteX2842" fmla="*/ 5721459 w 6717218"/>
              <a:gd name="connsiteY2842" fmla="*/ 3826881 h 5987027"/>
              <a:gd name="connsiteX2843" fmla="*/ 5811660 w 6717218"/>
              <a:gd name="connsiteY2843" fmla="*/ 3912023 h 5987027"/>
              <a:gd name="connsiteX2844" fmla="*/ 5788849 w 6717218"/>
              <a:gd name="connsiteY2844" fmla="*/ 3923534 h 5987027"/>
              <a:gd name="connsiteX2845" fmla="*/ 5774438 w 6717218"/>
              <a:gd name="connsiteY2845" fmla="*/ 3927151 h 5987027"/>
              <a:gd name="connsiteX2846" fmla="*/ 5724933 w 6717218"/>
              <a:gd name="connsiteY2846" fmla="*/ 3884982 h 5987027"/>
              <a:gd name="connsiteX2847" fmla="*/ 5370968 w 6717218"/>
              <a:gd name="connsiteY2847" fmla="*/ 3583463 h 5987027"/>
              <a:gd name="connsiteX2848" fmla="*/ 5272768 w 6717218"/>
              <a:gd name="connsiteY2848" fmla="*/ 3498551 h 5987027"/>
              <a:gd name="connsiteX2849" fmla="*/ 5205993 w 6717218"/>
              <a:gd name="connsiteY2849" fmla="*/ 3429230 h 5987027"/>
              <a:gd name="connsiteX2850" fmla="*/ 5182462 w 6717218"/>
              <a:gd name="connsiteY2850" fmla="*/ 3421594 h 5987027"/>
              <a:gd name="connsiteX2851" fmla="*/ 4966258 w 6717218"/>
              <a:gd name="connsiteY2851" fmla="*/ 3332380 h 5987027"/>
              <a:gd name="connsiteX2852" fmla="*/ 4943136 w 6717218"/>
              <a:gd name="connsiteY2852" fmla="*/ 3324354 h 5987027"/>
              <a:gd name="connsiteX2853" fmla="*/ 4939785 w 6717218"/>
              <a:gd name="connsiteY2853" fmla="*/ 3323861 h 5987027"/>
              <a:gd name="connsiteX2854" fmla="*/ 4940864 w 6717218"/>
              <a:gd name="connsiteY2854" fmla="*/ 3324656 h 5987027"/>
              <a:gd name="connsiteX2855" fmla="*/ 4945737 w 6717218"/>
              <a:gd name="connsiteY2855" fmla="*/ 3328372 h 5987027"/>
              <a:gd name="connsiteX2856" fmla="*/ 4932495 w 6717218"/>
              <a:gd name="connsiteY2856" fmla="*/ 3322789 h 5987027"/>
              <a:gd name="connsiteX2857" fmla="*/ 4930602 w 6717218"/>
              <a:gd name="connsiteY2857" fmla="*/ 3322509 h 5987027"/>
              <a:gd name="connsiteX2858" fmla="*/ 4925243 w 6717218"/>
              <a:gd name="connsiteY2858" fmla="*/ 3325610 h 5987027"/>
              <a:gd name="connsiteX2859" fmla="*/ 4966620 w 6717218"/>
              <a:gd name="connsiteY2859" fmla="*/ 3344944 h 5987027"/>
              <a:gd name="connsiteX2860" fmla="*/ 5091719 w 6717218"/>
              <a:gd name="connsiteY2860" fmla="*/ 3398284 h 5987027"/>
              <a:gd name="connsiteX2861" fmla="*/ 4983111 w 6717218"/>
              <a:gd name="connsiteY2861" fmla="*/ 3357378 h 5987027"/>
              <a:gd name="connsiteX2862" fmla="*/ 4899330 w 6717218"/>
              <a:gd name="connsiteY2862" fmla="*/ 3323752 h 5987027"/>
              <a:gd name="connsiteX2863" fmla="*/ 4905721 w 6717218"/>
              <a:gd name="connsiteY2863" fmla="*/ 3327287 h 5987027"/>
              <a:gd name="connsiteX2864" fmla="*/ 4853694 w 6717218"/>
              <a:gd name="connsiteY2864" fmla="*/ 3310563 h 5987027"/>
              <a:gd name="connsiteX2865" fmla="*/ 4827810 w 6717218"/>
              <a:gd name="connsiteY2865" fmla="*/ 3299660 h 5987027"/>
              <a:gd name="connsiteX2866" fmla="*/ 4828356 w 6717218"/>
              <a:gd name="connsiteY2866" fmla="*/ 3304347 h 5987027"/>
              <a:gd name="connsiteX2867" fmla="*/ 4818615 w 6717218"/>
              <a:gd name="connsiteY2867" fmla="*/ 3309760 h 5987027"/>
              <a:gd name="connsiteX2868" fmla="*/ 4806477 w 6717218"/>
              <a:gd name="connsiteY2868" fmla="*/ 3309167 h 5987027"/>
              <a:gd name="connsiteX2869" fmla="*/ 4807140 w 6717218"/>
              <a:gd name="connsiteY2869" fmla="*/ 3310082 h 5987027"/>
              <a:gd name="connsiteX2870" fmla="*/ 4804668 w 6717218"/>
              <a:gd name="connsiteY2870" fmla="*/ 3309078 h 5987027"/>
              <a:gd name="connsiteX2871" fmla="*/ 4802136 w 6717218"/>
              <a:gd name="connsiteY2871" fmla="*/ 3308955 h 5987027"/>
              <a:gd name="connsiteX2872" fmla="*/ 4785334 w 6717218"/>
              <a:gd name="connsiteY2872" fmla="*/ 3299887 h 5987027"/>
              <a:gd name="connsiteX2873" fmla="*/ 4782328 w 6717218"/>
              <a:gd name="connsiteY2873" fmla="*/ 3296832 h 5987027"/>
              <a:gd name="connsiteX2874" fmla="*/ 4775502 w 6717218"/>
              <a:gd name="connsiteY2874" fmla="*/ 3292618 h 5987027"/>
              <a:gd name="connsiteX2875" fmla="*/ 4732717 w 6717218"/>
              <a:gd name="connsiteY2875" fmla="*/ 3268293 h 5987027"/>
              <a:gd name="connsiteX2876" fmla="*/ 4786726 w 6717218"/>
              <a:gd name="connsiteY2876" fmla="*/ 3308867 h 5987027"/>
              <a:gd name="connsiteX2877" fmla="*/ 4840732 w 6717218"/>
              <a:gd name="connsiteY2877" fmla="*/ 3349441 h 5987027"/>
              <a:gd name="connsiteX2878" fmla="*/ 4793230 w 6717218"/>
              <a:gd name="connsiteY2878" fmla="*/ 3340268 h 5987027"/>
              <a:gd name="connsiteX2879" fmla="*/ 4862186 w 6717218"/>
              <a:gd name="connsiteY2879" fmla="*/ 3409943 h 5987027"/>
              <a:gd name="connsiteX2880" fmla="*/ 4751363 w 6717218"/>
              <a:gd name="connsiteY2880" fmla="*/ 3343115 h 5987027"/>
              <a:gd name="connsiteX2881" fmla="*/ 4681608 w 6717218"/>
              <a:gd name="connsiteY2881" fmla="*/ 3297913 h 5987027"/>
              <a:gd name="connsiteX2882" fmla="*/ 4681877 w 6717218"/>
              <a:gd name="connsiteY2882" fmla="*/ 3296536 h 5987027"/>
              <a:gd name="connsiteX2883" fmla="*/ 4682214 w 6717218"/>
              <a:gd name="connsiteY2883" fmla="*/ 3294813 h 5987027"/>
              <a:gd name="connsiteX2884" fmla="*/ 4682417 w 6717218"/>
              <a:gd name="connsiteY2884" fmla="*/ 3293780 h 5987027"/>
              <a:gd name="connsiteX2885" fmla="*/ 4682326 w 6717218"/>
              <a:gd name="connsiteY2885" fmla="*/ 3294240 h 5987027"/>
              <a:gd name="connsiteX2886" fmla="*/ 4682214 w 6717218"/>
              <a:gd name="connsiteY2886" fmla="*/ 3294813 h 5987027"/>
              <a:gd name="connsiteX2887" fmla="*/ 4681608 w 6717218"/>
              <a:gd name="connsiteY2887" fmla="*/ 3297913 h 5987027"/>
              <a:gd name="connsiteX2888" fmla="*/ 4759896 w 6717218"/>
              <a:gd name="connsiteY2888" fmla="*/ 3360765 h 5987027"/>
              <a:gd name="connsiteX2889" fmla="*/ 4751537 w 6717218"/>
              <a:gd name="connsiteY2889" fmla="*/ 3383019 h 5987027"/>
              <a:gd name="connsiteX2890" fmla="*/ 4817662 w 6717218"/>
              <a:gd name="connsiteY2890" fmla="*/ 3426355 h 5987027"/>
              <a:gd name="connsiteX2891" fmla="*/ 4825307 w 6717218"/>
              <a:gd name="connsiteY2891" fmla="*/ 3448527 h 5987027"/>
              <a:gd name="connsiteX2892" fmla="*/ 4885585 w 6717218"/>
              <a:gd name="connsiteY2892" fmla="*/ 3501306 h 5987027"/>
              <a:gd name="connsiteX2893" fmla="*/ 5018029 w 6717218"/>
              <a:gd name="connsiteY2893" fmla="*/ 3603976 h 5987027"/>
              <a:gd name="connsiteX2894" fmla="*/ 4870956 w 6717218"/>
              <a:gd name="connsiteY2894" fmla="*/ 3511354 h 5987027"/>
              <a:gd name="connsiteX2895" fmla="*/ 4798306 w 6717218"/>
              <a:gd name="connsiteY2895" fmla="*/ 3460521 h 5987027"/>
              <a:gd name="connsiteX2896" fmla="*/ 4774305 w 6717218"/>
              <a:gd name="connsiteY2896" fmla="*/ 3444355 h 5987027"/>
              <a:gd name="connsiteX2897" fmla="*/ 4752524 w 6717218"/>
              <a:gd name="connsiteY2897" fmla="*/ 3429260 h 5987027"/>
              <a:gd name="connsiteX2898" fmla="*/ 4796025 w 6717218"/>
              <a:gd name="connsiteY2898" fmla="*/ 3471308 h 5987027"/>
              <a:gd name="connsiteX2899" fmla="*/ 4795580 w 6717218"/>
              <a:gd name="connsiteY2899" fmla="*/ 3473959 h 5987027"/>
              <a:gd name="connsiteX2900" fmla="*/ 4794247 w 6717218"/>
              <a:gd name="connsiteY2900" fmla="*/ 3479591 h 5987027"/>
              <a:gd name="connsiteX2901" fmla="*/ 4801917 w 6717218"/>
              <a:gd name="connsiteY2901" fmla="*/ 3486290 h 5987027"/>
              <a:gd name="connsiteX2902" fmla="*/ 4802890 w 6717218"/>
              <a:gd name="connsiteY2902" fmla="*/ 3501721 h 5987027"/>
              <a:gd name="connsiteX2903" fmla="*/ 4860676 w 6717218"/>
              <a:gd name="connsiteY2903" fmla="*/ 3543406 h 5987027"/>
              <a:gd name="connsiteX2904" fmla="*/ 4913797 w 6717218"/>
              <a:gd name="connsiteY2904" fmla="*/ 3588502 h 5987027"/>
              <a:gd name="connsiteX2905" fmla="*/ 4898049 w 6717218"/>
              <a:gd name="connsiteY2905" fmla="*/ 3583876 h 5987027"/>
              <a:gd name="connsiteX2906" fmla="*/ 4898136 w 6717218"/>
              <a:gd name="connsiteY2906" fmla="*/ 3603825 h 5987027"/>
              <a:gd name="connsiteX2907" fmla="*/ 4844810 w 6717218"/>
              <a:gd name="connsiteY2907" fmla="*/ 3566144 h 5987027"/>
              <a:gd name="connsiteX2908" fmla="*/ 4840013 w 6717218"/>
              <a:gd name="connsiteY2908" fmla="*/ 3562963 h 5987027"/>
              <a:gd name="connsiteX2909" fmla="*/ 4872159 w 6717218"/>
              <a:gd name="connsiteY2909" fmla="*/ 3607876 h 5987027"/>
              <a:gd name="connsiteX2910" fmla="*/ 4792383 w 6717218"/>
              <a:gd name="connsiteY2910" fmla="*/ 3540357 h 5987027"/>
              <a:gd name="connsiteX2911" fmla="*/ 4794857 w 6717218"/>
              <a:gd name="connsiteY2911" fmla="*/ 3543440 h 5987027"/>
              <a:gd name="connsiteX2912" fmla="*/ 4853872 w 6717218"/>
              <a:gd name="connsiteY2912" fmla="*/ 3594798 h 5987027"/>
              <a:gd name="connsiteX2913" fmla="*/ 4856933 w 6717218"/>
              <a:gd name="connsiteY2913" fmla="*/ 3597432 h 5987027"/>
              <a:gd name="connsiteX2914" fmla="*/ 4797550 w 6717218"/>
              <a:gd name="connsiteY2914" fmla="*/ 3576585 h 5987027"/>
              <a:gd name="connsiteX2915" fmla="*/ 4873062 w 6717218"/>
              <a:gd name="connsiteY2915" fmla="*/ 3612010 h 5987027"/>
              <a:gd name="connsiteX2916" fmla="*/ 4881074 w 6717218"/>
              <a:gd name="connsiteY2916" fmla="*/ 3625118 h 5987027"/>
              <a:gd name="connsiteX2917" fmla="*/ 4851751 w 6717218"/>
              <a:gd name="connsiteY2917" fmla="*/ 3609332 h 5987027"/>
              <a:gd name="connsiteX2918" fmla="*/ 5062083 w 6717218"/>
              <a:gd name="connsiteY2918" fmla="*/ 3780315 h 5987027"/>
              <a:gd name="connsiteX2919" fmla="*/ 5073753 w 6717218"/>
              <a:gd name="connsiteY2919" fmla="*/ 3790682 h 5987027"/>
              <a:gd name="connsiteX2920" fmla="*/ 5072880 w 6717218"/>
              <a:gd name="connsiteY2920" fmla="*/ 3790430 h 5987027"/>
              <a:gd name="connsiteX2921" fmla="*/ 4996988 w 6717218"/>
              <a:gd name="connsiteY2921" fmla="*/ 3760170 h 5987027"/>
              <a:gd name="connsiteX2922" fmla="*/ 5038478 w 6717218"/>
              <a:gd name="connsiteY2922" fmla="*/ 3783472 h 5987027"/>
              <a:gd name="connsiteX2923" fmla="*/ 5074761 w 6717218"/>
              <a:gd name="connsiteY2923" fmla="*/ 3798287 h 5987027"/>
              <a:gd name="connsiteX2924" fmla="*/ 5090346 w 6717218"/>
              <a:gd name="connsiteY2924" fmla="*/ 3805421 h 5987027"/>
              <a:gd name="connsiteX2925" fmla="*/ 5133161 w 6717218"/>
              <a:gd name="connsiteY2925" fmla="*/ 3843450 h 5987027"/>
              <a:gd name="connsiteX2926" fmla="*/ 5129648 w 6717218"/>
              <a:gd name="connsiteY2926" fmla="*/ 3846385 h 5987027"/>
              <a:gd name="connsiteX2927" fmla="*/ 5135723 w 6717218"/>
              <a:gd name="connsiteY2927" fmla="*/ 3848497 h 5987027"/>
              <a:gd name="connsiteX2928" fmla="*/ 5146949 w 6717218"/>
              <a:gd name="connsiteY2928" fmla="*/ 3855699 h 5987027"/>
              <a:gd name="connsiteX2929" fmla="*/ 5178949 w 6717218"/>
              <a:gd name="connsiteY2929" fmla="*/ 3884121 h 5987027"/>
              <a:gd name="connsiteX2930" fmla="*/ 5164768 w 6717218"/>
              <a:gd name="connsiteY2930" fmla="*/ 3878473 h 5987027"/>
              <a:gd name="connsiteX2931" fmla="*/ 5157606 w 6717218"/>
              <a:gd name="connsiteY2931" fmla="*/ 3878677 h 5987027"/>
              <a:gd name="connsiteX2932" fmla="*/ 5164768 w 6717218"/>
              <a:gd name="connsiteY2932" fmla="*/ 3878473 h 5987027"/>
              <a:gd name="connsiteX2933" fmla="*/ 5160586 w 6717218"/>
              <a:gd name="connsiteY2933" fmla="*/ 3888275 h 5987027"/>
              <a:gd name="connsiteX2934" fmla="*/ 5124451 w 6717218"/>
              <a:gd name="connsiteY2934" fmla="*/ 3863198 h 5987027"/>
              <a:gd name="connsiteX2935" fmla="*/ 5095761 w 6717218"/>
              <a:gd name="connsiteY2935" fmla="*/ 3839625 h 5987027"/>
              <a:gd name="connsiteX2936" fmla="*/ 5095761 w 6717218"/>
              <a:gd name="connsiteY2936" fmla="*/ 3839625 h 5987027"/>
              <a:gd name="connsiteX2937" fmla="*/ 5124451 w 6717218"/>
              <a:gd name="connsiteY2937" fmla="*/ 3863198 h 5987027"/>
              <a:gd name="connsiteX2938" fmla="*/ 5157621 w 6717218"/>
              <a:gd name="connsiteY2938" fmla="*/ 3894413 h 5987027"/>
              <a:gd name="connsiteX2939" fmla="*/ 5134887 w 6717218"/>
              <a:gd name="connsiteY2939" fmla="*/ 3887269 h 5987027"/>
              <a:gd name="connsiteX2940" fmla="*/ 5125020 w 6717218"/>
              <a:gd name="connsiteY2940" fmla="*/ 3884807 h 5987027"/>
              <a:gd name="connsiteX2941" fmla="*/ 5013572 w 6717218"/>
              <a:gd name="connsiteY2941" fmla="*/ 3793264 h 5987027"/>
              <a:gd name="connsiteX2942" fmla="*/ 4786663 w 6717218"/>
              <a:gd name="connsiteY2942" fmla="*/ 3625282 h 5987027"/>
              <a:gd name="connsiteX2943" fmla="*/ 4695519 w 6717218"/>
              <a:gd name="connsiteY2943" fmla="*/ 3563435 h 5987027"/>
              <a:gd name="connsiteX2944" fmla="*/ 4701789 w 6717218"/>
              <a:gd name="connsiteY2944" fmla="*/ 3575640 h 5987027"/>
              <a:gd name="connsiteX2945" fmla="*/ 4795976 w 6717218"/>
              <a:gd name="connsiteY2945" fmla="*/ 3642364 h 5987027"/>
              <a:gd name="connsiteX2946" fmla="*/ 4885346 w 6717218"/>
              <a:gd name="connsiteY2946" fmla="*/ 3713252 h 5987027"/>
              <a:gd name="connsiteX2947" fmla="*/ 4890100 w 6717218"/>
              <a:gd name="connsiteY2947" fmla="*/ 3729793 h 5987027"/>
              <a:gd name="connsiteX2948" fmla="*/ 4964757 w 6717218"/>
              <a:gd name="connsiteY2948" fmla="*/ 3790781 h 5987027"/>
              <a:gd name="connsiteX2949" fmla="*/ 4969254 w 6717218"/>
              <a:gd name="connsiteY2949" fmla="*/ 3812028 h 5987027"/>
              <a:gd name="connsiteX2950" fmla="*/ 4973540 w 6717218"/>
              <a:gd name="connsiteY2950" fmla="*/ 3816076 h 5987027"/>
              <a:gd name="connsiteX2951" fmla="*/ 4978127 w 6717218"/>
              <a:gd name="connsiteY2951" fmla="*/ 3818649 h 5987027"/>
              <a:gd name="connsiteX2952" fmla="*/ 4983785 w 6717218"/>
              <a:gd name="connsiteY2952" fmla="*/ 3824424 h 5987027"/>
              <a:gd name="connsiteX2953" fmla="*/ 4983666 w 6717218"/>
              <a:gd name="connsiteY2953" fmla="*/ 3826026 h 5987027"/>
              <a:gd name="connsiteX2954" fmla="*/ 4986861 w 6717218"/>
              <a:gd name="connsiteY2954" fmla="*/ 3827562 h 5987027"/>
              <a:gd name="connsiteX2955" fmla="*/ 4983785 w 6717218"/>
              <a:gd name="connsiteY2955" fmla="*/ 3824424 h 5987027"/>
              <a:gd name="connsiteX2956" fmla="*/ 4983969 w 6717218"/>
              <a:gd name="connsiteY2956" fmla="*/ 3821930 h 5987027"/>
              <a:gd name="connsiteX2957" fmla="*/ 4999322 w 6717218"/>
              <a:gd name="connsiteY2957" fmla="*/ 3845570 h 5987027"/>
              <a:gd name="connsiteX2958" fmla="*/ 4920885 w 6717218"/>
              <a:gd name="connsiteY2958" fmla="*/ 3783472 h 5987027"/>
              <a:gd name="connsiteX2959" fmla="*/ 4900470 w 6717218"/>
              <a:gd name="connsiteY2959" fmla="*/ 3782256 h 5987027"/>
              <a:gd name="connsiteX2960" fmla="*/ 4823153 w 6717218"/>
              <a:gd name="connsiteY2960" fmla="*/ 3734834 h 5987027"/>
              <a:gd name="connsiteX2961" fmla="*/ 4718917 w 6717218"/>
              <a:gd name="connsiteY2961" fmla="*/ 3654797 h 5987027"/>
              <a:gd name="connsiteX2962" fmla="*/ 4718673 w 6717218"/>
              <a:gd name="connsiteY2962" fmla="*/ 3655736 h 5987027"/>
              <a:gd name="connsiteX2963" fmla="*/ 4760899 w 6717218"/>
              <a:gd name="connsiteY2963" fmla="*/ 3695079 h 5987027"/>
              <a:gd name="connsiteX2964" fmla="*/ 4751535 w 6717218"/>
              <a:gd name="connsiteY2964" fmla="*/ 3699408 h 5987027"/>
              <a:gd name="connsiteX2965" fmla="*/ 4745284 w 6717218"/>
              <a:gd name="connsiteY2965" fmla="*/ 3700387 h 5987027"/>
              <a:gd name="connsiteX2966" fmla="*/ 4723164 w 6717218"/>
              <a:gd name="connsiteY2966" fmla="*/ 3681285 h 5987027"/>
              <a:gd name="connsiteX2967" fmla="*/ 4725422 w 6717218"/>
              <a:gd name="connsiteY2967" fmla="*/ 3686199 h 5987027"/>
              <a:gd name="connsiteX2968" fmla="*/ 4752597 w 6717218"/>
              <a:gd name="connsiteY2968" fmla="*/ 3714108 h 5987027"/>
              <a:gd name="connsiteX2969" fmla="*/ 4798159 w 6717218"/>
              <a:gd name="connsiteY2969" fmla="*/ 3756984 h 5987027"/>
              <a:gd name="connsiteX2970" fmla="*/ 4861733 w 6717218"/>
              <a:gd name="connsiteY2970" fmla="*/ 3809934 h 5987027"/>
              <a:gd name="connsiteX2971" fmla="*/ 5023676 w 6717218"/>
              <a:gd name="connsiteY2971" fmla="*/ 3946079 h 5987027"/>
              <a:gd name="connsiteX2972" fmla="*/ 5034458 w 6717218"/>
              <a:gd name="connsiteY2972" fmla="*/ 3955162 h 5987027"/>
              <a:gd name="connsiteX2973" fmla="*/ 5019581 w 6717218"/>
              <a:gd name="connsiteY2973" fmla="*/ 3952120 h 5987027"/>
              <a:gd name="connsiteX2974" fmla="*/ 5014337 w 6717218"/>
              <a:gd name="connsiteY2974" fmla="*/ 3951537 h 5987027"/>
              <a:gd name="connsiteX2975" fmla="*/ 4979884 w 6717218"/>
              <a:gd name="connsiteY2975" fmla="*/ 3924345 h 5987027"/>
              <a:gd name="connsiteX2976" fmla="*/ 4890512 w 6717218"/>
              <a:gd name="connsiteY2976" fmla="*/ 3853458 h 5987027"/>
              <a:gd name="connsiteX2977" fmla="*/ 4867289 w 6717218"/>
              <a:gd name="connsiteY2977" fmla="*/ 3866562 h 5987027"/>
              <a:gd name="connsiteX2978" fmla="*/ 4823478 w 6717218"/>
              <a:gd name="connsiteY2978" fmla="*/ 3838548 h 5987027"/>
              <a:gd name="connsiteX2979" fmla="*/ 4778004 w 6717218"/>
              <a:gd name="connsiteY2979" fmla="*/ 3815624 h 5987027"/>
              <a:gd name="connsiteX2980" fmla="*/ 4641040 w 6717218"/>
              <a:gd name="connsiteY2980" fmla="*/ 3715610 h 5987027"/>
              <a:gd name="connsiteX2981" fmla="*/ 4598115 w 6717218"/>
              <a:gd name="connsiteY2981" fmla="*/ 3683076 h 5987027"/>
              <a:gd name="connsiteX2982" fmla="*/ 4617681 w 6717218"/>
              <a:gd name="connsiteY2982" fmla="*/ 3704764 h 5987027"/>
              <a:gd name="connsiteX2983" fmla="*/ 4625518 w 6717218"/>
              <a:gd name="connsiteY2983" fmla="*/ 3711131 h 5987027"/>
              <a:gd name="connsiteX2984" fmla="*/ 4625290 w 6717218"/>
              <a:gd name="connsiteY2984" fmla="*/ 3710984 h 5987027"/>
              <a:gd name="connsiteX2985" fmla="*/ 4626839 w 6717218"/>
              <a:gd name="connsiteY2985" fmla="*/ 3712203 h 5987027"/>
              <a:gd name="connsiteX2986" fmla="*/ 4629303 w 6717218"/>
              <a:gd name="connsiteY2986" fmla="*/ 3714204 h 5987027"/>
              <a:gd name="connsiteX2987" fmla="*/ 4630041 w 6717218"/>
              <a:gd name="connsiteY2987" fmla="*/ 3714726 h 5987027"/>
              <a:gd name="connsiteX2988" fmla="*/ 4626839 w 6717218"/>
              <a:gd name="connsiteY2988" fmla="*/ 3712203 h 5987027"/>
              <a:gd name="connsiteX2989" fmla="*/ 4625518 w 6717218"/>
              <a:gd name="connsiteY2989" fmla="*/ 3711131 h 5987027"/>
              <a:gd name="connsiteX2990" fmla="*/ 4690813 w 6717218"/>
              <a:gd name="connsiteY2990" fmla="*/ 3753147 h 5987027"/>
              <a:gd name="connsiteX2991" fmla="*/ 4741495 w 6717218"/>
              <a:gd name="connsiteY2991" fmla="*/ 3794538 h 5987027"/>
              <a:gd name="connsiteX2992" fmla="*/ 4749141 w 6717218"/>
              <a:gd name="connsiteY2992" fmla="*/ 3816709 h 5987027"/>
              <a:gd name="connsiteX2993" fmla="*/ 4788287 w 6717218"/>
              <a:gd name="connsiteY2993" fmla="*/ 3848136 h 5987027"/>
              <a:gd name="connsiteX2994" fmla="*/ 4811426 w 6717218"/>
              <a:gd name="connsiteY2994" fmla="*/ 3879643 h 5987027"/>
              <a:gd name="connsiteX2995" fmla="*/ 4754524 w 6717218"/>
              <a:gd name="connsiteY2995" fmla="*/ 3833436 h 5987027"/>
              <a:gd name="connsiteX2996" fmla="*/ 4726805 w 6717218"/>
              <a:gd name="connsiteY2996" fmla="*/ 3825294 h 5987027"/>
              <a:gd name="connsiteX2997" fmla="*/ 4706303 w 6717218"/>
              <a:gd name="connsiteY2997" fmla="*/ 3804127 h 5987027"/>
              <a:gd name="connsiteX2998" fmla="*/ 4679215 w 6717218"/>
              <a:gd name="connsiteY2998" fmla="*/ 3796169 h 5987027"/>
              <a:gd name="connsiteX2999" fmla="*/ 4617018 w 6717218"/>
              <a:gd name="connsiteY2999" fmla="*/ 3753188 h 5987027"/>
              <a:gd name="connsiteX3000" fmla="*/ 4572173 w 6717218"/>
              <a:gd name="connsiteY3000" fmla="*/ 3730450 h 5987027"/>
              <a:gd name="connsiteX3001" fmla="*/ 4701726 w 6717218"/>
              <a:gd name="connsiteY3001" fmla="*/ 3827490 h 5987027"/>
              <a:gd name="connsiteX3002" fmla="*/ 4755122 w 6717218"/>
              <a:gd name="connsiteY3002" fmla="*/ 3871173 h 5987027"/>
              <a:gd name="connsiteX3003" fmla="*/ 4768239 w 6717218"/>
              <a:gd name="connsiteY3003" fmla="*/ 3882717 h 5987027"/>
              <a:gd name="connsiteX3004" fmla="*/ 4764891 w 6717218"/>
              <a:gd name="connsiteY3004" fmla="*/ 3881307 h 5987027"/>
              <a:gd name="connsiteX3005" fmla="*/ 4737081 w 6717218"/>
              <a:gd name="connsiteY3005" fmla="*/ 3869702 h 5987027"/>
              <a:gd name="connsiteX3006" fmla="*/ 4702697 w 6717218"/>
              <a:gd name="connsiteY3006" fmla="*/ 3842922 h 5987027"/>
              <a:gd name="connsiteX3007" fmla="*/ 4660894 w 6717218"/>
              <a:gd name="connsiteY3007" fmla="*/ 3825060 h 5987027"/>
              <a:gd name="connsiteX3008" fmla="*/ 4682319 w 6717218"/>
              <a:gd name="connsiteY3008" fmla="*/ 3846498 h 5987027"/>
              <a:gd name="connsiteX3009" fmla="*/ 4621694 w 6717218"/>
              <a:gd name="connsiteY3009" fmla="*/ 3819631 h 5987027"/>
              <a:gd name="connsiteX3010" fmla="*/ 4470542 w 6717218"/>
              <a:gd name="connsiteY3010" fmla="*/ 3754708 h 5987027"/>
              <a:gd name="connsiteX3011" fmla="*/ 4498690 w 6717218"/>
              <a:gd name="connsiteY3011" fmla="*/ 3774419 h 5987027"/>
              <a:gd name="connsiteX3012" fmla="*/ 4675445 w 6717218"/>
              <a:gd name="connsiteY3012" fmla="*/ 3859376 h 5987027"/>
              <a:gd name="connsiteX3013" fmla="*/ 4647885 w 6717218"/>
              <a:gd name="connsiteY3013" fmla="*/ 3860164 h 5987027"/>
              <a:gd name="connsiteX3014" fmla="*/ 4378129 w 6717218"/>
              <a:gd name="connsiteY3014" fmla="*/ 3744778 h 5987027"/>
              <a:gd name="connsiteX3015" fmla="*/ 4399224 w 6717218"/>
              <a:gd name="connsiteY3015" fmla="*/ 3768661 h 5987027"/>
              <a:gd name="connsiteX3016" fmla="*/ 4624541 w 6717218"/>
              <a:gd name="connsiteY3016" fmla="*/ 3873407 h 5987027"/>
              <a:gd name="connsiteX3017" fmla="*/ 4350928 w 6717218"/>
              <a:gd name="connsiteY3017" fmla="*/ 3758129 h 5987027"/>
              <a:gd name="connsiteX3018" fmla="*/ 4316392 w 6717218"/>
              <a:gd name="connsiteY3018" fmla="*/ 3746542 h 5987027"/>
              <a:gd name="connsiteX3019" fmla="*/ 4333840 w 6717218"/>
              <a:gd name="connsiteY3019" fmla="*/ 3758617 h 5987027"/>
              <a:gd name="connsiteX3020" fmla="*/ 4458634 w 6717218"/>
              <a:gd name="connsiteY3020" fmla="*/ 3820571 h 5987027"/>
              <a:gd name="connsiteX3021" fmla="*/ 4490202 w 6717218"/>
              <a:gd name="connsiteY3021" fmla="*/ 3844157 h 5987027"/>
              <a:gd name="connsiteX3022" fmla="*/ 4601425 w 6717218"/>
              <a:gd name="connsiteY3022" fmla="*/ 3894586 h 5987027"/>
              <a:gd name="connsiteX3023" fmla="*/ 4535682 w 6717218"/>
              <a:gd name="connsiteY3023" fmla="*/ 3871976 h 5987027"/>
              <a:gd name="connsiteX3024" fmla="*/ 4473113 w 6717218"/>
              <a:gd name="connsiteY3024" fmla="*/ 3844645 h 5987027"/>
              <a:gd name="connsiteX3025" fmla="*/ 4559839 w 6717218"/>
              <a:gd name="connsiteY3025" fmla="*/ 3887172 h 5987027"/>
              <a:gd name="connsiteX3026" fmla="*/ 4784910 w 6717218"/>
              <a:gd name="connsiteY3026" fmla="*/ 3983321 h 5987027"/>
              <a:gd name="connsiteX3027" fmla="*/ 4826970 w 6717218"/>
              <a:gd name="connsiteY3027" fmla="*/ 4007267 h 5987027"/>
              <a:gd name="connsiteX3028" fmla="*/ 4750508 w 6717218"/>
              <a:gd name="connsiteY3028" fmla="*/ 3976363 h 5987027"/>
              <a:gd name="connsiteX3029" fmla="*/ 4546855 w 6717218"/>
              <a:gd name="connsiteY3029" fmla="*/ 3896145 h 5987027"/>
              <a:gd name="connsiteX3030" fmla="*/ 4532942 w 6717218"/>
              <a:gd name="connsiteY3030" fmla="*/ 3891911 h 5987027"/>
              <a:gd name="connsiteX3031" fmla="*/ 4626415 w 6717218"/>
              <a:gd name="connsiteY3031" fmla="*/ 3938875 h 5987027"/>
              <a:gd name="connsiteX3032" fmla="*/ 4874752 w 6717218"/>
              <a:gd name="connsiteY3032" fmla="*/ 4038331 h 5987027"/>
              <a:gd name="connsiteX3033" fmla="*/ 4913484 w 6717218"/>
              <a:gd name="connsiteY3033" fmla="*/ 4061712 h 5987027"/>
              <a:gd name="connsiteX3034" fmla="*/ 4900184 w 6717218"/>
              <a:gd name="connsiteY3034" fmla="*/ 4057018 h 5987027"/>
              <a:gd name="connsiteX3035" fmla="*/ 4883573 w 6717218"/>
              <a:gd name="connsiteY3035" fmla="*/ 4045204 h 5987027"/>
              <a:gd name="connsiteX3036" fmla="*/ 4868655 w 6717218"/>
              <a:gd name="connsiteY3036" fmla="*/ 4037197 h 5987027"/>
              <a:gd name="connsiteX3037" fmla="*/ 4869573 w 6717218"/>
              <a:gd name="connsiteY3037" fmla="*/ 4044578 h 5987027"/>
              <a:gd name="connsiteX3038" fmla="*/ 4864943 w 6717218"/>
              <a:gd name="connsiteY3038" fmla="*/ 4042582 h 5987027"/>
              <a:gd name="connsiteX3039" fmla="*/ 4817197 w 6717218"/>
              <a:gd name="connsiteY3039" fmla="*/ 4032035 h 5987027"/>
              <a:gd name="connsiteX3040" fmla="*/ 4882503 w 6717218"/>
              <a:gd name="connsiteY3040" fmla="*/ 4058625 h 5987027"/>
              <a:gd name="connsiteX3041" fmla="*/ 4886548 w 6717218"/>
              <a:gd name="connsiteY3041" fmla="*/ 4060409 h 5987027"/>
              <a:gd name="connsiteX3042" fmla="*/ 4887016 w 6717218"/>
              <a:gd name="connsiteY3042" fmla="*/ 4060836 h 5987027"/>
              <a:gd name="connsiteX3043" fmla="*/ 4898564 w 6717218"/>
              <a:gd name="connsiteY3043" fmla="*/ 4069399 h 5987027"/>
              <a:gd name="connsiteX3044" fmla="*/ 4804259 w 6717218"/>
              <a:gd name="connsiteY3044" fmla="*/ 4035383 h 5987027"/>
              <a:gd name="connsiteX3045" fmla="*/ 4658456 w 6717218"/>
              <a:gd name="connsiteY3045" fmla="*/ 3978994 h 5987027"/>
              <a:gd name="connsiteX3046" fmla="*/ 4641120 w 6717218"/>
              <a:gd name="connsiteY3046" fmla="*/ 3970885 h 5987027"/>
              <a:gd name="connsiteX3047" fmla="*/ 4658568 w 6717218"/>
              <a:gd name="connsiteY3047" fmla="*/ 3982962 h 5987027"/>
              <a:gd name="connsiteX3048" fmla="*/ 4917738 w 6717218"/>
              <a:gd name="connsiteY3048" fmla="*/ 4094681 h 5987027"/>
              <a:gd name="connsiteX3049" fmla="*/ 4634313 w 6717218"/>
              <a:gd name="connsiteY3049" fmla="*/ 3983655 h 5987027"/>
              <a:gd name="connsiteX3050" fmla="*/ 4593297 w 6717218"/>
              <a:gd name="connsiteY3050" fmla="*/ 3976886 h 5987027"/>
              <a:gd name="connsiteX3051" fmla="*/ 4634674 w 6717218"/>
              <a:gd name="connsiteY3051" fmla="*/ 3996220 h 5987027"/>
              <a:gd name="connsiteX3052" fmla="*/ 4759774 w 6717218"/>
              <a:gd name="connsiteY3052" fmla="*/ 4049561 h 5987027"/>
              <a:gd name="connsiteX3053" fmla="*/ 4651167 w 6717218"/>
              <a:gd name="connsiteY3053" fmla="*/ 4008653 h 5987027"/>
              <a:gd name="connsiteX3054" fmla="*/ 4534948 w 6717218"/>
              <a:gd name="connsiteY3054" fmla="*/ 3962009 h 5987027"/>
              <a:gd name="connsiteX3055" fmla="*/ 4425876 w 6717218"/>
              <a:gd name="connsiteY3055" fmla="*/ 3912099 h 5987027"/>
              <a:gd name="connsiteX3056" fmla="*/ 4425209 w 6717218"/>
              <a:gd name="connsiteY3056" fmla="*/ 3911806 h 5987027"/>
              <a:gd name="connsiteX3057" fmla="*/ 4433745 w 6717218"/>
              <a:gd name="connsiteY3057" fmla="*/ 3923238 h 5987027"/>
              <a:gd name="connsiteX3058" fmla="*/ 4616930 w 6717218"/>
              <a:gd name="connsiteY3058" fmla="*/ 4119885 h 5987027"/>
              <a:gd name="connsiteX3059" fmla="*/ 4679442 w 6717218"/>
              <a:gd name="connsiteY3059" fmla="*/ 4183169 h 5987027"/>
              <a:gd name="connsiteX3060" fmla="*/ 4684481 w 6717218"/>
              <a:gd name="connsiteY3060" fmla="*/ 4194305 h 5987027"/>
              <a:gd name="connsiteX3061" fmla="*/ 4728926 w 6717218"/>
              <a:gd name="connsiteY3061" fmla="*/ 4233257 h 5987027"/>
              <a:gd name="connsiteX3062" fmla="*/ 4797188 w 6717218"/>
              <a:gd name="connsiteY3062" fmla="*/ 4302365 h 5987027"/>
              <a:gd name="connsiteX3063" fmla="*/ 4949855 w 6717218"/>
              <a:gd name="connsiteY3063" fmla="*/ 4469019 h 5987027"/>
              <a:gd name="connsiteX3064" fmla="*/ 4519868 w 6717218"/>
              <a:gd name="connsiteY3064" fmla="*/ 4078685 h 5987027"/>
              <a:gd name="connsiteX3065" fmla="*/ 4310217 w 6717218"/>
              <a:gd name="connsiteY3065" fmla="*/ 3861538 h 5987027"/>
              <a:gd name="connsiteX3066" fmla="*/ 4265232 w 6717218"/>
              <a:gd name="connsiteY3066" fmla="*/ 3842573 h 5987027"/>
              <a:gd name="connsiteX3067" fmla="*/ 4288945 w 6717218"/>
              <a:gd name="connsiteY3067" fmla="*/ 3874264 h 5987027"/>
              <a:gd name="connsiteX3068" fmla="*/ 4399091 w 6717218"/>
              <a:gd name="connsiteY3068" fmla="*/ 4035535 h 5987027"/>
              <a:gd name="connsiteX3069" fmla="*/ 4785860 w 6717218"/>
              <a:gd name="connsiteY3069" fmla="*/ 4572207 h 5987027"/>
              <a:gd name="connsiteX3070" fmla="*/ 4888042 w 6717218"/>
              <a:gd name="connsiteY3070" fmla="*/ 4811280 h 5987027"/>
              <a:gd name="connsiteX3071" fmla="*/ 4888038 w 6717218"/>
              <a:gd name="connsiteY3071" fmla="*/ 4811507 h 5987027"/>
              <a:gd name="connsiteX3072" fmla="*/ 4886614 w 6717218"/>
              <a:gd name="connsiteY3072" fmla="*/ 4809514 h 5987027"/>
              <a:gd name="connsiteX3073" fmla="*/ 4450983 w 6717218"/>
              <a:gd name="connsiteY3073" fmla="*/ 4192482 h 5987027"/>
              <a:gd name="connsiteX3074" fmla="*/ 4340480 w 6717218"/>
              <a:gd name="connsiteY3074" fmla="*/ 4048846 h 5987027"/>
              <a:gd name="connsiteX3075" fmla="*/ 4300283 w 6717218"/>
              <a:gd name="connsiteY3075" fmla="*/ 4010780 h 5987027"/>
              <a:gd name="connsiteX3076" fmla="*/ 4295885 w 6717218"/>
              <a:gd name="connsiteY3076" fmla="*/ 4012943 h 5987027"/>
              <a:gd name="connsiteX3077" fmla="*/ 4286986 w 6717218"/>
              <a:gd name="connsiteY3077" fmla="*/ 4015418 h 5987027"/>
              <a:gd name="connsiteX3078" fmla="*/ 4264190 w 6717218"/>
              <a:gd name="connsiteY3078" fmla="*/ 4000518 h 5987027"/>
              <a:gd name="connsiteX3079" fmla="*/ 4253287 w 6717218"/>
              <a:gd name="connsiteY3079" fmla="*/ 3993553 h 5987027"/>
              <a:gd name="connsiteX3080" fmla="*/ 4251544 w 6717218"/>
              <a:gd name="connsiteY3080" fmla="*/ 3994214 h 5987027"/>
              <a:gd name="connsiteX3081" fmla="*/ 4250133 w 6717218"/>
              <a:gd name="connsiteY3081" fmla="*/ 4002552 h 5987027"/>
              <a:gd name="connsiteX3082" fmla="*/ 4252860 w 6717218"/>
              <a:gd name="connsiteY3082" fmla="*/ 4010846 h 5987027"/>
              <a:gd name="connsiteX3083" fmla="*/ 4298773 w 6717218"/>
              <a:gd name="connsiteY3083" fmla="*/ 4041657 h 5987027"/>
              <a:gd name="connsiteX3084" fmla="*/ 4348916 w 6717218"/>
              <a:gd name="connsiteY3084" fmla="*/ 4080643 h 5987027"/>
              <a:gd name="connsiteX3085" fmla="*/ 4328274 w 6717218"/>
              <a:gd name="connsiteY3085" fmla="*/ 4077036 h 5987027"/>
              <a:gd name="connsiteX3086" fmla="*/ 4300563 w 6717218"/>
              <a:gd name="connsiteY3086" fmla="*/ 4059429 h 5987027"/>
              <a:gd name="connsiteX3087" fmla="*/ 4289961 w 6717218"/>
              <a:gd name="connsiteY3087" fmla="*/ 4056815 h 5987027"/>
              <a:gd name="connsiteX3088" fmla="*/ 4308197 w 6717218"/>
              <a:gd name="connsiteY3088" fmla="*/ 4079029 h 5987027"/>
              <a:gd name="connsiteX3089" fmla="*/ 4358479 w 6717218"/>
              <a:gd name="connsiteY3089" fmla="*/ 4116900 h 5987027"/>
              <a:gd name="connsiteX3090" fmla="*/ 4478618 w 6717218"/>
              <a:gd name="connsiteY3090" fmla="*/ 4275897 h 5987027"/>
              <a:gd name="connsiteX3091" fmla="*/ 4688225 w 6717218"/>
              <a:gd name="connsiteY3091" fmla="*/ 4564694 h 5987027"/>
              <a:gd name="connsiteX3092" fmla="*/ 4751492 w 6717218"/>
              <a:gd name="connsiteY3092" fmla="*/ 4690387 h 5987027"/>
              <a:gd name="connsiteX3093" fmla="*/ 4751510 w 6717218"/>
              <a:gd name="connsiteY3093" fmla="*/ 4690501 h 5987027"/>
              <a:gd name="connsiteX3094" fmla="*/ 4750736 w 6717218"/>
              <a:gd name="connsiteY3094" fmla="*/ 4689429 h 5987027"/>
              <a:gd name="connsiteX3095" fmla="*/ 4513633 w 6717218"/>
              <a:gd name="connsiteY3095" fmla="*/ 4357771 h 5987027"/>
              <a:gd name="connsiteX3096" fmla="*/ 4431818 w 6717218"/>
              <a:gd name="connsiteY3096" fmla="*/ 4256715 h 5987027"/>
              <a:gd name="connsiteX3097" fmla="*/ 4412540 w 6717218"/>
              <a:gd name="connsiteY3097" fmla="*/ 4247954 h 5987027"/>
              <a:gd name="connsiteX3098" fmla="*/ 4415334 w 6717218"/>
              <a:gd name="connsiteY3098" fmla="*/ 4259570 h 5987027"/>
              <a:gd name="connsiteX3099" fmla="*/ 4442294 w 6717218"/>
              <a:gd name="connsiteY3099" fmla="*/ 4300776 h 5987027"/>
              <a:gd name="connsiteX3100" fmla="*/ 4444708 w 6717218"/>
              <a:gd name="connsiteY3100" fmla="*/ 4304512 h 5987027"/>
              <a:gd name="connsiteX3101" fmla="*/ 4454766 w 6717218"/>
              <a:gd name="connsiteY3101" fmla="*/ 4317879 h 5987027"/>
              <a:gd name="connsiteX3102" fmla="*/ 4584209 w 6717218"/>
              <a:gd name="connsiteY3102" fmla="*/ 4510182 h 5987027"/>
              <a:gd name="connsiteX3103" fmla="*/ 4575676 w 6717218"/>
              <a:gd name="connsiteY3103" fmla="*/ 4506368 h 5987027"/>
              <a:gd name="connsiteX3104" fmla="*/ 4561635 w 6717218"/>
              <a:gd name="connsiteY3104" fmla="*/ 4487912 h 5987027"/>
              <a:gd name="connsiteX3105" fmla="*/ 4564176 w 6717218"/>
              <a:gd name="connsiteY3105" fmla="*/ 4496530 h 5987027"/>
              <a:gd name="connsiteX3106" fmla="*/ 4492415 w 6717218"/>
              <a:gd name="connsiteY3106" fmla="*/ 4411941 h 5987027"/>
              <a:gd name="connsiteX3107" fmla="*/ 4397963 w 6717218"/>
              <a:gd name="connsiteY3107" fmla="*/ 4289634 h 5987027"/>
              <a:gd name="connsiteX3108" fmla="*/ 4402426 w 6717218"/>
              <a:gd name="connsiteY3108" fmla="*/ 4306653 h 5987027"/>
              <a:gd name="connsiteX3109" fmla="*/ 4407090 w 6717218"/>
              <a:gd name="connsiteY3109" fmla="*/ 4324449 h 5987027"/>
              <a:gd name="connsiteX3110" fmla="*/ 4433621 w 6717218"/>
              <a:gd name="connsiteY3110" fmla="*/ 4354047 h 5987027"/>
              <a:gd name="connsiteX3111" fmla="*/ 4444282 w 6717218"/>
              <a:gd name="connsiteY3111" fmla="*/ 4394723 h 5987027"/>
              <a:gd name="connsiteX3112" fmla="*/ 4502475 w 6717218"/>
              <a:gd name="connsiteY3112" fmla="*/ 4477272 h 5987027"/>
              <a:gd name="connsiteX3113" fmla="*/ 4463156 w 6717218"/>
              <a:gd name="connsiteY3113" fmla="*/ 4444110 h 5987027"/>
              <a:gd name="connsiteX3114" fmla="*/ 4423568 w 6717218"/>
              <a:gd name="connsiteY3114" fmla="*/ 4387309 h 5987027"/>
              <a:gd name="connsiteX3115" fmla="*/ 4396095 w 6717218"/>
              <a:gd name="connsiteY3115" fmla="*/ 4376729 h 5987027"/>
              <a:gd name="connsiteX3116" fmla="*/ 4343975 w 6717218"/>
              <a:gd name="connsiteY3116" fmla="*/ 4303205 h 5987027"/>
              <a:gd name="connsiteX3117" fmla="*/ 4290747 w 6717218"/>
              <a:gd name="connsiteY3117" fmla="*/ 4208126 h 5987027"/>
              <a:gd name="connsiteX3118" fmla="*/ 4292127 w 6717218"/>
              <a:gd name="connsiteY3118" fmla="*/ 4210084 h 5987027"/>
              <a:gd name="connsiteX3119" fmla="*/ 4295279 w 6717218"/>
              <a:gd name="connsiteY3119" fmla="*/ 4214689 h 5987027"/>
              <a:gd name="connsiteX3120" fmla="*/ 4294618 w 6717218"/>
              <a:gd name="connsiteY3120" fmla="*/ 4213615 h 5987027"/>
              <a:gd name="connsiteX3121" fmla="*/ 4292127 w 6717218"/>
              <a:gd name="connsiteY3121" fmla="*/ 4210084 h 5987027"/>
              <a:gd name="connsiteX3122" fmla="*/ 4290561 w 6717218"/>
              <a:gd name="connsiteY3122" fmla="*/ 4207794 h 5987027"/>
              <a:gd name="connsiteX3123" fmla="*/ 4290747 w 6717218"/>
              <a:gd name="connsiteY3123" fmla="*/ 4208126 h 5987027"/>
              <a:gd name="connsiteX3124" fmla="*/ 4282728 w 6717218"/>
              <a:gd name="connsiteY3124" fmla="*/ 4196756 h 5987027"/>
              <a:gd name="connsiteX3125" fmla="*/ 4255578 w 6717218"/>
              <a:gd name="connsiteY3125" fmla="*/ 4168557 h 5987027"/>
              <a:gd name="connsiteX3126" fmla="*/ 4296619 w 6717218"/>
              <a:gd name="connsiteY3126" fmla="*/ 4230904 h 5987027"/>
              <a:gd name="connsiteX3127" fmla="*/ 4422894 w 6717218"/>
              <a:gd name="connsiteY3127" fmla="*/ 4429965 h 5987027"/>
              <a:gd name="connsiteX3128" fmla="*/ 4452160 w 6717218"/>
              <a:gd name="connsiteY3128" fmla="*/ 4496388 h 5987027"/>
              <a:gd name="connsiteX3129" fmla="*/ 4487654 w 6717218"/>
              <a:gd name="connsiteY3129" fmla="*/ 4560191 h 5987027"/>
              <a:gd name="connsiteX3130" fmla="*/ 4472055 w 6717218"/>
              <a:gd name="connsiteY3130" fmla="*/ 4594905 h 5987027"/>
              <a:gd name="connsiteX3131" fmla="*/ 4561382 w 6717218"/>
              <a:gd name="connsiteY3131" fmla="*/ 4724616 h 5987027"/>
              <a:gd name="connsiteX3132" fmla="*/ 4655597 w 6717218"/>
              <a:gd name="connsiteY3132" fmla="*/ 4862114 h 5987027"/>
              <a:gd name="connsiteX3133" fmla="*/ 4654629 w 6717218"/>
              <a:gd name="connsiteY3133" fmla="*/ 4864621 h 5987027"/>
              <a:gd name="connsiteX3134" fmla="*/ 4650796 w 6717218"/>
              <a:gd name="connsiteY3134" fmla="*/ 4872887 h 5987027"/>
              <a:gd name="connsiteX3135" fmla="*/ 4589144 w 6717218"/>
              <a:gd name="connsiteY3135" fmla="*/ 4788594 h 5987027"/>
              <a:gd name="connsiteX3136" fmla="*/ 4417812 w 6717218"/>
              <a:gd name="connsiteY3136" fmla="*/ 4553798 h 5987027"/>
              <a:gd name="connsiteX3137" fmla="*/ 4351165 w 6717218"/>
              <a:gd name="connsiteY3137" fmla="*/ 4461611 h 5987027"/>
              <a:gd name="connsiteX3138" fmla="*/ 4297334 w 6717218"/>
              <a:gd name="connsiteY3138" fmla="*/ 4395698 h 5987027"/>
              <a:gd name="connsiteX3139" fmla="*/ 4262350 w 6717218"/>
              <a:gd name="connsiteY3139" fmla="*/ 4356461 h 5987027"/>
              <a:gd name="connsiteX3140" fmla="*/ 4241764 w 6717218"/>
              <a:gd name="connsiteY3140" fmla="*/ 4347657 h 5987027"/>
              <a:gd name="connsiteX3141" fmla="*/ 4238751 w 6717218"/>
              <a:gd name="connsiteY3141" fmla="*/ 4347102 h 5987027"/>
              <a:gd name="connsiteX3142" fmla="*/ 4239511 w 6717218"/>
              <a:gd name="connsiteY3142" fmla="*/ 4348250 h 5987027"/>
              <a:gd name="connsiteX3143" fmla="*/ 4234084 w 6717218"/>
              <a:gd name="connsiteY3143" fmla="*/ 4346939 h 5987027"/>
              <a:gd name="connsiteX3144" fmla="*/ 4231592 w 6717218"/>
              <a:gd name="connsiteY3144" fmla="*/ 4345796 h 5987027"/>
              <a:gd name="connsiteX3145" fmla="*/ 4231578 w 6717218"/>
              <a:gd name="connsiteY3145" fmla="*/ 4345782 h 5987027"/>
              <a:gd name="connsiteX3146" fmla="*/ 4230314 w 6717218"/>
              <a:gd name="connsiteY3146" fmla="*/ 4345548 h 5987027"/>
              <a:gd name="connsiteX3147" fmla="*/ 4223542 w 6717218"/>
              <a:gd name="connsiteY3147" fmla="*/ 4347864 h 5987027"/>
              <a:gd name="connsiteX3148" fmla="*/ 4324472 w 6717218"/>
              <a:gd name="connsiteY3148" fmla="*/ 4499232 h 5987027"/>
              <a:gd name="connsiteX3149" fmla="*/ 4384629 w 6717218"/>
              <a:gd name="connsiteY3149" fmla="*/ 4611893 h 5987027"/>
              <a:gd name="connsiteX3150" fmla="*/ 4386596 w 6717218"/>
              <a:gd name="connsiteY3150" fmla="*/ 4642002 h 5987027"/>
              <a:gd name="connsiteX3151" fmla="*/ 4387684 w 6717218"/>
              <a:gd name="connsiteY3151" fmla="*/ 4643815 h 5987027"/>
              <a:gd name="connsiteX3152" fmla="*/ 4385887 w 6717218"/>
              <a:gd name="connsiteY3152" fmla="*/ 4641889 h 5987027"/>
              <a:gd name="connsiteX3153" fmla="*/ 4356098 w 6717218"/>
              <a:gd name="connsiteY3153" fmla="*/ 4618241 h 5987027"/>
              <a:gd name="connsiteX3154" fmla="*/ 4324142 w 6717218"/>
              <a:gd name="connsiteY3154" fmla="*/ 4604430 h 5987027"/>
              <a:gd name="connsiteX3155" fmla="*/ 4319802 w 6717218"/>
              <a:gd name="connsiteY3155" fmla="*/ 4598260 h 5987027"/>
              <a:gd name="connsiteX3156" fmla="*/ 4312766 w 6717218"/>
              <a:gd name="connsiteY3156" fmla="*/ 4594991 h 5987027"/>
              <a:gd name="connsiteX3157" fmla="*/ 4312995 w 6717218"/>
              <a:gd name="connsiteY3157" fmla="*/ 4602621 h 5987027"/>
              <a:gd name="connsiteX3158" fmla="*/ 4299865 w 6717218"/>
              <a:gd name="connsiteY3158" fmla="*/ 4627327 h 5987027"/>
              <a:gd name="connsiteX3159" fmla="*/ 4299460 w 6717218"/>
              <a:gd name="connsiteY3159" fmla="*/ 4627750 h 5987027"/>
              <a:gd name="connsiteX3160" fmla="*/ 4400781 w 6717218"/>
              <a:gd name="connsiteY3160" fmla="*/ 4778568 h 5987027"/>
              <a:gd name="connsiteX3161" fmla="*/ 4579196 w 6717218"/>
              <a:gd name="connsiteY3161" fmla="*/ 5028791 h 5987027"/>
              <a:gd name="connsiteX3162" fmla="*/ 4573569 w 6717218"/>
              <a:gd name="connsiteY3162" fmla="*/ 5025076 h 5987027"/>
              <a:gd name="connsiteX3163" fmla="*/ 4496478 w 6717218"/>
              <a:gd name="connsiteY3163" fmla="*/ 4938379 h 5987027"/>
              <a:gd name="connsiteX3164" fmla="*/ 4485100 w 6717218"/>
              <a:gd name="connsiteY3164" fmla="*/ 4930138 h 5987027"/>
              <a:gd name="connsiteX3165" fmla="*/ 4477021 w 6717218"/>
              <a:gd name="connsiteY3165" fmla="*/ 4911590 h 5987027"/>
              <a:gd name="connsiteX3166" fmla="*/ 4459746 w 6717218"/>
              <a:gd name="connsiteY3166" fmla="*/ 4898457 h 5987027"/>
              <a:gd name="connsiteX3167" fmla="*/ 4459746 w 6717218"/>
              <a:gd name="connsiteY3167" fmla="*/ 4898457 h 5987027"/>
              <a:gd name="connsiteX3168" fmla="*/ 4470625 w 6717218"/>
              <a:gd name="connsiteY3168" fmla="*/ 4922527 h 5987027"/>
              <a:gd name="connsiteX3169" fmla="*/ 4476817 w 6717218"/>
              <a:gd name="connsiteY3169" fmla="*/ 4928305 h 5987027"/>
              <a:gd name="connsiteX3170" fmla="*/ 4483863 w 6717218"/>
              <a:gd name="connsiteY3170" fmla="*/ 4942574 h 5987027"/>
              <a:gd name="connsiteX3171" fmla="*/ 4505012 w 6717218"/>
              <a:gd name="connsiteY3171" fmla="*/ 4970130 h 5987027"/>
              <a:gd name="connsiteX3172" fmla="*/ 4513229 w 6717218"/>
              <a:gd name="connsiteY3172" fmla="*/ 4979537 h 5987027"/>
              <a:gd name="connsiteX3173" fmla="*/ 4537503 w 6717218"/>
              <a:gd name="connsiteY3173" fmla="*/ 5019781 h 5987027"/>
              <a:gd name="connsiteX3174" fmla="*/ 4576359 w 6717218"/>
              <a:gd name="connsiteY3174" fmla="*/ 5074314 h 5987027"/>
              <a:gd name="connsiteX3175" fmla="*/ 4566318 w 6717218"/>
              <a:gd name="connsiteY3175" fmla="*/ 5076681 h 5987027"/>
              <a:gd name="connsiteX3176" fmla="*/ 4564175 w 6717218"/>
              <a:gd name="connsiteY3176" fmla="*/ 5076581 h 5987027"/>
              <a:gd name="connsiteX3177" fmla="*/ 4544364 w 6717218"/>
              <a:gd name="connsiteY3177" fmla="*/ 5056109 h 5987027"/>
              <a:gd name="connsiteX3178" fmla="*/ 4538643 w 6717218"/>
              <a:gd name="connsiteY3178" fmla="*/ 5048687 h 5987027"/>
              <a:gd name="connsiteX3179" fmla="*/ 4385954 w 6717218"/>
              <a:gd name="connsiteY3179" fmla="*/ 4850622 h 5987027"/>
              <a:gd name="connsiteX3180" fmla="*/ 4280369 w 6717218"/>
              <a:gd name="connsiteY3180" fmla="*/ 4697512 h 5987027"/>
              <a:gd name="connsiteX3181" fmla="*/ 4263899 w 6717218"/>
              <a:gd name="connsiteY3181" fmla="*/ 4672368 h 5987027"/>
              <a:gd name="connsiteX3182" fmla="*/ 4262962 w 6717218"/>
              <a:gd name="connsiteY3182" fmla="*/ 4675153 h 5987027"/>
              <a:gd name="connsiteX3183" fmla="*/ 4425280 w 6717218"/>
              <a:gd name="connsiteY3183" fmla="*/ 4917144 h 5987027"/>
              <a:gd name="connsiteX3184" fmla="*/ 4484500 w 6717218"/>
              <a:gd name="connsiteY3184" fmla="*/ 5006044 h 5987027"/>
              <a:gd name="connsiteX3185" fmla="*/ 4461926 w 6717218"/>
              <a:gd name="connsiteY3185" fmla="*/ 4989647 h 5987027"/>
              <a:gd name="connsiteX3186" fmla="*/ 4399862 w 6717218"/>
              <a:gd name="connsiteY3186" fmla="*/ 4933245 h 5987027"/>
              <a:gd name="connsiteX3187" fmla="*/ 4391008 w 6717218"/>
              <a:gd name="connsiteY3187" fmla="*/ 4933816 h 5987027"/>
              <a:gd name="connsiteX3188" fmla="*/ 4314019 w 6717218"/>
              <a:gd name="connsiteY3188" fmla="*/ 4826225 h 5987027"/>
              <a:gd name="connsiteX3189" fmla="*/ 4187805 w 6717218"/>
              <a:gd name="connsiteY3189" fmla="*/ 4654722 h 5987027"/>
              <a:gd name="connsiteX3190" fmla="*/ 4187965 w 6717218"/>
              <a:gd name="connsiteY3190" fmla="*/ 4655738 h 5987027"/>
              <a:gd name="connsiteX3191" fmla="*/ 4140348 w 6717218"/>
              <a:gd name="connsiteY3191" fmla="*/ 4614675 h 5987027"/>
              <a:gd name="connsiteX3192" fmla="*/ 4146405 w 6717218"/>
              <a:gd name="connsiteY3192" fmla="*/ 4637784 h 5987027"/>
              <a:gd name="connsiteX3193" fmla="*/ 4089665 w 6717218"/>
              <a:gd name="connsiteY3193" fmla="*/ 4560783 h 5987027"/>
              <a:gd name="connsiteX3194" fmla="*/ 4037021 w 6717218"/>
              <a:gd name="connsiteY3194" fmla="*/ 4476779 h 5987027"/>
              <a:gd name="connsiteX3195" fmla="*/ 4018002 w 6717218"/>
              <a:gd name="connsiteY3195" fmla="*/ 4475835 h 5987027"/>
              <a:gd name="connsiteX3196" fmla="*/ 3951112 w 6717218"/>
              <a:gd name="connsiteY3196" fmla="*/ 4382721 h 5987027"/>
              <a:gd name="connsiteX3197" fmla="*/ 3986195 w 6717218"/>
              <a:gd name="connsiteY3197" fmla="*/ 4471330 h 5987027"/>
              <a:gd name="connsiteX3198" fmla="*/ 4020610 w 6717218"/>
              <a:gd name="connsiteY3198" fmla="*/ 4522586 h 5987027"/>
              <a:gd name="connsiteX3199" fmla="*/ 4043022 w 6717218"/>
              <a:gd name="connsiteY3199" fmla="*/ 4547605 h 5987027"/>
              <a:gd name="connsiteX3200" fmla="*/ 4068341 w 6717218"/>
              <a:gd name="connsiteY3200" fmla="*/ 4581581 h 5987027"/>
              <a:gd name="connsiteX3201" fmla="*/ 4042548 w 6717218"/>
              <a:gd name="connsiteY3201" fmla="*/ 4558126 h 5987027"/>
              <a:gd name="connsiteX3202" fmla="*/ 4050446 w 6717218"/>
              <a:gd name="connsiteY3202" fmla="*/ 4576991 h 5987027"/>
              <a:gd name="connsiteX3203" fmla="*/ 4080199 w 6717218"/>
              <a:gd name="connsiteY3203" fmla="*/ 4633313 h 5987027"/>
              <a:gd name="connsiteX3204" fmla="*/ 4099925 w 6717218"/>
              <a:gd name="connsiteY3204" fmla="*/ 4667450 h 5987027"/>
              <a:gd name="connsiteX3205" fmla="*/ 4092840 w 6717218"/>
              <a:gd name="connsiteY3205" fmla="*/ 4668916 h 5987027"/>
              <a:gd name="connsiteX3206" fmla="*/ 4116954 w 6717218"/>
              <a:gd name="connsiteY3206" fmla="*/ 4697008 h 5987027"/>
              <a:gd name="connsiteX3207" fmla="*/ 4138621 w 6717218"/>
              <a:gd name="connsiteY3207" fmla="*/ 4734759 h 5987027"/>
              <a:gd name="connsiteX3208" fmla="*/ 4167855 w 6717218"/>
              <a:gd name="connsiteY3208" fmla="*/ 4791218 h 5987027"/>
              <a:gd name="connsiteX3209" fmla="*/ 4038409 w 6717218"/>
              <a:gd name="connsiteY3209" fmla="*/ 4598916 h 5987027"/>
              <a:gd name="connsiteX3210" fmla="*/ 3972049 w 6717218"/>
              <a:gd name="connsiteY3210" fmla="*/ 4511589 h 5987027"/>
              <a:gd name="connsiteX3211" fmla="*/ 3944578 w 6717218"/>
              <a:gd name="connsiteY3211" fmla="*/ 4501009 h 5987027"/>
              <a:gd name="connsiteX3212" fmla="*/ 3905685 w 6717218"/>
              <a:gd name="connsiteY3212" fmla="*/ 4428961 h 5987027"/>
              <a:gd name="connsiteX3213" fmla="*/ 3893808 w 6717218"/>
              <a:gd name="connsiteY3213" fmla="*/ 4410963 h 5987027"/>
              <a:gd name="connsiteX3214" fmla="*/ 3889171 w 6717218"/>
              <a:gd name="connsiteY3214" fmla="*/ 4405577 h 5987027"/>
              <a:gd name="connsiteX3215" fmla="*/ 3886307 w 6717218"/>
              <a:gd name="connsiteY3215" fmla="*/ 4410036 h 5987027"/>
              <a:gd name="connsiteX3216" fmla="*/ 3884107 w 6717218"/>
              <a:gd name="connsiteY3216" fmla="*/ 4411438 h 5987027"/>
              <a:gd name="connsiteX3217" fmla="*/ 3884955 w 6717218"/>
              <a:gd name="connsiteY3217" fmla="*/ 4412732 h 5987027"/>
              <a:gd name="connsiteX3218" fmla="*/ 3949936 w 6717218"/>
              <a:gd name="connsiteY3218" fmla="*/ 4512726 h 5987027"/>
              <a:gd name="connsiteX3219" fmla="*/ 3952824 w 6717218"/>
              <a:gd name="connsiteY3219" fmla="*/ 4518577 h 5987027"/>
              <a:gd name="connsiteX3220" fmla="*/ 3965042 w 6717218"/>
              <a:gd name="connsiteY3220" fmla="*/ 4532793 h 5987027"/>
              <a:gd name="connsiteX3221" fmla="*/ 3969321 w 6717218"/>
              <a:gd name="connsiteY3221" fmla="*/ 4545543 h 5987027"/>
              <a:gd name="connsiteX3222" fmla="*/ 3966911 w 6717218"/>
              <a:gd name="connsiteY3222" fmla="*/ 4547103 h 5987027"/>
              <a:gd name="connsiteX3223" fmla="*/ 4005944 w 6717218"/>
              <a:gd name="connsiteY3223" fmla="*/ 4626139 h 5987027"/>
              <a:gd name="connsiteX3224" fmla="*/ 4049681 w 6717218"/>
              <a:gd name="connsiteY3224" fmla="*/ 4726333 h 5987027"/>
              <a:gd name="connsiteX3225" fmla="*/ 4049537 w 6717218"/>
              <a:gd name="connsiteY3225" fmla="*/ 4728964 h 5987027"/>
              <a:gd name="connsiteX3226" fmla="*/ 4076179 w 6717218"/>
              <a:gd name="connsiteY3226" fmla="*/ 4763170 h 5987027"/>
              <a:gd name="connsiteX3227" fmla="*/ 4085539 w 6717218"/>
              <a:gd name="connsiteY3227" fmla="*/ 4775665 h 5987027"/>
              <a:gd name="connsiteX3228" fmla="*/ 4084734 w 6717218"/>
              <a:gd name="connsiteY3228" fmla="*/ 4775243 h 5987027"/>
              <a:gd name="connsiteX3229" fmla="*/ 4053235 w 6717218"/>
              <a:gd name="connsiteY3229" fmla="*/ 4753281 h 5987027"/>
              <a:gd name="connsiteX3230" fmla="*/ 4047393 w 6717218"/>
              <a:gd name="connsiteY3230" fmla="*/ 4749236 h 5987027"/>
              <a:gd name="connsiteX3231" fmla="*/ 4046314 w 6717218"/>
              <a:gd name="connsiteY3231" fmla="*/ 4756264 h 5987027"/>
              <a:gd name="connsiteX3232" fmla="*/ 4046173 w 6717218"/>
              <a:gd name="connsiteY3232" fmla="*/ 4757188 h 5987027"/>
              <a:gd name="connsiteX3233" fmla="*/ 4052422 w 6717218"/>
              <a:gd name="connsiteY3233" fmla="*/ 4761533 h 5987027"/>
              <a:gd name="connsiteX3234" fmla="*/ 4085001 w 6717218"/>
              <a:gd name="connsiteY3234" fmla="*/ 4783317 h 5987027"/>
              <a:gd name="connsiteX3235" fmla="*/ 4098843 w 6717218"/>
              <a:gd name="connsiteY3235" fmla="*/ 4793430 h 5987027"/>
              <a:gd name="connsiteX3236" fmla="*/ 4133172 w 6717218"/>
              <a:gd name="connsiteY3236" fmla="*/ 4839263 h 5987027"/>
              <a:gd name="connsiteX3237" fmla="*/ 4129141 w 6717218"/>
              <a:gd name="connsiteY3237" fmla="*/ 4841435 h 5987027"/>
              <a:gd name="connsiteX3238" fmla="*/ 4134673 w 6717218"/>
              <a:gd name="connsiteY3238" fmla="*/ 4844721 h 5987027"/>
              <a:gd name="connsiteX3239" fmla="*/ 4144227 w 6717218"/>
              <a:gd name="connsiteY3239" fmla="*/ 4854025 h 5987027"/>
              <a:gd name="connsiteX3240" fmla="*/ 4169885 w 6717218"/>
              <a:gd name="connsiteY3240" fmla="*/ 4888283 h 5987027"/>
              <a:gd name="connsiteX3241" fmla="*/ 4157122 w 6717218"/>
              <a:gd name="connsiteY3241" fmla="*/ 4879907 h 5987027"/>
              <a:gd name="connsiteX3242" fmla="*/ 4150064 w 6717218"/>
              <a:gd name="connsiteY3242" fmla="*/ 4878673 h 5987027"/>
              <a:gd name="connsiteX3243" fmla="*/ 4157122 w 6717218"/>
              <a:gd name="connsiteY3243" fmla="*/ 4879907 h 5987027"/>
              <a:gd name="connsiteX3244" fmla="*/ 4151063 w 6717218"/>
              <a:gd name="connsiteY3244" fmla="*/ 4888671 h 5987027"/>
              <a:gd name="connsiteX3245" fmla="*/ 4120684 w 6717218"/>
              <a:gd name="connsiteY3245" fmla="*/ 4856867 h 5987027"/>
              <a:gd name="connsiteX3246" fmla="*/ 4097296 w 6717218"/>
              <a:gd name="connsiteY3246" fmla="*/ 4828023 h 5987027"/>
              <a:gd name="connsiteX3247" fmla="*/ 4097296 w 6717218"/>
              <a:gd name="connsiteY3247" fmla="*/ 4828023 h 5987027"/>
              <a:gd name="connsiteX3248" fmla="*/ 4120684 w 6717218"/>
              <a:gd name="connsiteY3248" fmla="*/ 4856867 h 5987027"/>
              <a:gd name="connsiteX3249" fmla="*/ 4146929 w 6717218"/>
              <a:gd name="connsiteY3249" fmla="*/ 4894090 h 5987027"/>
              <a:gd name="connsiteX3250" fmla="*/ 4126084 w 6717218"/>
              <a:gd name="connsiteY3250" fmla="*/ 4882540 h 5987027"/>
              <a:gd name="connsiteX3251" fmla="*/ 4116912 w 6717218"/>
              <a:gd name="connsiteY3251" fmla="*/ 4878152 h 5987027"/>
              <a:gd name="connsiteX3252" fmla="*/ 4043640 w 6717218"/>
              <a:gd name="connsiteY3252" fmla="*/ 4787814 h 5987027"/>
              <a:gd name="connsiteX3253" fmla="*/ 4058301 w 6717218"/>
              <a:gd name="connsiteY3253" fmla="*/ 4822185 h 5987027"/>
              <a:gd name="connsiteX3254" fmla="*/ 4185061 w 6717218"/>
              <a:gd name="connsiteY3254" fmla="*/ 4998617 h 5987027"/>
              <a:gd name="connsiteX3255" fmla="*/ 4123650 w 6717218"/>
              <a:gd name="connsiteY3255" fmla="*/ 4960552 h 5987027"/>
              <a:gd name="connsiteX3256" fmla="*/ 4130796 w 6717218"/>
              <a:gd name="connsiteY3256" fmla="*/ 4959286 h 5987027"/>
              <a:gd name="connsiteX3257" fmla="*/ 4138667 w 6717218"/>
              <a:gd name="connsiteY3257" fmla="*/ 4967366 h 5987027"/>
              <a:gd name="connsiteX3258" fmla="*/ 4135782 w 6717218"/>
              <a:gd name="connsiteY3258" fmla="*/ 4958403 h 5987027"/>
              <a:gd name="connsiteX3259" fmla="*/ 4130796 w 6717218"/>
              <a:gd name="connsiteY3259" fmla="*/ 4959286 h 5987027"/>
              <a:gd name="connsiteX3260" fmla="*/ 4117574 w 6717218"/>
              <a:gd name="connsiteY3260" fmla="*/ 4945714 h 5987027"/>
              <a:gd name="connsiteX3261" fmla="*/ 4111785 w 6717218"/>
              <a:gd name="connsiteY3261" fmla="*/ 4931575 h 5987027"/>
              <a:gd name="connsiteX3262" fmla="*/ 4102100 w 6717218"/>
              <a:gd name="connsiteY3262" fmla="*/ 4920166 h 5987027"/>
              <a:gd name="connsiteX3263" fmla="*/ 4095397 w 6717218"/>
              <a:gd name="connsiteY3263" fmla="*/ 4921748 h 5987027"/>
              <a:gd name="connsiteX3264" fmla="*/ 4088375 w 6717218"/>
              <a:gd name="connsiteY3264" fmla="*/ 4922649 h 5987027"/>
              <a:gd name="connsiteX3265" fmla="*/ 3883926 w 6717218"/>
              <a:gd name="connsiteY3265" fmla="*/ 4690220 h 5987027"/>
              <a:gd name="connsiteX3266" fmla="*/ 3875481 w 6717218"/>
              <a:gd name="connsiteY3266" fmla="*/ 4688145 h 5987027"/>
              <a:gd name="connsiteX3267" fmla="*/ 3867499 w 6717218"/>
              <a:gd name="connsiteY3267" fmla="*/ 4695227 h 5987027"/>
              <a:gd name="connsiteX3268" fmla="*/ 3876398 w 6717218"/>
              <a:gd name="connsiteY3268" fmla="*/ 4705708 h 5987027"/>
              <a:gd name="connsiteX3269" fmla="*/ 3870306 w 6717218"/>
              <a:gd name="connsiteY3269" fmla="*/ 4705615 h 5987027"/>
              <a:gd name="connsiteX3270" fmla="*/ 3890092 w 6717218"/>
              <a:gd name="connsiteY3270" fmla="*/ 4734178 h 5987027"/>
              <a:gd name="connsiteX3271" fmla="*/ 3909059 w 6717218"/>
              <a:gd name="connsiteY3271" fmla="*/ 4761250 h 5987027"/>
              <a:gd name="connsiteX3272" fmla="*/ 3915623 w 6717218"/>
              <a:gd name="connsiteY3272" fmla="*/ 4773484 h 5987027"/>
              <a:gd name="connsiteX3273" fmla="*/ 3898891 w 6717218"/>
              <a:gd name="connsiteY3273" fmla="*/ 4757170 h 5987027"/>
              <a:gd name="connsiteX3274" fmla="*/ 3848070 w 6717218"/>
              <a:gd name="connsiteY3274" fmla="*/ 4699437 h 5987027"/>
              <a:gd name="connsiteX3275" fmla="*/ 3845869 w 6717218"/>
              <a:gd name="connsiteY3275" fmla="*/ 4703867 h 5987027"/>
              <a:gd name="connsiteX3276" fmla="*/ 3808111 w 6717218"/>
              <a:gd name="connsiteY3276" fmla="*/ 4657994 h 5987027"/>
              <a:gd name="connsiteX3277" fmla="*/ 3798764 w 6717218"/>
              <a:gd name="connsiteY3277" fmla="*/ 4646830 h 5987027"/>
              <a:gd name="connsiteX3278" fmla="*/ 3796501 w 6717218"/>
              <a:gd name="connsiteY3278" fmla="*/ 4645516 h 5987027"/>
              <a:gd name="connsiteX3279" fmla="*/ 3786229 w 6717218"/>
              <a:gd name="connsiteY3279" fmla="*/ 4636314 h 5987027"/>
              <a:gd name="connsiteX3280" fmla="*/ 3775687 w 6717218"/>
              <a:gd name="connsiteY3280" fmla="*/ 4627169 h 5987027"/>
              <a:gd name="connsiteX3281" fmla="*/ 3773893 w 6717218"/>
              <a:gd name="connsiteY3281" fmla="*/ 4626904 h 5987027"/>
              <a:gd name="connsiteX3282" fmla="*/ 3787735 w 6717218"/>
              <a:gd name="connsiteY3282" fmla="*/ 4643994 h 5987027"/>
              <a:gd name="connsiteX3283" fmla="*/ 3789752 w 6717218"/>
              <a:gd name="connsiteY3283" fmla="*/ 4648979 h 5987027"/>
              <a:gd name="connsiteX3284" fmla="*/ 3807007 w 6717218"/>
              <a:gd name="connsiteY3284" fmla="*/ 4669846 h 5987027"/>
              <a:gd name="connsiteX3285" fmla="*/ 3822278 w 6717218"/>
              <a:gd name="connsiteY3285" fmla="*/ 4687447 h 5987027"/>
              <a:gd name="connsiteX3286" fmla="*/ 3826760 w 6717218"/>
              <a:gd name="connsiteY3286" fmla="*/ 4693085 h 5987027"/>
              <a:gd name="connsiteX3287" fmla="*/ 3823470 w 6717218"/>
              <a:gd name="connsiteY3287" fmla="*/ 4688118 h 5987027"/>
              <a:gd name="connsiteX3288" fmla="*/ 3842504 w 6717218"/>
              <a:gd name="connsiteY3288" fmla="*/ 4711619 h 5987027"/>
              <a:gd name="connsiteX3289" fmla="*/ 3841467 w 6717218"/>
              <a:gd name="connsiteY3289" fmla="*/ 4717193 h 5987027"/>
              <a:gd name="connsiteX3290" fmla="*/ 3866859 w 6717218"/>
              <a:gd name="connsiteY3290" fmla="*/ 4748329 h 5987027"/>
              <a:gd name="connsiteX3291" fmla="*/ 4012389 w 6717218"/>
              <a:gd name="connsiteY3291" fmla="*/ 4926788 h 5987027"/>
              <a:gd name="connsiteX3292" fmla="*/ 4014093 w 6717218"/>
              <a:gd name="connsiteY3292" fmla="*/ 4928941 h 5987027"/>
              <a:gd name="connsiteX3293" fmla="*/ 4000165 w 6717218"/>
              <a:gd name="connsiteY3293" fmla="*/ 4922994 h 5987027"/>
              <a:gd name="connsiteX3294" fmla="*/ 4052995 w 6717218"/>
              <a:gd name="connsiteY3294" fmla="*/ 5005077 h 5987027"/>
              <a:gd name="connsiteX3295" fmla="*/ 4079896 w 6717218"/>
              <a:gd name="connsiteY3295" fmla="*/ 5044965 h 5987027"/>
              <a:gd name="connsiteX3296" fmla="*/ 4082024 w 6717218"/>
              <a:gd name="connsiteY3296" fmla="*/ 5051130 h 5987027"/>
              <a:gd name="connsiteX3297" fmla="*/ 4101190 w 6717218"/>
              <a:gd name="connsiteY3297" fmla="*/ 5076534 h 5987027"/>
              <a:gd name="connsiteX3298" fmla="*/ 4130565 w 6717218"/>
              <a:gd name="connsiteY3298" fmla="*/ 5120090 h 5987027"/>
              <a:gd name="connsiteX3299" fmla="*/ 4196181 w 6717218"/>
              <a:gd name="connsiteY3299" fmla="*/ 5223417 h 5987027"/>
              <a:gd name="connsiteX3300" fmla="*/ 4010857 w 6717218"/>
              <a:gd name="connsiteY3300" fmla="*/ 4971050 h 5987027"/>
              <a:gd name="connsiteX3301" fmla="*/ 3904282 w 6717218"/>
              <a:gd name="connsiteY3301" fmla="*/ 4810135 h 5987027"/>
              <a:gd name="connsiteX3302" fmla="*/ 3893435 w 6717218"/>
              <a:gd name="connsiteY3302" fmla="*/ 4800464 h 5987027"/>
              <a:gd name="connsiteX3303" fmla="*/ 3868059 w 6717218"/>
              <a:gd name="connsiteY3303" fmla="*/ 4808651 h 5987027"/>
              <a:gd name="connsiteX3304" fmla="*/ 3861136 w 6717218"/>
              <a:gd name="connsiteY3304" fmla="*/ 4804071 h 5987027"/>
              <a:gd name="connsiteX3305" fmla="*/ 4024884 w 6717218"/>
              <a:gd name="connsiteY3305" fmla="*/ 5056673 h 5987027"/>
              <a:gd name="connsiteX3306" fmla="*/ 4294675 w 6717218"/>
              <a:gd name="connsiteY3306" fmla="*/ 5440183 h 5987027"/>
              <a:gd name="connsiteX3307" fmla="*/ 4286407 w 6717218"/>
              <a:gd name="connsiteY3307" fmla="*/ 5432165 h 5987027"/>
              <a:gd name="connsiteX3308" fmla="*/ 4266608 w 6717218"/>
              <a:gd name="connsiteY3308" fmla="*/ 5417836 h 5987027"/>
              <a:gd name="connsiteX3309" fmla="*/ 4211404 w 6717218"/>
              <a:gd name="connsiteY3309" fmla="*/ 5369814 h 5987027"/>
              <a:gd name="connsiteX3310" fmla="*/ 4163215 w 6717218"/>
              <a:gd name="connsiteY3310" fmla="*/ 5324568 h 5987027"/>
              <a:gd name="connsiteX3311" fmla="*/ 4154986 w 6717218"/>
              <a:gd name="connsiteY3311" fmla="*/ 5307859 h 5987027"/>
              <a:gd name="connsiteX3312" fmla="*/ 4138910 w 6717218"/>
              <a:gd name="connsiteY3312" fmla="*/ 5291928 h 5987027"/>
              <a:gd name="connsiteX3313" fmla="*/ 4121844 w 6717218"/>
              <a:gd name="connsiteY3313" fmla="*/ 5285946 h 5987027"/>
              <a:gd name="connsiteX3314" fmla="*/ 4113239 w 6717218"/>
              <a:gd name="connsiteY3314" fmla="*/ 5277915 h 5987027"/>
              <a:gd name="connsiteX3315" fmla="*/ 4066842 w 6717218"/>
              <a:gd name="connsiteY3315" fmla="*/ 5238220 h 5987027"/>
              <a:gd name="connsiteX3316" fmla="*/ 4071795 w 6717218"/>
              <a:gd name="connsiteY3316" fmla="*/ 5238080 h 5987027"/>
              <a:gd name="connsiteX3317" fmla="*/ 4076557 w 6717218"/>
              <a:gd name="connsiteY3317" fmla="*/ 5237947 h 5987027"/>
              <a:gd name="connsiteX3318" fmla="*/ 4082513 w 6717218"/>
              <a:gd name="connsiteY3318" fmla="*/ 5237781 h 5987027"/>
              <a:gd name="connsiteX3319" fmla="*/ 4100780 w 6717218"/>
              <a:gd name="connsiteY3319" fmla="*/ 5232435 h 5987027"/>
              <a:gd name="connsiteX3320" fmla="*/ 4082513 w 6717218"/>
              <a:gd name="connsiteY3320" fmla="*/ 5237781 h 5987027"/>
              <a:gd name="connsiteX3321" fmla="*/ 4071795 w 6717218"/>
              <a:gd name="connsiteY3321" fmla="*/ 5238080 h 5987027"/>
              <a:gd name="connsiteX3322" fmla="*/ 4066840 w 6717218"/>
              <a:gd name="connsiteY3322" fmla="*/ 5238218 h 5987027"/>
              <a:gd name="connsiteX3323" fmla="*/ 4057746 w 6717218"/>
              <a:gd name="connsiteY3323" fmla="*/ 5230439 h 5987027"/>
              <a:gd name="connsiteX3324" fmla="*/ 4025452 w 6717218"/>
              <a:gd name="connsiteY3324" fmla="*/ 5192877 h 5987027"/>
              <a:gd name="connsiteX3325" fmla="*/ 4057746 w 6717218"/>
              <a:gd name="connsiteY3325" fmla="*/ 5230439 h 5987027"/>
              <a:gd name="connsiteX3326" fmla="*/ 4099664 w 6717218"/>
              <a:gd name="connsiteY3326" fmla="*/ 5282087 h 5987027"/>
              <a:gd name="connsiteX3327" fmla="*/ 4103096 w 6717218"/>
              <a:gd name="connsiteY3327" fmla="*/ 5285640 h 5987027"/>
              <a:gd name="connsiteX3328" fmla="*/ 4102339 w 6717218"/>
              <a:gd name="connsiteY3328" fmla="*/ 5285671 h 5987027"/>
              <a:gd name="connsiteX3329" fmla="*/ 4100247 w 6717218"/>
              <a:gd name="connsiteY3329" fmla="*/ 5285759 h 5987027"/>
              <a:gd name="connsiteX3330" fmla="*/ 4103097 w 6717218"/>
              <a:gd name="connsiteY3330" fmla="*/ 5285640 h 5987027"/>
              <a:gd name="connsiteX3331" fmla="*/ 4129024 w 6717218"/>
              <a:gd name="connsiteY3331" fmla="*/ 5312484 h 5987027"/>
              <a:gd name="connsiteX3332" fmla="*/ 4135718 w 6717218"/>
              <a:gd name="connsiteY3332" fmla="*/ 5331000 h 5987027"/>
              <a:gd name="connsiteX3333" fmla="*/ 4173571 w 6717218"/>
              <a:gd name="connsiteY3333" fmla="*/ 5362416 h 5987027"/>
              <a:gd name="connsiteX3334" fmla="*/ 4257196 w 6717218"/>
              <a:gd name="connsiteY3334" fmla="*/ 5512455 h 5987027"/>
              <a:gd name="connsiteX3335" fmla="*/ 4328515 w 6717218"/>
              <a:gd name="connsiteY3335" fmla="*/ 5613939 h 5987027"/>
              <a:gd name="connsiteX3336" fmla="*/ 4305886 w 6717218"/>
              <a:gd name="connsiteY3336" fmla="*/ 5620098 h 5987027"/>
              <a:gd name="connsiteX3337" fmla="*/ 4244722 w 6717218"/>
              <a:gd name="connsiteY3337" fmla="*/ 5560234 h 5987027"/>
              <a:gd name="connsiteX3338" fmla="*/ 4235491 w 6717218"/>
              <a:gd name="connsiteY3338" fmla="*/ 5552271 h 5987027"/>
              <a:gd name="connsiteX3339" fmla="*/ 4109630 w 6717218"/>
              <a:gd name="connsiteY3339" fmla="*/ 5385964 h 5987027"/>
              <a:gd name="connsiteX3340" fmla="*/ 3962566 w 6717218"/>
              <a:gd name="connsiteY3340" fmla="*/ 5203765 h 5987027"/>
              <a:gd name="connsiteX3341" fmla="*/ 3883363 w 6717218"/>
              <a:gd name="connsiteY3341" fmla="*/ 5100904 h 5987027"/>
              <a:gd name="connsiteX3342" fmla="*/ 3831826 w 6717218"/>
              <a:gd name="connsiteY3342" fmla="*/ 5019612 h 5987027"/>
              <a:gd name="connsiteX3343" fmla="*/ 3810302 w 6717218"/>
              <a:gd name="connsiteY3343" fmla="*/ 5007419 h 5987027"/>
              <a:gd name="connsiteX3344" fmla="*/ 3616352 w 6717218"/>
              <a:gd name="connsiteY3344" fmla="*/ 4876707 h 5987027"/>
              <a:gd name="connsiteX3345" fmla="*/ 3595304 w 6717218"/>
              <a:gd name="connsiteY3345" fmla="*/ 4864213 h 5987027"/>
              <a:gd name="connsiteX3346" fmla="*/ 3592119 w 6717218"/>
              <a:gd name="connsiteY3346" fmla="*/ 4863059 h 5987027"/>
              <a:gd name="connsiteX3347" fmla="*/ 3593017 w 6717218"/>
              <a:gd name="connsiteY3347" fmla="*/ 4864053 h 5987027"/>
              <a:gd name="connsiteX3348" fmla="*/ 3597047 w 6717218"/>
              <a:gd name="connsiteY3348" fmla="*/ 4868670 h 5987027"/>
              <a:gd name="connsiteX3349" fmla="*/ 3585192 w 6717218"/>
              <a:gd name="connsiteY3349" fmla="*/ 4860547 h 5987027"/>
              <a:gd name="connsiteX3350" fmla="*/ 3583394 w 6717218"/>
              <a:gd name="connsiteY3350" fmla="*/ 4859895 h 5987027"/>
              <a:gd name="connsiteX3351" fmla="*/ 3577522 w 6717218"/>
              <a:gd name="connsiteY3351" fmla="*/ 4861859 h 5987027"/>
              <a:gd name="connsiteX3352" fmla="*/ 3614187 w 6717218"/>
              <a:gd name="connsiteY3352" fmla="*/ 4889088 h 5987027"/>
              <a:gd name="connsiteX3353" fmla="*/ 3726066 w 6717218"/>
              <a:gd name="connsiteY3353" fmla="*/ 4966406 h 5987027"/>
              <a:gd name="connsiteX3354" fmla="*/ 3627854 w 6717218"/>
              <a:gd name="connsiteY3354" fmla="*/ 4904574 h 5987027"/>
              <a:gd name="connsiteX3355" fmla="*/ 3552505 w 6717218"/>
              <a:gd name="connsiteY3355" fmla="*/ 4854848 h 5987027"/>
              <a:gd name="connsiteX3356" fmla="*/ 3558058 w 6717218"/>
              <a:gd name="connsiteY3356" fmla="*/ 4859590 h 5987027"/>
              <a:gd name="connsiteX3357" fmla="*/ 3510437 w 6717218"/>
              <a:gd name="connsiteY3357" fmla="*/ 4832785 h 5987027"/>
              <a:gd name="connsiteX3358" fmla="*/ 3487262 w 6717218"/>
              <a:gd name="connsiteY3358" fmla="*/ 4816919 h 5987027"/>
              <a:gd name="connsiteX3359" fmla="*/ 3486856 w 6717218"/>
              <a:gd name="connsiteY3359" fmla="*/ 4821620 h 5987027"/>
              <a:gd name="connsiteX3360" fmla="*/ 3476230 w 6717218"/>
              <a:gd name="connsiteY3360" fmla="*/ 4824973 h 5987027"/>
              <a:gd name="connsiteX3361" fmla="*/ 3464457 w 6717218"/>
              <a:gd name="connsiteY3361" fmla="*/ 4821961 h 5987027"/>
              <a:gd name="connsiteX3362" fmla="*/ 3464923 w 6717218"/>
              <a:gd name="connsiteY3362" fmla="*/ 4822989 h 5987027"/>
              <a:gd name="connsiteX3363" fmla="*/ 3462700 w 6717218"/>
              <a:gd name="connsiteY3363" fmla="*/ 4821509 h 5987027"/>
              <a:gd name="connsiteX3364" fmla="*/ 3460246 w 6717218"/>
              <a:gd name="connsiteY3364" fmla="*/ 4820883 h 5987027"/>
              <a:gd name="connsiteX3365" fmla="*/ 3445601 w 6717218"/>
              <a:gd name="connsiteY3365" fmla="*/ 4808631 h 5987027"/>
              <a:gd name="connsiteX3366" fmla="*/ 3443267 w 6717218"/>
              <a:gd name="connsiteY3366" fmla="*/ 4805038 h 5987027"/>
              <a:gd name="connsiteX3367" fmla="*/ 3437425 w 6717218"/>
              <a:gd name="connsiteY3367" fmla="*/ 4799542 h 5987027"/>
              <a:gd name="connsiteX3368" fmla="*/ 3400378 w 6717218"/>
              <a:gd name="connsiteY3368" fmla="*/ 4767140 h 5987027"/>
              <a:gd name="connsiteX3369" fmla="*/ 3445165 w 6717218"/>
              <a:gd name="connsiteY3369" fmla="*/ 4817710 h 5987027"/>
              <a:gd name="connsiteX3370" fmla="*/ 3489951 w 6717218"/>
              <a:gd name="connsiteY3370" fmla="*/ 4868280 h 5987027"/>
              <a:gd name="connsiteX3371" fmla="*/ 3445248 w 6717218"/>
              <a:gd name="connsiteY3371" fmla="*/ 4849778 h 5987027"/>
              <a:gd name="connsiteX3372" fmla="*/ 3498851 w 6717218"/>
              <a:gd name="connsiteY3372" fmla="*/ 4931852 h 5987027"/>
              <a:gd name="connsiteX3373" fmla="*/ 3403661 w 6717218"/>
              <a:gd name="connsiteY3373" fmla="*/ 4844179 h 5987027"/>
              <a:gd name="connsiteX3374" fmla="*/ 3344371 w 6717218"/>
              <a:gd name="connsiteY3374" fmla="*/ 4785922 h 5987027"/>
              <a:gd name="connsiteX3375" fmla="*/ 3344911 w 6717218"/>
              <a:gd name="connsiteY3375" fmla="*/ 4784626 h 5987027"/>
              <a:gd name="connsiteX3376" fmla="*/ 3345587 w 6717218"/>
              <a:gd name="connsiteY3376" fmla="*/ 4783007 h 5987027"/>
              <a:gd name="connsiteX3377" fmla="*/ 3345813 w 6717218"/>
              <a:gd name="connsiteY3377" fmla="*/ 4782467 h 5987027"/>
              <a:gd name="connsiteX3378" fmla="*/ 3345993 w 6717218"/>
              <a:gd name="connsiteY3378" fmla="*/ 4782036 h 5987027"/>
              <a:gd name="connsiteX3379" fmla="*/ 3345587 w 6717218"/>
              <a:gd name="connsiteY3379" fmla="*/ 4783007 h 5987027"/>
              <a:gd name="connsiteX3380" fmla="*/ 3344371 w 6717218"/>
              <a:gd name="connsiteY3380" fmla="*/ 4785922 h 5987027"/>
              <a:gd name="connsiteX3381" fmla="*/ 3408484 w 6717218"/>
              <a:gd name="connsiteY3381" fmla="*/ 4863181 h 5987027"/>
              <a:gd name="connsiteX3382" fmla="*/ 3395837 w 6717218"/>
              <a:gd name="connsiteY3382" fmla="*/ 4883310 h 5987027"/>
              <a:gd name="connsiteX3383" fmla="*/ 3451942 w 6717218"/>
              <a:gd name="connsiteY3383" fmla="*/ 4939012 h 5987027"/>
              <a:gd name="connsiteX3384" fmla="*/ 3454991 w 6717218"/>
              <a:gd name="connsiteY3384" fmla="*/ 4962268 h 5987027"/>
              <a:gd name="connsiteX3385" fmla="*/ 3503475 w 6717218"/>
              <a:gd name="connsiteY3385" fmla="*/ 5026049 h 5987027"/>
              <a:gd name="connsiteX3386" fmla="*/ 3612671 w 6717218"/>
              <a:gd name="connsiteY3386" fmla="*/ 5153169 h 5987027"/>
              <a:gd name="connsiteX3387" fmla="*/ 3487131 w 6717218"/>
              <a:gd name="connsiteY3387" fmla="*/ 5032966 h 5987027"/>
              <a:gd name="connsiteX3388" fmla="*/ 3426134 w 6717218"/>
              <a:gd name="connsiteY3388" fmla="*/ 4968611 h 5987027"/>
              <a:gd name="connsiteX3389" fmla="*/ 3405858 w 6717218"/>
              <a:gd name="connsiteY3389" fmla="*/ 4947963 h 5987027"/>
              <a:gd name="connsiteX3390" fmla="*/ 3387542 w 6717218"/>
              <a:gd name="connsiteY3390" fmla="*/ 4928813 h 5987027"/>
              <a:gd name="connsiteX3391" fmla="*/ 3421740 w 6717218"/>
              <a:gd name="connsiteY3391" fmla="*/ 4978720 h 5987027"/>
              <a:gd name="connsiteX3392" fmla="*/ 3420772 w 6717218"/>
              <a:gd name="connsiteY3392" fmla="*/ 4981229 h 5987027"/>
              <a:gd name="connsiteX3393" fmla="*/ 3418337 w 6717218"/>
              <a:gd name="connsiteY3393" fmla="*/ 4986480 h 5987027"/>
              <a:gd name="connsiteX3394" fmla="*/ 3424510 w 6717218"/>
              <a:gd name="connsiteY3394" fmla="*/ 4994581 h 5987027"/>
              <a:gd name="connsiteX3395" fmla="*/ 3422372 w 6717218"/>
              <a:gd name="connsiteY3395" fmla="*/ 5009893 h 5987027"/>
              <a:gd name="connsiteX3396" fmla="*/ 3470639 w 6717218"/>
              <a:gd name="connsiteY3396" fmla="*/ 5062308 h 5987027"/>
              <a:gd name="connsiteX3397" fmla="*/ 3513650 w 6717218"/>
              <a:gd name="connsiteY3397" fmla="*/ 5117130 h 5987027"/>
              <a:gd name="connsiteX3398" fmla="*/ 3499147 w 6717218"/>
              <a:gd name="connsiteY3398" fmla="*/ 5109442 h 5987027"/>
              <a:gd name="connsiteX3399" fmla="*/ 3495236 w 6717218"/>
              <a:gd name="connsiteY3399" fmla="*/ 5129006 h 5987027"/>
              <a:gd name="connsiteX3400" fmla="*/ 3450540 w 6717218"/>
              <a:gd name="connsiteY3400" fmla="*/ 5081407 h 5987027"/>
              <a:gd name="connsiteX3401" fmla="*/ 3446477 w 6717218"/>
              <a:gd name="connsiteY3401" fmla="*/ 5077331 h 5987027"/>
              <a:gd name="connsiteX3402" fmla="*/ 3468976 w 6717218"/>
              <a:gd name="connsiteY3402" fmla="*/ 5127772 h 5987027"/>
              <a:gd name="connsiteX3403" fmla="*/ 3404340 w 6717218"/>
              <a:gd name="connsiteY3403" fmla="*/ 5045641 h 5987027"/>
              <a:gd name="connsiteX3404" fmla="*/ 3406145 w 6717218"/>
              <a:gd name="connsiteY3404" fmla="*/ 5049158 h 5987027"/>
              <a:gd name="connsiteX3405" fmla="*/ 3453678 w 6717218"/>
              <a:gd name="connsiteY3405" fmla="*/ 5111294 h 5987027"/>
              <a:gd name="connsiteX3406" fmla="*/ 3456150 w 6717218"/>
              <a:gd name="connsiteY3406" fmla="*/ 5114490 h 5987027"/>
              <a:gd name="connsiteX3407" fmla="*/ 3402147 w 6717218"/>
              <a:gd name="connsiteY3407" fmla="*/ 5082169 h 5987027"/>
              <a:gd name="connsiteX3408" fmla="*/ 3469032 w 6717218"/>
              <a:gd name="connsiteY3408" fmla="*/ 5132003 h 5987027"/>
              <a:gd name="connsiteX3409" fmla="*/ 3474256 w 6717218"/>
              <a:gd name="connsiteY3409" fmla="*/ 5146450 h 5987027"/>
              <a:gd name="connsiteX3410" fmla="*/ 3448690 w 6717218"/>
              <a:gd name="connsiteY3410" fmla="*/ 5125110 h 5987027"/>
              <a:gd name="connsiteX3411" fmla="*/ 3620509 w 6717218"/>
              <a:gd name="connsiteY3411" fmla="*/ 5334757 h 5987027"/>
              <a:gd name="connsiteX3412" fmla="*/ 3629868 w 6717218"/>
              <a:gd name="connsiteY3412" fmla="*/ 5347252 h 5987027"/>
              <a:gd name="connsiteX3413" fmla="*/ 3629063 w 6717218"/>
              <a:gd name="connsiteY3413" fmla="*/ 5346830 h 5987027"/>
              <a:gd name="connsiteX3414" fmla="*/ 3560769 w 6717218"/>
              <a:gd name="connsiteY3414" fmla="*/ 5301982 h 5987027"/>
              <a:gd name="connsiteX3415" fmla="*/ 3596751 w 6717218"/>
              <a:gd name="connsiteY3415" fmla="*/ 5333122 h 5987027"/>
              <a:gd name="connsiteX3416" fmla="*/ 3629331 w 6717218"/>
              <a:gd name="connsiteY3416" fmla="*/ 5354905 h 5987027"/>
              <a:gd name="connsiteX3417" fmla="*/ 3643172 w 6717218"/>
              <a:gd name="connsiteY3417" fmla="*/ 5365016 h 5987027"/>
              <a:gd name="connsiteX3418" fmla="*/ 3677502 w 6717218"/>
              <a:gd name="connsiteY3418" fmla="*/ 5410851 h 5987027"/>
              <a:gd name="connsiteX3419" fmla="*/ 3673471 w 6717218"/>
              <a:gd name="connsiteY3419" fmla="*/ 5413023 h 5987027"/>
              <a:gd name="connsiteX3420" fmla="*/ 3679000 w 6717218"/>
              <a:gd name="connsiteY3420" fmla="*/ 5416309 h 5987027"/>
              <a:gd name="connsiteX3421" fmla="*/ 3688557 w 6717218"/>
              <a:gd name="connsiteY3421" fmla="*/ 5425612 h 5987027"/>
              <a:gd name="connsiteX3422" fmla="*/ 3714214 w 6717218"/>
              <a:gd name="connsiteY3422" fmla="*/ 5459870 h 5987027"/>
              <a:gd name="connsiteX3423" fmla="*/ 3701452 w 6717218"/>
              <a:gd name="connsiteY3423" fmla="*/ 5451495 h 5987027"/>
              <a:gd name="connsiteX3424" fmla="*/ 3694393 w 6717218"/>
              <a:gd name="connsiteY3424" fmla="*/ 5450261 h 5987027"/>
              <a:gd name="connsiteX3425" fmla="*/ 3701452 w 6717218"/>
              <a:gd name="connsiteY3425" fmla="*/ 5451495 h 5987027"/>
              <a:gd name="connsiteX3426" fmla="*/ 3695393 w 6717218"/>
              <a:gd name="connsiteY3426" fmla="*/ 5460260 h 5987027"/>
              <a:gd name="connsiteX3427" fmla="*/ 3665013 w 6717218"/>
              <a:gd name="connsiteY3427" fmla="*/ 5428454 h 5987027"/>
              <a:gd name="connsiteX3428" fmla="*/ 3641625 w 6717218"/>
              <a:gd name="connsiteY3428" fmla="*/ 5399611 h 5987027"/>
              <a:gd name="connsiteX3429" fmla="*/ 3641625 w 6717218"/>
              <a:gd name="connsiteY3429" fmla="*/ 5399611 h 5987027"/>
              <a:gd name="connsiteX3430" fmla="*/ 3665013 w 6717218"/>
              <a:gd name="connsiteY3430" fmla="*/ 5428454 h 5987027"/>
              <a:gd name="connsiteX3431" fmla="*/ 3691259 w 6717218"/>
              <a:gd name="connsiteY3431" fmla="*/ 5465679 h 5987027"/>
              <a:gd name="connsiteX3432" fmla="*/ 3670415 w 6717218"/>
              <a:gd name="connsiteY3432" fmla="*/ 5454127 h 5987027"/>
              <a:gd name="connsiteX3433" fmla="*/ 3661242 w 6717218"/>
              <a:gd name="connsiteY3433" fmla="*/ 5449739 h 5987027"/>
              <a:gd name="connsiteX3434" fmla="*/ 3570389 w 6717218"/>
              <a:gd name="connsiteY3434" fmla="*/ 5337728 h 5987027"/>
              <a:gd name="connsiteX3435" fmla="*/ 3381726 w 6717218"/>
              <a:gd name="connsiteY3435" fmla="*/ 5127699 h 5987027"/>
              <a:gd name="connsiteX3436" fmla="*/ 3304817 w 6717218"/>
              <a:gd name="connsiteY3436" fmla="*/ 5048850 h 5987027"/>
              <a:gd name="connsiteX3437" fmla="*/ 3308514 w 6717218"/>
              <a:gd name="connsiteY3437" fmla="*/ 5062062 h 5987027"/>
              <a:gd name="connsiteX3438" fmla="*/ 3387427 w 6717218"/>
              <a:gd name="connsiteY3438" fmla="*/ 5146299 h 5987027"/>
              <a:gd name="connsiteX3439" fmla="*/ 3460789 w 6717218"/>
              <a:gd name="connsiteY3439" fmla="*/ 5233653 h 5987027"/>
              <a:gd name="connsiteX3440" fmla="*/ 3462132 w 6717218"/>
              <a:gd name="connsiteY3440" fmla="*/ 5250811 h 5987027"/>
              <a:gd name="connsiteX3441" fmla="*/ 3523060 w 6717218"/>
              <a:gd name="connsiteY3441" fmla="*/ 5325516 h 5987027"/>
              <a:gd name="connsiteX3442" fmla="*/ 3523210 w 6717218"/>
              <a:gd name="connsiteY3442" fmla="*/ 5347234 h 5987027"/>
              <a:gd name="connsiteX3443" fmla="*/ 3526599 w 6717218"/>
              <a:gd name="connsiteY3443" fmla="*/ 5352058 h 5987027"/>
              <a:gd name="connsiteX3444" fmla="*/ 3530576 w 6717218"/>
              <a:gd name="connsiteY3444" fmla="*/ 5355499 h 5987027"/>
              <a:gd name="connsiteX3445" fmla="*/ 3534963 w 6717218"/>
              <a:gd name="connsiteY3445" fmla="*/ 5362288 h 5987027"/>
              <a:gd name="connsiteX3446" fmla="*/ 3534526 w 6717218"/>
              <a:gd name="connsiteY3446" fmla="*/ 5363835 h 5987027"/>
              <a:gd name="connsiteX3447" fmla="*/ 3537349 w 6717218"/>
              <a:gd name="connsiteY3447" fmla="*/ 5365980 h 5987027"/>
              <a:gd name="connsiteX3448" fmla="*/ 3534963 w 6717218"/>
              <a:gd name="connsiteY3448" fmla="*/ 5362288 h 5987027"/>
              <a:gd name="connsiteX3449" fmla="*/ 3535644 w 6717218"/>
              <a:gd name="connsiteY3449" fmla="*/ 5359883 h 5987027"/>
              <a:gd name="connsiteX3450" fmla="*/ 3545951 w 6717218"/>
              <a:gd name="connsiteY3450" fmla="*/ 5386119 h 5987027"/>
              <a:gd name="connsiteX3451" fmla="*/ 3481541 w 6717218"/>
              <a:gd name="connsiteY3451" fmla="*/ 5309568 h 5987027"/>
              <a:gd name="connsiteX3452" fmla="*/ 3461784 w 6717218"/>
              <a:gd name="connsiteY3452" fmla="*/ 5304289 h 5987027"/>
              <a:gd name="connsiteX3453" fmla="*/ 3395533 w 6717218"/>
              <a:gd name="connsiteY3453" fmla="*/ 5242342 h 5987027"/>
              <a:gd name="connsiteX3454" fmla="*/ 3309441 w 6717218"/>
              <a:gd name="connsiteY3454" fmla="*/ 5143048 h 5987027"/>
              <a:gd name="connsiteX3455" fmla="*/ 3309013 w 6717218"/>
              <a:gd name="connsiteY3455" fmla="*/ 5143917 h 5987027"/>
              <a:gd name="connsiteX3456" fmla="*/ 3342503 w 6717218"/>
              <a:gd name="connsiteY3456" fmla="*/ 5190921 h 5987027"/>
              <a:gd name="connsiteX3457" fmla="*/ 3332461 w 6717218"/>
              <a:gd name="connsiteY3457" fmla="*/ 5193287 h 5987027"/>
              <a:gd name="connsiteX3458" fmla="*/ 3326141 w 6717218"/>
              <a:gd name="connsiteY3458" fmla="*/ 5192994 h 5987027"/>
              <a:gd name="connsiteX3459" fmla="*/ 3308296 w 6717218"/>
              <a:gd name="connsiteY3459" fmla="*/ 5169848 h 5987027"/>
              <a:gd name="connsiteX3460" fmla="*/ 3309522 w 6717218"/>
              <a:gd name="connsiteY3460" fmla="*/ 5175115 h 5987027"/>
              <a:gd name="connsiteX3461" fmla="*/ 3330557 w 6717218"/>
              <a:gd name="connsiteY3461" fmla="*/ 5207901 h 5987027"/>
              <a:gd name="connsiteX3462" fmla="*/ 3366607 w 6717218"/>
              <a:gd name="connsiteY3462" fmla="*/ 5259036 h 5987027"/>
              <a:gd name="connsiteX3463" fmla="*/ 3418288 w 6717218"/>
              <a:gd name="connsiteY3463" fmla="*/ 5323645 h 5987027"/>
              <a:gd name="connsiteX3464" fmla="*/ 3549679 w 6717218"/>
              <a:gd name="connsiteY3464" fmla="*/ 5489469 h 5987027"/>
              <a:gd name="connsiteX3465" fmla="*/ 3558423 w 6717218"/>
              <a:gd name="connsiteY3465" fmla="*/ 5500530 h 5987027"/>
              <a:gd name="connsiteX3466" fmla="*/ 3544456 w 6717218"/>
              <a:gd name="connsiteY3466" fmla="*/ 5494567 h 5987027"/>
              <a:gd name="connsiteX3467" fmla="*/ 3539435 w 6717218"/>
              <a:gd name="connsiteY3467" fmla="*/ 5492946 h 5987027"/>
              <a:gd name="connsiteX3468" fmla="*/ 3511127 w 6717218"/>
              <a:gd name="connsiteY3468" fmla="*/ 5459405 h 5987027"/>
              <a:gd name="connsiteX3469" fmla="*/ 3437765 w 6717218"/>
              <a:gd name="connsiteY3469" fmla="*/ 5372051 h 5987027"/>
              <a:gd name="connsiteX3470" fmla="*/ 3412388 w 6717218"/>
              <a:gd name="connsiteY3470" fmla="*/ 5380240 h 5987027"/>
              <a:gd name="connsiteX3471" fmla="*/ 3375076 w 6717218"/>
              <a:gd name="connsiteY3471" fmla="*/ 5344017 h 5987027"/>
              <a:gd name="connsiteX3472" fmla="*/ 3335115 w 6717218"/>
              <a:gd name="connsiteY3472" fmla="*/ 5312450 h 5987027"/>
              <a:gd name="connsiteX3473" fmla="*/ 3220961 w 6717218"/>
              <a:gd name="connsiteY3473" fmla="*/ 5187028 h 5987027"/>
              <a:gd name="connsiteX3474" fmla="*/ 3185422 w 6717218"/>
              <a:gd name="connsiteY3474" fmla="*/ 5146554 h 5987027"/>
              <a:gd name="connsiteX3475" fmla="*/ 3188327 w 6717218"/>
              <a:gd name="connsiteY3475" fmla="*/ 5154965 h 5987027"/>
              <a:gd name="connsiteX3476" fmla="*/ 3227486 w 6717218"/>
              <a:gd name="connsiteY3476" fmla="*/ 5199636 h 5987027"/>
              <a:gd name="connsiteX3477" fmla="*/ 3226889 w 6717218"/>
              <a:gd name="connsiteY3477" fmla="*/ 5199291 h 5987027"/>
              <a:gd name="connsiteX3478" fmla="*/ 3262206 w 6717218"/>
              <a:gd name="connsiteY3478" fmla="*/ 5233774 h 5987027"/>
              <a:gd name="connsiteX3479" fmla="*/ 3303572 w 6717218"/>
              <a:gd name="connsiteY3479" fmla="*/ 5284479 h 5987027"/>
              <a:gd name="connsiteX3480" fmla="*/ 3306620 w 6717218"/>
              <a:gd name="connsiteY3480" fmla="*/ 5307733 h 5987027"/>
              <a:gd name="connsiteX3481" fmla="*/ 3338677 w 6717218"/>
              <a:gd name="connsiteY3481" fmla="*/ 5346362 h 5987027"/>
              <a:gd name="connsiteX3482" fmla="*/ 3355038 w 6717218"/>
              <a:gd name="connsiteY3482" fmla="*/ 5381866 h 5987027"/>
              <a:gd name="connsiteX3483" fmla="*/ 3308545 w 6717218"/>
              <a:gd name="connsiteY3483" fmla="*/ 5325197 h 5987027"/>
              <a:gd name="connsiteX3484" fmla="*/ 3283018 w 6717218"/>
              <a:gd name="connsiteY3484" fmla="*/ 5311669 h 5987027"/>
              <a:gd name="connsiteX3485" fmla="*/ 3267171 w 6717218"/>
              <a:gd name="connsiteY3485" fmla="*/ 5286823 h 5987027"/>
              <a:gd name="connsiteX3486" fmla="*/ 3242225 w 6717218"/>
              <a:gd name="connsiteY3486" fmla="*/ 5273600 h 5987027"/>
              <a:gd name="connsiteX3487" fmla="*/ 3189898 w 6717218"/>
              <a:gd name="connsiteY3487" fmla="*/ 5219034 h 5987027"/>
              <a:gd name="connsiteX3488" fmla="*/ 3169888 w 6717218"/>
              <a:gd name="connsiteY3488" fmla="*/ 5198651 h 5987027"/>
              <a:gd name="connsiteX3489" fmla="*/ 3163565 w 6717218"/>
              <a:gd name="connsiteY3489" fmla="*/ 5192419 h 5987027"/>
              <a:gd name="connsiteX3490" fmla="*/ 3160262 w 6717218"/>
              <a:gd name="connsiteY3490" fmla="*/ 5190789 h 5987027"/>
              <a:gd name="connsiteX3491" fmla="*/ 3149285 w 6717218"/>
              <a:gd name="connsiteY3491" fmla="*/ 5186075 h 5987027"/>
              <a:gd name="connsiteX3492" fmla="*/ 3150517 w 6717218"/>
              <a:gd name="connsiteY3492" fmla="*/ 5187775 h 5987027"/>
              <a:gd name="connsiteX3493" fmla="*/ 3258005 w 6717218"/>
              <a:gd name="connsiteY3493" fmla="*/ 5308796 h 5987027"/>
              <a:gd name="connsiteX3494" fmla="*/ 3301572 w 6717218"/>
              <a:gd name="connsiteY3494" fmla="*/ 5362289 h 5987027"/>
              <a:gd name="connsiteX3495" fmla="*/ 3312110 w 6717218"/>
              <a:gd name="connsiteY3495" fmla="*/ 5376228 h 5987027"/>
              <a:gd name="connsiteX3496" fmla="*/ 3309112 w 6717218"/>
              <a:gd name="connsiteY3496" fmla="*/ 5374174 h 5987027"/>
              <a:gd name="connsiteX3497" fmla="*/ 3284191 w 6717218"/>
              <a:gd name="connsiteY3497" fmla="*/ 5357235 h 5987027"/>
              <a:gd name="connsiteX3498" fmla="*/ 3255868 w 6717218"/>
              <a:gd name="connsiteY3498" fmla="*/ 5324109 h 5987027"/>
              <a:gd name="connsiteX3499" fmla="*/ 3218489 w 6717218"/>
              <a:gd name="connsiteY3499" fmla="*/ 5298236 h 5987027"/>
              <a:gd name="connsiteX3500" fmla="*/ 3235186 w 6717218"/>
              <a:gd name="connsiteY3500" fmla="*/ 5323533 h 5987027"/>
              <a:gd name="connsiteX3501" fmla="*/ 3181171 w 6717218"/>
              <a:gd name="connsiteY3501" fmla="*/ 5285066 h 5987027"/>
              <a:gd name="connsiteX3502" fmla="*/ 3046086 w 6717218"/>
              <a:gd name="connsiteY3502" fmla="*/ 5191183 h 5987027"/>
              <a:gd name="connsiteX3503" fmla="*/ 3069715 w 6717218"/>
              <a:gd name="connsiteY3503" fmla="*/ 5216134 h 5987027"/>
              <a:gd name="connsiteX3504" fmla="*/ 3225871 w 6717218"/>
              <a:gd name="connsiteY3504" fmla="*/ 5334771 h 5987027"/>
              <a:gd name="connsiteX3505" fmla="*/ 3198711 w 6717218"/>
              <a:gd name="connsiteY3505" fmla="*/ 5330025 h 5987027"/>
              <a:gd name="connsiteX3506" fmla="*/ 2957535 w 6717218"/>
              <a:gd name="connsiteY3506" fmla="*/ 5162943 h 5987027"/>
              <a:gd name="connsiteX3507" fmla="*/ 2973419 w 6717218"/>
              <a:gd name="connsiteY3507" fmla="*/ 5190567 h 5987027"/>
              <a:gd name="connsiteX3508" fmla="*/ 3173189 w 6717218"/>
              <a:gd name="connsiteY3508" fmla="*/ 5338323 h 5987027"/>
              <a:gd name="connsiteX3509" fmla="*/ 2928211 w 6717218"/>
              <a:gd name="connsiteY3509" fmla="*/ 5170575 h 5987027"/>
              <a:gd name="connsiteX3510" fmla="*/ 2902075 w 6717218"/>
              <a:gd name="connsiteY3510" fmla="*/ 5149856 h 5987027"/>
              <a:gd name="connsiteX3511" fmla="*/ 2899119 w 6717218"/>
              <a:gd name="connsiteY3511" fmla="*/ 5151202 h 5987027"/>
              <a:gd name="connsiteX3512" fmla="*/ 2922876 w 6717218"/>
              <a:gd name="connsiteY3512" fmla="*/ 5176628 h 5987027"/>
              <a:gd name="connsiteX3513" fmla="*/ 2937187 w 6717218"/>
              <a:gd name="connsiteY3513" fmla="*/ 5187822 h 5987027"/>
              <a:gd name="connsiteX3514" fmla="*/ 3021227 w 6717218"/>
              <a:gd name="connsiteY3514" fmla="*/ 5253326 h 5987027"/>
              <a:gd name="connsiteX3515" fmla="*/ 3047431 w 6717218"/>
              <a:gd name="connsiteY3515" fmla="*/ 5282758 h 5987027"/>
              <a:gd name="connsiteX3516" fmla="*/ 3146299 w 6717218"/>
              <a:gd name="connsiteY3516" fmla="*/ 5354441 h 5987027"/>
              <a:gd name="connsiteX3517" fmla="*/ 3086417 w 6717218"/>
              <a:gd name="connsiteY3517" fmla="*/ 5319123 h 5987027"/>
              <a:gd name="connsiteX3518" fmla="*/ 3030591 w 6717218"/>
              <a:gd name="connsiteY3518" fmla="*/ 5279813 h 5987027"/>
              <a:gd name="connsiteX3519" fmla="*/ 3107041 w 6717218"/>
              <a:gd name="connsiteY3519" fmla="*/ 5338847 h 5987027"/>
              <a:gd name="connsiteX3520" fmla="*/ 3308292 w 6717218"/>
              <a:gd name="connsiteY3520" fmla="*/ 5478130 h 5987027"/>
              <a:gd name="connsiteX3521" fmla="*/ 3344702 w 6717218"/>
              <a:gd name="connsiteY3521" fmla="*/ 5510017 h 5987027"/>
              <a:gd name="connsiteX3522" fmla="*/ 3275980 w 6717218"/>
              <a:gd name="connsiteY3522" fmla="*/ 5464422 h 5987027"/>
              <a:gd name="connsiteX3523" fmla="*/ 3092523 w 6717218"/>
              <a:gd name="connsiteY3523" fmla="*/ 5345040 h 5987027"/>
              <a:gd name="connsiteX3524" fmla="*/ 3079741 w 6717218"/>
              <a:gd name="connsiteY3524" fmla="*/ 5338104 h 5987027"/>
              <a:gd name="connsiteX3525" fmla="*/ 3161911 w 6717218"/>
              <a:gd name="connsiteY3525" fmla="*/ 5402840 h 5987027"/>
              <a:gd name="connsiteX3526" fmla="*/ 3385295 w 6717218"/>
              <a:gd name="connsiteY3526" fmla="*/ 5550021 h 5987027"/>
              <a:gd name="connsiteX3527" fmla="*/ 3418559 w 6717218"/>
              <a:gd name="connsiteY3527" fmla="*/ 5580687 h 5987027"/>
              <a:gd name="connsiteX3528" fmla="*/ 3406468 w 6717218"/>
              <a:gd name="connsiteY3528" fmla="*/ 5573425 h 5987027"/>
              <a:gd name="connsiteX3529" fmla="*/ 3392560 w 6717218"/>
              <a:gd name="connsiteY3529" fmla="*/ 5558523 h 5987027"/>
              <a:gd name="connsiteX3530" fmla="*/ 3379548 w 6717218"/>
              <a:gd name="connsiteY3530" fmla="*/ 5547689 h 5987027"/>
              <a:gd name="connsiteX3531" fmla="*/ 3378970 w 6717218"/>
              <a:gd name="connsiteY3531" fmla="*/ 5555105 h 5987027"/>
              <a:gd name="connsiteX3532" fmla="*/ 3374832 w 6717218"/>
              <a:gd name="connsiteY3532" fmla="*/ 5552221 h 5987027"/>
              <a:gd name="connsiteX3533" fmla="*/ 3330168 w 6717218"/>
              <a:gd name="connsiteY3533" fmla="*/ 5532325 h 5987027"/>
              <a:gd name="connsiteX3534" fmla="*/ 3388823 w 6717218"/>
              <a:gd name="connsiteY3534" fmla="*/ 5571458 h 5987027"/>
              <a:gd name="connsiteX3535" fmla="*/ 3392429 w 6717218"/>
              <a:gd name="connsiteY3535" fmla="*/ 5574016 h 5987027"/>
              <a:gd name="connsiteX3536" fmla="*/ 3392801 w 6717218"/>
              <a:gd name="connsiteY3536" fmla="*/ 5574527 h 5987027"/>
              <a:gd name="connsiteX3537" fmla="*/ 3402401 w 6717218"/>
              <a:gd name="connsiteY3537" fmla="*/ 5585230 h 5987027"/>
              <a:gd name="connsiteX3538" fmla="*/ 3316820 w 6717218"/>
              <a:gd name="connsiteY3538" fmla="*/ 5533014 h 5987027"/>
              <a:gd name="connsiteX3539" fmla="*/ 3185266 w 6717218"/>
              <a:gd name="connsiteY3539" fmla="*/ 5448564 h 5987027"/>
              <a:gd name="connsiteX3540" fmla="*/ 3169907 w 6717218"/>
              <a:gd name="connsiteY3540" fmla="*/ 5437146 h 5987027"/>
              <a:gd name="connsiteX3541" fmla="*/ 3184582 w 6717218"/>
              <a:gd name="connsiteY3541" fmla="*/ 5452473 h 5987027"/>
              <a:gd name="connsiteX3542" fmla="*/ 3416122 w 6717218"/>
              <a:gd name="connsiteY3542" fmla="*/ 5613840 h 5987027"/>
              <a:gd name="connsiteX3543" fmla="*/ 3160680 w 6717218"/>
              <a:gd name="connsiteY3543" fmla="*/ 5448294 h 5987027"/>
              <a:gd name="connsiteX3544" fmla="*/ 3121851 w 6717218"/>
              <a:gd name="connsiteY3544" fmla="*/ 5433447 h 5987027"/>
              <a:gd name="connsiteX3545" fmla="*/ 3158517 w 6717218"/>
              <a:gd name="connsiteY3545" fmla="*/ 5460677 h 5987027"/>
              <a:gd name="connsiteX3546" fmla="*/ 3270396 w 6717218"/>
              <a:gd name="connsiteY3546" fmla="*/ 5537994 h 5987027"/>
              <a:gd name="connsiteX3547" fmla="*/ 3172184 w 6717218"/>
              <a:gd name="connsiteY3547" fmla="*/ 5476162 h 5987027"/>
              <a:gd name="connsiteX3548" fmla="*/ 3067663 w 6717218"/>
              <a:gd name="connsiteY3548" fmla="*/ 5407183 h 5987027"/>
              <a:gd name="connsiteX3549" fmla="*/ 2970799 w 6717218"/>
              <a:gd name="connsiteY3549" fmla="*/ 5336436 h 5987027"/>
              <a:gd name="connsiteX3550" fmla="*/ 2970204 w 6717218"/>
              <a:gd name="connsiteY3550" fmla="*/ 5336017 h 5987027"/>
              <a:gd name="connsiteX3551" fmla="*/ 2976277 w 6717218"/>
              <a:gd name="connsiteY3551" fmla="*/ 5348926 h 5987027"/>
              <a:gd name="connsiteX3552" fmla="*/ 3116362 w 6717218"/>
              <a:gd name="connsiteY3552" fmla="*/ 5578281 h 5987027"/>
              <a:gd name="connsiteX3553" fmla="*/ 3164931 w 6717218"/>
              <a:gd name="connsiteY3553" fmla="*/ 5652804 h 5987027"/>
              <a:gd name="connsiteX3554" fmla="*/ 3167636 w 6717218"/>
              <a:gd name="connsiteY3554" fmla="*/ 5664723 h 5987027"/>
              <a:gd name="connsiteX3555" fmla="*/ 3203379 w 6717218"/>
              <a:gd name="connsiteY3555" fmla="*/ 5711790 h 5987027"/>
              <a:gd name="connsiteX3556" fmla="*/ 3256416 w 6717218"/>
              <a:gd name="connsiteY3556" fmla="*/ 5793168 h 5987027"/>
              <a:gd name="connsiteX3557" fmla="*/ 3372608 w 6717218"/>
              <a:gd name="connsiteY3557" fmla="*/ 5987025 h 5987027"/>
              <a:gd name="connsiteX3558" fmla="*/ 3029519 w 6717218"/>
              <a:gd name="connsiteY3558" fmla="*/ 5518475 h 5987027"/>
              <a:gd name="connsiteX3559" fmla="*/ 2867613 w 6717218"/>
              <a:gd name="connsiteY3559" fmla="*/ 5263734 h 5987027"/>
              <a:gd name="connsiteX3560" fmla="*/ 2782077 w 6717218"/>
              <a:gd name="connsiteY3560" fmla="*/ 5205137 h 5987027"/>
              <a:gd name="connsiteX3561" fmla="*/ 2765264 w 6717218"/>
              <a:gd name="connsiteY3561" fmla="*/ 5190920 h 5987027"/>
              <a:gd name="connsiteX3562" fmla="*/ 2837794 w 6717218"/>
              <a:gd name="connsiteY3562" fmla="*/ 5240970 h 5987027"/>
              <a:gd name="connsiteX3563" fmla="*/ 2864691 w 6717218"/>
              <a:gd name="connsiteY3563" fmla="*/ 5259137 h 5987027"/>
              <a:gd name="connsiteX3564" fmla="*/ 2813947 w 6717218"/>
              <a:gd name="connsiteY3564" fmla="*/ 5179298 h 5987027"/>
              <a:gd name="connsiteX3565" fmla="*/ 2735776 w 6717218"/>
              <a:gd name="connsiteY3565" fmla="*/ 5119527 h 5987027"/>
              <a:gd name="connsiteX3566" fmla="*/ 2767035 w 6717218"/>
              <a:gd name="connsiteY3566" fmla="*/ 5155468 h 5987027"/>
              <a:gd name="connsiteX3567" fmla="*/ 2713594 w 6717218"/>
              <a:gd name="connsiteY3567" fmla="*/ 5109222 h 5987027"/>
              <a:gd name="connsiteX3568" fmla="*/ 2686815 w 6717218"/>
              <a:gd name="connsiteY3568" fmla="*/ 5082412 h 5987027"/>
              <a:gd name="connsiteX3569" fmla="*/ 2694239 w 6717218"/>
              <a:gd name="connsiteY3569" fmla="*/ 5096185 h 5987027"/>
              <a:gd name="connsiteX3570" fmla="*/ 2688953 w 6717218"/>
              <a:gd name="connsiteY3570" fmla="*/ 5095160 h 5987027"/>
              <a:gd name="connsiteX3571" fmla="*/ 2675470 w 6717218"/>
              <a:gd name="connsiteY3571" fmla="*/ 5086199 h 5987027"/>
              <a:gd name="connsiteX3572" fmla="*/ 2676343 w 6717218"/>
              <a:gd name="connsiteY3572" fmla="*/ 5088951 h 5987027"/>
              <a:gd name="connsiteX3573" fmla="*/ 2669135 w 6717218"/>
              <a:gd name="connsiteY3573" fmla="*/ 5085616 h 5987027"/>
              <a:gd name="connsiteX3574" fmla="*/ 2668018 w 6717218"/>
              <a:gd name="connsiteY3574" fmla="*/ 5081454 h 5987027"/>
              <a:gd name="connsiteX3575" fmla="*/ 2670348 w 6717218"/>
              <a:gd name="connsiteY3575" fmla="*/ 5081973 h 5987027"/>
              <a:gd name="connsiteX3576" fmla="*/ 2667390 w 6717218"/>
              <a:gd name="connsiteY3576" fmla="*/ 5079477 h 5987027"/>
              <a:gd name="connsiteX3577" fmla="*/ 2668018 w 6717218"/>
              <a:gd name="connsiteY3577" fmla="*/ 5081454 h 5987027"/>
              <a:gd name="connsiteX3578" fmla="*/ 2660811 w 6717218"/>
              <a:gd name="connsiteY3578" fmla="*/ 5078119 h 5987027"/>
              <a:gd name="connsiteX3579" fmla="*/ 2659692 w 6717218"/>
              <a:gd name="connsiteY3579" fmla="*/ 5073956 h 5987027"/>
              <a:gd name="connsiteX3580" fmla="*/ 2661263 w 6717218"/>
              <a:gd name="connsiteY3580" fmla="*/ 5074304 h 5987027"/>
              <a:gd name="connsiteX3581" fmla="*/ 2654789 w 6717218"/>
              <a:gd name="connsiteY3581" fmla="*/ 5068842 h 5987027"/>
              <a:gd name="connsiteX3582" fmla="*/ 2659692 w 6717218"/>
              <a:gd name="connsiteY3582" fmla="*/ 5073956 h 5987027"/>
              <a:gd name="connsiteX3583" fmla="*/ 2646245 w 6717218"/>
              <a:gd name="connsiteY3583" fmla="*/ 5063845 h 5987027"/>
              <a:gd name="connsiteX3584" fmla="*/ 2639132 w 6717218"/>
              <a:gd name="connsiteY3584" fmla="*/ 5052545 h 5987027"/>
              <a:gd name="connsiteX3585" fmla="*/ 2638829 w 6717218"/>
              <a:gd name="connsiteY3585" fmla="*/ 5052217 h 5987027"/>
              <a:gd name="connsiteX3586" fmla="*/ 2582160 w 6717218"/>
              <a:gd name="connsiteY3586" fmla="*/ 4998375 h 5987027"/>
              <a:gd name="connsiteX3587" fmla="*/ 2578072 w 6717218"/>
              <a:gd name="connsiteY3587" fmla="*/ 4994970 h 5987027"/>
              <a:gd name="connsiteX3588" fmla="*/ 2561837 w 6717218"/>
              <a:gd name="connsiteY3588" fmla="*/ 4990221 h 5987027"/>
              <a:gd name="connsiteX3589" fmla="*/ 2551381 w 6717218"/>
              <a:gd name="connsiteY3589" fmla="*/ 4974038 h 5987027"/>
              <a:gd name="connsiteX3590" fmla="*/ 2547529 w 6717218"/>
              <a:gd name="connsiteY3590" fmla="*/ 4969516 h 5987027"/>
              <a:gd name="connsiteX3591" fmla="*/ 2541996 w 6717218"/>
              <a:gd name="connsiteY3591" fmla="*/ 4964907 h 5987027"/>
              <a:gd name="connsiteX3592" fmla="*/ 2546961 w 6717218"/>
              <a:gd name="connsiteY3592" fmla="*/ 4973345 h 5987027"/>
              <a:gd name="connsiteX3593" fmla="*/ 2543562 w 6717218"/>
              <a:gd name="connsiteY3593" fmla="*/ 4975809 h 5987027"/>
              <a:gd name="connsiteX3594" fmla="*/ 2537202 w 6717218"/>
              <a:gd name="connsiteY3594" fmla="*/ 4974206 h 5987027"/>
              <a:gd name="connsiteX3595" fmla="*/ 2549371 w 6717218"/>
              <a:gd name="connsiteY3595" fmla="*/ 4992020 h 5987027"/>
              <a:gd name="connsiteX3596" fmla="*/ 2572336 w 6717218"/>
              <a:gd name="connsiteY3596" fmla="*/ 5022507 h 5987027"/>
              <a:gd name="connsiteX3597" fmla="*/ 2581525 w 6717218"/>
              <a:gd name="connsiteY3597" fmla="*/ 5035279 h 5987027"/>
              <a:gd name="connsiteX3598" fmla="*/ 2602039 w 6717218"/>
              <a:gd name="connsiteY3598" fmla="*/ 5054047 h 5987027"/>
              <a:gd name="connsiteX3599" fmla="*/ 2616978 w 6717218"/>
              <a:gd name="connsiteY3599" fmla="*/ 5080160 h 5987027"/>
              <a:gd name="connsiteX3600" fmla="*/ 2665768 w 6717218"/>
              <a:gd name="connsiteY3600" fmla="*/ 5119032 h 5987027"/>
              <a:gd name="connsiteX3601" fmla="*/ 2691141 w 6717218"/>
              <a:gd name="connsiteY3601" fmla="*/ 5137504 h 5987027"/>
              <a:gd name="connsiteX3602" fmla="*/ 2695066 w 6717218"/>
              <a:gd name="connsiteY3602" fmla="*/ 5141675 h 5987027"/>
              <a:gd name="connsiteX3603" fmla="*/ 2738397 w 6717218"/>
              <a:gd name="connsiteY3603" fmla="*/ 5181612 h 5987027"/>
              <a:gd name="connsiteX3604" fmla="*/ 2743385 w 6717218"/>
              <a:gd name="connsiteY3604" fmla="*/ 5187022 h 5987027"/>
              <a:gd name="connsiteX3605" fmla="*/ 2680606 w 6717218"/>
              <a:gd name="connsiteY3605" fmla="*/ 5141375 h 5987027"/>
              <a:gd name="connsiteX3606" fmla="*/ 2629053 w 6717218"/>
              <a:gd name="connsiteY3606" fmla="*/ 5101267 h 5987027"/>
              <a:gd name="connsiteX3607" fmla="*/ 2651222 w 6717218"/>
              <a:gd name="connsiteY3607" fmla="*/ 5140019 h 5987027"/>
              <a:gd name="connsiteX3608" fmla="*/ 2658356 w 6717218"/>
              <a:gd name="connsiteY3608" fmla="*/ 5153425 h 5987027"/>
              <a:gd name="connsiteX3609" fmla="*/ 2651091 w 6717218"/>
              <a:gd name="connsiteY3609" fmla="*/ 5147055 h 5987027"/>
              <a:gd name="connsiteX3610" fmla="*/ 2631345 w 6717218"/>
              <a:gd name="connsiteY3610" fmla="*/ 5130367 h 5987027"/>
              <a:gd name="connsiteX3611" fmla="*/ 2631109 w 6717218"/>
              <a:gd name="connsiteY3611" fmla="*/ 5131507 h 5987027"/>
              <a:gd name="connsiteX3612" fmla="*/ 2606683 w 6717218"/>
              <a:gd name="connsiteY3612" fmla="*/ 5090148 h 5987027"/>
              <a:gd name="connsiteX3613" fmla="*/ 2596648 w 6717218"/>
              <a:gd name="connsiteY3613" fmla="*/ 5076056 h 5987027"/>
              <a:gd name="connsiteX3614" fmla="*/ 2593914 w 6717218"/>
              <a:gd name="connsiteY3614" fmla="*/ 5073929 h 5987027"/>
              <a:gd name="connsiteX3615" fmla="*/ 2567733 w 6717218"/>
              <a:gd name="connsiteY3615" fmla="*/ 5052370 h 5987027"/>
              <a:gd name="connsiteX3616" fmla="*/ 2565547 w 6717218"/>
              <a:gd name="connsiteY3616" fmla="*/ 5051058 h 5987027"/>
              <a:gd name="connsiteX3617" fmla="*/ 2562863 w 6717218"/>
              <a:gd name="connsiteY3617" fmla="*/ 5048357 h 5987027"/>
              <a:gd name="connsiteX3618" fmla="*/ 2546547 w 6717218"/>
              <a:gd name="connsiteY3618" fmla="*/ 5034921 h 5987027"/>
              <a:gd name="connsiteX3619" fmla="*/ 2503100 w 6717218"/>
              <a:gd name="connsiteY3619" fmla="*/ 4996600 h 5987027"/>
              <a:gd name="connsiteX3620" fmla="*/ 2457019 w 6717218"/>
              <a:gd name="connsiteY3620" fmla="*/ 4953744 h 5987027"/>
              <a:gd name="connsiteX3621" fmla="*/ 2456949 w 6717218"/>
              <a:gd name="connsiteY3621" fmla="*/ 4955255 h 5987027"/>
              <a:gd name="connsiteX3622" fmla="*/ 2462589 w 6717218"/>
              <a:gd name="connsiteY3622" fmla="*/ 4970554 h 5987027"/>
              <a:gd name="connsiteX3623" fmla="*/ 2489186 w 6717218"/>
              <a:gd name="connsiteY3623" fmla="*/ 5004758 h 5987027"/>
              <a:gd name="connsiteX3624" fmla="*/ 2459334 w 6717218"/>
              <a:gd name="connsiteY3624" fmla="*/ 4986046 h 5987027"/>
              <a:gd name="connsiteX3625" fmla="*/ 2463991 w 6717218"/>
              <a:gd name="connsiteY3625" fmla="*/ 4992821 h 5987027"/>
              <a:gd name="connsiteX3626" fmla="*/ 2472350 w 6717218"/>
              <a:gd name="connsiteY3626" fmla="*/ 5000705 h 5987027"/>
              <a:gd name="connsiteX3627" fmla="*/ 2465292 w 6717218"/>
              <a:gd name="connsiteY3627" fmla="*/ 5003179 h 5987027"/>
              <a:gd name="connsiteX3628" fmla="*/ 2568979 w 6717218"/>
              <a:gd name="connsiteY3628" fmla="*/ 5092123 h 5987027"/>
              <a:gd name="connsiteX3629" fmla="*/ 2433845 w 6717218"/>
              <a:gd name="connsiteY3629" fmla="*/ 4982608 h 5987027"/>
              <a:gd name="connsiteX3630" fmla="*/ 2436508 w 6717218"/>
              <a:gd name="connsiteY3630" fmla="*/ 4989043 h 5987027"/>
              <a:gd name="connsiteX3631" fmla="*/ 2423082 w 6717218"/>
              <a:gd name="connsiteY3631" fmla="*/ 4973886 h 5987027"/>
              <a:gd name="connsiteX3632" fmla="*/ 2423082 w 6717218"/>
              <a:gd name="connsiteY3632" fmla="*/ 4973885 h 5987027"/>
              <a:gd name="connsiteX3633" fmla="*/ 2403229 w 6717218"/>
              <a:gd name="connsiteY3633" fmla="*/ 4957795 h 5987027"/>
              <a:gd name="connsiteX3634" fmla="*/ 2410642 w 6717218"/>
              <a:gd name="connsiteY3634" fmla="*/ 4975104 h 5987027"/>
              <a:gd name="connsiteX3635" fmla="*/ 2410716 w 6717218"/>
              <a:gd name="connsiteY3635" fmla="*/ 4975348 h 5987027"/>
              <a:gd name="connsiteX3636" fmla="*/ 2475416 w 6717218"/>
              <a:gd name="connsiteY3636" fmla="*/ 5019504 h 5987027"/>
              <a:gd name="connsiteX3637" fmla="*/ 2461523 w 6717218"/>
              <a:gd name="connsiteY3637" fmla="*/ 5026678 h 5987027"/>
              <a:gd name="connsiteX3638" fmla="*/ 2442802 w 6717218"/>
              <a:gd name="connsiteY3638" fmla="*/ 5017101 h 5987027"/>
              <a:gd name="connsiteX3639" fmla="*/ 2456011 w 6717218"/>
              <a:gd name="connsiteY3639" fmla="*/ 5031531 h 5987027"/>
              <a:gd name="connsiteX3640" fmla="*/ 2488514 w 6717218"/>
              <a:gd name="connsiteY3640" fmla="*/ 5068301 h 5987027"/>
              <a:gd name="connsiteX3641" fmla="*/ 2475824 w 6717218"/>
              <a:gd name="connsiteY3641" fmla="*/ 5060300 h 5987027"/>
              <a:gd name="connsiteX3642" fmla="*/ 2381612 w 6717218"/>
              <a:gd name="connsiteY3642" fmla="*/ 5005825 h 5987027"/>
              <a:gd name="connsiteX3643" fmla="*/ 2376546 w 6717218"/>
              <a:gd name="connsiteY3643" fmla="*/ 5001980 h 5987027"/>
              <a:gd name="connsiteX3644" fmla="*/ 2380151 w 6717218"/>
              <a:gd name="connsiteY3644" fmla="*/ 5012132 h 5987027"/>
              <a:gd name="connsiteX3645" fmla="*/ 2395003 w 6717218"/>
              <a:gd name="connsiteY3645" fmla="*/ 5022819 h 5987027"/>
              <a:gd name="connsiteX3646" fmla="*/ 2381256 w 6717218"/>
              <a:gd name="connsiteY3646" fmla="*/ 5015251 h 5987027"/>
              <a:gd name="connsiteX3647" fmla="*/ 2386537 w 6717218"/>
              <a:gd name="connsiteY3647" fmla="*/ 5030126 h 5987027"/>
              <a:gd name="connsiteX3648" fmla="*/ 2387986 w 6717218"/>
              <a:gd name="connsiteY3648" fmla="*/ 5031047 h 5987027"/>
              <a:gd name="connsiteX3649" fmla="*/ 2415935 w 6717218"/>
              <a:gd name="connsiteY3649" fmla="*/ 5061479 h 5987027"/>
              <a:gd name="connsiteX3650" fmla="*/ 2400413 w 6717218"/>
              <a:gd name="connsiteY3650" fmla="*/ 5053206 h 5987027"/>
              <a:gd name="connsiteX3651" fmla="*/ 2409094 w 6717218"/>
              <a:gd name="connsiteY3651" fmla="*/ 5067153 h 5987027"/>
              <a:gd name="connsiteX3652" fmla="*/ 2431163 w 6717218"/>
              <a:gd name="connsiteY3652" fmla="*/ 5104270 h 5987027"/>
              <a:gd name="connsiteX3653" fmla="*/ 2485148 w 6717218"/>
              <a:gd name="connsiteY3653" fmla="*/ 5137459 h 5987027"/>
              <a:gd name="connsiteX3654" fmla="*/ 2607493 w 6717218"/>
              <a:gd name="connsiteY3654" fmla="*/ 5213026 h 5987027"/>
              <a:gd name="connsiteX3655" fmla="*/ 2610468 w 6717218"/>
              <a:gd name="connsiteY3655" fmla="*/ 5214291 h 5987027"/>
              <a:gd name="connsiteX3656" fmla="*/ 2611249 w 6717218"/>
              <a:gd name="connsiteY3656" fmla="*/ 5214641 h 5987027"/>
              <a:gd name="connsiteX3657" fmla="*/ 2601145 w 6717218"/>
              <a:gd name="connsiteY3657" fmla="*/ 5205758 h 5987027"/>
              <a:gd name="connsiteX3658" fmla="*/ 2525617 w 6717218"/>
              <a:gd name="connsiteY3658" fmla="*/ 5124895 h 5987027"/>
              <a:gd name="connsiteX3659" fmla="*/ 2453683 w 6717218"/>
              <a:gd name="connsiteY3659" fmla="*/ 5063033 h 5987027"/>
              <a:gd name="connsiteX3660" fmla="*/ 2521228 w 6717218"/>
              <a:gd name="connsiteY3660" fmla="*/ 5104888 h 5987027"/>
              <a:gd name="connsiteX3661" fmla="*/ 2527965 w 6717218"/>
              <a:gd name="connsiteY3661" fmla="*/ 5112408 h 5987027"/>
              <a:gd name="connsiteX3662" fmla="*/ 2576356 w 6717218"/>
              <a:gd name="connsiteY3662" fmla="*/ 5162561 h 5987027"/>
              <a:gd name="connsiteX3663" fmla="*/ 2626911 w 6717218"/>
              <a:gd name="connsiteY3663" fmla="*/ 5216500 h 5987027"/>
              <a:gd name="connsiteX3664" fmla="*/ 2634254 w 6717218"/>
              <a:gd name="connsiteY3664" fmla="*/ 5225919 h 5987027"/>
              <a:gd name="connsiteX3665" fmla="*/ 2640808 w 6717218"/>
              <a:gd name="connsiteY3665" fmla="*/ 5229256 h 5987027"/>
              <a:gd name="connsiteX3666" fmla="*/ 2664518 w 6717218"/>
              <a:gd name="connsiteY3666" fmla="*/ 5256561 h 5987027"/>
              <a:gd name="connsiteX3667" fmla="*/ 2557503 w 6717218"/>
              <a:gd name="connsiteY3667" fmla="*/ 5193862 h 5987027"/>
              <a:gd name="connsiteX3668" fmla="*/ 2445656 w 6717218"/>
              <a:gd name="connsiteY3668" fmla="*/ 5128640 h 5987027"/>
              <a:gd name="connsiteX3669" fmla="*/ 2452237 w 6717218"/>
              <a:gd name="connsiteY3669" fmla="*/ 5139710 h 5987027"/>
              <a:gd name="connsiteX3670" fmla="*/ 2460905 w 6717218"/>
              <a:gd name="connsiteY3670" fmla="*/ 5156091 h 5987027"/>
              <a:gd name="connsiteX3671" fmla="*/ 2545367 w 6717218"/>
              <a:gd name="connsiteY3671" fmla="*/ 5205957 h 5987027"/>
              <a:gd name="connsiteX3672" fmla="*/ 2728275 w 6717218"/>
              <a:gd name="connsiteY3672" fmla="*/ 5311038 h 5987027"/>
              <a:gd name="connsiteX3673" fmla="*/ 2780435 w 6717218"/>
              <a:gd name="connsiteY3673" fmla="*/ 5352857 h 5987027"/>
              <a:gd name="connsiteX3674" fmla="*/ 2761640 w 6717218"/>
              <a:gd name="connsiteY3674" fmla="*/ 5342840 h 5987027"/>
              <a:gd name="connsiteX3675" fmla="*/ 2739745 w 6717218"/>
              <a:gd name="connsiteY3675" fmla="*/ 5322579 h 5987027"/>
              <a:gd name="connsiteX3676" fmla="*/ 2719389 w 6717218"/>
              <a:gd name="connsiteY3676" fmla="*/ 5307772 h 5987027"/>
              <a:gd name="connsiteX3677" fmla="*/ 2718814 w 6717218"/>
              <a:gd name="connsiteY3677" fmla="*/ 5317652 h 5987027"/>
              <a:gd name="connsiteX3678" fmla="*/ 2712368 w 6717218"/>
              <a:gd name="connsiteY3678" fmla="*/ 5313693 h 5987027"/>
              <a:gd name="connsiteX3679" fmla="*/ 2643227 w 6717218"/>
              <a:gd name="connsiteY3679" fmla="*/ 5285936 h 5987027"/>
              <a:gd name="connsiteX3680" fmla="*/ 2734574 w 6717218"/>
              <a:gd name="connsiteY3680" fmla="*/ 5339738 h 5987027"/>
              <a:gd name="connsiteX3681" fmla="*/ 2740195 w 6717218"/>
              <a:gd name="connsiteY3681" fmla="*/ 5343249 h 5987027"/>
              <a:gd name="connsiteX3682" fmla="*/ 2740788 w 6717218"/>
              <a:gd name="connsiteY3682" fmla="*/ 5343942 h 5987027"/>
              <a:gd name="connsiteX3683" fmla="*/ 2755918 w 6717218"/>
              <a:gd name="connsiteY3683" fmla="*/ 5358483 h 5987027"/>
              <a:gd name="connsiteX3684" fmla="*/ 2622847 w 6717218"/>
              <a:gd name="connsiteY3684" fmla="*/ 5286492 h 5987027"/>
              <a:gd name="connsiteX3685" fmla="*/ 2489997 w 6717218"/>
              <a:gd name="connsiteY3685" fmla="*/ 5211063 h 5987027"/>
              <a:gd name="connsiteX3686" fmla="*/ 2491161 w 6717218"/>
              <a:gd name="connsiteY3686" fmla="*/ 5213264 h 5987027"/>
              <a:gd name="connsiteX3687" fmla="*/ 2489365 w 6717218"/>
              <a:gd name="connsiteY3687" fmla="*/ 5210706 h 5987027"/>
              <a:gd name="connsiteX3688" fmla="*/ 2418110 w 6717218"/>
              <a:gd name="connsiteY3688" fmla="*/ 5170248 h 5987027"/>
              <a:gd name="connsiteX3689" fmla="*/ 2416022 w 6717218"/>
              <a:gd name="connsiteY3689" fmla="*/ 5166579 h 5987027"/>
              <a:gd name="connsiteX3690" fmla="*/ 2414501 w 6717218"/>
              <a:gd name="connsiteY3690" fmla="*/ 5164520 h 5987027"/>
              <a:gd name="connsiteX3691" fmla="*/ 2421458 w 6717218"/>
              <a:gd name="connsiteY3691" fmla="*/ 5178071 h 5987027"/>
              <a:gd name="connsiteX3692" fmla="*/ 2494662 w 6717218"/>
              <a:gd name="connsiteY3692" fmla="*/ 5223502 h 5987027"/>
              <a:gd name="connsiteX3693" fmla="*/ 2491161 w 6717218"/>
              <a:gd name="connsiteY3693" fmla="*/ 5213264 h 5987027"/>
              <a:gd name="connsiteX3694" fmla="*/ 2500866 w 6717218"/>
              <a:gd name="connsiteY3694" fmla="*/ 5227354 h 5987027"/>
              <a:gd name="connsiteX3695" fmla="*/ 2505572 w 6717218"/>
              <a:gd name="connsiteY3695" fmla="*/ 5230274 h 5987027"/>
              <a:gd name="connsiteX3696" fmla="*/ 2778106 w 6717218"/>
              <a:gd name="connsiteY3696" fmla="*/ 5397032 h 5987027"/>
              <a:gd name="connsiteX3697" fmla="*/ 2481007 w 6717218"/>
              <a:gd name="connsiteY3697" fmla="*/ 5227740 h 5987027"/>
              <a:gd name="connsiteX3698" fmla="*/ 2432441 w 6717218"/>
              <a:gd name="connsiteY3698" fmla="*/ 5199465 h 5987027"/>
              <a:gd name="connsiteX3699" fmla="*/ 2445368 w 6717218"/>
              <a:gd name="connsiteY3699" fmla="*/ 5224643 h 5987027"/>
              <a:gd name="connsiteX3700" fmla="*/ 2467095 w 6717218"/>
              <a:gd name="connsiteY3700" fmla="*/ 5237156 h 5987027"/>
              <a:gd name="connsiteX3701" fmla="*/ 2552061 w 6717218"/>
              <a:gd name="connsiteY3701" fmla="*/ 5291883 h 5987027"/>
              <a:gd name="connsiteX3702" fmla="*/ 2450957 w 6717218"/>
              <a:gd name="connsiteY3702" fmla="*/ 5235532 h 5987027"/>
              <a:gd name="connsiteX3703" fmla="*/ 2480925 w 6717218"/>
              <a:gd name="connsiteY3703" fmla="*/ 5293905 h 5987027"/>
              <a:gd name="connsiteX3704" fmla="*/ 2497394 w 6717218"/>
              <a:gd name="connsiteY3704" fmla="*/ 5302722 h 5987027"/>
              <a:gd name="connsiteX3705" fmla="*/ 2600134 w 6717218"/>
              <a:gd name="connsiteY3705" fmla="*/ 5404054 h 5987027"/>
              <a:gd name="connsiteX3706" fmla="*/ 2615356 w 6717218"/>
              <a:gd name="connsiteY3706" fmla="*/ 5419985 h 5987027"/>
              <a:gd name="connsiteX3707" fmla="*/ 2602345 w 6717218"/>
              <a:gd name="connsiteY3707" fmla="*/ 5413331 h 5987027"/>
              <a:gd name="connsiteX3708" fmla="*/ 2567195 w 6717218"/>
              <a:gd name="connsiteY3708" fmla="*/ 5396066 h 5987027"/>
              <a:gd name="connsiteX3709" fmla="*/ 2567231 w 6717218"/>
              <a:gd name="connsiteY3709" fmla="*/ 5397620 h 5987027"/>
              <a:gd name="connsiteX3710" fmla="*/ 2516665 w 6717218"/>
              <a:gd name="connsiteY3710" fmla="*/ 5349050 h 5987027"/>
              <a:gd name="connsiteX3711" fmla="*/ 2505164 w 6717218"/>
              <a:gd name="connsiteY3711" fmla="*/ 5339664 h 5987027"/>
              <a:gd name="connsiteX3712" fmla="*/ 2510602 w 6717218"/>
              <a:gd name="connsiteY3712" fmla="*/ 5348747 h 5987027"/>
              <a:gd name="connsiteX3713" fmla="*/ 2642038 w 6717218"/>
              <a:gd name="connsiteY3713" fmla="*/ 5543341 h 5987027"/>
              <a:gd name="connsiteX3714" fmla="*/ 2541154 w 6717218"/>
              <a:gd name="connsiteY3714" fmla="*/ 5434650 h 5987027"/>
              <a:gd name="connsiteX3715" fmla="*/ 2443301 w 6717218"/>
              <a:gd name="connsiteY3715" fmla="*/ 5294930 h 5987027"/>
              <a:gd name="connsiteX3716" fmla="*/ 2431074 w 6717218"/>
              <a:gd name="connsiteY3716" fmla="*/ 5279196 h 5987027"/>
              <a:gd name="connsiteX3717" fmla="*/ 2404678 w 6717218"/>
              <a:gd name="connsiteY3717" fmla="*/ 5257654 h 5987027"/>
              <a:gd name="connsiteX3718" fmla="*/ 2383507 w 6717218"/>
              <a:gd name="connsiteY3718" fmla="*/ 5235638 h 5987027"/>
              <a:gd name="connsiteX3719" fmla="*/ 2410423 w 6717218"/>
              <a:gd name="connsiteY3719" fmla="*/ 5252625 h 5987027"/>
              <a:gd name="connsiteX3720" fmla="*/ 2401790 w 6717218"/>
              <a:gd name="connsiteY3720" fmla="*/ 5241515 h 5987027"/>
              <a:gd name="connsiteX3721" fmla="*/ 2356007 w 6717218"/>
              <a:gd name="connsiteY3721" fmla="*/ 5182061 h 5987027"/>
              <a:gd name="connsiteX3722" fmla="*/ 2355289 w 6717218"/>
              <a:gd name="connsiteY3722" fmla="*/ 5181085 h 5987027"/>
              <a:gd name="connsiteX3723" fmla="*/ 2346131 w 6717218"/>
              <a:gd name="connsiteY3723" fmla="*/ 5175745 h 5987027"/>
              <a:gd name="connsiteX3724" fmla="*/ 2364802 w 6717218"/>
              <a:gd name="connsiteY3724" fmla="*/ 5216335 h 5987027"/>
              <a:gd name="connsiteX3725" fmla="*/ 2463138 w 6717218"/>
              <a:gd name="connsiteY3725" fmla="*/ 5392846 h 5987027"/>
              <a:gd name="connsiteX3726" fmla="*/ 2469858 w 6717218"/>
              <a:gd name="connsiteY3726" fmla="*/ 5406940 h 5987027"/>
              <a:gd name="connsiteX3727" fmla="*/ 2469150 w 6717218"/>
              <a:gd name="connsiteY3727" fmla="*/ 5406366 h 5987027"/>
              <a:gd name="connsiteX3728" fmla="*/ 2411010 w 6717218"/>
              <a:gd name="connsiteY3728" fmla="*/ 5348964 h 5987027"/>
              <a:gd name="connsiteX3729" fmla="*/ 2440166 w 6717218"/>
              <a:gd name="connsiteY3729" fmla="*/ 5386573 h 5987027"/>
              <a:gd name="connsiteX3730" fmla="*/ 2467826 w 6717218"/>
              <a:gd name="connsiteY3730" fmla="*/ 5414336 h 5987027"/>
              <a:gd name="connsiteX3731" fmla="*/ 2479409 w 6717218"/>
              <a:gd name="connsiteY3731" fmla="*/ 5426972 h 5987027"/>
              <a:gd name="connsiteX3732" fmla="*/ 2504053 w 6717218"/>
              <a:gd name="connsiteY3732" fmla="*/ 5478662 h 5987027"/>
              <a:gd name="connsiteX3733" fmla="*/ 2499675 w 6717218"/>
              <a:gd name="connsiteY3733" fmla="*/ 5479999 h 5987027"/>
              <a:gd name="connsiteX3734" fmla="*/ 2504452 w 6717218"/>
              <a:gd name="connsiteY3734" fmla="*/ 5484308 h 5987027"/>
              <a:gd name="connsiteX3735" fmla="*/ 2511990 w 6717218"/>
              <a:gd name="connsiteY3735" fmla="*/ 5495310 h 5987027"/>
              <a:gd name="connsiteX3736" fmla="*/ 2530411 w 6717218"/>
              <a:gd name="connsiteY3736" fmla="*/ 5533943 h 5987027"/>
              <a:gd name="connsiteX3737" fmla="*/ 2519546 w 6717218"/>
              <a:gd name="connsiteY3737" fmla="*/ 5523224 h 5987027"/>
              <a:gd name="connsiteX3738" fmla="*/ 2512866 w 6717218"/>
              <a:gd name="connsiteY3738" fmla="*/ 5520625 h 5987027"/>
              <a:gd name="connsiteX3739" fmla="*/ 2519546 w 6717218"/>
              <a:gd name="connsiteY3739" fmla="*/ 5523224 h 5987027"/>
              <a:gd name="connsiteX3740" fmla="*/ 2511880 w 6717218"/>
              <a:gd name="connsiteY3740" fmla="*/ 5530625 h 5987027"/>
              <a:gd name="connsiteX3741" fmla="*/ 2488348 w 6717218"/>
              <a:gd name="connsiteY3741" fmla="*/ 5493466 h 5987027"/>
              <a:gd name="connsiteX3742" fmla="*/ 2471088 w 6717218"/>
              <a:gd name="connsiteY3742" fmla="*/ 5460587 h 5987027"/>
              <a:gd name="connsiteX3743" fmla="*/ 2488348 w 6717218"/>
              <a:gd name="connsiteY3743" fmla="*/ 5493466 h 5987027"/>
              <a:gd name="connsiteX3744" fmla="*/ 2506761 w 6717218"/>
              <a:gd name="connsiteY3744" fmla="*/ 5535127 h 5987027"/>
              <a:gd name="connsiteX3745" fmla="*/ 2488596 w 6717218"/>
              <a:gd name="connsiteY3745" fmla="*/ 5519702 h 5987027"/>
              <a:gd name="connsiteX3746" fmla="*/ 2480465 w 6717218"/>
              <a:gd name="connsiteY3746" fmla="*/ 5513594 h 5987027"/>
              <a:gd name="connsiteX3747" fmla="*/ 2413413 w 6717218"/>
              <a:gd name="connsiteY3747" fmla="*/ 5385904 h 5987027"/>
              <a:gd name="connsiteX3748" fmla="*/ 2344219 w 6717218"/>
              <a:gd name="connsiteY3748" fmla="*/ 5262988 h 5987027"/>
              <a:gd name="connsiteX3749" fmla="*/ 2299572 w 6717218"/>
              <a:gd name="connsiteY3749" fmla="*/ 5190991 h 5987027"/>
              <a:gd name="connsiteX3750" fmla="*/ 2291398 w 6717218"/>
              <a:gd name="connsiteY3750" fmla="*/ 5185854 h 5987027"/>
              <a:gd name="connsiteX3751" fmla="*/ 2291783 w 6717218"/>
              <a:gd name="connsiteY3751" fmla="*/ 5186695 h 5987027"/>
              <a:gd name="connsiteX3752" fmla="*/ 2290368 w 6717218"/>
              <a:gd name="connsiteY3752" fmla="*/ 5194573 h 5987027"/>
              <a:gd name="connsiteX3753" fmla="*/ 2302136 w 6717218"/>
              <a:gd name="connsiteY3753" fmla="*/ 5212950 h 5987027"/>
              <a:gd name="connsiteX3754" fmla="*/ 2326418 w 6717218"/>
              <a:gd name="connsiteY3754" fmla="*/ 5262310 h 5987027"/>
              <a:gd name="connsiteX3755" fmla="*/ 2324361 w 6717218"/>
              <a:gd name="connsiteY3755" fmla="*/ 5279397 h 5987027"/>
              <a:gd name="connsiteX3756" fmla="*/ 2369410 w 6717218"/>
              <a:gd name="connsiteY3756" fmla="*/ 5364625 h 5987027"/>
              <a:gd name="connsiteX3757" fmla="*/ 2365285 w 6717218"/>
              <a:gd name="connsiteY3757" fmla="*/ 5385947 h 5987027"/>
              <a:gd name="connsiteX3758" fmla="*/ 2367659 w 6717218"/>
              <a:gd name="connsiteY3758" fmla="*/ 5391345 h 5987027"/>
              <a:gd name="connsiteX3759" fmla="*/ 2370882 w 6717218"/>
              <a:gd name="connsiteY3759" fmla="*/ 5395499 h 5987027"/>
              <a:gd name="connsiteX3760" fmla="*/ 2373849 w 6717218"/>
              <a:gd name="connsiteY3760" fmla="*/ 5403019 h 5987027"/>
              <a:gd name="connsiteX3761" fmla="*/ 2373116 w 6717218"/>
              <a:gd name="connsiteY3761" fmla="*/ 5404449 h 5987027"/>
              <a:gd name="connsiteX3762" fmla="*/ 2375463 w 6717218"/>
              <a:gd name="connsiteY3762" fmla="*/ 5407108 h 5987027"/>
              <a:gd name="connsiteX3763" fmla="*/ 2373849 w 6717218"/>
              <a:gd name="connsiteY3763" fmla="*/ 5403019 h 5987027"/>
              <a:gd name="connsiteX3764" fmla="*/ 2374989 w 6717218"/>
              <a:gd name="connsiteY3764" fmla="*/ 5400793 h 5987027"/>
              <a:gd name="connsiteX3765" fmla="*/ 2379936 w 6717218"/>
              <a:gd name="connsiteY3765" fmla="*/ 5428544 h 5987027"/>
              <a:gd name="connsiteX3766" fmla="*/ 2331836 w 6717218"/>
              <a:gd name="connsiteY3766" fmla="*/ 5340823 h 5987027"/>
              <a:gd name="connsiteX3767" fmla="*/ 2313503 w 6717218"/>
              <a:gd name="connsiteY3767" fmla="*/ 5331761 h 5987027"/>
              <a:gd name="connsiteX3768" fmla="*/ 2260729 w 6717218"/>
              <a:gd name="connsiteY3768" fmla="*/ 5257996 h 5987027"/>
              <a:gd name="connsiteX3769" fmla="*/ 2195843 w 6717218"/>
              <a:gd name="connsiteY3769" fmla="*/ 5143711 h 5987027"/>
              <a:gd name="connsiteX3770" fmla="*/ 2189616 w 6717218"/>
              <a:gd name="connsiteY3770" fmla="*/ 5175168 h 5987027"/>
              <a:gd name="connsiteX3771" fmla="*/ 2203793 w 6717218"/>
              <a:gd name="connsiteY3771" fmla="*/ 5211454 h 5987027"/>
              <a:gd name="connsiteX3772" fmla="*/ 2201592 w 6717218"/>
              <a:gd name="connsiteY3772" fmla="*/ 5218666 h 5987027"/>
              <a:gd name="connsiteX3773" fmla="*/ 2209461 w 6717218"/>
              <a:gd name="connsiteY3773" fmla="*/ 5233314 h 5987027"/>
              <a:gd name="connsiteX3774" fmla="*/ 2215963 w 6717218"/>
              <a:gd name="connsiteY3774" fmla="*/ 5240684 h 5987027"/>
              <a:gd name="connsiteX3775" fmla="*/ 2225838 w 6717218"/>
              <a:gd name="connsiteY3775" fmla="*/ 5257753 h 5987027"/>
              <a:gd name="connsiteX3776" fmla="*/ 2220358 w 6717218"/>
              <a:gd name="connsiteY3776" fmla="*/ 5253379 h 5987027"/>
              <a:gd name="connsiteX3777" fmla="*/ 2224629 w 6717218"/>
              <a:gd name="connsiteY3777" fmla="*/ 5260994 h 5987027"/>
              <a:gd name="connsiteX3778" fmla="*/ 2229083 w 6717218"/>
              <a:gd name="connsiteY3778" fmla="*/ 5268675 h 5987027"/>
              <a:gd name="connsiteX3779" fmla="*/ 2267050 w 6717218"/>
              <a:gd name="connsiteY3779" fmla="*/ 5342187 h 5987027"/>
              <a:gd name="connsiteX3780" fmla="*/ 2315946 w 6717218"/>
              <a:gd name="connsiteY3780" fmla="*/ 5439124 h 5987027"/>
              <a:gd name="connsiteX3781" fmla="*/ 2340268 w 6717218"/>
              <a:gd name="connsiteY3781" fmla="*/ 5486146 h 5987027"/>
              <a:gd name="connsiteX3782" fmla="*/ 2346360 w 6717218"/>
              <a:gd name="connsiteY3782" fmla="*/ 5492008 h 5987027"/>
              <a:gd name="connsiteX3783" fmla="*/ 2386512 w 6717218"/>
              <a:gd name="connsiteY3783" fmla="*/ 5538029 h 5987027"/>
              <a:gd name="connsiteX3784" fmla="*/ 2353658 w 6717218"/>
              <a:gd name="connsiteY3784" fmla="*/ 5512030 h 5987027"/>
              <a:gd name="connsiteX3785" fmla="*/ 2363268 w 6717218"/>
              <a:gd name="connsiteY3785" fmla="*/ 5530609 h 5987027"/>
              <a:gd name="connsiteX3786" fmla="*/ 2369665 w 6717218"/>
              <a:gd name="connsiteY3786" fmla="*/ 5543174 h 5987027"/>
              <a:gd name="connsiteX3787" fmla="*/ 2357144 w 6717218"/>
              <a:gd name="connsiteY3787" fmla="*/ 5534582 h 5987027"/>
              <a:gd name="connsiteX3788" fmla="*/ 2352540 w 6717218"/>
              <a:gd name="connsiteY3788" fmla="*/ 5532004 h 5987027"/>
              <a:gd name="connsiteX3789" fmla="*/ 2332048 w 6717218"/>
              <a:gd name="connsiteY3789" fmla="*/ 5494765 h 5987027"/>
              <a:gd name="connsiteX3790" fmla="*/ 2287831 w 6717218"/>
              <a:gd name="connsiteY3790" fmla="*/ 5456486 h 5987027"/>
              <a:gd name="connsiteX3791" fmla="*/ 2241484 w 6717218"/>
              <a:gd name="connsiteY3791" fmla="*/ 5416117 h 5987027"/>
              <a:gd name="connsiteX3792" fmla="*/ 2201097 w 6717218"/>
              <a:gd name="connsiteY3792" fmla="*/ 5383600 h 5987027"/>
              <a:gd name="connsiteX3793" fmla="*/ 2201599 w 6717218"/>
              <a:gd name="connsiteY3793" fmla="*/ 5384740 h 5987027"/>
              <a:gd name="connsiteX3794" fmla="*/ 2193586 w 6717218"/>
              <a:gd name="connsiteY3794" fmla="*/ 5386832 h 5987027"/>
              <a:gd name="connsiteX3795" fmla="*/ 2183940 w 6717218"/>
              <a:gd name="connsiteY3795" fmla="*/ 5370565 h 5987027"/>
              <a:gd name="connsiteX3796" fmla="*/ 2170938 w 6717218"/>
              <a:gd name="connsiteY3796" fmla="*/ 5361930 h 5987027"/>
              <a:gd name="connsiteX3797" fmla="*/ 2148930 w 6717218"/>
              <a:gd name="connsiteY3797" fmla="*/ 5342111 h 5987027"/>
              <a:gd name="connsiteX3798" fmla="*/ 2123890 w 6717218"/>
              <a:gd name="connsiteY3798" fmla="*/ 5317095 h 5987027"/>
              <a:gd name="connsiteX3799" fmla="*/ 2145013 w 6717218"/>
              <a:gd name="connsiteY3799" fmla="*/ 5357126 h 5987027"/>
              <a:gd name="connsiteX3800" fmla="*/ 2152606 w 6717218"/>
              <a:gd name="connsiteY3800" fmla="*/ 5372863 h 5987027"/>
              <a:gd name="connsiteX3801" fmla="*/ 2150070 w 6717218"/>
              <a:gd name="connsiteY3801" fmla="*/ 5370260 h 5987027"/>
              <a:gd name="connsiteX3802" fmla="*/ 2128966 w 6717218"/>
              <a:gd name="connsiteY3802" fmla="*/ 5348753 h 5987027"/>
              <a:gd name="connsiteX3803" fmla="*/ 2107711 w 6717218"/>
              <a:gd name="connsiteY3803" fmla="*/ 5310701 h 5987027"/>
              <a:gd name="connsiteX3804" fmla="*/ 2098851 w 6717218"/>
              <a:gd name="connsiteY3804" fmla="*/ 5292685 h 5987027"/>
              <a:gd name="connsiteX3805" fmla="*/ 2085667 w 6717218"/>
              <a:gd name="connsiteY3805" fmla="*/ 5301442 h 5987027"/>
              <a:gd name="connsiteX3806" fmla="*/ 2087545 w 6717218"/>
              <a:gd name="connsiteY3806" fmla="*/ 5306071 h 5987027"/>
              <a:gd name="connsiteX3807" fmla="*/ 2084148 w 6717218"/>
              <a:gd name="connsiteY3807" fmla="*/ 5302452 h 5987027"/>
              <a:gd name="connsiteX3808" fmla="*/ 2080343 w 6717218"/>
              <a:gd name="connsiteY3808" fmla="*/ 5304977 h 5987027"/>
              <a:gd name="connsiteX3809" fmla="*/ 2077908 w 6717218"/>
              <a:gd name="connsiteY3809" fmla="*/ 5305408 h 5987027"/>
              <a:gd name="connsiteX3810" fmla="*/ 2092090 w 6717218"/>
              <a:gd name="connsiteY3810" fmla="*/ 5321326 h 5987027"/>
              <a:gd name="connsiteX3811" fmla="*/ 2089465 w 6717218"/>
              <a:gd name="connsiteY3811" fmla="*/ 5341700 h 5987027"/>
              <a:gd name="connsiteX3812" fmla="*/ 2165486 w 6717218"/>
              <a:gd name="connsiteY3812" fmla="*/ 5412946 h 5987027"/>
              <a:gd name="connsiteX3813" fmla="*/ 2233568 w 6717218"/>
              <a:gd name="connsiteY3813" fmla="*/ 5487264 h 5987027"/>
              <a:gd name="connsiteX3814" fmla="*/ 2211066 w 6717218"/>
              <a:gd name="connsiteY3814" fmla="*/ 5476612 h 5987027"/>
              <a:gd name="connsiteX3815" fmla="*/ 2205905 w 6717218"/>
              <a:gd name="connsiteY3815" fmla="*/ 5502614 h 5987027"/>
              <a:gd name="connsiteX3816" fmla="*/ 2054202 w 6717218"/>
              <a:gd name="connsiteY3816" fmla="*/ 5373931 h 5987027"/>
              <a:gd name="connsiteX3817" fmla="*/ 2141609 w 6717218"/>
              <a:gd name="connsiteY3817" fmla="*/ 5477853 h 5987027"/>
              <a:gd name="connsiteX3818" fmla="*/ 2145523 w 6717218"/>
              <a:gd name="connsiteY3818" fmla="*/ 5482185 h 5987027"/>
              <a:gd name="connsiteX3819" fmla="*/ 2134257 w 6717218"/>
              <a:gd name="connsiteY3819" fmla="*/ 5476202 h 5987027"/>
              <a:gd name="connsiteX3820" fmla="*/ 2134930 w 6717218"/>
              <a:gd name="connsiteY3820" fmla="*/ 5476720 h 5987027"/>
              <a:gd name="connsiteX3821" fmla="*/ 2158180 w 6717218"/>
              <a:gd name="connsiteY3821" fmla="*/ 5500515 h 5987027"/>
              <a:gd name="connsiteX3822" fmla="*/ 2158182 w 6717218"/>
              <a:gd name="connsiteY3822" fmla="*/ 5500814 h 5987027"/>
              <a:gd name="connsiteX3823" fmla="*/ 2165960 w 6717218"/>
              <a:gd name="connsiteY3823" fmla="*/ 5505904 h 5987027"/>
              <a:gd name="connsiteX3824" fmla="*/ 2174558 w 6717218"/>
              <a:gd name="connsiteY3824" fmla="*/ 5525321 h 5987027"/>
              <a:gd name="connsiteX3825" fmla="*/ 2134562 w 6717218"/>
              <a:gd name="connsiteY3825" fmla="*/ 5496155 h 5987027"/>
              <a:gd name="connsiteX3826" fmla="*/ 2171091 w 6717218"/>
              <a:gd name="connsiteY3826" fmla="*/ 5538982 h 5987027"/>
              <a:gd name="connsiteX3827" fmla="*/ 2190185 w 6717218"/>
              <a:gd name="connsiteY3827" fmla="*/ 5557654 h 5987027"/>
              <a:gd name="connsiteX3828" fmla="*/ 2217126 w 6717218"/>
              <a:gd name="connsiteY3828" fmla="*/ 5588500 h 5987027"/>
              <a:gd name="connsiteX3829" fmla="*/ 2217072 w 6717218"/>
              <a:gd name="connsiteY3829" fmla="*/ 5589372 h 5987027"/>
              <a:gd name="connsiteX3830" fmla="*/ 2269401 w 6717218"/>
              <a:gd name="connsiteY3830" fmla="*/ 5640462 h 5987027"/>
              <a:gd name="connsiteX3831" fmla="*/ 2406141 w 6717218"/>
              <a:gd name="connsiteY3831" fmla="*/ 5780550 h 5987027"/>
              <a:gd name="connsiteX3832" fmla="*/ 2420979 w 6717218"/>
              <a:gd name="connsiteY3832" fmla="*/ 5797476 h 5987027"/>
              <a:gd name="connsiteX3833" fmla="*/ 2419730 w 6717218"/>
              <a:gd name="connsiteY3833" fmla="*/ 5796889 h 5987027"/>
              <a:gd name="connsiteX3834" fmla="*/ 2313405 w 6717218"/>
              <a:gd name="connsiteY3834" fmla="*/ 5735199 h 5987027"/>
              <a:gd name="connsiteX3835" fmla="*/ 2369742 w 6717218"/>
              <a:gd name="connsiteY3835" fmla="*/ 5777724 h 5987027"/>
              <a:gd name="connsiteX3836" fmla="*/ 2420481 w 6717218"/>
              <a:gd name="connsiteY3836" fmla="*/ 5807673 h 5987027"/>
              <a:gd name="connsiteX3837" fmla="*/ 2442073 w 6717218"/>
              <a:gd name="connsiteY3837" fmla="*/ 5821540 h 5987027"/>
              <a:gd name="connsiteX3838" fmla="*/ 2496501 w 6717218"/>
              <a:gd name="connsiteY3838" fmla="*/ 5883629 h 5987027"/>
              <a:gd name="connsiteX3839" fmla="*/ 2490430 w 6717218"/>
              <a:gd name="connsiteY3839" fmla="*/ 5886418 h 5987027"/>
              <a:gd name="connsiteX3840" fmla="*/ 2499024 w 6717218"/>
              <a:gd name="connsiteY3840" fmla="*/ 5890952 h 5987027"/>
              <a:gd name="connsiteX3841" fmla="*/ 2514028 w 6717218"/>
              <a:gd name="connsiteY3841" fmla="*/ 5903626 h 5987027"/>
              <a:gd name="connsiteX3842" fmla="*/ 2554708 w 6717218"/>
              <a:gd name="connsiteY3842" fmla="*/ 5950031 h 5987027"/>
              <a:gd name="connsiteX3843" fmla="*/ 2534839 w 6717218"/>
              <a:gd name="connsiteY3843" fmla="*/ 5938510 h 5987027"/>
              <a:gd name="connsiteX3844" fmla="*/ 2523990 w 6717218"/>
              <a:gd name="connsiteY3844" fmla="*/ 5936672 h 5987027"/>
              <a:gd name="connsiteX3845" fmla="*/ 2534839 w 6717218"/>
              <a:gd name="connsiteY3845" fmla="*/ 5938510 h 5987027"/>
              <a:gd name="connsiteX3846" fmla="*/ 2525940 w 6717218"/>
              <a:gd name="connsiteY3846" fmla="*/ 5950042 h 5987027"/>
              <a:gd name="connsiteX3847" fmla="*/ 2478144 w 6717218"/>
              <a:gd name="connsiteY3847" fmla="*/ 5906779 h 5987027"/>
              <a:gd name="connsiteX3848" fmla="*/ 2441162 w 6717218"/>
              <a:gd name="connsiteY3848" fmla="*/ 5867660 h 5987027"/>
              <a:gd name="connsiteX3849" fmla="*/ 2441532 w 6717218"/>
              <a:gd name="connsiteY3849" fmla="*/ 5864795 h 5987027"/>
              <a:gd name="connsiteX3850" fmla="*/ 2441567 w 6717218"/>
              <a:gd name="connsiteY3850" fmla="*/ 5864520 h 5987027"/>
              <a:gd name="connsiteX3851" fmla="*/ 2442269 w 6717218"/>
              <a:gd name="connsiteY3851" fmla="*/ 5859065 h 5987027"/>
              <a:gd name="connsiteX3852" fmla="*/ 2442146 w 6717218"/>
              <a:gd name="connsiteY3852" fmla="*/ 5860020 h 5987027"/>
              <a:gd name="connsiteX3853" fmla="*/ 2441567 w 6717218"/>
              <a:gd name="connsiteY3853" fmla="*/ 5864520 h 5987027"/>
              <a:gd name="connsiteX3854" fmla="*/ 2441162 w 6717218"/>
              <a:gd name="connsiteY3854" fmla="*/ 5867660 h 5987027"/>
              <a:gd name="connsiteX3855" fmla="*/ 2478144 w 6717218"/>
              <a:gd name="connsiteY3855" fmla="*/ 5906779 h 5987027"/>
              <a:gd name="connsiteX3856" fmla="*/ 2519847 w 6717218"/>
              <a:gd name="connsiteY3856" fmla="*/ 5957163 h 5987027"/>
              <a:gd name="connsiteX3857" fmla="*/ 2487484 w 6717218"/>
              <a:gd name="connsiteY3857" fmla="*/ 5941183 h 5987027"/>
              <a:gd name="connsiteX3858" fmla="*/ 2473274 w 6717218"/>
              <a:gd name="connsiteY3858" fmla="*/ 5935079 h 5987027"/>
              <a:gd name="connsiteX3859" fmla="*/ 2329620 w 6717218"/>
              <a:gd name="connsiteY3859" fmla="*/ 5783158 h 5987027"/>
              <a:gd name="connsiteX3860" fmla="*/ 2032267 w 6717218"/>
              <a:gd name="connsiteY3860" fmla="*/ 5497799 h 5987027"/>
              <a:gd name="connsiteX3861" fmla="*/ 1936774 w 6717218"/>
              <a:gd name="connsiteY3861" fmla="*/ 5403649 h 5987027"/>
              <a:gd name="connsiteX3862" fmla="*/ 1933625 w 6717218"/>
              <a:gd name="connsiteY3862" fmla="*/ 5401483 h 5987027"/>
              <a:gd name="connsiteX3863" fmla="*/ 1984474 w 6717218"/>
              <a:gd name="connsiteY3863" fmla="*/ 5473766 h 5987027"/>
              <a:gd name="connsiteX3864" fmla="*/ 2041767 w 6717218"/>
              <a:gd name="connsiteY3864" fmla="*/ 5522774 h 5987027"/>
              <a:gd name="connsiteX3865" fmla="*/ 2157635 w 6717218"/>
              <a:gd name="connsiteY3865" fmla="*/ 5641320 h 5987027"/>
              <a:gd name="connsiteX3866" fmla="*/ 2157670 w 6717218"/>
              <a:gd name="connsiteY3866" fmla="*/ 5642455 h 5987027"/>
              <a:gd name="connsiteX3867" fmla="*/ 1988880 w 6717218"/>
              <a:gd name="connsiteY3867" fmla="*/ 5480029 h 5987027"/>
              <a:gd name="connsiteX3868" fmla="*/ 2040810 w 6717218"/>
              <a:gd name="connsiteY3868" fmla="*/ 5553849 h 5987027"/>
              <a:gd name="connsiteX3869" fmla="*/ 2038138 w 6717218"/>
              <a:gd name="connsiteY3869" fmla="*/ 5568981 h 5987027"/>
              <a:gd name="connsiteX3870" fmla="*/ 2018163 w 6717218"/>
              <a:gd name="connsiteY3870" fmla="*/ 5581197 h 5987027"/>
              <a:gd name="connsiteX3871" fmla="*/ 1973349 w 6717218"/>
              <a:gd name="connsiteY3871" fmla="*/ 5520600 h 5987027"/>
              <a:gd name="connsiteX3872" fmla="*/ 1839748 w 6717218"/>
              <a:gd name="connsiteY3872" fmla="*/ 5362418 h 5987027"/>
              <a:gd name="connsiteX3873" fmla="*/ 1832907 w 6717218"/>
              <a:gd name="connsiteY3873" fmla="*/ 5331707 h 5987027"/>
              <a:gd name="connsiteX3874" fmla="*/ 1831250 w 6717218"/>
              <a:gd name="connsiteY3874" fmla="*/ 5328342 h 5987027"/>
              <a:gd name="connsiteX3875" fmla="*/ 1786720 w 6717218"/>
              <a:gd name="connsiteY3875" fmla="*/ 5285493 h 5987027"/>
              <a:gd name="connsiteX3876" fmla="*/ 1785256 w 6717218"/>
              <a:gd name="connsiteY3876" fmla="*/ 5284979 h 5987027"/>
              <a:gd name="connsiteX3877" fmla="*/ 1771130 w 6717218"/>
              <a:gd name="connsiteY3877" fmla="*/ 5285564 h 5987027"/>
              <a:gd name="connsiteX3878" fmla="*/ 1766423 w 6717218"/>
              <a:gd name="connsiteY3878" fmla="*/ 5285760 h 5987027"/>
              <a:gd name="connsiteX3879" fmla="*/ 1768515 w 6717218"/>
              <a:gd name="connsiteY3879" fmla="*/ 5285674 h 5987027"/>
              <a:gd name="connsiteX3880" fmla="*/ 1771130 w 6717218"/>
              <a:gd name="connsiteY3880" fmla="*/ 5285564 h 5987027"/>
              <a:gd name="connsiteX3881" fmla="*/ 1778978 w 6717218"/>
              <a:gd name="connsiteY3881" fmla="*/ 5285240 h 5987027"/>
              <a:gd name="connsiteX3882" fmla="*/ 1785256 w 6717218"/>
              <a:gd name="connsiteY3882" fmla="*/ 5284979 h 5987027"/>
              <a:gd name="connsiteX3883" fmla="*/ 1839748 w 6717218"/>
              <a:gd name="connsiteY3883" fmla="*/ 5362418 h 5987027"/>
              <a:gd name="connsiteX3884" fmla="*/ 1923372 w 6717218"/>
              <a:gd name="connsiteY3884" fmla="*/ 5512457 h 5987027"/>
              <a:gd name="connsiteX3885" fmla="*/ 1994690 w 6717218"/>
              <a:gd name="connsiteY3885" fmla="*/ 5613941 h 5987027"/>
              <a:gd name="connsiteX3886" fmla="*/ 1970035 w 6717218"/>
              <a:gd name="connsiteY3886" fmla="*/ 5620648 h 5987027"/>
              <a:gd name="connsiteX3887" fmla="*/ 1955193 w 6717218"/>
              <a:gd name="connsiteY3887" fmla="*/ 5621305 h 5987027"/>
              <a:gd name="connsiteX3888" fmla="*/ 1915139 w 6717218"/>
              <a:gd name="connsiteY3888" fmla="*/ 5570074 h 5987027"/>
              <a:gd name="connsiteX3889" fmla="*/ 1628741 w 6717218"/>
              <a:gd name="connsiteY3889" fmla="*/ 5203766 h 5987027"/>
              <a:gd name="connsiteX3890" fmla="*/ 1549540 w 6717218"/>
              <a:gd name="connsiteY3890" fmla="*/ 5100905 h 5987027"/>
              <a:gd name="connsiteX3891" fmla="*/ 1498003 w 6717218"/>
              <a:gd name="connsiteY3891" fmla="*/ 5019614 h 5987027"/>
              <a:gd name="connsiteX3892" fmla="*/ 1476478 w 6717218"/>
              <a:gd name="connsiteY3892" fmla="*/ 5007422 h 5987027"/>
              <a:gd name="connsiteX3893" fmla="*/ 1282527 w 6717218"/>
              <a:gd name="connsiteY3893" fmla="*/ 4876707 h 5987027"/>
              <a:gd name="connsiteX3894" fmla="*/ 1261480 w 6717218"/>
              <a:gd name="connsiteY3894" fmla="*/ 4864214 h 5987027"/>
              <a:gd name="connsiteX3895" fmla="*/ 1258297 w 6717218"/>
              <a:gd name="connsiteY3895" fmla="*/ 4863061 h 5987027"/>
              <a:gd name="connsiteX3896" fmla="*/ 1259193 w 6717218"/>
              <a:gd name="connsiteY3896" fmla="*/ 4864055 h 5987027"/>
              <a:gd name="connsiteX3897" fmla="*/ 1263224 w 6717218"/>
              <a:gd name="connsiteY3897" fmla="*/ 4868671 h 5987027"/>
              <a:gd name="connsiteX3898" fmla="*/ 1251368 w 6717218"/>
              <a:gd name="connsiteY3898" fmla="*/ 4860548 h 5987027"/>
              <a:gd name="connsiteX3899" fmla="*/ 1249569 w 6717218"/>
              <a:gd name="connsiteY3899" fmla="*/ 4859896 h 5987027"/>
              <a:gd name="connsiteX3900" fmla="*/ 1243697 w 6717218"/>
              <a:gd name="connsiteY3900" fmla="*/ 4861860 h 5987027"/>
              <a:gd name="connsiteX3901" fmla="*/ 1280362 w 6717218"/>
              <a:gd name="connsiteY3901" fmla="*/ 4889090 h 5987027"/>
              <a:gd name="connsiteX3902" fmla="*/ 1392243 w 6717218"/>
              <a:gd name="connsiteY3902" fmla="*/ 4966406 h 5987027"/>
              <a:gd name="connsiteX3903" fmla="*/ 1294030 w 6717218"/>
              <a:gd name="connsiteY3903" fmla="*/ 4904575 h 5987027"/>
              <a:gd name="connsiteX3904" fmla="*/ 1218682 w 6717218"/>
              <a:gd name="connsiteY3904" fmla="*/ 4854849 h 5987027"/>
              <a:gd name="connsiteX3905" fmla="*/ 1224235 w 6717218"/>
              <a:gd name="connsiteY3905" fmla="*/ 4859591 h 5987027"/>
              <a:gd name="connsiteX3906" fmla="*/ 1176613 w 6717218"/>
              <a:gd name="connsiteY3906" fmla="*/ 4832786 h 5987027"/>
              <a:gd name="connsiteX3907" fmla="*/ 1153438 w 6717218"/>
              <a:gd name="connsiteY3907" fmla="*/ 4816920 h 5987027"/>
              <a:gd name="connsiteX3908" fmla="*/ 1153032 w 6717218"/>
              <a:gd name="connsiteY3908" fmla="*/ 4821621 h 5987027"/>
              <a:gd name="connsiteX3909" fmla="*/ 1147854 w 6717218"/>
              <a:gd name="connsiteY3909" fmla="*/ 4823254 h 5987027"/>
              <a:gd name="connsiteX3910" fmla="*/ 1148430 w 6717218"/>
              <a:gd name="connsiteY3910" fmla="*/ 4823911 h 5987027"/>
              <a:gd name="connsiteX3911" fmla="*/ 1216962 w 6717218"/>
              <a:gd name="connsiteY3911" fmla="*/ 4900286 h 5987027"/>
              <a:gd name="connsiteX3912" fmla="*/ 1262487 w 6717218"/>
              <a:gd name="connsiteY3912" fmla="*/ 4987385 h 5987027"/>
              <a:gd name="connsiteX3913" fmla="*/ 1174307 w 6717218"/>
              <a:gd name="connsiteY3913" fmla="*/ 4897759 h 5987027"/>
              <a:gd name="connsiteX3914" fmla="*/ 1146543 w 6717218"/>
              <a:gd name="connsiteY3914" fmla="*/ 4864313 h 5987027"/>
              <a:gd name="connsiteX3915" fmla="*/ 1111424 w 6717218"/>
              <a:gd name="connsiteY3915" fmla="*/ 4849778 h 5987027"/>
              <a:gd name="connsiteX3916" fmla="*/ 1115180 w 6717218"/>
              <a:gd name="connsiteY3916" fmla="*/ 4856147 h 5987027"/>
              <a:gd name="connsiteX3917" fmla="*/ 1189940 w 6717218"/>
              <a:gd name="connsiteY3917" fmla="*/ 4939361 h 5987027"/>
              <a:gd name="connsiteX3918" fmla="*/ 1168638 w 6717218"/>
              <a:gd name="connsiteY3918" fmla="*/ 4942176 h 5987027"/>
              <a:gd name="connsiteX3919" fmla="*/ 1110568 w 6717218"/>
              <a:gd name="connsiteY3919" fmla="*/ 4878267 h 5987027"/>
              <a:gd name="connsiteX3920" fmla="*/ 1106111 w 6717218"/>
              <a:gd name="connsiteY3920" fmla="*/ 4873000 h 5987027"/>
              <a:gd name="connsiteX3921" fmla="*/ 1069836 w 6717218"/>
              <a:gd name="connsiteY3921" fmla="*/ 4844181 h 5987027"/>
              <a:gd name="connsiteX3922" fmla="*/ 1010547 w 6717218"/>
              <a:gd name="connsiteY3922" fmla="*/ 4785924 h 5987027"/>
              <a:gd name="connsiteX3923" fmla="*/ 1011089 w 6717218"/>
              <a:gd name="connsiteY3923" fmla="*/ 4784629 h 5987027"/>
              <a:gd name="connsiteX3924" fmla="*/ 1011763 w 6717218"/>
              <a:gd name="connsiteY3924" fmla="*/ 4783008 h 5987027"/>
              <a:gd name="connsiteX3925" fmla="*/ 1012169 w 6717218"/>
              <a:gd name="connsiteY3925" fmla="*/ 4782036 h 5987027"/>
              <a:gd name="connsiteX3926" fmla="*/ 1011988 w 6717218"/>
              <a:gd name="connsiteY3926" fmla="*/ 4782468 h 5987027"/>
              <a:gd name="connsiteX3927" fmla="*/ 1011763 w 6717218"/>
              <a:gd name="connsiteY3927" fmla="*/ 4783008 h 5987027"/>
              <a:gd name="connsiteX3928" fmla="*/ 1010547 w 6717218"/>
              <a:gd name="connsiteY3928" fmla="*/ 4785924 h 5987027"/>
              <a:gd name="connsiteX3929" fmla="*/ 1074661 w 6717218"/>
              <a:gd name="connsiteY3929" fmla="*/ 4863183 h 5987027"/>
              <a:gd name="connsiteX3930" fmla="*/ 1062013 w 6717218"/>
              <a:gd name="connsiteY3930" fmla="*/ 4883310 h 5987027"/>
              <a:gd name="connsiteX3931" fmla="*/ 1118118 w 6717218"/>
              <a:gd name="connsiteY3931" fmla="*/ 4939015 h 5987027"/>
              <a:gd name="connsiteX3932" fmla="*/ 1121167 w 6717218"/>
              <a:gd name="connsiteY3932" fmla="*/ 4962269 h 5987027"/>
              <a:gd name="connsiteX3933" fmla="*/ 1169651 w 6717218"/>
              <a:gd name="connsiteY3933" fmla="*/ 5026050 h 5987027"/>
              <a:gd name="connsiteX3934" fmla="*/ 1278847 w 6717218"/>
              <a:gd name="connsiteY3934" fmla="*/ 5153171 h 5987027"/>
              <a:gd name="connsiteX3935" fmla="*/ 1153307 w 6717218"/>
              <a:gd name="connsiteY3935" fmla="*/ 5032965 h 5987027"/>
              <a:gd name="connsiteX3936" fmla="*/ 1092310 w 6717218"/>
              <a:gd name="connsiteY3936" fmla="*/ 4968611 h 5987027"/>
              <a:gd name="connsiteX3937" fmla="*/ 1072033 w 6717218"/>
              <a:gd name="connsiteY3937" fmla="*/ 4947965 h 5987027"/>
              <a:gd name="connsiteX3938" fmla="*/ 1053719 w 6717218"/>
              <a:gd name="connsiteY3938" fmla="*/ 4928813 h 5987027"/>
              <a:gd name="connsiteX3939" fmla="*/ 1087915 w 6717218"/>
              <a:gd name="connsiteY3939" fmla="*/ 4978722 h 5987027"/>
              <a:gd name="connsiteX3940" fmla="*/ 1086947 w 6717218"/>
              <a:gd name="connsiteY3940" fmla="*/ 4981231 h 5987027"/>
              <a:gd name="connsiteX3941" fmla="*/ 1084513 w 6717218"/>
              <a:gd name="connsiteY3941" fmla="*/ 4986481 h 5987027"/>
              <a:gd name="connsiteX3942" fmla="*/ 1090686 w 6717218"/>
              <a:gd name="connsiteY3942" fmla="*/ 4994581 h 5987027"/>
              <a:gd name="connsiteX3943" fmla="*/ 1088549 w 6717218"/>
              <a:gd name="connsiteY3943" fmla="*/ 5009895 h 5987027"/>
              <a:gd name="connsiteX3944" fmla="*/ 1136815 w 6717218"/>
              <a:gd name="connsiteY3944" fmla="*/ 5062309 h 5987027"/>
              <a:gd name="connsiteX3945" fmla="*/ 1179826 w 6717218"/>
              <a:gd name="connsiteY3945" fmla="*/ 5117131 h 5987027"/>
              <a:gd name="connsiteX3946" fmla="*/ 1165323 w 6717218"/>
              <a:gd name="connsiteY3946" fmla="*/ 5109444 h 5987027"/>
              <a:gd name="connsiteX3947" fmla="*/ 1161412 w 6717218"/>
              <a:gd name="connsiteY3947" fmla="*/ 5129010 h 5987027"/>
              <a:gd name="connsiteX3948" fmla="*/ 1116715 w 6717218"/>
              <a:gd name="connsiteY3948" fmla="*/ 5081408 h 5987027"/>
              <a:gd name="connsiteX3949" fmla="*/ 1112653 w 6717218"/>
              <a:gd name="connsiteY3949" fmla="*/ 5077332 h 5987027"/>
              <a:gd name="connsiteX3950" fmla="*/ 1135152 w 6717218"/>
              <a:gd name="connsiteY3950" fmla="*/ 5127772 h 5987027"/>
              <a:gd name="connsiteX3951" fmla="*/ 1070515 w 6717218"/>
              <a:gd name="connsiteY3951" fmla="*/ 5045643 h 5987027"/>
              <a:gd name="connsiteX3952" fmla="*/ 1072322 w 6717218"/>
              <a:gd name="connsiteY3952" fmla="*/ 5049159 h 5987027"/>
              <a:gd name="connsiteX3953" fmla="*/ 1119855 w 6717218"/>
              <a:gd name="connsiteY3953" fmla="*/ 5111296 h 5987027"/>
              <a:gd name="connsiteX3954" fmla="*/ 1122326 w 6717218"/>
              <a:gd name="connsiteY3954" fmla="*/ 5114491 h 5987027"/>
              <a:gd name="connsiteX3955" fmla="*/ 1068323 w 6717218"/>
              <a:gd name="connsiteY3955" fmla="*/ 5082171 h 5987027"/>
              <a:gd name="connsiteX3956" fmla="*/ 1135208 w 6717218"/>
              <a:gd name="connsiteY3956" fmla="*/ 5132004 h 5987027"/>
              <a:gd name="connsiteX3957" fmla="*/ 1140432 w 6717218"/>
              <a:gd name="connsiteY3957" fmla="*/ 5146451 h 5987027"/>
              <a:gd name="connsiteX3958" fmla="*/ 1114866 w 6717218"/>
              <a:gd name="connsiteY3958" fmla="*/ 5125110 h 5987027"/>
              <a:gd name="connsiteX3959" fmla="*/ 1286686 w 6717218"/>
              <a:gd name="connsiteY3959" fmla="*/ 5334758 h 5987027"/>
              <a:gd name="connsiteX3960" fmla="*/ 1296044 w 6717218"/>
              <a:gd name="connsiteY3960" fmla="*/ 5347253 h 5987027"/>
              <a:gd name="connsiteX3961" fmla="*/ 1295239 w 6717218"/>
              <a:gd name="connsiteY3961" fmla="*/ 5346831 h 5987027"/>
              <a:gd name="connsiteX3962" fmla="*/ 1226946 w 6717218"/>
              <a:gd name="connsiteY3962" fmla="*/ 5301983 h 5987027"/>
              <a:gd name="connsiteX3963" fmla="*/ 1262927 w 6717218"/>
              <a:gd name="connsiteY3963" fmla="*/ 5333124 h 5987027"/>
              <a:gd name="connsiteX3964" fmla="*/ 1295507 w 6717218"/>
              <a:gd name="connsiteY3964" fmla="*/ 5354905 h 5987027"/>
              <a:gd name="connsiteX3965" fmla="*/ 1309348 w 6717218"/>
              <a:gd name="connsiteY3965" fmla="*/ 5365018 h 5987027"/>
              <a:gd name="connsiteX3966" fmla="*/ 1343678 w 6717218"/>
              <a:gd name="connsiteY3966" fmla="*/ 5410853 h 5987027"/>
              <a:gd name="connsiteX3967" fmla="*/ 1339647 w 6717218"/>
              <a:gd name="connsiteY3967" fmla="*/ 5413024 h 5987027"/>
              <a:gd name="connsiteX3968" fmla="*/ 1345177 w 6717218"/>
              <a:gd name="connsiteY3968" fmla="*/ 5416311 h 5987027"/>
              <a:gd name="connsiteX3969" fmla="*/ 1354733 w 6717218"/>
              <a:gd name="connsiteY3969" fmla="*/ 5425614 h 5987027"/>
              <a:gd name="connsiteX3970" fmla="*/ 1380390 w 6717218"/>
              <a:gd name="connsiteY3970" fmla="*/ 5459871 h 5987027"/>
              <a:gd name="connsiteX3971" fmla="*/ 1367628 w 6717218"/>
              <a:gd name="connsiteY3971" fmla="*/ 5451497 h 5987027"/>
              <a:gd name="connsiteX3972" fmla="*/ 1360569 w 6717218"/>
              <a:gd name="connsiteY3972" fmla="*/ 5450262 h 5987027"/>
              <a:gd name="connsiteX3973" fmla="*/ 1367628 w 6717218"/>
              <a:gd name="connsiteY3973" fmla="*/ 5451497 h 5987027"/>
              <a:gd name="connsiteX3974" fmla="*/ 1361569 w 6717218"/>
              <a:gd name="connsiteY3974" fmla="*/ 5460262 h 5987027"/>
              <a:gd name="connsiteX3975" fmla="*/ 1331189 w 6717218"/>
              <a:gd name="connsiteY3975" fmla="*/ 5428455 h 5987027"/>
              <a:gd name="connsiteX3976" fmla="*/ 1307801 w 6717218"/>
              <a:gd name="connsiteY3976" fmla="*/ 5399612 h 5987027"/>
              <a:gd name="connsiteX3977" fmla="*/ 1307801 w 6717218"/>
              <a:gd name="connsiteY3977" fmla="*/ 5399612 h 5987027"/>
              <a:gd name="connsiteX3978" fmla="*/ 1331189 w 6717218"/>
              <a:gd name="connsiteY3978" fmla="*/ 5428455 h 5987027"/>
              <a:gd name="connsiteX3979" fmla="*/ 1357434 w 6717218"/>
              <a:gd name="connsiteY3979" fmla="*/ 5465682 h 5987027"/>
              <a:gd name="connsiteX3980" fmla="*/ 1336591 w 6717218"/>
              <a:gd name="connsiteY3980" fmla="*/ 5454130 h 5987027"/>
              <a:gd name="connsiteX3981" fmla="*/ 1327418 w 6717218"/>
              <a:gd name="connsiteY3981" fmla="*/ 5449741 h 5987027"/>
              <a:gd name="connsiteX3982" fmla="*/ 1236565 w 6717218"/>
              <a:gd name="connsiteY3982" fmla="*/ 5337730 h 5987027"/>
              <a:gd name="connsiteX3983" fmla="*/ 1047903 w 6717218"/>
              <a:gd name="connsiteY3983" fmla="*/ 5127701 h 5987027"/>
              <a:gd name="connsiteX3984" fmla="*/ 970993 w 6717218"/>
              <a:gd name="connsiteY3984" fmla="*/ 5048852 h 5987027"/>
              <a:gd name="connsiteX3985" fmla="*/ 974691 w 6717218"/>
              <a:gd name="connsiteY3985" fmla="*/ 5062064 h 5987027"/>
              <a:gd name="connsiteX3986" fmla="*/ 1053603 w 6717218"/>
              <a:gd name="connsiteY3986" fmla="*/ 5146301 h 5987027"/>
              <a:gd name="connsiteX3987" fmla="*/ 1126965 w 6717218"/>
              <a:gd name="connsiteY3987" fmla="*/ 5233655 h 5987027"/>
              <a:gd name="connsiteX3988" fmla="*/ 1128308 w 6717218"/>
              <a:gd name="connsiteY3988" fmla="*/ 5250812 h 5987027"/>
              <a:gd name="connsiteX3989" fmla="*/ 1189236 w 6717218"/>
              <a:gd name="connsiteY3989" fmla="*/ 5325519 h 5987027"/>
              <a:gd name="connsiteX3990" fmla="*/ 1189385 w 6717218"/>
              <a:gd name="connsiteY3990" fmla="*/ 5347234 h 5987027"/>
              <a:gd name="connsiteX3991" fmla="*/ 1192775 w 6717218"/>
              <a:gd name="connsiteY3991" fmla="*/ 5352061 h 5987027"/>
              <a:gd name="connsiteX3992" fmla="*/ 1196754 w 6717218"/>
              <a:gd name="connsiteY3992" fmla="*/ 5355501 h 5987027"/>
              <a:gd name="connsiteX3993" fmla="*/ 1201140 w 6717218"/>
              <a:gd name="connsiteY3993" fmla="*/ 5362290 h 5987027"/>
              <a:gd name="connsiteX3994" fmla="*/ 1200703 w 6717218"/>
              <a:gd name="connsiteY3994" fmla="*/ 5363836 h 5987027"/>
              <a:gd name="connsiteX3995" fmla="*/ 1203526 w 6717218"/>
              <a:gd name="connsiteY3995" fmla="*/ 5365981 h 5987027"/>
              <a:gd name="connsiteX3996" fmla="*/ 1201140 w 6717218"/>
              <a:gd name="connsiteY3996" fmla="*/ 5362290 h 5987027"/>
              <a:gd name="connsiteX3997" fmla="*/ 1201820 w 6717218"/>
              <a:gd name="connsiteY3997" fmla="*/ 5359884 h 5987027"/>
              <a:gd name="connsiteX3998" fmla="*/ 1212127 w 6717218"/>
              <a:gd name="connsiteY3998" fmla="*/ 5386120 h 5987027"/>
              <a:gd name="connsiteX3999" fmla="*/ 1147716 w 6717218"/>
              <a:gd name="connsiteY3999" fmla="*/ 5309568 h 5987027"/>
              <a:gd name="connsiteX4000" fmla="*/ 1127960 w 6717218"/>
              <a:gd name="connsiteY4000" fmla="*/ 5304290 h 5987027"/>
              <a:gd name="connsiteX4001" fmla="*/ 1061710 w 6717218"/>
              <a:gd name="connsiteY4001" fmla="*/ 5242343 h 5987027"/>
              <a:gd name="connsiteX4002" fmla="*/ 975617 w 6717218"/>
              <a:gd name="connsiteY4002" fmla="*/ 5143050 h 5987027"/>
              <a:gd name="connsiteX4003" fmla="*/ 975189 w 6717218"/>
              <a:gd name="connsiteY4003" fmla="*/ 5143918 h 5987027"/>
              <a:gd name="connsiteX4004" fmla="*/ 1008679 w 6717218"/>
              <a:gd name="connsiteY4004" fmla="*/ 5190923 h 5987027"/>
              <a:gd name="connsiteX4005" fmla="*/ 998637 w 6717218"/>
              <a:gd name="connsiteY4005" fmla="*/ 5193288 h 5987027"/>
              <a:gd name="connsiteX4006" fmla="*/ 992317 w 6717218"/>
              <a:gd name="connsiteY4006" fmla="*/ 5192996 h 5987027"/>
              <a:gd name="connsiteX4007" fmla="*/ 974472 w 6717218"/>
              <a:gd name="connsiteY4007" fmla="*/ 5169849 h 5987027"/>
              <a:gd name="connsiteX4008" fmla="*/ 975699 w 6717218"/>
              <a:gd name="connsiteY4008" fmla="*/ 5175117 h 5987027"/>
              <a:gd name="connsiteX4009" fmla="*/ 996734 w 6717218"/>
              <a:gd name="connsiteY4009" fmla="*/ 5207903 h 5987027"/>
              <a:gd name="connsiteX4010" fmla="*/ 1032782 w 6717218"/>
              <a:gd name="connsiteY4010" fmla="*/ 5259036 h 5987027"/>
              <a:gd name="connsiteX4011" fmla="*/ 1084464 w 6717218"/>
              <a:gd name="connsiteY4011" fmla="*/ 5323647 h 5987027"/>
              <a:gd name="connsiteX4012" fmla="*/ 1215855 w 6717218"/>
              <a:gd name="connsiteY4012" fmla="*/ 5489471 h 5987027"/>
              <a:gd name="connsiteX4013" fmla="*/ 1224599 w 6717218"/>
              <a:gd name="connsiteY4013" fmla="*/ 5500531 h 5987027"/>
              <a:gd name="connsiteX4014" fmla="*/ 1210633 w 6717218"/>
              <a:gd name="connsiteY4014" fmla="*/ 5494568 h 5987027"/>
              <a:gd name="connsiteX4015" fmla="*/ 1205612 w 6717218"/>
              <a:gd name="connsiteY4015" fmla="*/ 5492946 h 5987027"/>
              <a:gd name="connsiteX4016" fmla="*/ 1177303 w 6717218"/>
              <a:gd name="connsiteY4016" fmla="*/ 5459407 h 5987027"/>
              <a:gd name="connsiteX4017" fmla="*/ 1103941 w 6717218"/>
              <a:gd name="connsiteY4017" fmla="*/ 5372054 h 5987027"/>
              <a:gd name="connsiteX4018" fmla="*/ 1078565 w 6717218"/>
              <a:gd name="connsiteY4018" fmla="*/ 5380241 h 5987027"/>
              <a:gd name="connsiteX4019" fmla="*/ 1041253 w 6717218"/>
              <a:gd name="connsiteY4019" fmla="*/ 5344018 h 5987027"/>
              <a:gd name="connsiteX4020" fmla="*/ 1001291 w 6717218"/>
              <a:gd name="connsiteY4020" fmla="*/ 5312452 h 5987027"/>
              <a:gd name="connsiteX4021" fmla="*/ 887137 w 6717218"/>
              <a:gd name="connsiteY4021" fmla="*/ 5187030 h 5987027"/>
              <a:gd name="connsiteX4022" fmla="*/ 851599 w 6717218"/>
              <a:gd name="connsiteY4022" fmla="*/ 5146556 h 5987027"/>
              <a:gd name="connsiteX4023" fmla="*/ 866424 w 6717218"/>
              <a:gd name="connsiteY4023" fmla="*/ 5171724 h 5987027"/>
              <a:gd name="connsiteX4024" fmla="*/ 872827 w 6717218"/>
              <a:gd name="connsiteY4024" fmla="*/ 5179532 h 5987027"/>
              <a:gd name="connsiteX4025" fmla="*/ 872633 w 6717218"/>
              <a:gd name="connsiteY4025" fmla="*/ 5179342 h 5987027"/>
              <a:gd name="connsiteX4026" fmla="*/ 873905 w 6717218"/>
              <a:gd name="connsiteY4026" fmla="*/ 5180847 h 5987027"/>
              <a:gd name="connsiteX4027" fmla="*/ 875918 w 6717218"/>
              <a:gd name="connsiteY4027" fmla="*/ 5183302 h 5987027"/>
              <a:gd name="connsiteX4028" fmla="*/ 876537 w 6717218"/>
              <a:gd name="connsiteY4028" fmla="*/ 5183960 h 5987027"/>
              <a:gd name="connsiteX4029" fmla="*/ 873905 w 6717218"/>
              <a:gd name="connsiteY4029" fmla="*/ 5180847 h 5987027"/>
              <a:gd name="connsiteX4030" fmla="*/ 872827 w 6717218"/>
              <a:gd name="connsiteY4030" fmla="*/ 5179532 h 5987027"/>
              <a:gd name="connsiteX4031" fmla="*/ 928382 w 6717218"/>
              <a:gd name="connsiteY4031" fmla="*/ 5233776 h 5987027"/>
              <a:gd name="connsiteX4032" fmla="*/ 969747 w 6717218"/>
              <a:gd name="connsiteY4032" fmla="*/ 5284480 h 5987027"/>
              <a:gd name="connsiteX4033" fmla="*/ 972796 w 6717218"/>
              <a:gd name="connsiteY4033" fmla="*/ 5307734 h 5987027"/>
              <a:gd name="connsiteX4034" fmla="*/ 1004854 w 6717218"/>
              <a:gd name="connsiteY4034" fmla="*/ 5346364 h 5987027"/>
              <a:gd name="connsiteX4035" fmla="*/ 1021213 w 6717218"/>
              <a:gd name="connsiteY4035" fmla="*/ 5381867 h 5987027"/>
              <a:gd name="connsiteX4036" fmla="*/ 974720 w 6717218"/>
              <a:gd name="connsiteY4036" fmla="*/ 5325199 h 5987027"/>
              <a:gd name="connsiteX4037" fmla="*/ 949194 w 6717218"/>
              <a:gd name="connsiteY4037" fmla="*/ 5311669 h 5987027"/>
              <a:gd name="connsiteX4038" fmla="*/ 933347 w 6717218"/>
              <a:gd name="connsiteY4038" fmla="*/ 5286826 h 5987027"/>
              <a:gd name="connsiteX4039" fmla="*/ 908402 w 6717218"/>
              <a:gd name="connsiteY4039" fmla="*/ 5273603 h 5987027"/>
              <a:gd name="connsiteX4040" fmla="*/ 856073 w 6717218"/>
              <a:gd name="connsiteY4040" fmla="*/ 5219035 h 5987027"/>
              <a:gd name="connsiteX4041" fmla="*/ 816692 w 6717218"/>
              <a:gd name="connsiteY4041" fmla="*/ 5187775 h 5987027"/>
              <a:gd name="connsiteX4042" fmla="*/ 924181 w 6717218"/>
              <a:gd name="connsiteY4042" fmla="*/ 5308797 h 5987027"/>
              <a:gd name="connsiteX4043" fmla="*/ 967748 w 6717218"/>
              <a:gd name="connsiteY4043" fmla="*/ 5362291 h 5987027"/>
              <a:gd name="connsiteX4044" fmla="*/ 978286 w 6717218"/>
              <a:gd name="connsiteY4044" fmla="*/ 5376228 h 5987027"/>
              <a:gd name="connsiteX4045" fmla="*/ 975288 w 6717218"/>
              <a:gd name="connsiteY4045" fmla="*/ 5374176 h 5987027"/>
              <a:gd name="connsiteX4046" fmla="*/ 950367 w 6717218"/>
              <a:gd name="connsiteY4046" fmla="*/ 5357237 h 5987027"/>
              <a:gd name="connsiteX4047" fmla="*/ 922043 w 6717218"/>
              <a:gd name="connsiteY4047" fmla="*/ 5324111 h 5987027"/>
              <a:gd name="connsiteX4048" fmla="*/ 884665 w 6717218"/>
              <a:gd name="connsiteY4048" fmla="*/ 5298238 h 5987027"/>
              <a:gd name="connsiteX4049" fmla="*/ 901361 w 6717218"/>
              <a:gd name="connsiteY4049" fmla="*/ 5323533 h 5987027"/>
              <a:gd name="connsiteX4050" fmla="*/ 847347 w 6717218"/>
              <a:gd name="connsiteY4050" fmla="*/ 5285068 h 5987027"/>
              <a:gd name="connsiteX4051" fmla="*/ 712263 w 6717218"/>
              <a:gd name="connsiteY4051" fmla="*/ 5191183 h 5987027"/>
              <a:gd name="connsiteX4052" fmla="*/ 735892 w 6717218"/>
              <a:gd name="connsiteY4052" fmla="*/ 5216135 h 5987027"/>
              <a:gd name="connsiteX4053" fmla="*/ 892047 w 6717218"/>
              <a:gd name="connsiteY4053" fmla="*/ 5334773 h 5987027"/>
              <a:gd name="connsiteX4054" fmla="*/ 864887 w 6717218"/>
              <a:gd name="connsiteY4054" fmla="*/ 5330025 h 5987027"/>
              <a:gd name="connsiteX4055" fmla="*/ 623711 w 6717218"/>
              <a:gd name="connsiteY4055" fmla="*/ 5162943 h 5987027"/>
              <a:gd name="connsiteX4056" fmla="*/ 639594 w 6717218"/>
              <a:gd name="connsiteY4056" fmla="*/ 5190569 h 5987027"/>
              <a:gd name="connsiteX4057" fmla="*/ 839365 w 6717218"/>
              <a:gd name="connsiteY4057" fmla="*/ 5338324 h 5987027"/>
              <a:gd name="connsiteX4058" fmla="*/ 594387 w 6717218"/>
              <a:gd name="connsiteY4058" fmla="*/ 5170577 h 5987027"/>
              <a:gd name="connsiteX4059" fmla="*/ 562872 w 6717218"/>
              <a:gd name="connsiteY4059" fmla="*/ 5152307 h 5987027"/>
              <a:gd name="connsiteX4060" fmla="*/ 577547 w 6717218"/>
              <a:gd name="connsiteY4060" fmla="*/ 5167633 h 5987027"/>
              <a:gd name="connsiteX4061" fmla="*/ 687402 w 6717218"/>
              <a:gd name="connsiteY4061" fmla="*/ 5253327 h 5987027"/>
              <a:gd name="connsiteX4062" fmla="*/ 713607 w 6717218"/>
              <a:gd name="connsiteY4062" fmla="*/ 5282760 h 5987027"/>
              <a:gd name="connsiteX4063" fmla="*/ 812476 w 6717218"/>
              <a:gd name="connsiteY4063" fmla="*/ 5354442 h 5987027"/>
              <a:gd name="connsiteX4064" fmla="*/ 752594 w 6717218"/>
              <a:gd name="connsiteY4064" fmla="*/ 5319124 h 5987027"/>
              <a:gd name="connsiteX4065" fmla="*/ 696767 w 6717218"/>
              <a:gd name="connsiteY4065" fmla="*/ 5279814 h 5987027"/>
              <a:gd name="connsiteX4066" fmla="*/ 773217 w 6717218"/>
              <a:gd name="connsiteY4066" fmla="*/ 5338849 h 5987027"/>
              <a:gd name="connsiteX4067" fmla="*/ 974468 w 6717218"/>
              <a:gd name="connsiteY4067" fmla="*/ 5478132 h 5987027"/>
              <a:gd name="connsiteX4068" fmla="*/ 1010879 w 6717218"/>
              <a:gd name="connsiteY4068" fmla="*/ 5510018 h 5987027"/>
              <a:gd name="connsiteX4069" fmla="*/ 942156 w 6717218"/>
              <a:gd name="connsiteY4069" fmla="*/ 5464424 h 5987027"/>
              <a:gd name="connsiteX4070" fmla="*/ 758699 w 6717218"/>
              <a:gd name="connsiteY4070" fmla="*/ 5345041 h 5987027"/>
              <a:gd name="connsiteX4071" fmla="*/ 745917 w 6717218"/>
              <a:gd name="connsiteY4071" fmla="*/ 5338107 h 5987027"/>
              <a:gd name="connsiteX4072" fmla="*/ 828086 w 6717218"/>
              <a:gd name="connsiteY4072" fmla="*/ 5402841 h 5987027"/>
              <a:gd name="connsiteX4073" fmla="*/ 1051470 w 6717218"/>
              <a:gd name="connsiteY4073" fmla="*/ 5550022 h 5987027"/>
              <a:gd name="connsiteX4074" fmla="*/ 1084734 w 6717218"/>
              <a:gd name="connsiteY4074" fmla="*/ 5580689 h 5987027"/>
              <a:gd name="connsiteX4075" fmla="*/ 1072644 w 6717218"/>
              <a:gd name="connsiteY4075" fmla="*/ 5573427 h 5987027"/>
              <a:gd name="connsiteX4076" fmla="*/ 1058737 w 6717218"/>
              <a:gd name="connsiteY4076" fmla="*/ 5558524 h 5987027"/>
              <a:gd name="connsiteX4077" fmla="*/ 1045724 w 6717218"/>
              <a:gd name="connsiteY4077" fmla="*/ 5547691 h 5987027"/>
              <a:gd name="connsiteX4078" fmla="*/ 1045146 w 6717218"/>
              <a:gd name="connsiteY4078" fmla="*/ 5555107 h 5987027"/>
              <a:gd name="connsiteX4079" fmla="*/ 1041008 w 6717218"/>
              <a:gd name="connsiteY4079" fmla="*/ 5552222 h 5987027"/>
              <a:gd name="connsiteX4080" fmla="*/ 996343 w 6717218"/>
              <a:gd name="connsiteY4080" fmla="*/ 5532326 h 5987027"/>
              <a:gd name="connsiteX4081" fmla="*/ 1054998 w 6717218"/>
              <a:gd name="connsiteY4081" fmla="*/ 5571460 h 5987027"/>
              <a:gd name="connsiteX4082" fmla="*/ 1058604 w 6717218"/>
              <a:gd name="connsiteY4082" fmla="*/ 5574018 h 5987027"/>
              <a:gd name="connsiteX4083" fmla="*/ 1058977 w 6717218"/>
              <a:gd name="connsiteY4083" fmla="*/ 5574530 h 5987027"/>
              <a:gd name="connsiteX4084" fmla="*/ 1068577 w 6717218"/>
              <a:gd name="connsiteY4084" fmla="*/ 5585232 h 5987027"/>
              <a:gd name="connsiteX4085" fmla="*/ 982997 w 6717218"/>
              <a:gd name="connsiteY4085" fmla="*/ 5533015 h 5987027"/>
              <a:gd name="connsiteX4086" fmla="*/ 851441 w 6717218"/>
              <a:gd name="connsiteY4086" fmla="*/ 5448565 h 5987027"/>
              <a:gd name="connsiteX4087" fmla="*/ 836083 w 6717218"/>
              <a:gd name="connsiteY4087" fmla="*/ 5437146 h 5987027"/>
              <a:gd name="connsiteX4088" fmla="*/ 850757 w 6717218"/>
              <a:gd name="connsiteY4088" fmla="*/ 5452474 h 5987027"/>
              <a:gd name="connsiteX4089" fmla="*/ 1082298 w 6717218"/>
              <a:gd name="connsiteY4089" fmla="*/ 5613842 h 5987027"/>
              <a:gd name="connsiteX4090" fmla="*/ 826857 w 6717218"/>
              <a:gd name="connsiteY4090" fmla="*/ 5448296 h 5987027"/>
              <a:gd name="connsiteX4091" fmla="*/ 788026 w 6717218"/>
              <a:gd name="connsiteY4091" fmla="*/ 5433449 h 5987027"/>
              <a:gd name="connsiteX4092" fmla="*/ 824692 w 6717218"/>
              <a:gd name="connsiteY4092" fmla="*/ 5460677 h 5987027"/>
              <a:gd name="connsiteX4093" fmla="*/ 936573 w 6717218"/>
              <a:gd name="connsiteY4093" fmla="*/ 5537996 h 5987027"/>
              <a:gd name="connsiteX4094" fmla="*/ 838360 w 6717218"/>
              <a:gd name="connsiteY4094" fmla="*/ 5476163 h 5987027"/>
              <a:gd name="connsiteX4095" fmla="*/ 733839 w 6717218"/>
              <a:gd name="connsiteY4095" fmla="*/ 5407186 h 5987027"/>
              <a:gd name="connsiteX4096" fmla="*/ 636976 w 6717218"/>
              <a:gd name="connsiteY4096" fmla="*/ 5336438 h 5987027"/>
              <a:gd name="connsiteX4097" fmla="*/ 636381 w 6717218"/>
              <a:gd name="connsiteY4097" fmla="*/ 5336018 h 5987027"/>
              <a:gd name="connsiteX4098" fmla="*/ 642454 w 6717218"/>
              <a:gd name="connsiteY4098" fmla="*/ 5348927 h 5987027"/>
              <a:gd name="connsiteX4099" fmla="*/ 782538 w 6717218"/>
              <a:gd name="connsiteY4099" fmla="*/ 5578282 h 5987027"/>
              <a:gd name="connsiteX4100" fmla="*/ 831108 w 6717218"/>
              <a:gd name="connsiteY4100" fmla="*/ 5652805 h 5987027"/>
              <a:gd name="connsiteX4101" fmla="*/ 833813 w 6717218"/>
              <a:gd name="connsiteY4101" fmla="*/ 5664725 h 5987027"/>
              <a:gd name="connsiteX4102" fmla="*/ 869554 w 6717218"/>
              <a:gd name="connsiteY4102" fmla="*/ 5711791 h 5987027"/>
              <a:gd name="connsiteX4103" fmla="*/ 922592 w 6717218"/>
              <a:gd name="connsiteY4103" fmla="*/ 5793169 h 5987027"/>
              <a:gd name="connsiteX4104" fmla="*/ 1038784 w 6717218"/>
              <a:gd name="connsiteY4104" fmla="*/ 5987027 h 5987027"/>
              <a:gd name="connsiteX4105" fmla="*/ 695696 w 6717218"/>
              <a:gd name="connsiteY4105" fmla="*/ 5518476 h 5987027"/>
              <a:gd name="connsiteX4106" fmla="*/ 533789 w 6717218"/>
              <a:gd name="connsiteY4106" fmla="*/ 5263736 h 5987027"/>
              <a:gd name="connsiteX4107" fmla="*/ 448253 w 6717218"/>
              <a:gd name="connsiteY4107" fmla="*/ 5205139 h 5987027"/>
              <a:gd name="connsiteX4108" fmla="*/ 431441 w 6717218"/>
              <a:gd name="connsiteY4108" fmla="*/ 5190922 h 5987027"/>
              <a:gd name="connsiteX4109" fmla="*/ 503969 w 6717218"/>
              <a:gd name="connsiteY4109" fmla="*/ 5240971 h 5987027"/>
              <a:gd name="connsiteX4110" fmla="*/ 530866 w 6717218"/>
              <a:gd name="connsiteY4110" fmla="*/ 5259138 h 5987027"/>
              <a:gd name="connsiteX4111" fmla="*/ 480123 w 6717218"/>
              <a:gd name="connsiteY4111" fmla="*/ 5179298 h 5987027"/>
              <a:gd name="connsiteX4112" fmla="*/ 401951 w 6717218"/>
              <a:gd name="connsiteY4112" fmla="*/ 5119528 h 5987027"/>
              <a:gd name="connsiteX4113" fmla="*/ 433210 w 6717218"/>
              <a:gd name="connsiteY4113" fmla="*/ 5155469 h 5987027"/>
              <a:gd name="connsiteX4114" fmla="*/ 379771 w 6717218"/>
              <a:gd name="connsiteY4114" fmla="*/ 5109223 h 5987027"/>
              <a:gd name="connsiteX4115" fmla="*/ 351629 w 6717218"/>
              <a:gd name="connsiteY4115" fmla="*/ 5081050 h 5987027"/>
              <a:gd name="connsiteX4116" fmla="*/ 302069 w 6717218"/>
              <a:gd name="connsiteY4116" fmla="*/ 5043154 h 5987027"/>
              <a:gd name="connsiteX4117" fmla="*/ 279770 w 6717218"/>
              <a:gd name="connsiteY4117" fmla="*/ 5024572 h 5987027"/>
              <a:gd name="connsiteX4118" fmla="*/ 305246 w 6717218"/>
              <a:gd name="connsiteY4118" fmla="*/ 5052447 h 5987027"/>
              <a:gd name="connsiteX4119" fmla="*/ 248335 w 6717218"/>
              <a:gd name="connsiteY4119" fmla="*/ 4998377 h 5987027"/>
              <a:gd name="connsiteX4120" fmla="*/ 195130 w 6717218"/>
              <a:gd name="connsiteY4120" fmla="*/ 4954038 h 5987027"/>
              <a:gd name="connsiteX4121" fmla="*/ 194953 w 6717218"/>
              <a:gd name="connsiteY4121" fmla="*/ 4955791 h 5987027"/>
              <a:gd name="connsiteX4122" fmla="*/ 195127 w 6717218"/>
              <a:gd name="connsiteY4122" fmla="*/ 4954039 h 5987027"/>
              <a:gd name="connsiteX4123" fmla="*/ 193130 w 6717218"/>
              <a:gd name="connsiteY4123" fmla="*/ 4952374 h 5987027"/>
              <a:gd name="connsiteX4124" fmla="*/ 192229 w 6717218"/>
              <a:gd name="connsiteY4124" fmla="*/ 4951540 h 5987027"/>
              <a:gd name="connsiteX4125" fmla="*/ 191930 w 6717218"/>
              <a:gd name="connsiteY4125" fmla="*/ 4952131 h 5987027"/>
              <a:gd name="connsiteX4126" fmla="*/ 191074 w 6717218"/>
              <a:gd name="connsiteY4126" fmla="*/ 4953427 h 5987027"/>
              <a:gd name="connsiteX4127" fmla="*/ 200569 w 6717218"/>
              <a:gd name="connsiteY4127" fmla="*/ 4970093 h 5987027"/>
              <a:gd name="connsiteX4128" fmla="*/ 238513 w 6717218"/>
              <a:gd name="connsiteY4128" fmla="*/ 5022510 h 5987027"/>
              <a:gd name="connsiteX4129" fmla="*/ 247702 w 6717218"/>
              <a:gd name="connsiteY4129" fmla="*/ 5035281 h 5987027"/>
              <a:gd name="connsiteX4130" fmla="*/ 268215 w 6717218"/>
              <a:gd name="connsiteY4130" fmla="*/ 5054047 h 5987027"/>
              <a:gd name="connsiteX4131" fmla="*/ 283154 w 6717218"/>
              <a:gd name="connsiteY4131" fmla="*/ 5080162 h 5987027"/>
              <a:gd name="connsiteX4132" fmla="*/ 331944 w 6717218"/>
              <a:gd name="connsiteY4132" fmla="*/ 5119034 h 5987027"/>
              <a:gd name="connsiteX4133" fmla="*/ 357318 w 6717218"/>
              <a:gd name="connsiteY4133" fmla="*/ 5137504 h 5987027"/>
              <a:gd name="connsiteX4134" fmla="*/ 361242 w 6717218"/>
              <a:gd name="connsiteY4134" fmla="*/ 5141675 h 5987027"/>
              <a:gd name="connsiteX4135" fmla="*/ 404572 w 6717218"/>
              <a:gd name="connsiteY4135" fmla="*/ 5181613 h 5987027"/>
              <a:gd name="connsiteX4136" fmla="*/ 409563 w 6717218"/>
              <a:gd name="connsiteY4136" fmla="*/ 5187023 h 5987027"/>
              <a:gd name="connsiteX4137" fmla="*/ 346782 w 6717218"/>
              <a:gd name="connsiteY4137" fmla="*/ 5141378 h 5987027"/>
              <a:gd name="connsiteX4138" fmla="*/ 295230 w 6717218"/>
              <a:gd name="connsiteY4138" fmla="*/ 5101268 h 5987027"/>
              <a:gd name="connsiteX4139" fmla="*/ 317398 w 6717218"/>
              <a:gd name="connsiteY4139" fmla="*/ 5140020 h 5987027"/>
              <a:gd name="connsiteX4140" fmla="*/ 324532 w 6717218"/>
              <a:gd name="connsiteY4140" fmla="*/ 5153427 h 5987027"/>
              <a:gd name="connsiteX4141" fmla="*/ 317268 w 6717218"/>
              <a:gd name="connsiteY4141" fmla="*/ 5147057 h 5987027"/>
              <a:gd name="connsiteX4142" fmla="*/ 297521 w 6717218"/>
              <a:gd name="connsiteY4142" fmla="*/ 5130368 h 5987027"/>
              <a:gd name="connsiteX4143" fmla="*/ 297286 w 6717218"/>
              <a:gd name="connsiteY4143" fmla="*/ 5131508 h 5987027"/>
              <a:gd name="connsiteX4144" fmla="*/ 272859 w 6717218"/>
              <a:gd name="connsiteY4144" fmla="*/ 5090150 h 5987027"/>
              <a:gd name="connsiteX4145" fmla="*/ 262824 w 6717218"/>
              <a:gd name="connsiteY4145" fmla="*/ 5076057 h 5987027"/>
              <a:gd name="connsiteX4146" fmla="*/ 260090 w 6717218"/>
              <a:gd name="connsiteY4146" fmla="*/ 5073929 h 5987027"/>
              <a:gd name="connsiteX4147" fmla="*/ 79895 w 6717218"/>
              <a:gd name="connsiteY4147" fmla="*/ 4913477 h 5987027"/>
              <a:gd name="connsiteX4148" fmla="*/ 55992 w 6717218"/>
              <a:gd name="connsiteY4148" fmla="*/ 4891593 h 5987027"/>
              <a:gd name="connsiteX4149" fmla="*/ 63938 w 6717218"/>
              <a:gd name="connsiteY4149" fmla="*/ 4908320 h 5987027"/>
              <a:gd name="connsiteX4150" fmla="*/ 87398 w 6717218"/>
              <a:gd name="connsiteY4150" fmla="*/ 4955450 h 5987027"/>
              <a:gd name="connsiteX4151" fmla="*/ 92798 w 6717218"/>
              <a:gd name="connsiteY4151" fmla="*/ 4966680 h 5987027"/>
              <a:gd name="connsiteX4152" fmla="*/ 130138 w 6717218"/>
              <a:gd name="connsiteY4152" fmla="*/ 5002038 h 5987027"/>
              <a:gd name="connsiteX4153" fmla="*/ 235155 w 6717218"/>
              <a:gd name="connsiteY4153" fmla="*/ 5092127 h 5987027"/>
              <a:gd name="connsiteX4154" fmla="*/ 100022 w 6717218"/>
              <a:gd name="connsiteY4154" fmla="*/ 4982609 h 5987027"/>
              <a:gd name="connsiteX4155" fmla="*/ 102683 w 6717218"/>
              <a:gd name="connsiteY4155" fmla="*/ 4989044 h 5987027"/>
              <a:gd name="connsiteX4156" fmla="*/ 89259 w 6717218"/>
              <a:gd name="connsiteY4156" fmla="*/ 4973887 h 5987027"/>
              <a:gd name="connsiteX4157" fmla="*/ 89258 w 6717218"/>
              <a:gd name="connsiteY4157" fmla="*/ 4973885 h 5987027"/>
              <a:gd name="connsiteX4158" fmla="*/ 69405 w 6717218"/>
              <a:gd name="connsiteY4158" fmla="*/ 4957795 h 5987027"/>
              <a:gd name="connsiteX4159" fmla="*/ 76818 w 6717218"/>
              <a:gd name="connsiteY4159" fmla="*/ 4975105 h 5987027"/>
              <a:gd name="connsiteX4160" fmla="*/ 81166 w 6717218"/>
              <a:gd name="connsiteY4160" fmla="*/ 5008400 h 5987027"/>
              <a:gd name="connsiteX4161" fmla="*/ 47043 w 6717218"/>
              <a:gd name="connsiteY4161" fmla="*/ 4990660 h 5987027"/>
              <a:gd name="connsiteX4162" fmla="*/ 42389 w 6717218"/>
              <a:gd name="connsiteY4162" fmla="*/ 4985862 h 5987027"/>
              <a:gd name="connsiteX4163" fmla="*/ 40275 w 6717218"/>
              <a:gd name="connsiteY4163" fmla="*/ 4995085 h 5987027"/>
              <a:gd name="connsiteX4164" fmla="*/ 75270 w 6717218"/>
              <a:gd name="connsiteY4164" fmla="*/ 5067153 h 5987027"/>
              <a:gd name="connsiteX4165" fmla="*/ 157337 w 6717218"/>
              <a:gd name="connsiteY4165" fmla="*/ 5213265 h 5987027"/>
              <a:gd name="connsiteX4166" fmla="*/ 57885 w 6717218"/>
              <a:gd name="connsiteY4166" fmla="*/ 5070722 h 5987027"/>
              <a:gd name="connsiteX4167" fmla="*/ 10734 w 6717218"/>
              <a:gd name="connsiteY4167" fmla="*/ 4995628 h 5987027"/>
              <a:gd name="connsiteX4168" fmla="*/ 4075 w 6717218"/>
              <a:gd name="connsiteY4168" fmla="*/ 4985947 h 5987027"/>
              <a:gd name="connsiteX4169" fmla="*/ 1 w 6717218"/>
              <a:gd name="connsiteY4169" fmla="*/ 4979476 h 5987027"/>
              <a:gd name="connsiteX4170" fmla="*/ 1 w 6717218"/>
              <a:gd name="connsiteY4170" fmla="*/ 3852521 h 5987027"/>
              <a:gd name="connsiteX4171" fmla="*/ 4194 w 6717218"/>
              <a:gd name="connsiteY4171" fmla="*/ 3853584 h 5987027"/>
              <a:gd name="connsiteX4172" fmla="*/ 123690 w 6717218"/>
              <a:gd name="connsiteY4172" fmla="*/ 3873812 h 5987027"/>
              <a:gd name="connsiteX4173" fmla="*/ 526491 w 6717218"/>
              <a:gd name="connsiteY4173" fmla="*/ 3949734 h 5987027"/>
              <a:gd name="connsiteX4174" fmla="*/ 688081 w 6717218"/>
              <a:gd name="connsiteY4174" fmla="*/ 3953743 h 5987027"/>
              <a:gd name="connsiteX4175" fmla="*/ 688207 w 6717218"/>
              <a:gd name="connsiteY4175" fmla="*/ 3953703 h 5987027"/>
              <a:gd name="connsiteX4176" fmla="*/ 686716 w 6717218"/>
              <a:gd name="connsiteY4176" fmla="*/ 3953426 h 5987027"/>
              <a:gd name="connsiteX4177" fmla="*/ 225903 w 6717218"/>
              <a:gd name="connsiteY4177" fmla="*/ 3869987 h 5987027"/>
              <a:gd name="connsiteX4178" fmla="*/ 80797 w 6717218"/>
              <a:gd name="connsiteY4178" fmla="*/ 3834626 h 5987027"/>
              <a:gd name="connsiteX4179" fmla="*/ 155580 w 6717218"/>
              <a:gd name="connsiteY4179" fmla="*/ 3828433 h 5987027"/>
              <a:gd name="connsiteX4180" fmla="*/ 418825 w 6717218"/>
              <a:gd name="connsiteY4180" fmla="*/ 3868471 h 5987027"/>
              <a:gd name="connsiteX4181" fmla="*/ 360904 w 6717218"/>
              <a:gd name="connsiteY4181" fmla="*/ 3851398 h 5987027"/>
              <a:gd name="connsiteX4182" fmla="*/ 145266 w 6717218"/>
              <a:gd name="connsiteY4182" fmla="*/ 3809146 h 5987027"/>
              <a:gd name="connsiteX4183" fmla="*/ 17941 w 6717218"/>
              <a:gd name="connsiteY4183" fmla="*/ 3794187 h 5987027"/>
              <a:gd name="connsiteX4184" fmla="*/ 2 w 6717218"/>
              <a:gd name="connsiteY4184" fmla="*/ 3791415 h 5987027"/>
              <a:gd name="connsiteX4185" fmla="*/ 2 w 6717218"/>
              <a:gd name="connsiteY4185" fmla="*/ 3774735 h 5987027"/>
              <a:gd name="connsiteX4186" fmla="*/ 44883 w 6717218"/>
              <a:gd name="connsiteY4186" fmla="*/ 3778530 h 5987027"/>
              <a:gd name="connsiteX4187" fmla="*/ 92606 w 6717218"/>
              <a:gd name="connsiteY4187" fmla="*/ 3784388 h 5987027"/>
              <a:gd name="connsiteX4188" fmla="*/ 139001 w 6717218"/>
              <a:gd name="connsiteY4188" fmla="*/ 3775698 h 5987027"/>
              <a:gd name="connsiteX4189" fmla="*/ 182761 w 6717218"/>
              <a:gd name="connsiteY4189" fmla="*/ 3788721 h 5987027"/>
              <a:gd name="connsiteX4190" fmla="*/ 230236 w 6717218"/>
              <a:gd name="connsiteY4190" fmla="*/ 3779829 h 5987027"/>
              <a:gd name="connsiteX4191" fmla="*/ 344527 w 6717218"/>
              <a:gd name="connsiteY4191" fmla="*/ 3799741 h 5987027"/>
              <a:gd name="connsiteX4192" fmla="*/ 290789 w 6717218"/>
              <a:gd name="connsiteY4192" fmla="*/ 3775188 h 5987027"/>
              <a:gd name="connsiteX4193" fmla="*/ 212368 w 6717218"/>
              <a:gd name="connsiteY4193" fmla="*/ 3761956 h 5987027"/>
              <a:gd name="connsiteX4194" fmla="*/ 187896 w 6717218"/>
              <a:gd name="connsiteY4194" fmla="*/ 3738619 h 5987027"/>
              <a:gd name="connsiteX4195" fmla="*/ 85959 w 6717218"/>
              <a:gd name="connsiteY4195" fmla="*/ 3720579 h 5987027"/>
              <a:gd name="connsiteX4196" fmla="*/ 1 w 6717218"/>
              <a:gd name="connsiteY4196" fmla="*/ 3714653 h 5987027"/>
              <a:gd name="connsiteX4197" fmla="*/ 2 w 6717218"/>
              <a:gd name="connsiteY4197" fmla="*/ 3708349 h 5987027"/>
              <a:gd name="connsiteX4198" fmla="*/ 124816 w 6717218"/>
              <a:gd name="connsiteY4198" fmla="*/ 3723073 h 5987027"/>
              <a:gd name="connsiteX4199" fmla="*/ 256337 w 6717218"/>
              <a:gd name="connsiteY4199" fmla="*/ 3740318 h 5987027"/>
              <a:gd name="connsiteX4200" fmla="*/ 339682 w 6717218"/>
              <a:gd name="connsiteY4200" fmla="*/ 3738107 h 5987027"/>
              <a:gd name="connsiteX4201" fmla="*/ 423365 w 6717218"/>
              <a:gd name="connsiteY4201" fmla="*/ 3743652 h 5987027"/>
              <a:gd name="connsiteX4202" fmla="*/ 451759 w 6717218"/>
              <a:gd name="connsiteY4202" fmla="*/ 3710413 h 5987027"/>
              <a:gd name="connsiteX4203" fmla="*/ 630311 w 6717218"/>
              <a:gd name="connsiteY4203" fmla="*/ 3739509 h 5987027"/>
              <a:gd name="connsiteX4204" fmla="*/ 819348 w 6717218"/>
              <a:gd name="connsiteY4204" fmla="*/ 3769859 h 5987027"/>
              <a:gd name="connsiteX4205" fmla="*/ 821478 w 6717218"/>
              <a:gd name="connsiteY4205" fmla="*/ 3767623 h 5987027"/>
              <a:gd name="connsiteX4206" fmla="*/ 828181 w 6717218"/>
              <a:gd name="connsiteY4206" fmla="*/ 3759588 h 5987027"/>
              <a:gd name="connsiteX4207" fmla="*/ 710379 w 6717218"/>
              <a:gd name="connsiteY4207" fmla="*/ 3736936 h 5987027"/>
              <a:gd name="connsiteX4208" fmla="*/ 382445 w 6717218"/>
              <a:gd name="connsiteY4208" fmla="*/ 3674256 h 5987027"/>
              <a:gd name="connsiteX4209" fmla="*/ 253992 w 6717218"/>
              <a:gd name="connsiteY4209" fmla="*/ 3650294 h 5987027"/>
              <a:gd name="connsiteX4210" fmla="*/ 159120 w 6717218"/>
              <a:gd name="connsiteY4210" fmla="*/ 3626743 h 5987027"/>
              <a:gd name="connsiteX4211" fmla="*/ 101200 w 6717218"/>
              <a:gd name="connsiteY4211" fmla="*/ 3609671 h 5987027"/>
              <a:gd name="connsiteX4212" fmla="*/ 74143 w 6717218"/>
              <a:gd name="connsiteY4212" fmla="*/ 3581758 h 5987027"/>
              <a:gd name="connsiteX4213" fmla="*/ 73639 w 6717218"/>
              <a:gd name="connsiteY4213" fmla="*/ 3577293 h 5987027"/>
              <a:gd name="connsiteX4214" fmla="*/ 78556 w 6717218"/>
              <a:gd name="connsiteY4214" fmla="*/ 3579659 h 5987027"/>
              <a:gd name="connsiteX4215" fmla="*/ 78678 w 6717218"/>
              <a:gd name="connsiteY4215" fmla="*/ 3579713 h 5987027"/>
              <a:gd name="connsiteX4216" fmla="*/ 77729 w 6717218"/>
              <a:gd name="connsiteY4216" fmla="*/ 3578528 h 5987027"/>
              <a:gd name="connsiteX4217" fmla="*/ 73778 w 6717218"/>
              <a:gd name="connsiteY4217" fmla="*/ 3573637 h 5987027"/>
              <a:gd name="connsiteX4218" fmla="*/ 83074 w 6717218"/>
              <a:gd name="connsiteY4218" fmla="*/ 3574444 h 5987027"/>
              <a:gd name="connsiteX4219" fmla="*/ 279961 w 6717218"/>
              <a:gd name="connsiteY4219" fmla="*/ 3604107 h 5987027"/>
              <a:gd name="connsiteX4220" fmla="*/ 426489 w 6717218"/>
              <a:gd name="connsiteY4220" fmla="*/ 3611281 h 5987027"/>
              <a:gd name="connsiteX4221" fmla="*/ 458722 w 6717218"/>
              <a:gd name="connsiteY4221" fmla="*/ 3598543 h 5987027"/>
              <a:gd name="connsiteX4222" fmla="*/ 615361 w 6717218"/>
              <a:gd name="connsiteY4222" fmla="*/ 3623927 h 5987027"/>
              <a:gd name="connsiteX4223" fmla="*/ 578144 w 6717218"/>
              <a:gd name="connsiteY4223" fmla="*/ 3604093 h 5987027"/>
              <a:gd name="connsiteX4224" fmla="*/ 556955 w 6717218"/>
              <a:gd name="connsiteY4224" fmla="*/ 3600525 h 5987027"/>
              <a:gd name="connsiteX4225" fmla="*/ 568182 w 6717218"/>
              <a:gd name="connsiteY4225" fmla="*/ 3603957 h 5987027"/>
              <a:gd name="connsiteX4226" fmla="*/ 558689 w 6717218"/>
              <a:gd name="connsiteY4226" fmla="*/ 3603829 h 5987027"/>
              <a:gd name="connsiteX4227" fmla="*/ 549755 w 6717218"/>
              <a:gd name="connsiteY4227" fmla="*/ 3601593 h 5987027"/>
              <a:gd name="connsiteX4228" fmla="*/ 530675 w 6717218"/>
              <a:gd name="connsiteY4228" fmla="*/ 3577246 h 5987027"/>
              <a:gd name="connsiteX4229" fmla="*/ 380511 w 6717218"/>
              <a:gd name="connsiteY4229" fmla="*/ 3550649 h 5987027"/>
              <a:gd name="connsiteX4230" fmla="*/ 363724 w 6717218"/>
              <a:gd name="connsiteY4230" fmla="*/ 3532576 h 5987027"/>
              <a:gd name="connsiteX4231" fmla="*/ 326732 w 6717218"/>
              <a:gd name="connsiteY4231" fmla="*/ 3521408 h 5987027"/>
              <a:gd name="connsiteX4232" fmla="*/ 307189 w 6717218"/>
              <a:gd name="connsiteY4232" fmla="*/ 3518827 h 5987027"/>
              <a:gd name="connsiteX4233" fmla="*/ 294394 w 6717218"/>
              <a:gd name="connsiteY4233" fmla="*/ 3502632 h 5987027"/>
              <a:gd name="connsiteX4234" fmla="*/ 385869 w 6717218"/>
              <a:gd name="connsiteY4234" fmla="*/ 3512739 h 5987027"/>
              <a:gd name="connsiteX4235" fmla="*/ 607510 w 6717218"/>
              <a:gd name="connsiteY4235" fmla="*/ 3546240 h 5987027"/>
              <a:gd name="connsiteX4236" fmla="*/ 978488 w 6717218"/>
              <a:gd name="connsiteY4236" fmla="*/ 3612938 h 5987027"/>
              <a:gd name="connsiteX4237" fmla="*/ 986391 w 6717218"/>
              <a:gd name="connsiteY4237" fmla="*/ 3609305 h 5987027"/>
              <a:gd name="connsiteX4238" fmla="*/ 988234 w 6717218"/>
              <a:gd name="connsiteY4238" fmla="*/ 3598796 h 5987027"/>
              <a:gd name="connsiteX4239" fmla="*/ 942461 w 6717218"/>
              <a:gd name="connsiteY4239" fmla="*/ 3589738 h 5987027"/>
              <a:gd name="connsiteX4240" fmla="*/ 818747 w 6717218"/>
              <a:gd name="connsiteY4240" fmla="*/ 3559025 h 5987027"/>
              <a:gd name="connsiteX4241" fmla="*/ 925121 w 6717218"/>
              <a:gd name="connsiteY4241" fmla="*/ 3569831 h 5987027"/>
              <a:gd name="connsiteX4242" fmla="*/ 1000826 w 6717218"/>
              <a:gd name="connsiteY4242" fmla="*/ 3583414 h 5987027"/>
              <a:gd name="connsiteX4243" fmla="*/ 998354 w 6717218"/>
              <a:gd name="connsiteY4243" fmla="*/ 3571824 h 5987027"/>
              <a:gd name="connsiteX4244" fmla="*/ 994949 w 6717218"/>
              <a:gd name="connsiteY4244" fmla="*/ 3565404 h 5987027"/>
              <a:gd name="connsiteX4245" fmla="*/ 955699 w 6717218"/>
              <a:gd name="connsiteY4245" fmla="*/ 3556824 h 5987027"/>
              <a:gd name="connsiteX4246" fmla="*/ 675062 w 6717218"/>
              <a:gd name="connsiteY4246" fmla="*/ 3495477 h 5987027"/>
              <a:gd name="connsiteX4247" fmla="*/ 570213 w 6717218"/>
              <a:gd name="connsiteY4247" fmla="*/ 3474561 h 5987027"/>
              <a:gd name="connsiteX4248" fmla="*/ 554305 w 6717218"/>
              <a:gd name="connsiteY4248" fmla="*/ 3472523 h 5987027"/>
              <a:gd name="connsiteX4249" fmla="*/ 540515 w 6717218"/>
              <a:gd name="connsiteY4249" fmla="*/ 3454131 h 5987027"/>
              <a:gd name="connsiteX4250" fmla="*/ 445997 w 6717218"/>
              <a:gd name="connsiteY4250" fmla="*/ 3328063 h 5987027"/>
              <a:gd name="connsiteX4251" fmla="*/ 441081 w 6717218"/>
              <a:gd name="connsiteY4251" fmla="*/ 3330613 h 5987027"/>
              <a:gd name="connsiteX4252" fmla="*/ 438253 w 6717218"/>
              <a:gd name="connsiteY4252" fmla="*/ 3331852 h 5987027"/>
              <a:gd name="connsiteX4253" fmla="*/ 375349 w 6717218"/>
              <a:gd name="connsiteY4253" fmla="*/ 3292742 h 5987027"/>
              <a:gd name="connsiteX4254" fmla="*/ 312116 w 6717218"/>
              <a:gd name="connsiteY4254" fmla="*/ 3253427 h 5987027"/>
              <a:gd name="connsiteX4255" fmla="*/ 324341 w 6717218"/>
              <a:gd name="connsiteY4255" fmla="*/ 3268524 h 5987027"/>
              <a:gd name="connsiteX4256" fmla="*/ 243070 w 6717218"/>
              <a:gd name="connsiteY4256" fmla="*/ 3258098 h 5987027"/>
              <a:gd name="connsiteX4257" fmla="*/ 228600 w 6717218"/>
              <a:gd name="connsiteY4257" fmla="*/ 3256523 h 5987027"/>
              <a:gd name="connsiteX4258" fmla="*/ 223852 w 6717218"/>
              <a:gd name="connsiteY4258" fmla="*/ 3243164 h 5987027"/>
              <a:gd name="connsiteX4259" fmla="*/ 210147 w 6717218"/>
              <a:gd name="connsiteY4259" fmla="*/ 3226614 h 5987027"/>
              <a:gd name="connsiteX4260" fmla="*/ 216400 w 6717218"/>
              <a:gd name="connsiteY4260" fmla="*/ 3236550 h 5987027"/>
              <a:gd name="connsiteX4261" fmla="*/ 209301 w 6717218"/>
              <a:gd name="connsiteY4261" fmla="*/ 3230250 h 5987027"/>
              <a:gd name="connsiteX4262" fmla="*/ 203999 w 6717218"/>
              <a:gd name="connsiteY4262" fmla="*/ 3222718 h 5987027"/>
              <a:gd name="connsiteX4263" fmla="*/ 205469 w 6717218"/>
              <a:gd name="connsiteY4263" fmla="*/ 3191822 h 5987027"/>
              <a:gd name="connsiteX4264" fmla="*/ 194315 w 6717218"/>
              <a:gd name="connsiteY4264" fmla="*/ 3174917 h 5987027"/>
              <a:gd name="connsiteX4265" fmla="*/ 155092 w 6717218"/>
              <a:gd name="connsiteY4265" fmla="*/ 3149718 h 5987027"/>
              <a:gd name="connsiteX4266" fmla="*/ 122249 w 6717218"/>
              <a:gd name="connsiteY4266" fmla="*/ 3134880 h 5987027"/>
              <a:gd name="connsiteX4267" fmla="*/ 106152 w 6717218"/>
              <a:gd name="connsiteY4267" fmla="*/ 3142506 h 5987027"/>
              <a:gd name="connsiteX4268" fmla="*/ 92280 w 6717218"/>
              <a:gd name="connsiteY4268" fmla="*/ 3149791 h 5987027"/>
              <a:gd name="connsiteX4269" fmla="*/ 110677 w 6717218"/>
              <a:gd name="connsiteY4269" fmla="*/ 3151696 h 5987027"/>
              <a:gd name="connsiteX4270" fmla="*/ 120729 w 6717218"/>
              <a:gd name="connsiteY4270" fmla="*/ 3155205 h 5987027"/>
              <a:gd name="connsiteX4271" fmla="*/ 137090 w 6717218"/>
              <a:gd name="connsiteY4271" fmla="*/ 3160916 h 5987027"/>
              <a:gd name="connsiteX4272" fmla="*/ 200688 w 6717218"/>
              <a:gd name="connsiteY4272" fmla="*/ 3240955 h 5987027"/>
              <a:gd name="connsiteX4273" fmla="*/ 209700 w 6717218"/>
              <a:gd name="connsiteY4273" fmla="*/ 3254465 h 5987027"/>
              <a:gd name="connsiteX4274" fmla="*/ 177089 w 6717218"/>
              <a:gd name="connsiteY4274" fmla="*/ 3250913 h 5987027"/>
              <a:gd name="connsiteX4275" fmla="*/ 119808 w 6717218"/>
              <a:gd name="connsiteY4275" fmla="*/ 3232047 h 5987027"/>
              <a:gd name="connsiteX4276" fmla="*/ 95335 w 6717218"/>
              <a:gd name="connsiteY4276" fmla="*/ 3208710 h 5987027"/>
              <a:gd name="connsiteX4277" fmla="*/ 57754 w 6717218"/>
              <a:gd name="connsiteY4277" fmla="*/ 3203936 h 5987027"/>
              <a:gd name="connsiteX4278" fmla="*/ 29874 w 6717218"/>
              <a:gd name="connsiteY4278" fmla="*/ 3168375 h 5987027"/>
              <a:gd name="connsiteX4279" fmla="*/ 16518 w 6717218"/>
              <a:gd name="connsiteY4279" fmla="*/ 3152246 h 5987027"/>
              <a:gd name="connsiteX4280" fmla="*/ 11466 w 6717218"/>
              <a:gd name="connsiteY4280" fmla="*/ 3145865 h 5987027"/>
              <a:gd name="connsiteX4281" fmla="*/ 46274 w 6717218"/>
              <a:gd name="connsiteY4281" fmla="*/ 3145027 h 5987027"/>
              <a:gd name="connsiteX4282" fmla="*/ 54947 w 6717218"/>
              <a:gd name="connsiteY4282" fmla="*/ 3145925 h 5987027"/>
              <a:gd name="connsiteX4283" fmla="*/ 48966 w 6717218"/>
              <a:gd name="connsiteY4283" fmla="*/ 3144100 h 5987027"/>
              <a:gd name="connsiteX4284" fmla="*/ 8182 w 6717218"/>
              <a:gd name="connsiteY4284" fmla="*/ 3117080 h 5987027"/>
              <a:gd name="connsiteX4285" fmla="*/ 0 w 6717218"/>
              <a:gd name="connsiteY4285" fmla="*/ 3114058 h 5987027"/>
              <a:gd name="connsiteX4286" fmla="*/ 0 w 6717218"/>
              <a:gd name="connsiteY4286" fmla="*/ 3027359 h 5987027"/>
              <a:gd name="connsiteX4287" fmla="*/ 29465 w 6717218"/>
              <a:gd name="connsiteY4287" fmla="*/ 3046849 h 5987027"/>
              <a:gd name="connsiteX4288" fmla="*/ 72309 w 6717218"/>
              <a:gd name="connsiteY4288" fmla="*/ 3074733 h 5987027"/>
              <a:gd name="connsiteX4289" fmla="*/ 162623 w 6717218"/>
              <a:gd name="connsiteY4289" fmla="*/ 3135295 h 5987027"/>
              <a:gd name="connsiteX4290" fmla="*/ 158572 w 6717218"/>
              <a:gd name="connsiteY4290" fmla="*/ 3130553 h 5987027"/>
              <a:gd name="connsiteX4291" fmla="*/ 109192 w 6717218"/>
              <a:gd name="connsiteY4291" fmla="*/ 3073553 h 5987027"/>
              <a:gd name="connsiteX4292" fmla="*/ 108297 w 6717218"/>
              <a:gd name="connsiteY4292" fmla="*/ 3048902 h 5987027"/>
              <a:gd name="connsiteX4293" fmla="*/ 107820 w 6717218"/>
              <a:gd name="connsiteY4293" fmla="*/ 3048150 h 5987027"/>
              <a:gd name="connsiteX4294" fmla="*/ 123860 w 6717218"/>
              <a:gd name="connsiteY4294" fmla="*/ 3050222 h 5987027"/>
              <a:gd name="connsiteX4295" fmla="*/ 140841 w 6717218"/>
              <a:gd name="connsiteY4295" fmla="*/ 3051648 h 5987027"/>
              <a:gd name="connsiteX4296" fmla="*/ 278136 w 6717218"/>
              <a:gd name="connsiteY4296" fmla="*/ 3211854 h 5987027"/>
              <a:gd name="connsiteX4297" fmla="*/ 350492 w 6717218"/>
              <a:gd name="connsiteY4297" fmla="*/ 3259350 h 5987027"/>
              <a:gd name="connsiteX4298" fmla="*/ 438252 w 6717218"/>
              <a:gd name="connsiteY4298" fmla="*/ 3317731 h 5987027"/>
              <a:gd name="connsiteX4299" fmla="*/ 420829 w 6717218"/>
              <a:gd name="connsiteY4299" fmla="*/ 3294493 h 5987027"/>
              <a:gd name="connsiteX4300" fmla="*/ 433332 w 6717218"/>
              <a:gd name="connsiteY4300" fmla="*/ 3295490 h 5987027"/>
              <a:gd name="connsiteX4301" fmla="*/ 506314 w 6717218"/>
              <a:gd name="connsiteY4301" fmla="*/ 3298136 h 5987027"/>
              <a:gd name="connsiteX4302" fmla="*/ 554964 w 6717218"/>
              <a:gd name="connsiteY4302" fmla="*/ 3307450 h 5987027"/>
              <a:gd name="connsiteX4303" fmla="*/ 506314 w 6717218"/>
              <a:gd name="connsiteY4303" fmla="*/ 3298136 h 5987027"/>
              <a:gd name="connsiteX4304" fmla="*/ 441363 w 6717218"/>
              <a:gd name="connsiteY4304" fmla="*/ 3283778 h 5987027"/>
              <a:gd name="connsiteX4305" fmla="*/ 409654 w 6717218"/>
              <a:gd name="connsiteY4305" fmla="*/ 3279591 h 5987027"/>
              <a:gd name="connsiteX4306" fmla="*/ 368193 w 6717218"/>
              <a:gd name="connsiteY4306" fmla="*/ 3224290 h 5987027"/>
              <a:gd name="connsiteX4307" fmla="*/ 302503 w 6717218"/>
              <a:gd name="connsiteY4307" fmla="*/ 3139938 h 5987027"/>
              <a:gd name="connsiteX4308" fmla="*/ 261338 w 6717218"/>
              <a:gd name="connsiteY4308" fmla="*/ 3094042 h 5987027"/>
              <a:gd name="connsiteX4309" fmla="*/ 257207 w 6717218"/>
              <a:gd name="connsiteY4309" fmla="*/ 3090787 h 5987027"/>
              <a:gd name="connsiteX4310" fmla="*/ 171932 w 6717218"/>
              <a:gd name="connsiteY4310" fmla="*/ 3034407 h 5987027"/>
              <a:gd name="connsiteX4311" fmla="*/ 137280 w 6717218"/>
              <a:gd name="connsiteY4311" fmla="*/ 3033688 h 5987027"/>
              <a:gd name="connsiteX4312" fmla="*/ 4925 w 6717218"/>
              <a:gd name="connsiteY4312" fmla="*/ 2970410 h 5987027"/>
              <a:gd name="connsiteX4313" fmla="*/ 0 w 6717218"/>
              <a:gd name="connsiteY4313" fmla="*/ 2967466 h 5987027"/>
              <a:gd name="connsiteX4314" fmla="*/ 0 w 6717218"/>
              <a:gd name="connsiteY4314" fmla="*/ 2867266 h 5987027"/>
              <a:gd name="connsiteX4315" fmla="*/ 38390 w 6717218"/>
              <a:gd name="connsiteY4315" fmla="*/ 2887921 h 5987027"/>
              <a:gd name="connsiteX4316" fmla="*/ 109833 w 6717218"/>
              <a:gd name="connsiteY4316" fmla="*/ 2936835 h 5987027"/>
              <a:gd name="connsiteX4317" fmla="*/ 118325 w 6717218"/>
              <a:gd name="connsiteY4317" fmla="*/ 2959994 h 5987027"/>
              <a:gd name="connsiteX4318" fmla="*/ 220310 w 6717218"/>
              <a:gd name="connsiteY4318" fmla="*/ 3021724 h 5987027"/>
              <a:gd name="connsiteX4319" fmla="*/ 223985 w 6717218"/>
              <a:gd name="connsiteY4319" fmla="*/ 3024650 h 5987027"/>
              <a:gd name="connsiteX4320" fmla="*/ 248714 w 6717218"/>
              <a:gd name="connsiteY4320" fmla="*/ 3027394 h 5987027"/>
              <a:gd name="connsiteX4321" fmla="*/ 310737 w 6717218"/>
              <a:gd name="connsiteY4321" fmla="*/ 3037676 h 5987027"/>
              <a:gd name="connsiteX4322" fmla="*/ 323047 w 6717218"/>
              <a:gd name="connsiteY4322" fmla="*/ 3039859 h 5987027"/>
              <a:gd name="connsiteX4323" fmla="*/ 276223 w 6717218"/>
              <a:gd name="connsiteY4323" fmla="*/ 3011340 h 5987027"/>
              <a:gd name="connsiteX4324" fmla="*/ 191381 w 6717218"/>
              <a:gd name="connsiteY4324" fmla="*/ 2989934 h 5987027"/>
              <a:gd name="connsiteX4325" fmla="*/ 162793 w 6717218"/>
              <a:gd name="connsiteY4325" fmla="*/ 2982467 h 5987027"/>
              <a:gd name="connsiteX4326" fmla="*/ 160435 w 6717218"/>
              <a:gd name="connsiteY4326" fmla="*/ 2979779 h 5987027"/>
              <a:gd name="connsiteX4327" fmla="*/ 155383 w 6717218"/>
              <a:gd name="connsiteY4327" fmla="*/ 2972850 h 5987027"/>
              <a:gd name="connsiteX4328" fmla="*/ 166841 w 6717218"/>
              <a:gd name="connsiteY4328" fmla="*/ 2975644 h 5987027"/>
              <a:gd name="connsiteX4329" fmla="*/ 184804 w 6717218"/>
              <a:gd name="connsiteY4329" fmla="*/ 2974623 h 5987027"/>
              <a:gd name="connsiteX4330" fmla="*/ 159068 w 6717218"/>
              <a:gd name="connsiteY4330" fmla="*/ 2966762 h 5987027"/>
              <a:gd name="connsiteX4331" fmla="*/ 149325 w 6717218"/>
              <a:gd name="connsiteY4331" fmla="*/ 2964538 h 5987027"/>
              <a:gd name="connsiteX4332" fmla="*/ 138444 w 6717218"/>
              <a:gd name="connsiteY4332" fmla="*/ 2949613 h 5987027"/>
              <a:gd name="connsiteX4333" fmla="*/ 139666 w 6717218"/>
              <a:gd name="connsiteY4333" fmla="*/ 2948092 h 5987027"/>
              <a:gd name="connsiteX4334" fmla="*/ 153864 w 6717218"/>
              <a:gd name="connsiteY4334" fmla="*/ 2936812 h 5987027"/>
              <a:gd name="connsiteX4335" fmla="*/ 137927 w 6717218"/>
              <a:gd name="connsiteY4335" fmla="*/ 2927105 h 5987027"/>
              <a:gd name="connsiteX4336" fmla="*/ 0 w 6717218"/>
              <a:gd name="connsiteY4336" fmla="*/ 2850479 h 5987027"/>
              <a:gd name="connsiteX4337" fmla="*/ 0 w 6717218"/>
              <a:gd name="connsiteY4337" fmla="*/ 2735601 h 5987027"/>
              <a:gd name="connsiteX4338" fmla="*/ 6462 w 6717218"/>
              <a:gd name="connsiteY4338" fmla="*/ 2740135 h 5987027"/>
              <a:gd name="connsiteX4339" fmla="*/ 84802 w 6717218"/>
              <a:gd name="connsiteY4339" fmla="*/ 2792217 h 5987027"/>
              <a:gd name="connsiteX4340" fmla="*/ 50150 w 6717218"/>
              <a:gd name="connsiteY4340" fmla="*/ 2791500 h 5987027"/>
              <a:gd name="connsiteX4341" fmla="*/ 73327 w 6717218"/>
              <a:gd name="connsiteY4341" fmla="*/ 2808246 h 5987027"/>
              <a:gd name="connsiteX4342" fmla="*/ 77985 w 6717218"/>
              <a:gd name="connsiteY4342" fmla="*/ 2809529 h 5987027"/>
              <a:gd name="connsiteX4343" fmla="*/ 84071 w 6717218"/>
              <a:gd name="connsiteY4343" fmla="*/ 2811056 h 5987027"/>
              <a:gd name="connsiteX4344" fmla="*/ 100910 w 6717218"/>
              <a:gd name="connsiteY4344" fmla="*/ 2828175 h 5987027"/>
              <a:gd name="connsiteX4345" fmla="*/ 137974 w 6717218"/>
              <a:gd name="connsiteY4345" fmla="*/ 2854955 h 5987027"/>
              <a:gd name="connsiteX4346" fmla="*/ 183289 w 6717218"/>
              <a:gd name="connsiteY4346" fmla="*/ 2881840 h 5987027"/>
              <a:gd name="connsiteX4347" fmla="*/ 182484 w 6717218"/>
              <a:gd name="connsiteY4347" fmla="*/ 2879969 h 5987027"/>
              <a:gd name="connsiteX4348" fmla="*/ 189719 w 6717218"/>
              <a:gd name="connsiteY4348" fmla="*/ 2884179 h 5987027"/>
              <a:gd name="connsiteX4349" fmla="*/ 191860 w 6717218"/>
              <a:gd name="connsiteY4349" fmla="*/ 2886925 h 5987027"/>
              <a:gd name="connsiteX4350" fmla="*/ 205449 w 6717218"/>
              <a:gd name="connsiteY4350" fmla="*/ 2894987 h 5987027"/>
              <a:gd name="connsiteX4351" fmla="*/ 206202 w 6717218"/>
              <a:gd name="connsiteY4351" fmla="*/ 2893772 h 5987027"/>
              <a:gd name="connsiteX4352" fmla="*/ 180510 w 6717218"/>
              <a:gd name="connsiteY4352" fmla="*/ 2851988 h 5987027"/>
              <a:gd name="connsiteX4353" fmla="*/ 158063 w 6717218"/>
              <a:gd name="connsiteY4353" fmla="*/ 2829630 h 5987027"/>
              <a:gd name="connsiteX4354" fmla="*/ 187392 w 6717218"/>
              <a:gd name="connsiteY4354" fmla="*/ 2836991 h 5987027"/>
              <a:gd name="connsiteX4355" fmla="*/ 206615 w 6717218"/>
              <a:gd name="connsiteY4355" fmla="*/ 2841463 h 5987027"/>
              <a:gd name="connsiteX4356" fmla="*/ 235613 w 6717218"/>
              <a:gd name="connsiteY4356" fmla="*/ 2841941 h 5987027"/>
              <a:gd name="connsiteX4357" fmla="*/ 244672 w 6717218"/>
              <a:gd name="connsiteY4357" fmla="*/ 2842634 h 5987027"/>
              <a:gd name="connsiteX4358" fmla="*/ 268707 w 6717218"/>
              <a:gd name="connsiteY4358" fmla="*/ 2867119 h 5987027"/>
              <a:gd name="connsiteX4359" fmla="*/ 369437 w 6717218"/>
              <a:gd name="connsiteY4359" fmla="*/ 2964643 h 5987027"/>
              <a:gd name="connsiteX4360" fmla="*/ 400175 w 6717218"/>
              <a:gd name="connsiteY4360" fmla="*/ 3003486 h 5987027"/>
              <a:gd name="connsiteX4361" fmla="*/ 369437 w 6717218"/>
              <a:gd name="connsiteY4361" fmla="*/ 2964643 h 5987027"/>
              <a:gd name="connsiteX4362" fmla="*/ 286273 w 6717218"/>
              <a:gd name="connsiteY4362" fmla="*/ 2862578 h 5987027"/>
              <a:gd name="connsiteX4363" fmla="*/ 269425 w 6717218"/>
              <a:gd name="connsiteY4363" fmla="*/ 2844525 h 5987027"/>
              <a:gd name="connsiteX4364" fmla="*/ 374833 w 6717218"/>
              <a:gd name="connsiteY4364" fmla="*/ 2852579 h 5987027"/>
              <a:gd name="connsiteX4365" fmla="*/ 531472 w 6717218"/>
              <a:gd name="connsiteY4365" fmla="*/ 2877962 h 5987027"/>
              <a:gd name="connsiteX4366" fmla="*/ 444151 w 6717218"/>
              <a:gd name="connsiteY4366" fmla="*/ 2852996 h 5987027"/>
              <a:gd name="connsiteX4367" fmla="*/ 253777 w 6717218"/>
              <a:gd name="connsiteY4367" fmla="*/ 2815941 h 5987027"/>
              <a:gd name="connsiteX4368" fmla="*/ 240359 w 6717218"/>
              <a:gd name="connsiteY4368" fmla="*/ 2813306 h 5987027"/>
              <a:gd name="connsiteX4369" fmla="*/ 217270 w 6717218"/>
              <a:gd name="connsiteY4369" fmla="*/ 2786543 h 5987027"/>
              <a:gd name="connsiteX4370" fmla="*/ 219171 w 6717218"/>
              <a:gd name="connsiteY4370" fmla="*/ 2786947 h 5987027"/>
              <a:gd name="connsiteX4371" fmla="*/ 249354 w 6717218"/>
              <a:gd name="connsiteY4371" fmla="*/ 2778919 h 5987027"/>
              <a:gd name="connsiteX4372" fmla="*/ 206630 w 6717218"/>
              <a:gd name="connsiteY4372" fmla="*/ 2766960 h 5987027"/>
              <a:gd name="connsiteX4373" fmla="*/ 197169 w 6717218"/>
              <a:gd name="connsiteY4373" fmla="*/ 2763242 h 5987027"/>
              <a:gd name="connsiteX4374" fmla="*/ 196355 w 6717218"/>
              <a:gd name="connsiteY4374" fmla="*/ 2762300 h 5987027"/>
              <a:gd name="connsiteX4375" fmla="*/ 173634 w 6717218"/>
              <a:gd name="connsiteY4375" fmla="*/ 2737914 h 5987027"/>
              <a:gd name="connsiteX4376" fmla="*/ 179055 w 6717218"/>
              <a:gd name="connsiteY4376" fmla="*/ 2737219 h 5987027"/>
              <a:gd name="connsiteX4377" fmla="*/ 183678 w 6717218"/>
              <a:gd name="connsiteY4377" fmla="*/ 2738251 h 5987027"/>
              <a:gd name="connsiteX4378" fmla="*/ 186381 w 6717218"/>
              <a:gd name="connsiteY4378" fmla="*/ 2734873 h 5987027"/>
              <a:gd name="connsiteX4379" fmla="*/ 182201 w 6717218"/>
              <a:gd name="connsiteY4379" fmla="*/ 2735657 h 5987027"/>
              <a:gd name="connsiteX4380" fmla="*/ 173116 w 6717218"/>
              <a:gd name="connsiteY4380" fmla="*/ 2737358 h 5987027"/>
              <a:gd name="connsiteX4381" fmla="*/ 172590 w 6717218"/>
              <a:gd name="connsiteY4381" fmla="*/ 2736795 h 5987027"/>
              <a:gd name="connsiteX4382" fmla="*/ 178866 w 6717218"/>
              <a:gd name="connsiteY4382" fmla="*/ 2717854 h 5987027"/>
              <a:gd name="connsiteX4383" fmla="*/ 181532 w 6717218"/>
              <a:gd name="connsiteY4383" fmla="*/ 2708978 h 5987027"/>
              <a:gd name="connsiteX4384" fmla="*/ 188955 w 6717218"/>
              <a:gd name="connsiteY4384" fmla="*/ 2709690 h 5987027"/>
              <a:gd name="connsiteX4385" fmla="*/ 170861 w 6717218"/>
              <a:gd name="connsiteY4385" fmla="*/ 2704713 h 5987027"/>
              <a:gd name="connsiteX4386" fmla="*/ 136734 w 6717218"/>
              <a:gd name="connsiteY4386" fmla="*/ 2694886 h 5987027"/>
              <a:gd name="connsiteX4387" fmla="*/ 132123 w 6717218"/>
              <a:gd name="connsiteY4387" fmla="*/ 2688838 h 5987027"/>
              <a:gd name="connsiteX4388" fmla="*/ 130498 w 6717218"/>
              <a:gd name="connsiteY4388" fmla="*/ 2685217 h 5987027"/>
              <a:gd name="connsiteX4389" fmla="*/ 145796 w 6717218"/>
              <a:gd name="connsiteY4389" fmla="*/ 2689990 h 5987027"/>
              <a:gd name="connsiteX4390" fmla="*/ 175074 w 6717218"/>
              <a:gd name="connsiteY4390" fmla="*/ 2698207 h 5987027"/>
              <a:gd name="connsiteX4391" fmla="*/ 146313 w 6717218"/>
              <a:gd name="connsiteY4391" fmla="*/ 2683250 h 5987027"/>
              <a:gd name="connsiteX4392" fmla="*/ 80161 w 6717218"/>
              <a:gd name="connsiteY4392" fmla="*/ 2651985 h 5987027"/>
              <a:gd name="connsiteX4393" fmla="*/ 28727 w 6717218"/>
              <a:gd name="connsiteY4393" fmla="*/ 2628149 h 5987027"/>
              <a:gd name="connsiteX4394" fmla="*/ 0 w 6717218"/>
              <a:gd name="connsiteY4394" fmla="*/ 2610661 h 5987027"/>
              <a:gd name="connsiteX4395" fmla="*/ 0 w 6717218"/>
              <a:gd name="connsiteY4395" fmla="*/ 2560565 h 5987027"/>
              <a:gd name="connsiteX4396" fmla="*/ 1109 w 6717218"/>
              <a:gd name="connsiteY4396" fmla="*/ 2565363 h 5987027"/>
              <a:gd name="connsiteX4397" fmla="*/ 104707 w 6717218"/>
              <a:gd name="connsiteY4397" fmla="*/ 2637053 h 5987027"/>
              <a:gd name="connsiteX4398" fmla="*/ 125648 w 6717218"/>
              <a:gd name="connsiteY4398" fmla="*/ 2649715 h 5987027"/>
              <a:gd name="connsiteX4399" fmla="*/ 136940 w 6717218"/>
              <a:gd name="connsiteY4399" fmla="*/ 2645789 h 5987027"/>
              <a:gd name="connsiteX4400" fmla="*/ 224760 w 6717218"/>
              <a:gd name="connsiteY4400" fmla="*/ 2657865 h 5987027"/>
              <a:gd name="connsiteX4401" fmla="*/ 247706 w 6717218"/>
              <a:gd name="connsiteY4401" fmla="*/ 2660621 h 5987027"/>
              <a:gd name="connsiteX4402" fmla="*/ 156996 w 6717218"/>
              <a:gd name="connsiteY4402" fmla="*/ 2635171 h 5987027"/>
              <a:gd name="connsiteX4403" fmla="*/ 112045 w 6717218"/>
              <a:gd name="connsiteY4403" fmla="*/ 2622437 h 5987027"/>
              <a:gd name="connsiteX4404" fmla="*/ 98121 w 6717218"/>
              <a:gd name="connsiteY4404" fmla="*/ 2605108 h 5987027"/>
              <a:gd name="connsiteX4405" fmla="*/ 49012 w 6717218"/>
              <a:gd name="connsiteY4405" fmla="*/ 2563190 h 5987027"/>
              <a:gd name="connsiteX4406" fmla="*/ 33124 w 6717218"/>
              <a:gd name="connsiteY4406" fmla="*/ 2544957 h 5987027"/>
              <a:gd name="connsiteX4407" fmla="*/ 50192 w 6717218"/>
              <a:gd name="connsiteY4407" fmla="*/ 2548491 h 5987027"/>
              <a:gd name="connsiteX4408" fmla="*/ 135273 w 6717218"/>
              <a:gd name="connsiteY4408" fmla="*/ 2562946 h 5987027"/>
              <a:gd name="connsiteX4409" fmla="*/ 196061 w 6717218"/>
              <a:gd name="connsiteY4409" fmla="*/ 2627498 h 5987027"/>
              <a:gd name="connsiteX4410" fmla="*/ 188321 w 6717218"/>
              <a:gd name="connsiteY4410" fmla="*/ 2601243 h 5987027"/>
              <a:gd name="connsiteX4411" fmla="*/ 162157 w 6717218"/>
              <a:gd name="connsiteY4411" fmla="*/ 2567514 h 5987027"/>
              <a:gd name="connsiteX4412" fmla="*/ 251610 w 6717218"/>
              <a:gd name="connsiteY4412" fmla="*/ 2582712 h 5987027"/>
              <a:gd name="connsiteX4413" fmla="*/ 313884 w 6717218"/>
              <a:gd name="connsiteY4413" fmla="*/ 2592030 h 5987027"/>
              <a:gd name="connsiteX4414" fmla="*/ 328467 w 6717218"/>
              <a:gd name="connsiteY4414" fmla="*/ 2602946 h 5987027"/>
              <a:gd name="connsiteX4415" fmla="*/ 330232 w 6717218"/>
              <a:gd name="connsiteY4415" fmla="*/ 2601590 h 5987027"/>
              <a:gd name="connsiteX4416" fmla="*/ 327775 w 6717218"/>
              <a:gd name="connsiteY4416" fmla="*/ 2594108 h 5987027"/>
              <a:gd name="connsiteX4417" fmla="*/ 340687 w 6717218"/>
              <a:gd name="connsiteY4417" fmla="*/ 2596040 h 5987027"/>
              <a:gd name="connsiteX4418" fmla="*/ 355284 w 6717218"/>
              <a:gd name="connsiteY4418" fmla="*/ 2596033 h 5987027"/>
              <a:gd name="connsiteX4419" fmla="*/ 391626 w 6717218"/>
              <a:gd name="connsiteY4419" fmla="*/ 2639685 h 5987027"/>
              <a:gd name="connsiteX4420" fmla="*/ 415764 w 6717218"/>
              <a:gd name="connsiteY4420" fmla="*/ 2668995 h 5987027"/>
              <a:gd name="connsiteX4421" fmla="*/ 468242 w 6717218"/>
              <a:gd name="connsiteY4421" fmla="*/ 2719195 h 5987027"/>
              <a:gd name="connsiteX4422" fmla="*/ 381388 w 6717218"/>
              <a:gd name="connsiteY4422" fmla="*/ 2595302 h 5987027"/>
              <a:gd name="connsiteX4423" fmla="*/ 390391 w 6717218"/>
              <a:gd name="connsiteY4423" fmla="*/ 2592873 h 5987027"/>
              <a:gd name="connsiteX4424" fmla="*/ 405293 w 6717218"/>
              <a:gd name="connsiteY4424" fmla="*/ 2613776 h 5987027"/>
              <a:gd name="connsiteX4425" fmla="*/ 516169 w 6717218"/>
              <a:gd name="connsiteY4425" fmla="*/ 2765043 h 5987027"/>
              <a:gd name="connsiteX4426" fmla="*/ 530188 w 6717218"/>
              <a:gd name="connsiteY4426" fmla="*/ 2778455 h 5987027"/>
              <a:gd name="connsiteX4427" fmla="*/ 641426 w 6717218"/>
              <a:gd name="connsiteY4427" fmla="*/ 2903207 h 5987027"/>
              <a:gd name="connsiteX4428" fmla="*/ 677310 w 6717218"/>
              <a:gd name="connsiteY4428" fmla="*/ 2945233 h 5987027"/>
              <a:gd name="connsiteX4429" fmla="*/ 683481 w 6717218"/>
              <a:gd name="connsiteY4429" fmla="*/ 2949483 h 5987027"/>
              <a:gd name="connsiteX4430" fmla="*/ 705712 w 6717218"/>
              <a:gd name="connsiteY4430" fmla="*/ 2978498 h 5987027"/>
              <a:gd name="connsiteX4431" fmla="*/ 744897 w 6717218"/>
              <a:gd name="connsiteY4431" fmla="*/ 3024391 h 5987027"/>
              <a:gd name="connsiteX4432" fmla="*/ 790873 w 6717218"/>
              <a:gd name="connsiteY4432" fmla="*/ 3077320 h 5987027"/>
              <a:gd name="connsiteX4433" fmla="*/ 616009 w 6717218"/>
              <a:gd name="connsiteY4433" fmla="*/ 3046823 h 5987027"/>
              <a:gd name="connsiteX4434" fmla="*/ 400441 w 6717218"/>
              <a:gd name="connsiteY4434" fmla="*/ 3015686 h 5987027"/>
              <a:gd name="connsiteX4435" fmla="*/ 411296 w 6717218"/>
              <a:gd name="connsiteY4435" fmla="*/ 3023017 h 5987027"/>
              <a:gd name="connsiteX4436" fmla="*/ 433258 w 6717218"/>
              <a:gd name="connsiteY4436" fmla="*/ 3038824 h 5987027"/>
              <a:gd name="connsiteX4437" fmla="*/ 486930 w 6717218"/>
              <a:gd name="connsiteY4437" fmla="*/ 3051165 h 5987027"/>
              <a:gd name="connsiteX4438" fmla="*/ 506306 w 6717218"/>
              <a:gd name="connsiteY4438" fmla="*/ 3052155 h 5987027"/>
              <a:gd name="connsiteX4439" fmla="*/ 672031 w 6717218"/>
              <a:gd name="connsiteY4439" fmla="*/ 3073882 h 5987027"/>
              <a:gd name="connsiteX4440" fmla="*/ 726658 w 6717218"/>
              <a:gd name="connsiteY4440" fmla="*/ 3082240 h 5987027"/>
              <a:gd name="connsiteX4441" fmla="*/ 734107 w 6717218"/>
              <a:gd name="connsiteY4441" fmla="*/ 3081425 h 5987027"/>
              <a:gd name="connsiteX4442" fmla="*/ 769896 w 6717218"/>
              <a:gd name="connsiteY4442" fmla="*/ 3088859 h 5987027"/>
              <a:gd name="connsiteX4443" fmla="*/ 806852 w 6717218"/>
              <a:gd name="connsiteY4443" fmla="*/ 3094513 h 5987027"/>
              <a:gd name="connsiteX4444" fmla="*/ 839107 w 6717218"/>
              <a:gd name="connsiteY4444" fmla="*/ 3128756 h 5987027"/>
              <a:gd name="connsiteX4445" fmla="*/ 814151 w 6717218"/>
              <a:gd name="connsiteY4445" fmla="*/ 3095629 h 5987027"/>
              <a:gd name="connsiteX4446" fmla="*/ 829547 w 6717218"/>
              <a:gd name="connsiteY4446" fmla="*/ 3097985 h 5987027"/>
              <a:gd name="connsiteX4447" fmla="*/ 969059 w 6717218"/>
              <a:gd name="connsiteY4447" fmla="*/ 3115409 h 5987027"/>
              <a:gd name="connsiteX4448" fmla="*/ 801814 w 6717218"/>
              <a:gd name="connsiteY4448" fmla="*/ 3079253 h 5987027"/>
              <a:gd name="connsiteX4449" fmla="*/ 735782 w 6717218"/>
              <a:gd name="connsiteY4449" fmla="*/ 2991601 h 5987027"/>
              <a:gd name="connsiteX4450" fmla="*/ 616707 w 6717218"/>
              <a:gd name="connsiteY4450" fmla="*/ 2846114 h 5987027"/>
              <a:gd name="connsiteX4451" fmla="*/ 395568 w 6717218"/>
              <a:gd name="connsiteY4451" fmla="*/ 2591477 h 5987027"/>
              <a:gd name="connsiteX4452" fmla="*/ 413200 w 6717218"/>
              <a:gd name="connsiteY4452" fmla="*/ 2586720 h 5987027"/>
              <a:gd name="connsiteX4453" fmla="*/ 413327 w 6717218"/>
              <a:gd name="connsiteY4453" fmla="*/ 2586681 h 5987027"/>
              <a:gd name="connsiteX4454" fmla="*/ 411835 w 6717218"/>
              <a:gd name="connsiteY4454" fmla="*/ 2586404 h 5987027"/>
              <a:gd name="connsiteX4455" fmla="*/ 387306 w 6717218"/>
              <a:gd name="connsiteY4455" fmla="*/ 2581962 h 5987027"/>
              <a:gd name="connsiteX4456" fmla="*/ 361110 w 6717218"/>
              <a:gd name="connsiteY4456" fmla="*/ 2551799 h 5987027"/>
              <a:gd name="connsiteX4457" fmla="*/ 381917 w 6717218"/>
              <a:gd name="connsiteY4457" fmla="*/ 2580987 h 5987027"/>
              <a:gd name="connsiteX4458" fmla="*/ 369815 w 6717218"/>
              <a:gd name="connsiteY4458" fmla="*/ 2578795 h 5987027"/>
              <a:gd name="connsiteX4459" fmla="*/ 332486 w 6717218"/>
              <a:gd name="connsiteY4459" fmla="*/ 2525546 h 5987027"/>
              <a:gd name="connsiteX4460" fmla="*/ 313860 w 6717218"/>
              <a:gd name="connsiteY4460" fmla="*/ 2498498 h 5987027"/>
              <a:gd name="connsiteX4461" fmla="*/ 307802 w 6717218"/>
              <a:gd name="connsiteY4461" fmla="*/ 2491585 h 5987027"/>
              <a:gd name="connsiteX4462" fmla="*/ 284385 w 6717218"/>
              <a:gd name="connsiteY4462" fmla="*/ 2480331 h 5987027"/>
              <a:gd name="connsiteX4463" fmla="*/ 115407 w 6717218"/>
              <a:gd name="connsiteY4463" fmla="*/ 2388961 h 5987027"/>
              <a:gd name="connsiteX4464" fmla="*/ 180913 w 6717218"/>
              <a:gd name="connsiteY4464" fmla="*/ 2444597 h 5987027"/>
              <a:gd name="connsiteX4465" fmla="*/ 154274 w 6717218"/>
              <a:gd name="connsiteY4465" fmla="*/ 2435550 h 5987027"/>
              <a:gd name="connsiteX4466" fmla="*/ 161587 w 6717218"/>
              <a:gd name="connsiteY4466" fmla="*/ 2442319 h 5987027"/>
              <a:gd name="connsiteX4467" fmla="*/ 241979 w 6717218"/>
              <a:gd name="connsiteY4467" fmla="*/ 2527051 h 5987027"/>
              <a:gd name="connsiteX4468" fmla="*/ 276005 w 6717218"/>
              <a:gd name="connsiteY4468" fmla="*/ 2561810 h 5987027"/>
              <a:gd name="connsiteX4469" fmla="*/ 138402 w 6717218"/>
              <a:gd name="connsiteY4469" fmla="*/ 2536895 h 5987027"/>
              <a:gd name="connsiteX4470" fmla="*/ 137491 w 6717218"/>
              <a:gd name="connsiteY4470" fmla="*/ 2535720 h 5987027"/>
              <a:gd name="connsiteX4471" fmla="*/ 112655 w 6717218"/>
              <a:gd name="connsiteY4471" fmla="*/ 2500208 h 5987027"/>
              <a:gd name="connsiteX4472" fmla="*/ 186172 w 6717218"/>
              <a:gd name="connsiteY4472" fmla="*/ 2535374 h 5987027"/>
              <a:gd name="connsiteX4473" fmla="*/ 115059 w 6717218"/>
              <a:gd name="connsiteY4473" fmla="*/ 2454613 h 5987027"/>
              <a:gd name="connsiteX4474" fmla="*/ 93589 w 6717218"/>
              <a:gd name="connsiteY4474" fmla="*/ 2429715 h 5987027"/>
              <a:gd name="connsiteX4475" fmla="*/ 93374 w 6717218"/>
              <a:gd name="connsiteY4475" fmla="*/ 2429510 h 5987027"/>
              <a:gd name="connsiteX4476" fmla="*/ 93548 w 6717218"/>
              <a:gd name="connsiteY4476" fmla="*/ 2429430 h 5987027"/>
              <a:gd name="connsiteX4477" fmla="*/ 92225 w 6717218"/>
              <a:gd name="connsiteY4477" fmla="*/ 2428420 h 5987027"/>
              <a:gd name="connsiteX4478" fmla="*/ 75025 w 6717218"/>
              <a:gd name="connsiteY4478" fmla="*/ 2412105 h 5987027"/>
              <a:gd name="connsiteX4479" fmla="*/ 58699 w 6717218"/>
              <a:gd name="connsiteY4479" fmla="*/ 2395557 h 5987027"/>
              <a:gd name="connsiteX4480" fmla="*/ 52132 w 6717218"/>
              <a:gd name="connsiteY4480" fmla="*/ 2385896 h 5987027"/>
              <a:gd name="connsiteX4481" fmla="*/ 24138 w 6717218"/>
              <a:gd name="connsiteY4481" fmla="*/ 2369661 h 5987027"/>
              <a:gd name="connsiteX4482" fmla="*/ 0 w 6717218"/>
              <a:gd name="connsiteY4482" fmla="*/ 2357495 h 5987027"/>
              <a:gd name="connsiteX4483" fmla="*/ 0 w 6717218"/>
              <a:gd name="connsiteY4483" fmla="*/ 2246916 h 5987027"/>
              <a:gd name="connsiteX4484" fmla="*/ 116365 w 6717218"/>
              <a:gd name="connsiteY4484" fmla="*/ 2335849 h 5987027"/>
              <a:gd name="connsiteX4485" fmla="*/ 105273 w 6717218"/>
              <a:gd name="connsiteY4485" fmla="*/ 2330866 h 5987027"/>
              <a:gd name="connsiteX4486" fmla="*/ 121071 w 6717218"/>
              <a:gd name="connsiteY4486" fmla="*/ 2341756 h 5987027"/>
              <a:gd name="connsiteX4487" fmla="*/ 134647 w 6717218"/>
              <a:gd name="connsiteY4487" fmla="*/ 2349822 h 5987027"/>
              <a:gd name="connsiteX4488" fmla="*/ 160740 w 6717218"/>
              <a:gd name="connsiteY4488" fmla="*/ 2369763 h 5987027"/>
              <a:gd name="connsiteX4489" fmla="*/ 294276 w 6717218"/>
              <a:gd name="connsiteY4489" fmla="*/ 2470057 h 5987027"/>
              <a:gd name="connsiteX4490" fmla="*/ 277348 w 6717218"/>
              <a:gd name="connsiteY4490" fmla="*/ 2445475 h 5987027"/>
              <a:gd name="connsiteX4491" fmla="*/ 257311 w 6717218"/>
              <a:gd name="connsiteY4491" fmla="*/ 2431077 h 5987027"/>
              <a:gd name="connsiteX4492" fmla="*/ 196093 w 6717218"/>
              <a:gd name="connsiteY4492" fmla="*/ 2385849 h 5987027"/>
              <a:gd name="connsiteX4493" fmla="*/ 264598 w 6717218"/>
              <a:gd name="connsiteY4493" fmla="*/ 2426961 h 5987027"/>
              <a:gd name="connsiteX4494" fmla="*/ 207628 w 6717218"/>
              <a:gd name="connsiteY4494" fmla="*/ 2344229 h 5987027"/>
              <a:gd name="connsiteX4495" fmla="*/ 212905 w 6717218"/>
              <a:gd name="connsiteY4495" fmla="*/ 2344373 h 5987027"/>
              <a:gd name="connsiteX4496" fmla="*/ 213026 w 6717218"/>
              <a:gd name="connsiteY4496" fmla="*/ 2344394 h 5987027"/>
              <a:gd name="connsiteX4497" fmla="*/ 220087 w 6717218"/>
              <a:gd name="connsiteY4497" fmla="*/ 2354689 h 5987027"/>
              <a:gd name="connsiteX4498" fmla="*/ 277628 w 6717218"/>
              <a:gd name="connsiteY4498" fmla="*/ 2434780 h 5987027"/>
              <a:gd name="connsiteX4499" fmla="*/ 319994 w 6717218"/>
              <a:gd name="connsiteY4499" fmla="*/ 2460204 h 5987027"/>
              <a:gd name="connsiteX4500" fmla="*/ 320688 w 6717218"/>
              <a:gd name="connsiteY4500" fmla="*/ 2460077 h 5987027"/>
              <a:gd name="connsiteX4501" fmla="*/ 365698 w 6717218"/>
              <a:gd name="connsiteY4501" fmla="*/ 2458231 h 5987027"/>
              <a:gd name="connsiteX4502" fmla="*/ 325554 w 6717218"/>
              <a:gd name="connsiteY4502" fmla="*/ 2393270 h 5987027"/>
              <a:gd name="connsiteX4503" fmla="*/ 299890 w 6717218"/>
              <a:gd name="connsiteY4503" fmla="*/ 2361180 h 5987027"/>
              <a:gd name="connsiteX4504" fmla="*/ 314287 w 6717218"/>
              <a:gd name="connsiteY4504" fmla="*/ 2364296 h 5987027"/>
              <a:gd name="connsiteX4505" fmla="*/ 332983 w 6717218"/>
              <a:gd name="connsiteY4505" fmla="*/ 2368019 h 5987027"/>
              <a:gd name="connsiteX4506" fmla="*/ 367140 w 6717218"/>
              <a:gd name="connsiteY4506" fmla="*/ 2401061 h 5987027"/>
              <a:gd name="connsiteX4507" fmla="*/ 395134 w 6717218"/>
              <a:gd name="connsiteY4507" fmla="*/ 2420747 h 5987027"/>
              <a:gd name="connsiteX4508" fmla="*/ 388514 w 6717218"/>
              <a:gd name="connsiteY4508" fmla="*/ 2399728 h 5987027"/>
              <a:gd name="connsiteX4509" fmla="*/ 372365 w 6717218"/>
              <a:gd name="connsiteY4509" fmla="*/ 2375206 h 5987027"/>
              <a:gd name="connsiteX4510" fmla="*/ 411349 w 6717218"/>
              <a:gd name="connsiteY4510" fmla="*/ 2381466 h 5987027"/>
              <a:gd name="connsiteX4511" fmla="*/ 429419 w 6717218"/>
              <a:gd name="connsiteY4511" fmla="*/ 2407177 h 5987027"/>
              <a:gd name="connsiteX4512" fmla="*/ 441048 w 6717218"/>
              <a:gd name="connsiteY4512" fmla="*/ 2423124 h 5987027"/>
              <a:gd name="connsiteX4513" fmla="*/ 462682 w 6717218"/>
              <a:gd name="connsiteY4513" fmla="*/ 2442437 h 5987027"/>
              <a:gd name="connsiteX4514" fmla="*/ 561106 w 6717218"/>
              <a:gd name="connsiteY4514" fmla="*/ 2541474 h 5987027"/>
              <a:gd name="connsiteX4515" fmla="*/ 663077 w 6717218"/>
              <a:gd name="connsiteY4515" fmla="*/ 2663055 h 5987027"/>
              <a:gd name="connsiteX4516" fmla="*/ 613301 w 6717218"/>
              <a:gd name="connsiteY4516" fmla="*/ 2587091 h 5987027"/>
              <a:gd name="connsiteX4517" fmla="*/ 470047 w 6717218"/>
              <a:gd name="connsiteY4517" fmla="*/ 2404792 h 5987027"/>
              <a:gd name="connsiteX4518" fmla="*/ 457133 w 6717218"/>
              <a:gd name="connsiteY4518" fmla="*/ 2388817 h 5987027"/>
              <a:gd name="connsiteX4519" fmla="*/ 490538 w 6717218"/>
              <a:gd name="connsiteY4519" fmla="*/ 2394179 h 5987027"/>
              <a:gd name="connsiteX4520" fmla="*/ 501384 w 6717218"/>
              <a:gd name="connsiteY4520" fmla="*/ 2404413 h 5987027"/>
              <a:gd name="connsiteX4521" fmla="*/ 514271 w 6717218"/>
              <a:gd name="connsiteY4521" fmla="*/ 2403717 h 5987027"/>
              <a:gd name="connsiteX4522" fmla="*/ 511407 w 6717218"/>
              <a:gd name="connsiteY4522" fmla="*/ 2402187 h 5987027"/>
              <a:gd name="connsiteX4523" fmla="*/ 507630 w 6717218"/>
              <a:gd name="connsiteY4523" fmla="*/ 2396924 h 5987027"/>
              <a:gd name="connsiteX4524" fmla="*/ 523528 w 6717218"/>
              <a:gd name="connsiteY4524" fmla="*/ 2399477 h 5987027"/>
              <a:gd name="connsiteX4525" fmla="*/ 517673 w 6717218"/>
              <a:gd name="connsiteY4525" fmla="*/ 2398017 h 5987027"/>
              <a:gd name="connsiteX4526" fmla="*/ 483895 w 6717218"/>
              <a:gd name="connsiteY4526" fmla="*/ 2380260 h 5987027"/>
              <a:gd name="connsiteX4527" fmla="*/ 473648 w 6717218"/>
              <a:gd name="connsiteY4527" fmla="*/ 2373557 h 5987027"/>
              <a:gd name="connsiteX4528" fmla="*/ 476930 w 6717218"/>
              <a:gd name="connsiteY4528" fmla="*/ 2377882 h 5987027"/>
              <a:gd name="connsiteX4529" fmla="*/ 443025 w 6717218"/>
              <a:gd name="connsiteY4529" fmla="*/ 2371362 h 5987027"/>
              <a:gd name="connsiteX4530" fmla="*/ 440753 w 6717218"/>
              <a:gd name="connsiteY4530" fmla="*/ 2368550 h 5987027"/>
              <a:gd name="connsiteX4531" fmla="*/ 408753 w 6717218"/>
              <a:gd name="connsiteY4531" fmla="*/ 2330240 h 5987027"/>
              <a:gd name="connsiteX4532" fmla="*/ 408356 w 6717218"/>
              <a:gd name="connsiteY4532" fmla="*/ 2329727 h 5987027"/>
              <a:gd name="connsiteX4533" fmla="*/ 383035 w 6717218"/>
              <a:gd name="connsiteY4533" fmla="*/ 2314035 h 5987027"/>
              <a:gd name="connsiteX4534" fmla="*/ 354050 w 6717218"/>
              <a:gd name="connsiteY4534" fmla="*/ 2299190 h 5987027"/>
              <a:gd name="connsiteX4535" fmla="*/ 364558 w 6717218"/>
              <a:gd name="connsiteY4535" fmla="*/ 2314890 h 5987027"/>
              <a:gd name="connsiteX4536" fmla="*/ 398381 w 6717218"/>
              <a:gd name="connsiteY4536" fmla="*/ 2363014 h 5987027"/>
              <a:gd name="connsiteX4537" fmla="*/ 377276 w 6717218"/>
              <a:gd name="connsiteY4537" fmla="*/ 2359091 h 5987027"/>
              <a:gd name="connsiteX4538" fmla="*/ 338448 w 6717218"/>
              <a:gd name="connsiteY4538" fmla="*/ 2291200 h 5987027"/>
              <a:gd name="connsiteX4539" fmla="*/ 258760 w 6717218"/>
              <a:gd name="connsiteY4539" fmla="*/ 2250388 h 5987027"/>
              <a:gd name="connsiteX4540" fmla="*/ 232204 w 6717218"/>
              <a:gd name="connsiteY4540" fmla="*/ 2238734 h 5987027"/>
              <a:gd name="connsiteX4541" fmla="*/ 216205 w 6717218"/>
              <a:gd name="connsiteY4541" fmla="*/ 2227176 h 5987027"/>
              <a:gd name="connsiteX4542" fmla="*/ 125930 w 6717218"/>
              <a:gd name="connsiteY4542" fmla="*/ 2159542 h 5987027"/>
              <a:gd name="connsiteX4543" fmla="*/ 87913 w 6717218"/>
              <a:gd name="connsiteY4543" fmla="*/ 2139814 h 5987027"/>
              <a:gd name="connsiteX4544" fmla="*/ 164128 w 6717218"/>
              <a:gd name="connsiteY4544" fmla="*/ 2208859 h 5987027"/>
              <a:gd name="connsiteX4545" fmla="*/ 142699 w 6717218"/>
              <a:gd name="connsiteY4545" fmla="*/ 2199457 h 5987027"/>
              <a:gd name="connsiteX4546" fmla="*/ 187815 w 6717218"/>
              <a:gd name="connsiteY4546" fmla="*/ 2250707 h 5987027"/>
              <a:gd name="connsiteX4547" fmla="*/ 38509 w 6717218"/>
              <a:gd name="connsiteY4547" fmla="*/ 2198377 h 5987027"/>
              <a:gd name="connsiteX4548" fmla="*/ 171450 w 6717218"/>
              <a:gd name="connsiteY4548" fmla="*/ 2295469 h 5987027"/>
              <a:gd name="connsiteX4549" fmla="*/ 124898 w 6717218"/>
              <a:gd name="connsiteY4549" fmla="*/ 2313525 h 5987027"/>
              <a:gd name="connsiteX4550" fmla="*/ 105581 w 6717218"/>
              <a:gd name="connsiteY4550" fmla="*/ 2309371 h 5987027"/>
              <a:gd name="connsiteX4551" fmla="*/ 160596 w 6717218"/>
              <a:gd name="connsiteY4551" fmla="*/ 2353100 h 5987027"/>
              <a:gd name="connsiteX4552" fmla="*/ 143635 w 6717218"/>
              <a:gd name="connsiteY4552" fmla="*/ 2347096 h 5987027"/>
              <a:gd name="connsiteX4553" fmla="*/ 91238 w 6717218"/>
              <a:gd name="connsiteY4553" fmla="*/ 2308384 h 5987027"/>
              <a:gd name="connsiteX4554" fmla="*/ 914 w 6717218"/>
              <a:gd name="connsiteY4554" fmla="*/ 2242165 h 5987027"/>
              <a:gd name="connsiteX4555" fmla="*/ 0 w 6717218"/>
              <a:gd name="connsiteY4555" fmla="*/ 2241465 h 5987027"/>
              <a:gd name="connsiteX4556" fmla="*/ 0 w 6717218"/>
              <a:gd name="connsiteY4556" fmla="*/ 1900475 h 5987027"/>
              <a:gd name="connsiteX4557" fmla="*/ 1124 w 6717218"/>
              <a:gd name="connsiteY4557" fmla="*/ 1903101 h 5987027"/>
              <a:gd name="connsiteX4558" fmla="*/ 8900 w 6717218"/>
              <a:gd name="connsiteY4558" fmla="*/ 1911826 h 5987027"/>
              <a:gd name="connsiteX4559" fmla="*/ 19006 w 6717218"/>
              <a:gd name="connsiteY4559" fmla="*/ 1922240 h 5987027"/>
              <a:gd name="connsiteX4560" fmla="*/ 6167 w 6717218"/>
              <a:gd name="connsiteY4560" fmla="*/ 1904042 h 5987027"/>
              <a:gd name="connsiteX4561" fmla="*/ 0 w 6717218"/>
              <a:gd name="connsiteY4561" fmla="*/ 1900385 h 5987027"/>
              <a:gd name="connsiteX4562" fmla="*/ 0 w 6717218"/>
              <a:gd name="connsiteY4562" fmla="*/ 1799504 h 5987027"/>
              <a:gd name="connsiteX4563" fmla="*/ 30314 w 6717218"/>
              <a:gd name="connsiteY4563" fmla="*/ 1821367 h 5987027"/>
              <a:gd name="connsiteX4564" fmla="*/ 75082 w 6717218"/>
              <a:gd name="connsiteY4564" fmla="*/ 1855691 h 5987027"/>
              <a:gd name="connsiteX4565" fmla="*/ 74772 w 6717218"/>
              <a:gd name="connsiteY4565" fmla="*/ 1876213 h 5987027"/>
              <a:gd name="connsiteX4566" fmla="*/ 173827 w 6717218"/>
              <a:gd name="connsiteY4566" fmla="*/ 1954326 h 5987027"/>
              <a:gd name="connsiteX4567" fmla="*/ 266217 w 6717218"/>
              <a:gd name="connsiteY4567" fmla="*/ 2029303 h 5987027"/>
              <a:gd name="connsiteX4568" fmla="*/ 340030 w 6717218"/>
              <a:gd name="connsiteY4568" fmla="*/ 2087851 h 5987027"/>
              <a:gd name="connsiteX4569" fmla="*/ 319935 w 6717218"/>
              <a:gd name="connsiteY4569" fmla="*/ 2076436 h 5987027"/>
              <a:gd name="connsiteX4570" fmla="*/ 228471 w 6717218"/>
              <a:gd name="connsiteY4570" fmla="*/ 2030391 h 5987027"/>
              <a:gd name="connsiteX4571" fmla="*/ 339050 w 6717218"/>
              <a:gd name="connsiteY4571" fmla="*/ 2095724 h 5987027"/>
              <a:gd name="connsiteX4572" fmla="*/ 314503 w 6717218"/>
              <a:gd name="connsiteY4572" fmla="*/ 2110655 h 5987027"/>
              <a:gd name="connsiteX4573" fmla="*/ 345844 w 6717218"/>
              <a:gd name="connsiteY4573" fmla="*/ 2131994 h 5987027"/>
              <a:gd name="connsiteX4574" fmla="*/ 368365 w 6717218"/>
              <a:gd name="connsiteY4574" fmla="*/ 2154524 h 5987027"/>
              <a:gd name="connsiteX4575" fmla="*/ 359899 w 6717218"/>
              <a:gd name="connsiteY4575" fmla="*/ 2154251 h 5987027"/>
              <a:gd name="connsiteX4576" fmla="*/ 341748 w 6717218"/>
              <a:gd name="connsiteY4576" fmla="*/ 2137622 h 5987027"/>
              <a:gd name="connsiteX4577" fmla="*/ 312989 w 6717218"/>
              <a:gd name="connsiteY4577" fmla="*/ 2117878 h 5987027"/>
              <a:gd name="connsiteX4578" fmla="*/ 300615 w 6717218"/>
              <a:gd name="connsiteY4578" fmla="*/ 2121798 h 5987027"/>
              <a:gd name="connsiteX4579" fmla="*/ 166337 w 6717218"/>
              <a:gd name="connsiteY4579" fmla="*/ 2020236 h 5987027"/>
              <a:gd name="connsiteX4580" fmla="*/ 189187 w 6717218"/>
              <a:gd name="connsiteY4580" fmla="*/ 2047604 h 5987027"/>
              <a:gd name="connsiteX4581" fmla="*/ 252114 w 6717218"/>
              <a:gd name="connsiteY4581" fmla="*/ 2098796 h 5987027"/>
              <a:gd name="connsiteX4582" fmla="*/ 266876 w 6717218"/>
              <a:gd name="connsiteY4582" fmla="*/ 2110382 h 5987027"/>
              <a:gd name="connsiteX4583" fmla="*/ 260304 w 6717218"/>
              <a:gd name="connsiteY4583" fmla="*/ 2106856 h 5987027"/>
              <a:gd name="connsiteX4584" fmla="*/ 240812 w 6717218"/>
              <a:gd name="connsiteY4584" fmla="*/ 2129610 h 5987027"/>
              <a:gd name="connsiteX4585" fmla="*/ 192382 w 6717218"/>
              <a:gd name="connsiteY4585" fmla="*/ 2098982 h 5987027"/>
              <a:gd name="connsiteX4586" fmla="*/ 215056 w 6717218"/>
              <a:gd name="connsiteY4586" fmla="*/ 2124071 h 5987027"/>
              <a:gd name="connsiteX4587" fmla="*/ 295804 w 6717218"/>
              <a:gd name="connsiteY4587" fmla="*/ 2197583 h 5987027"/>
              <a:gd name="connsiteX4588" fmla="*/ 214338 w 6717218"/>
              <a:gd name="connsiteY4588" fmla="*/ 2158725 h 5987027"/>
              <a:gd name="connsiteX4589" fmla="*/ 135237 w 6717218"/>
              <a:gd name="connsiteY4589" fmla="*/ 2134971 h 5987027"/>
              <a:gd name="connsiteX4590" fmla="*/ 215006 w 6717218"/>
              <a:gd name="connsiteY4590" fmla="*/ 2186939 h 5987027"/>
              <a:gd name="connsiteX4591" fmla="*/ 382575 w 6717218"/>
              <a:gd name="connsiteY4591" fmla="*/ 2300515 h 5987027"/>
              <a:gd name="connsiteX4592" fmla="*/ 388798 w 6717218"/>
              <a:gd name="connsiteY4592" fmla="*/ 2304460 h 5987027"/>
              <a:gd name="connsiteX4593" fmla="*/ 381023 w 6717218"/>
              <a:gd name="connsiteY4593" fmla="*/ 2294414 h 5987027"/>
              <a:gd name="connsiteX4594" fmla="*/ 373962 w 6717218"/>
              <a:gd name="connsiteY4594" fmla="*/ 2273814 h 5987027"/>
              <a:gd name="connsiteX4595" fmla="*/ 448864 w 6717218"/>
              <a:gd name="connsiteY4595" fmla="*/ 2341519 h 5987027"/>
              <a:gd name="connsiteX4596" fmla="*/ 450551 w 6717218"/>
              <a:gd name="connsiteY4596" fmla="*/ 2343690 h 5987027"/>
              <a:gd name="connsiteX4597" fmla="*/ 470073 w 6717218"/>
              <a:gd name="connsiteY4597" fmla="*/ 2356513 h 5987027"/>
              <a:gd name="connsiteX4598" fmla="*/ 492058 w 6717218"/>
              <a:gd name="connsiteY4598" fmla="*/ 2370716 h 5987027"/>
              <a:gd name="connsiteX4599" fmla="*/ 489749 w 6717218"/>
              <a:gd name="connsiteY4599" fmla="*/ 2366742 h 5987027"/>
              <a:gd name="connsiteX4600" fmla="*/ 460289 w 6717218"/>
              <a:gd name="connsiteY4600" fmla="*/ 2308794 h 5987027"/>
              <a:gd name="connsiteX4601" fmla="*/ 446509 w 6717218"/>
              <a:gd name="connsiteY4601" fmla="*/ 2277913 h 5987027"/>
              <a:gd name="connsiteX4602" fmla="*/ 483060 w 6717218"/>
              <a:gd name="connsiteY4602" fmla="*/ 2322046 h 5987027"/>
              <a:gd name="connsiteX4603" fmla="*/ 482875 w 6717218"/>
              <a:gd name="connsiteY4603" fmla="*/ 2322611 h 5987027"/>
              <a:gd name="connsiteX4604" fmla="*/ 488313 w 6717218"/>
              <a:gd name="connsiteY4604" fmla="*/ 2326209 h 5987027"/>
              <a:gd name="connsiteX4605" fmla="*/ 491140 w 6717218"/>
              <a:gd name="connsiteY4605" fmla="*/ 2330012 h 5987027"/>
              <a:gd name="connsiteX4606" fmla="*/ 495392 w 6717218"/>
              <a:gd name="connsiteY4606" fmla="*/ 2329224 h 5987027"/>
              <a:gd name="connsiteX4607" fmla="*/ 483060 w 6717218"/>
              <a:gd name="connsiteY4607" fmla="*/ 2322046 h 5987027"/>
              <a:gd name="connsiteX4608" fmla="*/ 508644 w 6717218"/>
              <a:gd name="connsiteY4608" fmla="*/ 2306453 h 5987027"/>
              <a:gd name="connsiteX4609" fmla="*/ 513799 w 6717218"/>
              <a:gd name="connsiteY4609" fmla="*/ 2311844 h 5987027"/>
              <a:gd name="connsiteX4610" fmla="*/ 503356 w 6717218"/>
              <a:gd name="connsiteY4610" fmla="*/ 2296252 h 5987027"/>
              <a:gd name="connsiteX4611" fmla="*/ 459399 w 6717218"/>
              <a:gd name="connsiteY4611" fmla="*/ 2228075 h 5987027"/>
              <a:gd name="connsiteX4612" fmla="*/ 448380 w 6717218"/>
              <a:gd name="connsiteY4612" fmla="*/ 2211038 h 5987027"/>
              <a:gd name="connsiteX4613" fmla="*/ 440404 w 6717218"/>
              <a:gd name="connsiteY4613" fmla="*/ 2198594 h 5987027"/>
              <a:gd name="connsiteX4614" fmla="*/ 449782 w 6717218"/>
              <a:gd name="connsiteY4614" fmla="*/ 2200281 h 5987027"/>
              <a:gd name="connsiteX4615" fmla="*/ 468470 w 6717218"/>
              <a:gd name="connsiteY4615" fmla="*/ 2227653 h 5987027"/>
              <a:gd name="connsiteX4616" fmla="*/ 542339 w 6717218"/>
              <a:gd name="connsiteY4616" fmla="*/ 2333157 h 5987027"/>
              <a:gd name="connsiteX4617" fmla="*/ 555318 w 6717218"/>
              <a:gd name="connsiteY4617" fmla="*/ 2333266 h 5987027"/>
              <a:gd name="connsiteX4618" fmla="*/ 576540 w 6717218"/>
              <a:gd name="connsiteY4618" fmla="*/ 2360952 h 5987027"/>
              <a:gd name="connsiteX4619" fmla="*/ 588641 w 6717218"/>
              <a:gd name="connsiteY4619" fmla="*/ 2382388 h 5987027"/>
              <a:gd name="connsiteX4620" fmla="*/ 596605 w 6717218"/>
              <a:gd name="connsiteY4620" fmla="*/ 2385272 h 5987027"/>
              <a:gd name="connsiteX4621" fmla="*/ 582178 w 6717218"/>
              <a:gd name="connsiteY4621" fmla="*/ 2356870 h 5987027"/>
              <a:gd name="connsiteX4622" fmla="*/ 558997 w 6717218"/>
              <a:gd name="connsiteY4622" fmla="*/ 2326867 h 5987027"/>
              <a:gd name="connsiteX4623" fmla="*/ 586962 w 6717218"/>
              <a:gd name="connsiteY4623" fmla="*/ 2320281 h 5987027"/>
              <a:gd name="connsiteX4624" fmla="*/ 502085 w 6717218"/>
              <a:gd name="connsiteY4624" fmla="*/ 2223887 h 5987027"/>
              <a:gd name="connsiteX4625" fmla="*/ 574769 w 6717218"/>
              <a:gd name="connsiteY4625" fmla="*/ 2296017 h 5987027"/>
              <a:gd name="connsiteX4626" fmla="*/ 590335 w 6717218"/>
              <a:gd name="connsiteY4626" fmla="*/ 2313100 h 5987027"/>
              <a:gd name="connsiteX4627" fmla="*/ 538308 w 6717218"/>
              <a:gd name="connsiteY4627" fmla="*/ 2234555 h 5987027"/>
              <a:gd name="connsiteX4628" fmla="*/ 524590 w 6717218"/>
              <a:gd name="connsiteY4628" fmla="*/ 2213731 h 5987027"/>
              <a:gd name="connsiteX4629" fmla="*/ 703608 w 6717218"/>
              <a:gd name="connsiteY4629" fmla="*/ 2245914 h 5987027"/>
              <a:gd name="connsiteX4630" fmla="*/ 711511 w 6717218"/>
              <a:gd name="connsiteY4630" fmla="*/ 2242283 h 5987027"/>
              <a:gd name="connsiteX4631" fmla="*/ 713354 w 6717218"/>
              <a:gd name="connsiteY4631" fmla="*/ 2231773 h 5987027"/>
              <a:gd name="connsiteX4632" fmla="*/ 667582 w 6717218"/>
              <a:gd name="connsiteY4632" fmla="*/ 2222716 h 5987027"/>
              <a:gd name="connsiteX4633" fmla="*/ 543867 w 6717218"/>
              <a:gd name="connsiteY4633" fmla="*/ 2192002 h 5987027"/>
              <a:gd name="connsiteX4634" fmla="*/ 650241 w 6717218"/>
              <a:gd name="connsiteY4634" fmla="*/ 2202809 h 5987027"/>
              <a:gd name="connsiteX4635" fmla="*/ 725946 w 6717218"/>
              <a:gd name="connsiteY4635" fmla="*/ 2216391 h 5987027"/>
              <a:gd name="connsiteX4636" fmla="*/ 723474 w 6717218"/>
              <a:gd name="connsiteY4636" fmla="*/ 2204801 h 5987027"/>
              <a:gd name="connsiteX4637" fmla="*/ 720068 w 6717218"/>
              <a:gd name="connsiteY4637" fmla="*/ 2198382 h 5987027"/>
              <a:gd name="connsiteX4638" fmla="*/ 680820 w 6717218"/>
              <a:gd name="connsiteY4638" fmla="*/ 2189802 h 5987027"/>
              <a:gd name="connsiteX4639" fmla="*/ 481011 w 6717218"/>
              <a:gd name="connsiteY4639" fmla="*/ 2146123 h 5987027"/>
              <a:gd name="connsiteX4640" fmla="*/ 473711 w 6717218"/>
              <a:gd name="connsiteY4640" fmla="*/ 2134630 h 5987027"/>
              <a:gd name="connsiteX4641" fmla="*/ 403751 w 6717218"/>
              <a:gd name="connsiteY4641" fmla="*/ 2029658 h 5987027"/>
              <a:gd name="connsiteX4642" fmla="*/ 410406 w 6717218"/>
              <a:gd name="connsiteY4642" fmla="*/ 2010244 h 5987027"/>
              <a:gd name="connsiteX4643" fmla="*/ 340927 w 6717218"/>
              <a:gd name="connsiteY4643" fmla="*/ 1912308 h 5987027"/>
              <a:gd name="connsiteX4644" fmla="*/ 173855 w 6717218"/>
              <a:gd name="connsiteY4644" fmla="*/ 1675361 h 5987027"/>
              <a:gd name="connsiteX4645" fmla="*/ 186996 w 6717218"/>
              <a:gd name="connsiteY4645" fmla="*/ 1678382 h 5987027"/>
              <a:gd name="connsiteX4646" fmla="*/ 229339 w 6717218"/>
              <a:gd name="connsiteY4646" fmla="*/ 1740317 h 5987027"/>
              <a:gd name="connsiteX4647" fmla="*/ 341581 w 6717218"/>
              <a:gd name="connsiteY4647" fmla="*/ 1898792 h 5987027"/>
              <a:gd name="connsiteX4648" fmla="*/ 371129 w 6717218"/>
              <a:gd name="connsiteY4648" fmla="*/ 1922297 h 5987027"/>
              <a:gd name="connsiteX4649" fmla="*/ 209222 w 6717218"/>
              <a:gd name="connsiteY4649" fmla="*/ 1689992 h 5987027"/>
              <a:gd name="connsiteX4650" fmla="*/ 208176 w 6717218"/>
              <a:gd name="connsiteY4650" fmla="*/ 1683254 h 5987027"/>
              <a:gd name="connsiteX4651" fmla="*/ 212049 w 6717218"/>
              <a:gd name="connsiteY4651" fmla="*/ 1684144 h 5987027"/>
              <a:gd name="connsiteX4652" fmla="*/ 231426 w 6717218"/>
              <a:gd name="connsiteY4652" fmla="*/ 1685133 h 5987027"/>
              <a:gd name="connsiteX4653" fmla="*/ 243192 w 6717218"/>
              <a:gd name="connsiteY4653" fmla="*/ 1686675 h 5987027"/>
              <a:gd name="connsiteX4654" fmla="*/ 292137 w 6717218"/>
              <a:gd name="connsiteY4654" fmla="*/ 1766003 h 5987027"/>
              <a:gd name="connsiteX4655" fmla="*/ 345313 w 6717218"/>
              <a:gd name="connsiteY4655" fmla="*/ 1841494 h 5987027"/>
              <a:gd name="connsiteX4656" fmla="*/ 368479 w 6717218"/>
              <a:gd name="connsiteY4656" fmla="*/ 1851966 h 5987027"/>
              <a:gd name="connsiteX4657" fmla="*/ 257888 w 6717218"/>
              <a:gd name="connsiteY4657" fmla="*/ 1688602 h 5987027"/>
              <a:gd name="connsiteX4658" fmla="*/ 366720 w 6717218"/>
              <a:gd name="connsiteY4658" fmla="*/ 1702872 h 5987027"/>
              <a:gd name="connsiteX4659" fmla="*/ 403973 w 6717218"/>
              <a:gd name="connsiteY4659" fmla="*/ 1757070 h 5987027"/>
              <a:gd name="connsiteX4660" fmla="*/ 439149 w 6717218"/>
              <a:gd name="connsiteY4660" fmla="*/ 1809296 h 5987027"/>
              <a:gd name="connsiteX4661" fmla="*/ 482047 w 6717218"/>
              <a:gd name="connsiteY4661" fmla="*/ 1852925 h 5987027"/>
              <a:gd name="connsiteX4662" fmla="*/ 401940 w 6717218"/>
              <a:gd name="connsiteY4662" fmla="*/ 1732723 h 5987027"/>
              <a:gd name="connsiteX4663" fmla="*/ 380793 w 6717218"/>
              <a:gd name="connsiteY4663" fmla="*/ 1704717 h 5987027"/>
              <a:gd name="connsiteX4664" fmla="*/ 395808 w 6717218"/>
              <a:gd name="connsiteY4664" fmla="*/ 1706685 h 5987027"/>
              <a:gd name="connsiteX4665" fmla="*/ 462437 w 6717218"/>
              <a:gd name="connsiteY4665" fmla="*/ 1805706 h 5987027"/>
              <a:gd name="connsiteX4666" fmla="*/ 465763 w 6717218"/>
              <a:gd name="connsiteY4666" fmla="*/ 1795999 h 5987027"/>
              <a:gd name="connsiteX4667" fmla="*/ 436390 w 6717218"/>
              <a:gd name="connsiteY4667" fmla="*/ 1751942 h 5987027"/>
              <a:gd name="connsiteX4668" fmla="*/ 405181 w 6717218"/>
              <a:gd name="connsiteY4668" fmla="*/ 1708089 h 5987027"/>
              <a:gd name="connsiteX4669" fmla="*/ 451777 w 6717218"/>
              <a:gd name="connsiteY4669" fmla="*/ 1715218 h 5987027"/>
              <a:gd name="connsiteX4670" fmla="*/ 459226 w 6717218"/>
              <a:gd name="connsiteY4670" fmla="*/ 1714402 h 5987027"/>
              <a:gd name="connsiteX4671" fmla="*/ 495016 w 6717218"/>
              <a:gd name="connsiteY4671" fmla="*/ 1721836 h 5987027"/>
              <a:gd name="connsiteX4672" fmla="*/ 554667 w 6717218"/>
              <a:gd name="connsiteY4672" fmla="*/ 1730963 h 5987027"/>
              <a:gd name="connsiteX4673" fmla="*/ 694180 w 6717218"/>
              <a:gd name="connsiteY4673" fmla="*/ 1748389 h 5987027"/>
              <a:gd name="connsiteX4674" fmla="*/ 526337 w 6717218"/>
              <a:gd name="connsiteY4674" fmla="*/ 1712101 h 5987027"/>
              <a:gd name="connsiteX4675" fmla="*/ 391273 w 6717218"/>
              <a:gd name="connsiteY4675" fmla="*/ 1688547 h 5987027"/>
              <a:gd name="connsiteX4676" fmla="*/ 264059 w 6717218"/>
              <a:gd name="connsiteY4676" fmla="*/ 1509790 h 5987027"/>
              <a:gd name="connsiteX4677" fmla="*/ 269257 w 6717218"/>
              <a:gd name="connsiteY4677" fmla="*/ 1508990 h 5987027"/>
              <a:gd name="connsiteX4678" fmla="*/ 268210 w 6717218"/>
              <a:gd name="connsiteY4678" fmla="*/ 1506077 h 5987027"/>
              <a:gd name="connsiteX4679" fmla="*/ 259443 w 6717218"/>
              <a:gd name="connsiteY4679" fmla="*/ 1503306 h 5987027"/>
              <a:gd name="connsiteX4680" fmla="*/ 179274 w 6717218"/>
              <a:gd name="connsiteY4680" fmla="*/ 1390656 h 5987027"/>
              <a:gd name="connsiteX4681" fmla="*/ 3 w 6717218"/>
              <a:gd name="connsiteY4681" fmla="*/ 1145800 h 5987027"/>
              <a:gd name="connsiteX4682" fmla="*/ 1 w 6717218"/>
              <a:gd name="connsiteY4682" fmla="*/ 0 h 5987027"/>
              <a:gd name="connsiteX4683" fmla="*/ 1268252 w 6717218"/>
              <a:gd name="connsiteY4683" fmla="*/ 1 h 5987027"/>
              <a:gd name="connsiteX4684" fmla="*/ 1290242 w 6717218"/>
              <a:gd name="connsiteY4684" fmla="*/ 35335 h 5987027"/>
              <a:gd name="connsiteX4685" fmla="*/ 1402241 w 6717218"/>
              <a:gd name="connsiteY4685" fmla="*/ 173635 h 5987027"/>
              <a:gd name="connsiteX4686" fmla="*/ 1657503 w 6717218"/>
              <a:gd name="connsiteY4686" fmla="*/ 494345 h 5987027"/>
              <a:gd name="connsiteX4687" fmla="*/ 1777190 w 6717218"/>
              <a:gd name="connsiteY4687" fmla="*/ 602981 h 5987027"/>
              <a:gd name="connsiteX4688" fmla="*/ 1777311 w 6717218"/>
              <a:gd name="connsiteY4688" fmla="*/ 603036 h 5987027"/>
              <a:gd name="connsiteX4689" fmla="*/ 1776364 w 6717218"/>
              <a:gd name="connsiteY4689" fmla="*/ 601851 h 5987027"/>
              <a:gd name="connsiteX4690" fmla="*/ 1482107 w 6717218"/>
              <a:gd name="connsiteY4690" fmla="*/ 237540 h 5987027"/>
              <a:gd name="connsiteX4691" fmla="*/ 1395387 w 6717218"/>
              <a:gd name="connsiteY4691" fmla="*/ 115944 h 5987027"/>
              <a:gd name="connsiteX4692" fmla="*/ 1456035 w 6717218"/>
              <a:gd name="connsiteY4692" fmla="*/ 160130 h 5987027"/>
              <a:gd name="connsiteX4693" fmla="*/ 1629119 w 6717218"/>
              <a:gd name="connsiteY4693" fmla="*/ 362472 h 5987027"/>
              <a:gd name="connsiteX4694" fmla="*/ 1596437 w 6717218"/>
              <a:gd name="connsiteY4694" fmla="*/ 311698 h 5987027"/>
              <a:gd name="connsiteX4695" fmla="*/ 1460834 w 6717218"/>
              <a:gd name="connsiteY4695" fmla="*/ 138793 h 5987027"/>
              <a:gd name="connsiteX4696" fmla="*/ 1374239 w 6717218"/>
              <a:gd name="connsiteY4696" fmla="*/ 44258 h 5987027"/>
              <a:gd name="connsiteX4697" fmla="*/ 1333948 w 6717218"/>
              <a:gd name="connsiteY4697" fmla="*/ 0 h 5987027"/>
              <a:gd name="connsiteX4698" fmla="*/ 1355958 w 6717218"/>
              <a:gd name="connsiteY4698" fmla="*/ 1 h 5987027"/>
              <a:gd name="connsiteX4699" fmla="*/ 1404862 w 6717218"/>
              <a:gd name="connsiteY4699" fmla="*/ 50014 h 5987027"/>
              <a:gd name="connsiteX4700" fmla="*/ 1437156 w 6717218"/>
              <a:gd name="connsiteY4700" fmla="*/ 85637 h 5987027"/>
              <a:gd name="connsiteX4701" fmla="*/ 1477951 w 6717218"/>
              <a:gd name="connsiteY4701" fmla="*/ 109380 h 5987027"/>
              <a:gd name="connsiteX4702" fmla="*/ 1502562 w 6717218"/>
              <a:gd name="connsiteY4702" fmla="*/ 147835 h 5987027"/>
              <a:gd name="connsiteX4703" fmla="*/ 1544307 w 6717218"/>
              <a:gd name="connsiteY4703" fmla="*/ 172131 h 5987027"/>
              <a:gd name="connsiteX4704" fmla="*/ 1617801 w 6717218"/>
              <a:gd name="connsiteY4704" fmla="*/ 261896 h 5987027"/>
              <a:gd name="connsiteX4705" fmla="*/ 1593174 w 6717218"/>
              <a:gd name="connsiteY4705" fmla="*/ 208192 h 5987027"/>
              <a:gd name="connsiteX4706" fmla="*/ 1542464 w 6717218"/>
              <a:gd name="connsiteY4706" fmla="*/ 146926 h 5987027"/>
              <a:gd name="connsiteX4707" fmla="*/ 1539192 w 6717218"/>
              <a:gd name="connsiteY4707" fmla="*/ 113268 h 5987027"/>
              <a:gd name="connsiteX4708" fmla="*/ 1473826 w 6717218"/>
              <a:gd name="connsiteY4708" fmla="*/ 32995 h 5987027"/>
              <a:gd name="connsiteX4709" fmla="*/ 1440545 w 6717218"/>
              <a:gd name="connsiteY4709" fmla="*/ 1 h 5987027"/>
              <a:gd name="connsiteX4710" fmla="*/ 1446444 w 6717218"/>
              <a:gd name="connsiteY4710" fmla="*/ 1 h 5987027"/>
              <a:gd name="connsiteX4711" fmla="*/ 1501607 w 6717218"/>
              <a:gd name="connsiteY4711" fmla="*/ 60277 h 5987027"/>
              <a:gd name="connsiteX4712" fmla="*/ 1589885 w 6717218"/>
              <a:gd name="connsiteY4712" fmla="*/ 159284 h 5987027"/>
              <a:gd name="connsiteX4713" fmla="*/ 1654413 w 6717218"/>
              <a:gd name="connsiteY4713" fmla="*/ 212079 h 5987027"/>
              <a:gd name="connsiteX4714" fmla="*/ 1714128 w 6717218"/>
              <a:gd name="connsiteY4714" fmla="*/ 270964 h 5987027"/>
              <a:gd name="connsiteX4715" fmla="*/ 1757343 w 6717218"/>
              <a:gd name="connsiteY4715" fmla="*/ 264362 h 5987027"/>
              <a:gd name="connsiteX4716" fmla="*/ 1873473 w 6717218"/>
              <a:gd name="connsiteY4716" fmla="*/ 403075 h 5987027"/>
              <a:gd name="connsiteX4717" fmla="*/ 1996720 w 6717218"/>
              <a:gd name="connsiteY4717" fmla="*/ 549589 h 5987027"/>
              <a:gd name="connsiteX4718" fmla="*/ 1999793 w 6717218"/>
              <a:gd name="connsiteY4718" fmla="*/ 549288 h 5987027"/>
              <a:gd name="connsiteX4719" fmla="*/ 2010119 w 6717218"/>
              <a:gd name="connsiteY4719" fmla="*/ 547588 h 5987027"/>
              <a:gd name="connsiteX4720" fmla="*/ 1935758 w 6717218"/>
              <a:gd name="connsiteY4720" fmla="*/ 453454 h 5987027"/>
              <a:gd name="connsiteX4721" fmla="*/ 1728508 w 6717218"/>
              <a:gd name="connsiteY4721" fmla="*/ 191698 h 5987027"/>
              <a:gd name="connsiteX4722" fmla="*/ 1646943 w 6717218"/>
              <a:gd name="connsiteY4722" fmla="*/ 89612 h 5987027"/>
              <a:gd name="connsiteX4723" fmla="*/ 1575755 w 6717218"/>
              <a:gd name="connsiteY4723" fmla="*/ 3442 h 5987027"/>
              <a:gd name="connsiteX4724" fmla="*/ 1573600 w 6717218"/>
              <a:gd name="connsiteY4724" fmla="*/ 1 h 5987027"/>
              <a:gd name="connsiteX4725" fmla="*/ 1579533 w 6717218"/>
              <a:gd name="connsiteY4725" fmla="*/ 1 h 5987027"/>
              <a:gd name="connsiteX4726" fmla="*/ 1590526 w 6717218"/>
              <a:gd name="connsiteY4726" fmla="*/ 9783 h 5987027"/>
              <a:gd name="connsiteX4727" fmla="*/ 1600168 w 6717218"/>
              <a:gd name="connsiteY4727" fmla="*/ 10950 h 5987027"/>
              <a:gd name="connsiteX4728" fmla="*/ 1591145 w 6717218"/>
              <a:gd name="connsiteY4728" fmla="*/ 1 h 5987027"/>
              <a:gd name="connsiteX4729" fmla="*/ 1635592 w 6717218"/>
              <a:gd name="connsiteY4729" fmla="*/ 1 h 5987027"/>
              <a:gd name="connsiteX4730" fmla="*/ 1670045 w 6717218"/>
              <a:gd name="connsiteY4730" fmla="*/ 40544 h 5987027"/>
              <a:gd name="connsiteX4731" fmla="*/ 1696784 w 6717218"/>
              <a:gd name="connsiteY4731" fmla="*/ 71626 h 5987027"/>
              <a:gd name="connsiteX4732" fmla="*/ 1803002 w 6717218"/>
              <a:gd name="connsiteY4732" fmla="*/ 172815 h 5987027"/>
              <a:gd name="connsiteX4733" fmla="*/ 1835725 w 6717218"/>
              <a:gd name="connsiteY4733" fmla="*/ 184240 h 5987027"/>
              <a:gd name="connsiteX4734" fmla="*/ 1937695 w 6717218"/>
              <a:gd name="connsiteY4734" fmla="*/ 305822 h 5987027"/>
              <a:gd name="connsiteX4735" fmla="*/ 1922486 w 6717218"/>
              <a:gd name="connsiteY4735" fmla="*/ 266486 h 5987027"/>
              <a:gd name="connsiteX4736" fmla="*/ 1908780 w 6717218"/>
              <a:gd name="connsiteY4736" fmla="*/ 249937 h 5987027"/>
              <a:gd name="connsiteX4737" fmla="*/ 1915034 w 6717218"/>
              <a:gd name="connsiteY4737" fmla="*/ 259872 h 5987027"/>
              <a:gd name="connsiteX4738" fmla="*/ 1907934 w 6717218"/>
              <a:gd name="connsiteY4738" fmla="*/ 253572 h 5987027"/>
              <a:gd name="connsiteX4739" fmla="*/ 1902633 w 6717218"/>
              <a:gd name="connsiteY4739" fmla="*/ 246040 h 5987027"/>
              <a:gd name="connsiteX4740" fmla="*/ 1904103 w 6717218"/>
              <a:gd name="connsiteY4740" fmla="*/ 215144 h 5987027"/>
              <a:gd name="connsiteX4741" fmla="*/ 1807826 w 6717218"/>
              <a:gd name="connsiteY4741" fmla="*/ 96875 h 5987027"/>
              <a:gd name="connsiteX4742" fmla="*/ 1806932 w 6717218"/>
              <a:gd name="connsiteY4742" fmla="*/ 72224 h 5987027"/>
              <a:gd name="connsiteX4743" fmla="*/ 1754171 w 6717218"/>
              <a:gd name="connsiteY4743" fmla="*/ 3574 h 5987027"/>
              <a:gd name="connsiteX4744" fmla="*/ 1750762 w 6717218"/>
              <a:gd name="connsiteY4744" fmla="*/ 1 h 5987027"/>
              <a:gd name="connsiteX4745" fmla="*/ 1770078 w 6717218"/>
              <a:gd name="connsiteY4745" fmla="*/ 0 h 5987027"/>
              <a:gd name="connsiteX4746" fmla="*/ 1836658 w 6717218"/>
              <a:gd name="connsiteY4746" fmla="*/ 71682 h 5987027"/>
              <a:gd name="connsiteX4747" fmla="*/ 1982524 w 6717218"/>
              <a:gd name="connsiteY4747" fmla="*/ 241890 h 5987027"/>
              <a:gd name="connsiteX4748" fmla="*/ 2219726 w 6717218"/>
              <a:gd name="connsiteY4748" fmla="*/ 534819 h 5987027"/>
              <a:gd name="connsiteX4749" fmla="*/ 2228082 w 6717218"/>
              <a:gd name="connsiteY4749" fmla="*/ 537234 h 5987027"/>
              <a:gd name="connsiteX4750" fmla="*/ 2236346 w 6717218"/>
              <a:gd name="connsiteY4750" fmla="*/ 530484 h 5987027"/>
              <a:gd name="connsiteX4751" fmla="*/ 2207620 w 6717218"/>
              <a:gd name="connsiteY4751" fmla="*/ 493715 h 5987027"/>
              <a:gd name="connsiteX4752" fmla="*/ 2134052 w 6717218"/>
              <a:gd name="connsiteY4752" fmla="*/ 389615 h 5987027"/>
              <a:gd name="connsiteX4753" fmla="*/ 2207504 w 6717218"/>
              <a:gd name="connsiteY4753" fmla="*/ 467313 h 5987027"/>
              <a:gd name="connsiteX4754" fmla="*/ 2255928 w 6717218"/>
              <a:gd name="connsiteY4754" fmla="*/ 527071 h 5987027"/>
              <a:gd name="connsiteX4755" fmla="*/ 2261633 w 6717218"/>
              <a:gd name="connsiteY4755" fmla="*/ 516683 h 5987027"/>
              <a:gd name="connsiteX4756" fmla="*/ 2263250 w 6717218"/>
              <a:gd name="connsiteY4756" fmla="*/ 509597 h 5987027"/>
              <a:gd name="connsiteX4757" fmla="*/ 2239149 w 6717218"/>
              <a:gd name="connsiteY4757" fmla="*/ 477454 h 5987027"/>
              <a:gd name="connsiteX4758" fmla="*/ 2066827 w 6717218"/>
              <a:gd name="connsiteY4758" fmla="*/ 247613 h 5987027"/>
              <a:gd name="connsiteX4759" fmla="*/ 1859068 w 6717218"/>
              <a:gd name="connsiteY4759" fmla="*/ 3102 h 5987027"/>
              <a:gd name="connsiteX4760" fmla="*/ 1856809 w 6717218"/>
              <a:gd name="connsiteY4760" fmla="*/ 1 h 5987027"/>
              <a:gd name="connsiteX4761" fmla="*/ 2074039 w 6717218"/>
              <a:gd name="connsiteY4761" fmla="*/ 1 h 5987027"/>
              <a:gd name="connsiteX4762" fmla="*/ 2077944 w 6717218"/>
              <a:gd name="connsiteY4762" fmla="*/ 7880 h 5987027"/>
              <a:gd name="connsiteX4763" fmla="*/ 2098808 w 6717218"/>
              <a:gd name="connsiteY4763" fmla="*/ 26809 h 5987027"/>
              <a:gd name="connsiteX4764" fmla="*/ 2085095 w 6717218"/>
              <a:gd name="connsiteY4764" fmla="*/ 2039 h 5987027"/>
              <a:gd name="connsiteX4765" fmla="*/ 2082629 w 6717218"/>
              <a:gd name="connsiteY4765" fmla="*/ 0 h 5987027"/>
              <a:gd name="connsiteX4766" fmla="*/ 2402951 w 6717218"/>
              <a:gd name="connsiteY4766" fmla="*/ 0 h 5987027"/>
              <a:gd name="connsiteX4767" fmla="*/ 2404346 w 6717218"/>
              <a:gd name="connsiteY4767" fmla="*/ 1821 h 5987027"/>
              <a:gd name="connsiteX4768" fmla="*/ 2443533 w 6717218"/>
              <a:gd name="connsiteY4768" fmla="*/ 47714 h 5987027"/>
              <a:gd name="connsiteX4769" fmla="*/ 2537741 w 6717218"/>
              <a:gd name="connsiteY4769" fmla="*/ 152080 h 5987027"/>
              <a:gd name="connsiteX4770" fmla="*/ 2434415 w 6717218"/>
              <a:gd name="connsiteY4770" fmla="*/ 14923 h 5987027"/>
              <a:gd name="connsiteX4771" fmla="*/ 5638562 w 6717218"/>
              <a:gd name="connsiteY4771" fmla="*/ 0 h 5987027"/>
              <a:gd name="connsiteX4772" fmla="*/ 5638780 w 6717218"/>
              <a:gd name="connsiteY4772" fmla="*/ 2525 h 5987027"/>
              <a:gd name="connsiteX4773" fmla="*/ 5639074 w 6717218"/>
              <a:gd name="connsiteY4773" fmla="*/ 5972 h 59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</a:cxnLst>
            <a:rect l="l" t="t" r="r" b="b"/>
            <a:pathLst>
              <a:path w="6717218" h="5987027">
                <a:moveTo>
                  <a:pt x="2419680" y="5834065"/>
                </a:moveTo>
                <a:cubicBezTo>
                  <a:pt x="2419989" y="5831331"/>
                  <a:pt x="2418750" y="5842263"/>
                  <a:pt x="2418750" y="5842263"/>
                </a:cubicBezTo>
                <a:cubicBezTo>
                  <a:pt x="2419302" y="5837406"/>
                  <a:pt x="2419576" y="5834976"/>
                  <a:pt x="2419680" y="5834065"/>
                </a:cubicBezTo>
                <a:close/>
                <a:moveTo>
                  <a:pt x="2389287" y="5821494"/>
                </a:moveTo>
                <a:cubicBezTo>
                  <a:pt x="2386124" y="5819997"/>
                  <a:pt x="2398780" y="5825987"/>
                  <a:pt x="2398780" y="5825987"/>
                </a:cubicBezTo>
                <a:cubicBezTo>
                  <a:pt x="2393157" y="5823324"/>
                  <a:pt x="2390341" y="5821991"/>
                  <a:pt x="2389287" y="5821494"/>
                </a:cubicBezTo>
                <a:close/>
                <a:moveTo>
                  <a:pt x="1082298" y="5613842"/>
                </a:moveTo>
                <a:cubicBezTo>
                  <a:pt x="1082298" y="5613842"/>
                  <a:pt x="1082978" y="5620761"/>
                  <a:pt x="1082807" y="5619031"/>
                </a:cubicBezTo>
                <a:cubicBezTo>
                  <a:pt x="1082750" y="5618454"/>
                  <a:pt x="1082599" y="5616916"/>
                  <a:pt x="1082298" y="5613842"/>
                </a:cubicBezTo>
                <a:close/>
                <a:moveTo>
                  <a:pt x="3416122" y="5613840"/>
                </a:moveTo>
                <a:cubicBezTo>
                  <a:pt x="3416122" y="5613840"/>
                  <a:pt x="3416802" y="5620759"/>
                  <a:pt x="3416631" y="5619029"/>
                </a:cubicBezTo>
                <a:cubicBezTo>
                  <a:pt x="3416574" y="5618453"/>
                  <a:pt x="3416423" y="5616916"/>
                  <a:pt x="3416122" y="5613840"/>
                </a:cubicBezTo>
                <a:close/>
                <a:moveTo>
                  <a:pt x="1110281" y="5610674"/>
                </a:moveTo>
                <a:cubicBezTo>
                  <a:pt x="1110281" y="5610674"/>
                  <a:pt x="1111267" y="5617647"/>
                  <a:pt x="1111020" y="5615904"/>
                </a:cubicBezTo>
                <a:cubicBezTo>
                  <a:pt x="1110937" y="5615324"/>
                  <a:pt x="1110719" y="5613774"/>
                  <a:pt x="1110281" y="5610674"/>
                </a:cubicBezTo>
                <a:close/>
                <a:moveTo>
                  <a:pt x="3444105" y="5610673"/>
                </a:moveTo>
                <a:cubicBezTo>
                  <a:pt x="3444105" y="5610673"/>
                  <a:pt x="3445091" y="5617647"/>
                  <a:pt x="3444844" y="5615903"/>
                </a:cubicBezTo>
                <a:cubicBezTo>
                  <a:pt x="3444761" y="5615323"/>
                  <a:pt x="3444543" y="5613772"/>
                  <a:pt x="3444105" y="5610673"/>
                </a:cubicBezTo>
                <a:close/>
                <a:moveTo>
                  <a:pt x="1097854" y="5601860"/>
                </a:moveTo>
                <a:lnTo>
                  <a:pt x="1110281" y="5610674"/>
                </a:lnTo>
                <a:lnTo>
                  <a:pt x="1099905" y="5604345"/>
                </a:lnTo>
                <a:close/>
                <a:moveTo>
                  <a:pt x="3431679" y="5601859"/>
                </a:moveTo>
                <a:lnTo>
                  <a:pt x="3444105" y="5610673"/>
                </a:lnTo>
                <a:lnTo>
                  <a:pt x="3433728" y="5604343"/>
                </a:lnTo>
                <a:close/>
                <a:moveTo>
                  <a:pt x="970661" y="5560746"/>
                </a:moveTo>
                <a:cubicBezTo>
                  <a:pt x="973921" y="5561315"/>
                  <a:pt x="981667" y="5558640"/>
                  <a:pt x="980299" y="5566459"/>
                </a:cubicBezTo>
                <a:cubicBezTo>
                  <a:pt x="976768" y="5565842"/>
                  <a:pt x="974187" y="5565391"/>
                  <a:pt x="972575" y="5564605"/>
                </a:cubicBezTo>
                <a:cubicBezTo>
                  <a:pt x="970963" y="5563820"/>
                  <a:pt x="970320" y="5562701"/>
                  <a:pt x="970661" y="5560746"/>
                </a:cubicBezTo>
                <a:close/>
                <a:moveTo>
                  <a:pt x="3304485" y="5560744"/>
                </a:moveTo>
                <a:cubicBezTo>
                  <a:pt x="3307745" y="5561313"/>
                  <a:pt x="3315490" y="5558638"/>
                  <a:pt x="3314123" y="5566459"/>
                </a:cubicBezTo>
                <a:cubicBezTo>
                  <a:pt x="3310591" y="5565840"/>
                  <a:pt x="3308012" y="5565390"/>
                  <a:pt x="3306399" y="5564605"/>
                </a:cubicBezTo>
                <a:cubicBezTo>
                  <a:pt x="3304788" y="5563819"/>
                  <a:pt x="3304144" y="5562699"/>
                  <a:pt x="3304485" y="5560744"/>
                </a:cubicBezTo>
                <a:close/>
                <a:moveTo>
                  <a:pt x="961024" y="5555030"/>
                </a:moveTo>
                <a:cubicBezTo>
                  <a:pt x="964283" y="5555601"/>
                  <a:pt x="972029" y="5552926"/>
                  <a:pt x="970661" y="5560746"/>
                </a:cubicBezTo>
                <a:cubicBezTo>
                  <a:pt x="967130" y="5560129"/>
                  <a:pt x="964550" y="5559677"/>
                  <a:pt x="962937" y="5558890"/>
                </a:cubicBezTo>
                <a:cubicBezTo>
                  <a:pt x="961326" y="5558107"/>
                  <a:pt x="960682" y="5556986"/>
                  <a:pt x="961024" y="5555030"/>
                </a:cubicBezTo>
                <a:close/>
                <a:moveTo>
                  <a:pt x="3294849" y="5555029"/>
                </a:moveTo>
                <a:cubicBezTo>
                  <a:pt x="3298108" y="5555600"/>
                  <a:pt x="3305853" y="5552924"/>
                  <a:pt x="3304485" y="5560744"/>
                </a:cubicBezTo>
                <a:cubicBezTo>
                  <a:pt x="3300955" y="5560127"/>
                  <a:pt x="3298374" y="5559676"/>
                  <a:pt x="3296761" y="5558890"/>
                </a:cubicBezTo>
                <a:cubicBezTo>
                  <a:pt x="3295150" y="5558105"/>
                  <a:pt x="3294506" y="5556984"/>
                  <a:pt x="3294849" y="5555029"/>
                </a:cubicBezTo>
                <a:close/>
                <a:moveTo>
                  <a:pt x="2185008" y="5554238"/>
                </a:moveTo>
                <a:lnTo>
                  <a:pt x="2184784" y="5555034"/>
                </a:lnTo>
                <a:lnTo>
                  <a:pt x="2196395" y="5568648"/>
                </a:lnTo>
                <a:lnTo>
                  <a:pt x="2195639" y="5567421"/>
                </a:lnTo>
                <a:cubicBezTo>
                  <a:pt x="2191234" y="5560794"/>
                  <a:pt x="2187414" y="5555789"/>
                  <a:pt x="2185008" y="5554238"/>
                </a:cubicBezTo>
                <a:close/>
                <a:moveTo>
                  <a:pt x="2386512" y="5538029"/>
                </a:moveTo>
                <a:cubicBezTo>
                  <a:pt x="2401493" y="5547042"/>
                  <a:pt x="2410339" y="5555489"/>
                  <a:pt x="2414670" y="5561708"/>
                </a:cubicBezTo>
                <a:cubicBezTo>
                  <a:pt x="2419002" y="5567927"/>
                  <a:pt x="2418819" y="5571919"/>
                  <a:pt x="2415745" y="5572023"/>
                </a:cubicBezTo>
                <a:cubicBezTo>
                  <a:pt x="2413695" y="5572093"/>
                  <a:pt x="2410359" y="5570435"/>
                  <a:pt x="2406219" y="5566557"/>
                </a:cubicBezTo>
                <a:cubicBezTo>
                  <a:pt x="2400701" y="5561383"/>
                  <a:pt x="2393751" y="5552266"/>
                  <a:pt x="2386512" y="5538029"/>
                </a:cubicBezTo>
                <a:close/>
                <a:moveTo>
                  <a:pt x="936573" y="5537996"/>
                </a:moveTo>
                <a:cubicBezTo>
                  <a:pt x="946351" y="5539705"/>
                  <a:pt x="955873" y="5546070"/>
                  <a:pt x="961024" y="5555030"/>
                </a:cubicBezTo>
                <a:cubicBezTo>
                  <a:pt x="954576" y="5551890"/>
                  <a:pt x="949723" y="5550033"/>
                  <a:pt x="945851" y="5547761"/>
                </a:cubicBezTo>
                <a:cubicBezTo>
                  <a:pt x="941979" y="5545488"/>
                  <a:pt x="939090" y="5542802"/>
                  <a:pt x="936573" y="5537996"/>
                </a:cubicBezTo>
                <a:close/>
                <a:moveTo>
                  <a:pt x="3270396" y="5537994"/>
                </a:moveTo>
                <a:cubicBezTo>
                  <a:pt x="3280173" y="5539702"/>
                  <a:pt x="3289697" y="5546070"/>
                  <a:pt x="3294849" y="5555029"/>
                </a:cubicBezTo>
                <a:cubicBezTo>
                  <a:pt x="3288400" y="5551887"/>
                  <a:pt x="3283546" y="5550032"/>
                  <a:pt x="3279675" y="5547761"/>
                </a:cubicBezTo>
                <a:cubicBezTo>
                  <a:pt x="3275803" y="5545487"/>
                  <a:pt x="3272915" y="5542801"/>
                  <a:pt x="3270396" y="5537994"/>
                </a:cubicBezTo>
                <a:close/>
                <a:moveTo>
                  <a:pt x="1" y="5473692"/>
                </a:moveTo>
                <a:lnTo>
                  <a:pt x="29444" y="5530611"/>
                </a:lnTo>
                <a:lnTo>
                  <a:pt x="35841" y="5543175"/>
                </a:lnTo>
                <a:lnTo>
                  <a:pt x="23320" y="5534584"/>
                </a:lnTo>
                <a:lnTo>
                  <a:pt x="18715" y="5532005"/>
                </a:lnTo>
                <a:lnTo>
                  <a:pt x="1" y="5497997"/>
                </a:lnTo>
                <a:close/>
                <a:moveTo>
                  <a:pt x="2643800" y="5471879"/>
                </a:moveTo>
                <a:lnTo>
                  <a:pt x="2655010" y="5477518"/>
                </a:lnTo>
                <a:lnTo>
                  <a:pt x="2680822" y="5488493"/>
                </a:lnTo>
                <a:lnTo>
                  <a:pt x="2719197" y="5528648"/>
                </a:lnTo>
                <a:lnTo>
                  <a:pt x="2757421" y="5572050"/>
                </a:lnTo>
                <a:lnTo>
                  <a:pt x="2741615" y="5564393"/>
                </a:lnTo>
                <a:lnTo>
                  <a:pt x="2728783" y="5557139"/>
                </a:lnTo>
                <a:close/>
                <a:moveTo>
                  <a:pt x="2075236" y="5444854"/>
                </a:moveTo>
                <a:lnTo>
                  <a:pt x="2080051" y="5449687"/>
                </a:lnTo>
                <a:lnTo>
                  <a:pt x="2123537" y="5478144"/>
                </a:lnTo>
                <a:lnTo>
                  <a:pt x="2110590" y="5463631"/>
                </a:lnTo>
                <a:close/>
                <a:moveTo>
                  <a:pt x="129060" y="5433541"/>
                </a:moveTo>
                <a:cubicBezTo>
                  <a:pt x="129718" y="5431578"/>
                  <a:pt x="127087" y="5439428"/>
                  <a:pt x="127087" y="5439428"/>
                </a:cubicBezTo>
                <a:cubicBezTo>
                  <a:pt x="128256" y="5435940"/>
                  <a:pt x="128842" y="5434195"/>
                  <a:pt x="129060" y="5433541"/>
                </a:cubicBezTo>
                <a:close/>
                <a:moveTo>
                  <a:pt x="2462885" y="5433540"/>
                </a:moveTo>
                <a:cubicBezTo>
                  <a:pt x="2463542" y="5431576"/>
                  <a:pt x="2460910" y="5439427"/>
                  <a:pt x="2460910" y="5439427"/>
                </a:cubicBezTo>
                <a:cubicBezTo>
                  <a:pt x="2462079" y="5435939"/>
                  <a:pt x="2462666" y="5434193"/>
                  <a:pt x="2462885" y="5433540"/>
                </a:cubicBezTo>
                <a:close/>
                <a:moveTo>
                  <a:pt x="111593" y="5420836"/>
                </a:moveTo>
                <a:cubicBezTo>
                  <a:pt x="112188" y="5421320"/>
                  <a:pt x="113777" y="5422622"/>
                  <a:pt x="116953" y="5425218"/>
                </a:cubicBezTo>
                <a:cubicBezTo>
                  <a:pt x="116953" y="5425218"/>
                  <a:pt x="109805" y="5419373"/>
                  <a:pt x="111593" y="5420836"/>
                </a:cubicBezTo>
                <a:close/>
                <a:moveTo>
                  <a:pt x="2445416" y="5420834"/>
                </a:moveTo>
                <a:cubicBezTo>
                  <a:pt x="2446012" y="5421319"/>
                  <a:pt x="2447602" y="5422619"/>
                  <a:pt x="2450778" y="5425217"/>
                </a:cubicBezTo>
                <a:cubicBezTo>
                  <a:pt x="2450778" y="5425217"/>
                  <a:pt x="2443628" y="5419372"/>
                  <a:pt x="2445416" y="5420834"/>
                </a:cubicBezTo>
                <a:close/>
                <a:moveTo>
                  <a:pt x="3097540" y="5412406"/>
                </a:moveTo>
                <a:cubicBezTo>
                  <a:pt x="3095094" y="5411979"/>
                  <a:pt x="3094593" y="5412648"/>
                  <a:pt x="3095217" y="5413889"/>
                </a:cubicBezTo>
                <a:cubicBezTo>
                  <a:pt x="3097083" y="5417616"/>
                  <a:pt x="3109069" y="5426511"/>
                  <a:pt x="3109069" y="5426511"/>
                </a:cubicBezTo>
                <a:cubicBezTo>
                  <a:pt x="3116132" y="5427746"/>
                  <a:pt x="3111120" y="5414780"/>
                  <a:pt x="3097540" y="5412406"/>
                </a:cubicBezTo>
                <a:close/>
                <a:moveTo>
                  <a:pt x="763715" y="5412406"/>
                </a:moveTo>
                <a:cubicBezTo>
                  <a:pt x="761272" y="5411982"/>
                  <a:pt x="760769" y="5412650"/>
                  <a:pt x="761393" y="5413891"/>
                </a:cubicBezTo>
                <a:cubicBezTo>
                  <a:pt x="763259" y="5417618"/>
                  <a:pt x="775246" y="5426513"/>
                  <a:pt x="775246" y="5426513"/>
                </a:cubicBezTo>
                <a:cubicBezTo>
                  <a:pt x="782307" y="5427747"/>
                  <a:pt x="777296" y="5414781"/>
                  <a:pt x="763715" y="5412406"/>
                </a:cubicBezTo>
                <a:close/>
                <a:moveTo>
                  <a:pt x="2128419" y="5409057"/>
                </a:moveTo>
                <a:cubicBezTo>
                  <a:pt x="2129475" y="5409555"/>
                  <a:pt x="2132287" y="5410887"/>
                  <a:pt x="2137913" y="5413551"/>
                </a:cubicBezTo>
                <a:cubicBezTo>
                  <a:pt x="2137913" y="5413551"/>
                  <a:pt x="2125256" y="5407559"/>
                  <a:pt x="2128419" y="5409057"/>
                </a:cubicBezTo>
                <a:close/>
                <a:moveTo>
                  <a:pt x="2778106" y="5397032"/>
                </a:moveTo>
                <a:cubicBezTo>
                  <a:pt x="2778106" y="5397032"/>
                  <a:pt x="2779435" y="5406282"/>
                  <a:pt x="2779103" y="5403970"/>
                </a:cubicBezTo>
                <a:cubicBezTo>
                  <a:pt x="2778993" y="5403199"/>
                  <a:pt x="2778696" y="5401141"/>
                  <a:pt x="2778106" y="5397032"/>
                </a:cubicBezTo>
                <a:close/>
                <a:moveTo>
                  <a:pt x="2820766" y="5393562"/>
                </a:moveTo>
                <a:cubicBezTo>
                  <a:pt x="2820766" y="5393562"/>
                  <a:pt x="2822566" y="5402893"/>
                  <a:pt x="2822114" y="5400560"/>
                </a:cubicBezTo>
                <a:cubicBezTo>
                  <a:pt x="2821964" y="5399781"/>
                  <a:pt x="2821566" y="5397709"/>
                  <a:pt x="2820766" y="5393562"/>
                </a:cubicBezTo>
                <a:close/>
                <a:moveTo>
                  <a:pt x="917295" y="5388887"/>
                </a:moveTo>
                <a:cubicBezTo>
                  <a:pt x="923815" y="5390026"/>
                  <a:pt x="929394" y="5399733"/>
                  <a:pt x="929394" y="5399733"/>
                </a:cubicBezTo>
                <a:cubicBezTo>
                  <a:pt x="927916" y="5400986"/>
                  <a:pt x="924393" y="5399519"/>
                  <a:pt x="921113" y="5397293"/>
                </a:cubicBezTo>
                <a:cubicBezTo>
                  <a:pt x="917832" y="5395066"/>
                  <a:pt x="914791" y="5392080"/>
                  <a:pt x="914278" y="5390290"/>
                </a:cubicBezTo>
                <a:cubicBezTo>
                  <a:pt x="913934" y="5389096"/>
                  <a:pt x="914714" y="5388435"/>
                  <a:pt x="917295" y="5388887"/>
                </a:cubicBezTo>
                <a:close/>
                <a:moveTo>
                  <a:pt x="3251119" y="5388885"/>
                </a:moveTo>
                <a:cubicBezTo>
                  <a:pt x="3257638" y="5390024"/>
                  <a:pt x="3263219" y="5399732"/>
                  <a:pt x="3263219" y="5399732"/>
                </a:cubicBezTo>
                <a:cubicBezTo>
                  <a:pt x="3261740" y="5400983"/>
                  <a:pt x="3258217" y="5399517"/>
                  <a:pt x="3254937" y="5397292"/>
                </a:cubicBezTo>
                <a:cubicBezTo>
                  <a:pt x="3251657" y="5395065"/>
                  <a:pt x="3248616" y="5392079"/>
                  <a:pt x="3248102" y="5390288"/>
                </a:cubicBezTo>
                <a:cubicBezTo>
                  <a:pt x="3247759" y="5389095"/>
                  <a:pt x="3248539" y="5388434"/>
                  <a:pt x="3251119" y="5388885"/>
                </a:cubicBezTo>
                <a:close/>
                <a:moveTo>
                  <a:pt x="34722" y="5388861"/>
                </a:moveTo>
                <a:cubicBezTo>
                  <a:pt x="35166" y="5389224"/>
                  <a:pt x="37838" y="5394618"/>
                  <a:pt x="41165" y="5400795"/>
                </a:cubicBezTo>
                <a:lnTo>
                  <a:pt x="37058" y="5395500"/>
                </a:lnTo>
                <a:lnTo>
                  <a:pt x="35921" y="5392620"/>
                </a:lnTo>
                <a:cubicBezTo>
                  <a:pt x="34835" y="5389755"/>
                  <a:pt x="34499" y="5388679"/>
                  <a:pt x="34722" y="5388861"/>
                </a:cubicBezTo>
                <a:close/>
                <a:moveTo>
                  <a:pt x="2368547" y="5388860"/>
                </a:moveTo>
                <a:cubicBezTo>
                  <a:pt x="2368991" y="5389223"/>
                  <a:pt x="2371663" y="5394616"/>
                  <a:pt x="2374989" y="5400793"/>
                </a:cubicBezTo>
                <a:lnTo>
                  <a:pt x="2370882" y="5395499"/>
                </a:lnTo>
                <a:lnTo>
                  <a:pt x="2369746" y="5392617"/>
                </a:lnTo>
                <a:cubicBezTo>
                  <a:pt x="2368658" y="5389753"/>
                  <a:pt x="2368322" y="5388678"/>
                  <a:pt x="2368547" y="5388860"/>
                </a:cubicBezTo>
                <a:close/>
                <a:moveTo>
                  <a:pt x="2801391" y="5381463"/>
                </a:moveTo>
                <a:lnTo>
                  <a:pt x="2820766" y="5393562"/>
                </a:lnTo>
                <a:lnTo>
                  <a:pt x="2804630" y="5384834"/>
                </a:lnTo>
                <a:close/>
                <a:moveTo>
                  <a:pt x="1294438" y="5374705"/>
                </a:moveTo>
                <a:cubicBezTo>
                  <a:pt x="1294352" y="5375389"/>
                  <a:pt x="1294122" y="5377218"/>
                  <a:pt x="1293660" y="5380867"/>
                </a:cubicBezTo>
                <a:cubicBezTo>
                  <a:pt x="1293660" y="5380867"/>
                  <a:pt x="1294698" y="5372652"/>
                  <a:pt x="1294438" y="5374705"/>
                </a:cubicBezTo>
                <a:close/>
                <a:moveTo>
                  <a:pt x="3628261" y="5374705"/>
                </a:moveTo>
                <a:cubicBezTo>
                  <a:pt x="3628175" y="5375388"/>
                  <a:pt x="3627946" y="5377216"/>
                  <a:pt x="3627485" y="5380865"/>
                </a:cubicBezTo>
                <a:cubicBezTo>
                  <a:pt x="3627485" y="5380865"/>
                  <a:pt x="3628521" y="5372651"/>
                  <a:pt x="3628261" y="5374705"/>
                </a:cubicBezTo>
                <a:close/>
                <a:moveTo>
                  <a:pt x="1274813" y="5365684"/>
                </a:moveTo>
                <a:cubicBezTo>
                  <a:pt x="1275493" y="5366043"/>
                  <a:pt x="1277306" y="5367004"/>
                  <a:pt x="1280932" y="5368927"/>
                </a:cubicBezTo>
                <a:cubicBezTo>
                  <a:pt x="1280932" y="5368927"/>
                  <a:pt x="1272773" y="5364602"/>
                  <a:pt x="1274813" y="5365684"/>
                </a:cubicBezTo>
                <a:close/>
                <a:moveTo>
                  <a:pt x="3608636" y="5365683"/>
                </a:moveTo>
                <a:cubicBezTo>
                  <a:pt x="3609317" y="5366042"/>
                  <a:pt x="3611130" y="5367003"/>
                  <a:pt x="3614756" y="5368926"/>
                </a:cubicBezTo>
                <a:cubicBezTo>
                  <a:pt x="3614756" y="5368926"/>
                  <a:pt x="3606598" y="5364601"/>
                  <a:pt x="3608636" y="5365683"/>
                </a:cubicBezTo>
                <a:close/>
                <a:moveTo>
                  <a:pt x="4172095" y="5355782"/>
                </a:moveTo>
                <a:lnTo>
                  <a:pt x="4192010" y="5375452"/>
                </a:lnTo>
                <a:cubicBezTo>
                  <a:pt x="4207763" y="5391306"/>
                  <a:pt x="4223501" y="5407775"/>
                  <a:pt x="4238933" y="5425557"/>
                </a:cubicBezTo>
                <a:cubicBezTo>
                  <a:pt x="4269143" y="5457667"/>
                  <a:pt x="4307792" y="5485552"/>
                  <a:pt x="4319230" y="5522639"/>
                </a:cubicBezTo>
                <a:lnTo>
                  <a:pt x="4318594" y="5536043"/>
                </a:lnTo>
                <a:lnTo>
                  <a:pt x="4307174" y="5520599"/>
                </a:lnTo>
                <a:cubicBezTo>
                  <a:pt x="4266044" y="5465163"/>
                  <a:pt x="4223343" y="5411355"/>
                  <a:pt x="4173571" y="5362416"/>
                </a:cubicBezTo>
                <a:close/>
                <a:moveTo>
                  <a:pt x="812476" y="5354442"/>
                </a:moveTo>
                <a:cubicBezTo>
                  <a:pt x="822254" y="5356152"/>
                  <a:pt x="826056" y="5356818"/>
                  <a:pt x="827949" y="5365208"/>
                </a:cubicBezTo>
                <a:cubicBezTo>
                  <a:pt x="824417" y="5364590"/>
                  <a:pt x="821192" y="5363019"/>
                  <a:pt x="818529" y="5361042"/>
                </a:cubicBezTo>
                <a:cubicBezTo>
                  <a:pt x="815867" y="5359065"/>
                  <a:pt x="813763" y="5356683"/>
                  <a:pt x="812476" y="5354442"/>
                </a:cubicBezTo>
                <a:close/>
                <a:moveTo>
                  <a:pt x="3146299" y="5354441"/>
                </a:moveTo>
                <a:cubicBezTo>
                  <a:pt x="3156077" y="5356150"/>
                  <a:pt x="3159880" y="5356816"/>
                  <a:pt x="3161773" y="5365206"/>
                </a:cubicBezTo>
                <a:cubicBezTo>
                  <a:pt x="3158241" y="5364589"/>
                  <a:pt x="3155017" y="5363017"/>
                  <a:pt x="3152353" y="5361040"/>
                </a:cubicBezTo>
                <a:cubicBezTo>
                  <a:pt x="3149690" y="5359064"/>
                  <a:pt x="3147587" y="5356682"/>
                  <a:pt x="3146299" y="5354441"/>
                </a:cubicBezTo>
                <a:close/>
                <a:moveTo>
                  <a:pt x="1193158" y="5349450"/>
                </a:moveTo>
                <a:cubicBezTo>
                  <a:pt x="1193664" y="5349718"/>
                  <a:pt x="1197342" y="5354482"/>
                  <a:pt x="1201820" y="5359884"/>
                </a:cubicBezTo>
                <a:lnTo>
                  <a:pt x="1196754" y="5355501"/>
                </a:lnTo>
                <a:lnTo>
                  <a:pt x="1195070" y="5352898"/>
                </a:lnTo>
                <a:cubicBezTo>
                  <a:pt x="1193442" y="5350305"/>
                  <a:pt x="1192903" y="5349316"/>
                  <a:pt x="1193158" y="5349450"/>
                </a:cubicBezTo>
                <a:close/>
                <a:moveTo>
                  <a:pt x="3526980" y="5349448"/>
                </a:moveTo>
                <a:cubicBezTo>
                  <a:pt x="3527487" y="5349717"/>
                  <a:pt x="3531167" y="5354481"/>
                  <a:pt x="3535644" y="5359883"/>
                </a:cubicBezTo>
                <a:lnTo>
                  <a:pt x="3530576" y="5355499"/>
                </a:lnTo>
                <a:lnTo>
                  <a:pt x="3528893" y="5352898"/>
                </a:lnTo>
                <a:cubicBezTo>
                  <a:pt x="3527265" y="5350303"/>
                  <a:pt x="3526726" y="5349314"/>
                  <a:pt x="3526980" y="5349448"/>
                </a:cubicBezTo>
                <a:close/>
                <a:moveTo>
                  <a:pt x="861274" y="5347445"/>
                </a:moveTo>
                <a:cubicBezTo>
                  <a:pt x="860207" y="5344991"/>
                  <a:pt x="864475" y="5354803"/>
                  <a:pt x="864475" y="5354803"/>
                </a:cubicBezTo>
                <a:cubicBezTo>
                  <a:pt x="862578" y="5350441"/>
                  <a:pt x="861630" y="5348259"/>
                  <a:pt x="861274" y="5347445"/>
                </a:cubicBezTo>
                <a:close/>
                <a:moveTo>
                  <a:pt x="3195098" y="5347442"/>
                </a:moveTo>
                <a:cubicBezTo>
                  <a:pt x="3194032" y="5344989"/>
                  <a:pt x="3198299" y="5354800"/>
                  <a:pt x="3198299" y="5354800"/>
                </a:cubicBezTo>
                <a:cubicBezTo>
                  <a:pt x="3196402" y="5350439"/>
                  <a:pt x="3195454" y="5348258"/>
                  <a:pt x="3195098" y="5347442"/>
                </a:cubicBezTo>
                <a:close/>
                <a:moveTo>
                  <a:pt x="2605150" y="5323161"/>
                </a:moveTo>
                <a:cubicBezTo>
                  <a:pt x="2608906" y="5323798"/>
                  <a:pt x="2616443" y="5322066"/>
                  <a:pt x="2619234" y="5325548"/>
                </a:cubicBezTo>
                <a:cubicBezTo>
                  <a:pt x="2620166" y="5326708"/>
                  <a:pt x="2620569" y="5328448"/>
                  <a:pt x="2620127" y="5331046"/>
                </a:cubicBezTo>
                <a:cubicBezTo>
                  <a:pt x="2614703" y="5330128"/>
                  <a:pt x="2610737" y="5329456"/>
                  <a:pt x="2608238" y="5328364"/>
                </a:cubicBezTo>
                <a:cubicBezTo>
                  <a:pt x="2605740" y="5327272"/>
                  <a:pt x="2604709" y="5325763"/>
                  <a:pt x="2605150" y="5323161"/>
                </a:cubicBezTo>
                <a:close/>
                <a:moveTo>
                  <a:pt x="2590171" y="5315276"/>
                </a:moveTo>
                <a:cubicBezTo>
                  <a:pt x="2593926" y="5315911"/>
                  <a:pt x="2601465" y="5314182"/>
                  <a:pt x="2604257" y="5317661"/>
                </a:cubicBezTo>
                <a:cubicBezTo>
                  <a:pt x="2605187" y="5318823"/>
                  <a:pt x="2605590" y="5320562"/>
                  <a:pt x="2605150" y="5323161"/>
                </a:cubicBezTo>
                <a:cubicBezTo>
                  <a:pt x="2599725" y="5322243"/>
                  <a:pt x="2595758" y="5321571"/>
                  <a:pt x="2593261" y="5320480"/>
                </a:cubicBezTo>
                <a:cubicBezTo>
                  <a:pt x="2590764" y="5319388"/>
                  <a:pt x="2589728" y="5317875"/>
                  <a:pt x="2590171" y="5315276"/>
                </a:cubicBezTo>
                <a:close/>
                <a:moveTo>
                  <a:pt x="2" y="5297131"/>
                </a:moveTo>
                <a:lnTo>
                  <a:pt x="64" y="5297249"/>
                </a:lnTo>
                <a:cubicBezTo>
                  <a:pt x="12630" y="5318633"/>
                  <a:pt x="31850" y="5348236"/>
                  <a:pt x="35586" y="5364625"/>
                </a:cubicBezTo>
                <a:cubicBezTo>
                  <a:pt x="39188" y="5374486"/>
                  <a:pt x="31462" y="5385949"/>
                  <a:pt x="31462" y="5385949"/>
                </a:cubicBezTo>
                <a:cubicBezTo>
                  <a:pt x="31462" y="5385949"/>
                  <a:pt x="32236" y="5388309"/>
                  <a:pt x="33834" y="5391345"/>
                </a:cubicBezTo>
                <a:lnTo>
                  <a:pt x="37058" y="5395500"/>
                </a:lnTo>
                <a:lnTo>
                  <a:pt x="40025" y="5403019"/>
                </a:lnTo>
                <a:lnTo>
                  <a:pt x="39292" y="5404450"/>
                </a:lnTo>
                <a:cubicBezTo>
                  <a:pt x="39351" y="5405240"/>
                  <a:pt x="40113" y="5405862"/>
                  <a:pt x="41639" y="5407108"/>
                </a:cubicBezTo>
                <a:lnTo>
                  <a:pt x="40025" y="5403019"/>
                </a:lnTo>
                <a:lnTo>
                  <a:pt x="41165" y="5400795"/>
                </a:lnTo>
                <a:cubicBezTo>
                  <a:pt x="42114" y="5413423"/>
                  <a:pt x="46112" y="5428545"/>
                  <a:pt x="46112" y="5428545"/>
                </a:cubicBezTo>
                <a:cubicBezTo>
                  <a:pt x="37707" y="5435749"/>
                  <a:pt x="29418" y="5398044"/>
                  <a:pt x="14876" y="5367311"/>
                </a:cubicBezTo>
                <a:lnTo>
                  <a:pt x="1" y="5343948"/>
                </a:lnTo>
                <a:close/>
                <a:moveTo>
                  <a:pt x="2552061" y="5291883"/>
                </a:moveTo>
                <a:cubicBezTo>
                  <a:pt x="2567085" y="5294430"/>
                  <a:pt x="2581915" y="5303181"/>
                  <a:pt x="2590171" y="5315276"/>
                </a:cubicBezTo>
                <a:cubicBezTo>
                  <a:pt x="2580179" y="5310907"/>
                  <a:pt x="2572678" y="5308301"/>
                  <a:pt x="2566661" y="5305165"/>
                </a:cubicBezTo>
                <a:cubicBezTo>
                  <a:pt x="2560646" y="5302029"/>
                  <a:pt x="2556115" y="5298365"/>
                  <a:pt x="2552061" y="5291883"/>
                </a:cubicBezTo>
                <a:close/>
                <a:moveTo>
                  <a:pt x="1737468" y="5238096"/>
                </a:moveTo>
                <a:lnTo>
                  <a:pt x="1730819" y="5238280"/>
                </a:lnTo>
                <a:cubicBezTo>
                  <a:pt x="1728832" y="5238337"/>
                  <a:pt x="1730158" y="5238300"/>
                  <a:pt x="1732805" y="5238226"/>
                </a:cubicBezTo>
                <a:close/>
                <a:moveTo>
                  <a:pt x="563268" y="5237302"/>
                </a:moveTo>
                <a:lnTo>
                  <a:pt x="568046" y="5244826"/>
                </a:lnTo>
                <a:lnTo>
                  <a:pt x="572457" y="5250302"/>
                </a:lnTo>
                <a:lnTo>
                  <a:pt x="582609" y="5257405"/>
                </a:lnTo>
                <a:cubicBezTo>
                  <a:pt x="591188" y="5263616"/>
                  <a:pt x="602847" y="5272370"/>
                  <a:pt x="615067" y="5281726"/>
                </a:cubicBezTo>
                <a:cubicBezTo>
                  <a:pt x="611809" y="5281156"/>
                  <a:pt x="611809" y="5281156"/>
                  <a:pt x="611125" y="5285067"/>
                </a:cubicBezTo>
                <a:cubicBezTo>
                  <a:pt x="611809" y="5281156"/>
                  <a:pt x="648333" y="5312392"/>
                  <a:pt x="656630" y="5322574"/>
                </a:cubicBezTo>
                <a:cubicBezTo>
                  <a:pt x="624040" y="5296056"/>
                  <a:pt x="602091" y="5277905"/>
                  <a:pt x="588265" y="5266179"/>
                </a:cubicBezTo>
                <a:lnTo>
                  <a:pt x="578191" y="5257421"/>
                </a:lnTo>
                <a:lnTo>
                  <a:pt x="629184" y="5320718"/>
                </a:lnTo>
                <a:lnTo>
                  <a:pt x="631554" y="5325758"/>
                </a:lnTo>
                <a:lnTo>
                  <a:pt x="640999" y="5331930"/>
                </a:lnTo>
                <a:cubicBezTo>
                  <a:pt x="654580" y="5334305"/>
                  <a:pt x="646169" y="5324775"/>
                  <a:pt x="655947" y="5326484"/>
                </a:cubicBezTo>
                <a:cubicBezTo>
                  <a:pt x="655947" y="5326484"/>
                  <a:pt x="672787" y="5329429"/>
                  <a:pt x="672102" y="5333339"/>
                </a:cubicBezTo>
                <a:cubicBezTo>
                  <a:pt x="672787" y="5329429"/>
                  <a:pt x="642638" y="5303337"/>
                  <a:pt x="615067" y="5281726"/>
                </a:cubicBezTo>
                <a:lnTo>
                  <a:pt x="619236" y="5280064"/>
                </a:lnTo>
                <a:lnTo>
                  <a:pt x="622130" y="5282962"/>
                </a:lnTo>
                <a:cubicBezTo>
                  <a:pt x="622472" y="5281007"/>
                  <a:pt x="621692" y="5279864"/>
                  <a:pt x="620334" y="5279626"/>
                </a:cubicBezTo>
                <a:lnTo>
                  <a:pt x="619236" y="5280064"/>
                </a:lnTo>
                <a:lnTo>
                  <a:pt x="602789" y="5263599"/>
                </a:lnTo>
                <a:cubicBezTo>
                  <a:pt x="592162" y="5254892"/>
                  <a:pt x="580259" y="5247405"/>
                  <a:pt x="567805" y="5240021"/>
                </a:cubicBezTo>
                <a:close/>
                <a:moveTo>
                  <a:pt x="2897092" y="5237299"/>
                </a:moveTo>
                <a:lnTo>
                  <a:pt x="2901869" y="5244824"/>
                </a:lnTo>
                <a:lnTo>
                  <a:pt x="2906281" y="5250300"/>
                </a:lnTo>
                <a:lnTo>
                  <a:pt x="2916431" y="5257403"/>
                </a:lnTo>
                <a:cubicBezTo>
                  <a:pt x="2925013" y="5263615"/>
                  <a:pt x="2936671" y="5272370"/>
                  <a:pt x="2948892" y="5281725"/>
                </a:cubicBezTo>
                <a:cubicBezTo>
                  <a:pt x="2945633" y="5281154"/>
                  <a:pt x="2945633" y="5281154"/>
                  <a:pt x="2944950" y="5285065"/>
                </a:cubicBezTo>
                <a:cubicBezTo>
                  <a:pt x="2945633" y="5281154"/>
                  <a:pt x="2982157" y="5312392"/>
                  <a:pt x="2990455" y="5322572"/>
                </a:cubicBezTo>
                <a:cubicBezTo>
                  <a:pt x="2957863" y="5296056"/>
                  <a:pt x="2935913" y="5277903"/>
                  <a:pt x="2922089" y="5266179"/>
                </a:cubicBezTo>
                <a:lnTo>
                  <a:pt x="2912016" y="5257420"/>
                </a:lnTo>
                <a:lnTo>
                  <a:pt x="2963008" y="5320716"/>
                </a:lnTo>
                <a:lnTo>
                  <a:pt x="2965377" y="5325755"/>
                </a:lnTo>
                <a:lnTo>
                  <a:pt x="2974824" y="5331929"/>
                </a:lnTo>
                <a:cubicBezTo>
                  <a:pt x="2988404" y="5334302"/>
                  <a:pt x="2979992" y="5324773"/>
                  <a:pt x="2989771" y="5326484"/>
                </a:cubicBezTo>
                <a:cubicBezTo>
                  <a:pt x="2989771" y="5326484"/>
                  <a:pt x="3006611" y="5329427"/>
                  <a:pt x="3005926" y="5333336"/>
                </a:cubicBezTo>
                <a:cubicBezTo>
                  <a:pt x="3006611" y="5329427"/>
                  <a:pt x="2976462" y="5303337"/>
                  <a:pt x="2948892" y="5281725"/>
                </a:cubicBezTo>
                <a:lnTo>
                  <a:pt x="2953060" y="5280063"/>
                </a:lnTo>
                <a:lnTo>
                  <a:pt x="2955954" y="5282959"/>
                </a:lnTo>
                <a:cubicBezTo>
                  <a:pt x="2956295" y="5281005"/>
                  <a:pt x="2955515" y="5279862"/>
                  <a:pt x="2954158" y="5279624"/>
                </a:cubicBezTo>
                <a:lnTo>
                  <a:pt x="2953060" y="5280063"/>
                </a:lnTo>
                <a:lnTo>
                  <a:pt x="2936613" y="5263597"/>
                </a:lnTo>
                <a:cubicBezTo>
                  <a:pt x="2925987" y="5254891"/>
                  <a:pt x="2914083" y="5247402"/>
                  <a:pt x="2901629" y="5240021"/>
                </a:cubicBezTo>
                <a:close/>
                <a:moveTo>
                  <a:pt x="157337" y="5213265"/>
                </a:moveTo>
                <a:cubicBezTo>
                  <a:pt x="173616" y="5229907"/>
                  <a:pt x="174461" y="5242058"/>
                  <a:pt x="170466" y="5241499"/>
                </a:cubicBezTo>
                <a:cubicBezTo>
                  <a:pt x="169134" y="5241313"/>
                  <a:pt x="167264" y="5239715"/>
                  <a:pt x="165247" y="5236400"/>
                </a:cubicBezTo>
                <a:cubicBezTo>
                  <a:pt x="162560" y="5231980"/>
                  <a:pt x="159613" y="5224508"/>
                  <a:pt x="157337" y="5213265"/>
                </a:cubicBezTo>
                <a:close/>
                <a:moveTo>
                  <a:pt x="1995311" y="5207936"/>
                </a:moveTo>
                <a:lnTo>
                  <a:pt x="1995589" y="5210707"/>
                </a:lnTo>
                <a:cubicBezTo>
                  <a:pt x="1997843" y="5215463"/>
                  <a:pt x="2002289" y="5222794"/>
                  <a:pt x="2009438" y="5233288"/>
                </a:cubicBezTo>
                <a:cubicBezTo>
                  <a:pt x="2013081" y="5236719"/>
                  <a:pt x="2019494" y="5243238"/>
                  <a:pt x="2027209" y="5251262"/>
                </a:cubicBezTo>
                <a:lnTo>
                  <a:pt x="2036932" y="5261527"/>
                </a:lnTo>
                <a:lnTo>
                  <a:pt x="2033582" y="5255392"/>
                </a:lnTo>
                <a:lnTo>
                  <a:pt x="2022915" y="5237284"/>
                </a:lnTo>
                <a:close/>
                <a:moveTo>
                  <a:pt x="334152" y="5194659"/>
                </a:moveTo>
                <a:lnTo>
                  <a:pt x="340428" y="5200077"/>
                </a:lnTo>
                <a:lnTo>
                  <a:pt x="355213" y="5211087"/>
                </a:lnTo>
                <a:lnTo>
                  <a:pt x="373197" y="5244885"/>
                </a:lnTo>
                <a:lnTo>
                  <a:pt x="390540" y="5281037"/>
                </a:lnTo>
                <a:lnTo>
                  <a:pt x="381642" y="5273610"/>
                </a:lnTo>
                <a:lnTo>
                  <a:pt x="374594" y="5266823"/>
                </a:lnTo>
                <a:close/>
                <a:moveTo>
                  <a:pt x="2667975" y="5194657"/>
                </a:moveTo>
                <a:lnTo>
                  <a:pt x="2674252" y="5200076"/>
                </a:lnTo>
                <a:lnTo>
                  <a:pt x="2689037" y="5211084"/>
                </a:lnTo>
                <a:lnTo>
                  <a:pt x="2707020" y="5244883"/>
                </a:lnTo>
                <a:lnTo>
                  <a:pt x="2724363" y="5281035"/>
                </a:lnTo>
                <a:lnTo>
                  <a:pt x="2715466" y="5273610"/>
                </a:lnTo>
                <a:lnTo>
                  <a:pt x="2708417" y="5266821"/>
                </a:lnTo>
                <a:close/>
                <a:moveTo>
                  <a:pt x="2353550" y="5183990"/>
                </a:moveTo>
                <a:cubicBezTo>
                  <a:pt x="2353550" y="5183990"/>
                  <a:pt x="2354883" y="5193242"/>
                  <a:pt x="2354548" y="5190928"/>
                </a:cubicBezTo>
                <a:cubicBezTo>
                  <a:pt x="2354439" y="5190156"/>
                  <a:pt x="2354143" y="5188101"/>
                  <a:pt x="2353550" y="5183990"/>
                </a:cubicBezTo>
                <a:close/>
                <a:moveTo>
                  <a:pt x="2421730" y="5178599"/>
                </a:moveTo>
                <a:lnTo>
                  <a:pt x="2422202" y="5179520"/>
                </a:lnTo>
                <a:lnTo>
                  <a:pt x="2426738" y="5182433"/>
                </a:lnTo>
                <a:cubicBezTo>
                  <a:pt x="2427280" y="5182678"/>
                  <a:pt x="2426973" y="5182340"/>
                  <a:pt x="2425494" y="5181237"/>
                </a:cubicBezTo>
                <a:close/>
                <a:moveTo>
                  <a:pt x="2092282" y="5165706"/>
                </a:moveTo>
                <a:lnTo>
                  <a:pt x="2131689" y="5223380"/>
                </a:lnTo>
                <a:cubicBezTo>
                  <a:pt x="2146712" y="5245537"/>
                  <a:pt x="2159508" y="5266617"/>
                  <a:pt x="2162275" y="5281227"/>
                </a:cubicBezTo>
                <a:cubicBezTo>
                  <a:pt x="2165799" y="5290033"/>
                  <a:pt x="2160218" y="5298313"/>
                  <a:pt x="2160693" y="5304626"/>
                </a:cubicBezTo>
                <a:cubicBezTo>
                  <a:pt x="2162709" y="5309240"/>
                  <a:pt x="2166887" y="5315617"/>
                  <a:pt x="2171450" y="5323174"/>
                </a:cubicBezTo>
                <a:lnTo>
                  <a:pt x="2174360" y="5328878"/>
                </a:lnTo>
                <a:lnTo>
                  <a:pt x="2214173" y="5365452"/>
                </a:lnTo>
                <a:cubicBezTo>
                  <a:pt x="2243632" y="5397028"/>
                  <a:pt x="2273970" y="5423617"/>
                  <a:pt x="2303317" y="5450591"/>
                </a:cubicBezTo>
                <a:lnTo>
                  <a:pt x="2316236" y="5463021"/>
                </a:lnTo>
                <a:lnTo>
                  <a:pt x="2304954" y="5439477"/>
                </a:lnTo>
                <a:cubicBezTo>
                  <a:pt x="2294888" y="5419025"/>
                  <a:pt x="2284507" y="5399919"/>
                  <a:pt x="2276628" y="5393477"/>
                </a:cubicBezTo>
                <a:cubicBezTo>
                  <a:pt x="2270529" y="5388491"/>
                  <a:pt x="2262800" y="5399954"/>
                  <a:pt x="2250138" y="5396516"/>
                </a:cubicBezTo>
                <a:cubicBezTo>
                  <a:pt x="2234853" y="5389947"/>
                  <a:pt x="2234335" y="5376683"/>
                  <a:pt x="2220676" y="5353663"/>
                </a:cubicBezTo>
                <a:cubicBezTo>
                  <a:pt x="2207494" y="5336962"/>
                  <a:pt x="2194786" y="5326572"/>
                  <a:pt x="2187702" y="5314854"/>
                </a:cubicBezTo>
                <a:cubicBezTo>
                  <a:pt x="2157769" y="5265689"/>
                  <a:pt x="2133935" y="5221510"/>
                  <a:pt x="2100440" y="5169435"/>
                </a:cubicBezTo>
                <a:lnTo>
                  <a:pt x="2100362" y="5169228"/>
                </a:lnTo>
                <a:lnTo>
                  <a:pt x="2099669" y="5169734"/>
                </a:lnTo>
                <a:lnTo>
                  <a:pt x="2105419" y="5180245"/>
                </a:lnTo>
                <a:close/>
                <a:moveTo>
                  <a:pt x="2089915" y="5163085"/>
                </a:moveTo>
                <a:lnTo>
                  <a:pt x="2090175" y="5163573"/>
                </a:lnTo>
                <a:cubicBezTo>
                  <a:pt x="2090785" y="5164660"/>
                  <a:pt x="2091003" y="5165006"/>
                  <a:pt x="2090651" y="5164341"/>
                </a:cubicBezTo>
                <a:lnTo>
                  <a:pt x="2090029" y="5163211"/>
                </a:lnTo>
                <a:close/>
                <a:moveTo>
                  <a:pt x="2337437" y="5156849"/>
                </a:moveTo>
                <a:lnTo>
                  <a:pt x="2339123" y="5160512"/>
                </a:lnTo>
                <a:lnTo>
                  <a:pt x="2341074" y="5161786"/>
                </a:lnTo>
                <a:close/>
                <a:moveTo>
                  <a:pt x="433210" y="5155469"/>
                </a:moveTo>
                <a:cubicBezTo>
                  <a:pt x="432901" y="5158542"/>
                  <a:pt x="432748" y="5160079"/>
                  <a:pt x="432690" y="5160657"/>
                </a:cubicBezTo>
                <a:cubicBezTo>
                  <a:pt x="432515" y="5162385"/>
                  <a:pt x="433210" y="5155469"/>
                  <a:pt x="433210" y="5155469"/>
                </a:cubicBezTo>
                <a:close/>
                <a:moveTo>
                  <a:pt x="2767035" y="5155468"/>
                </a:moveTo>
                <a:cubicBezTo>
                  <a:pt x="2767035" y="5155468"/>
                  <a:pt x="2766340" y="5162384"/>
                  <a:pt x="2766513" y="5160655"/>
                </a:cubicBezTo>
                <a:cubicBezTo>
                  <a:pt x="2766571" y="5160078"/>
                  <a:pt x="2766725" y="5158542"/>
                  <a:pt x="2767035" y="5155468"/>
                </a:cubicBezTo>
                <a:close/>
                <a:moveTo>
                  <a:pt x="1278847" y="5153171"/>
                </a:moveTo>
                <a:cubicBezTo>
                  <a:pt x="1298081" y="5166287"/>
                  <a:pt x="1301299" y="5178035"/>
                  <a:pt x="1297272" y="5178272"/>
                </a:cubicBezTo>
                <a:cubicBezTo>
                  <a:pt x="1295929" y="5178352"/>
                  <a:pt x="1293781" y="5177152"/>
                  <a:pt x="1291153" y="5174299"/>
                </a:cubicBezTo>
                <a:cubicBezTo>
                  <a:pt x="1287649" y="5170495"/>
                  <a:pt x="1283289" y="5163747"/>
                  <a:pt x="1278847" y="5153171"/>
                </a:cubicBezTo>
                <a:close/>
                <a:moveTo>
                  <a:pt x="3612671" y="5153169"/>
                </a:moveTo>
                <a:cubicBezTo>
                  <a:pt x="3631905" y="5166286"/>
                  <a:pt x="3635123" y="5178033"/>
                  <a:pt x="3631095" y="5178272"/>
                </a:cubicBezTo>
                <a:cubicBezTo>
                  <a:pt x="3629753" y="5178350"/>
                  <a:pt x="3627604" y="5177150"/>
                  <a:pt x="3624976" y="5174297"/>
                </a:cubicBezTo>
                <a:cubicBezTo>
                  <a:pt x="3621471" y="5170492"/>
                  <a:pt x="3617113" y="5163747"/>
                  <a:pt x="3612671" y="5153169"/>
                </a:cubicBezTo>
                <a:close/>
                <a:moveTo>
                  <a:pt x="794080" y="5152772"/>
                </a:moveTo>
                <a:cubicBezTo>
                  <a:pt x="793995" y="5153456"/>
                  <a:pt x="793764" y="5155283"/>
                  <a:pt x="793304" y="5158932"/>
                </a:cubicBezTo>
                <a:cubicBezTo>
                  <a:pt x="793304" y="5158932"/>
                  <a:pt x="792101" y="5167547"/>
                  <a:pt x="792403" y="5165393"/>
                </a:cubicBezTo>
                <a:cubicBezTo>
                  <a:pt x="792503" y="5164676"/>
                  <a:pt x="792769" y="5162761"/>
                  <a:pt x="793304" y="5158932"/>
                </a:cubicBezTo>
                <a:cubicBezTo>
                  <a:pt x="793304" y="5158932"/>
                  <a:pt x="794341" y="5150719"/>
                  <a:pt x="794080" y="5152772"/>
                </a:cubicBezTo>
                <a:close/>
                <a:moveTo>
                  <a:pt x="3468976" y="5127772"/>
                </a:moveTo>
                <a:cubicBezTo>
                  <a:pt x="3517869" y="5160159"/>
                  <a:pt x="3524756" y="5187090"/>
                  <a:pt x="3515977" y="5192460"/>
                </a:cubicBezTo>
                <a:cubicBezTo>
                  <a:pt x="3507197" y="5197831"/>
                  <a:pt x="3482748" y="5181638"/>
                  <a:pt x="3468976" y="5127772"/>
                </a:cubicBezTo>
                <a:close/>
                <a:moveTo>
                  <a:pt x="1135152" y="5127772"/>
                </a:moveTo>
                <a:cubicBezTo>
                  <a:pt x="1184046" y="5160160"/>
                  <a:pt x="1190933" y="5187093"/>
                  <a:pt x="1182153" y="5192463"/>
                </a:cubicBezTo>
                <a:cubicBezTo>
                  <a:pt x="1173374" y="5197832"/>
                  <a:pt x="1148925" y="5181639"/>
                  <a:pt x="1135152" y="5127772"/>
                </a:cubicBezTo>
                <a:close/>
                <a:moveTo>
                  <a:pt x="2255500" y="5127202"/>
                </a:moveTo>
                <a:lnTo>
                  <a:pt x="2277768" y="5156157"/>
                </a:lnTo>
                <a:lnTo>
                  <a:pt x="2284407" y="5170621"/>
                </a:lnTo>
                <a:lnTo>
                  <a:pt x="2288684" y="5173436"/>
                </a:lnTo>
                <a:lnTo>
                  <a:pt x="2269734" y="5142877"/>
                </a:lnTo>
                <a:lnTo>
                  <a:pt x="2262982" y="5130952"/>
                </a:lnTo>
                <a:close/>
                <a:moveTo>
                  <a:pt x="2471962" y="5118030"/>
                </a:moveTo>
                <a:cubicBezTo>
                  <a:pt x="2473076" y="5123792"/>
                  <a:pt x="2473630" y="5126671"/>
                  <a:pt x="2473840" y="5127752"/>
                </a:cubicBezTo>
                <a:cubicBezTo>
                  <a:pt x="2474465" y="5130992"/>
                  <a:pt x="2471962" y="5118030"/>
                  <a:pt x="2471962" y="5118030"/>
                </a:cubicBezTo>
                <a:close/>
                <a:moveTo>
                  <a:pt x="2445048" y="5101221"/>
                </a:moveTo>
                <a:lnTo>
                  <a:pt x="2471962" y="5118030"/>
                </a:lnTo>
                <a:lnTo>
                  <a:pt x="2449546" y="5105904"/>
                </a:lnTo>
                <a:close/>
                <a:moveTo>
                  <a:pt x="1448551" y="5100158"/>
                </a:moveTo>
                <a:lnTo>
                  <a:pt x="1455770" y="5104237"/>
                </a:lnTo>
                <a:lnTo>
                  <a:pt x="1472431" y="5112124"/>
                </a:lnTo>
                <a:lnTo>
                  <a:pt x="1496709" y="5141725"/>
                </a:lnTo>
                <a:lnTo>
                  <a:pt x="1520822" y="5173762"/>
                </a:lnTo>
                <a:lnTo>
                  <a:pt x="1510640" y="5168229"/>
                </a:lnTo>
                <a:lnTo>
                  <a:pt x="1502392" y="5162960"/>
                </a:lnTo>
                <a:close/>
                <a:moveTo>
                  <a:pt x="3782375" y="5100156"/>
                </a:moveTo>
                <a:lnTo>
                  <a:pt x="3789594" y="5104235"/>
                </a:lnTo>
                <a:lnTo>
                  <a:pt x="3806254" y="5112122"/>
                </a:lnTo>
                <a:lnTo>
                  <a:pt x="3830534" y="5141724"/>
                </a:lnTo>
                <a:lnTo>
                  <a:pt x="3854646" y="5173760"/>
                </a:lnTo>
                <a:lnTo>
                  <a:pt x="3844463" y="5168228"/>
                </a:lnTo>
                <a:lnTo>
                  <a:pt x="3836216" y="5162958"/>
                </a:lnTo>
                <a:close/>
                <a:moveTo>
                  <a:pt x="2516305" y="5092395"/>
                </a:moveTo>
                <a:cubicBezTo>
                  <a:pt x="2526322" y="5094091"/>
                  <a:pt x="2535264" y="5107194"/>
                  <a:pt x="2535264" y="5107194"/>
                </a:cubicBezTo>
                <a:cubicBezTo>
                  <a:pt x="2533056" y="5108826"/>
                  <a:pt x="2527608" y="5106776"/>
                  <a:pt x="2522495" y="5103715"/>
                </a:cubicBezTo>
                <a:cubicBezTo>
                  <a:pt x="2517386" y="5100655"/>
                  <a:pt x="2512611" y="5096587"/>
                  <a:pt x="2511749" y="5094185"/>
                </a:cubicBezTo>
                <a:cubicBezTo>
                  <a:pt x="2511175" y="5092584"/>
                  <a:pt x="2512341" y="5091722"/>
                  <a:pt x="2516305" y="5092395"/>
                </a:cubicBezTo>
                <a:close/>
                <a:moveTo>
                  <a:pt x="2380969" y="5091479"/>
                </a:moveTo>
                <a:lnTo>
                  <a:pt x="2386669" y="5105245"/>
                </a:lnTo>
                <a:lnTo>
                  <a:pt x="2412697" y="5122849"/>
                </a:lnTo>
                <a:lnTo>
                  <a:pt x="2389016" y="5110912"/>
                </a:lnTo>
                <a:lnTo>
                  <a:pt x="2390516" y="5114533"/>
                </a:lnTo>
                <a:lnTo>
                  <a:pt x="2413447" y="5128072"/>
                </a:lnTo>
                <a:lnTo>
                  <a:pt x="2443998" y="5146109"/>
                </a:lnTo>
                <a:lnTo>
                  <a:pt x="2441273" y="5142230"/>
                </a:lnTo>
                <a:lnTo>
                  <a:pt x="2422493" y="5115134"/>
                </a:lnTo>
                <a:lnTo>
                  <a:pt x="2416647" y="5111724"/>
                </a:lnTo>
                <a:close/>
                <a:moveTo>
                  <a:pt x="334194" y="5081455"/>
                </a:moveTo>
                <a:cubicBezTo>
                  <a:pt x="337277" y="5082654"/>
                  <a:pt x="345398" y="5081554"/>
                  <a:pt x="342520" y="5088952"/>
                </a:cubicBezTo>
                <a:cubicBezTo>
                  <a:pt x="339180" y="5087654"/>
                  <a:pt x="336738" y="5086704"/>
                  <a:pt x="335311" y="5085617"/>
                </a:cubicBezTo>
                <a:cubicBezTo>
                  <a:pt x="333887" y="5084530"/>
                  <a:pt x="333474" y="5083303"/>
                  <a:pt x="334194" y="5081455"/>
                </a:cubicBezTo>
                <a:close/>
                <a:moveTo>
                  <a:pt x="325869" y="5073956"/>
                </a:moveTo>
                <a:cubicBezTo>
                  <a:pt x="328953" y="5075155"/>
                  <a:pt x="337072" y="5074058"/>
                  <a:pt x="334194" y="5081455"/>
                </a:cubicBezTo>
                <a:cubicBezTo>
                  <a:pt x="330854" y="5080155"/>
                  <a:pt x="328413" y="5079205"/>
                  <a:pt x="326986" y="5078120"/>
                </a:cubicBezTo>
                <a:cubicBezTo>
                  <a:pt x="325561" y="5077032"/>
                  <a:pt x="325149" y="5075807"/>
                  <a:pt x="325869" y="5073956"/>
                </a:cubicBezTo>
                <a:close/>
                <a:moveTo>
                  <a:pt x="1112644" y="5059884"/>
                </a:moveTo>
                <a:cubicBezTo>
                  <a:pt x="1110604" y="5058802"/>
                  <a:pt x="1118764" y="5063129"/>
                  <a:pt x="1118764" y="5063129"/>
                </a:cubicBezTo>
                <a:cubicBezTo>
                  <a:pt x="1115138" y="5061206"/>
                  <a:pt x="1113325" y="5060245"/>
                  <a:pt x="1112644" y="5059884"/>
                </a:cubicBezTo>
                <a:close/>
                <a:moveTo>
                  <a:pt x="3446469" y="5059883"/>
                </a:moveTo>
                <a:cubicBezTo>
                  <a:pt x="3447149" y="5060243"/>
                  <a:pt x="3448962" y="5061204"/>
                  <a:pt x="3452587" y="5063126"/>
                </a:cubicBezTo>
                <a:cubicBezTo>
                  <a:pt x="3452587" y="5063126"/>
                  <a:pt x="3444429" y="5058802"/>
                  <a:pt x="3446469" y="5059883"/>
                </a:cubicBezTo>
                <a:close/>
                <a:moveTo>
                  <a:pt x="305246" y="5052447"/>
                </a:moveTo>
                <a:cubicBezTo>
                  <a:pt x="314495" y="5056044"/>
                  <a:pt x="322580" y="5064158"/>
                  <a:pt x="325869" y="5073956"/>
                </a:cubicBezTo>
                <a:cubicBezTo>
                  <a:pt x="320164" y="5069609"/>
                  <a:pt x="315771" y="5066835"/>
                  <a:pt x="312422" y="5063845"/>
                </a:cubicBezTo>
                <a:cubicBezTo>
                  <a:pt x="309072" y="5060857"/>
                  <a:pt x="306768" y="5057654"/>
                  <a:pt x="305246" y="5052447"/>
                </a:cubicBezTo>
                <a:close/>
                <a:moveTo>
                  <a:pt x="2428889" y="5035580"/>
                </a:moveTo>
                <a:cubicBezTo>
                  <a:pt x="2427156" y="5032277"/>
                  <a:pt x="2434095" y="5045485"/>
                  <a:pt x="2434095" y="5045485"/>
                </a:cubicBezTo>
                <a:cubicBezTo>
                  <a:pt x="2431010" y="5039614"/>
                  <a:pt x="2429467" y="5036678"/>
                  <a:pt x="2428889" y="5035580"/>
                </a:cubicBezTo>
                <a:close/>
                <a:moveTo>
                  <a:pt x="2613594" y="5024572"/>
                </a:moveTo>
                <a:lnTo>
                  <a:pt x="2630379" y="5042936"/>
                </a:lnTo>
                <a:lnTo>
                  <a:pt x="2618535" y="5028689"/>
                </a:lnTo>
                <a:close/>
                <a:moveTo>
                  <a:pt x="1" y="5012488"/>
                </a:moveTo>
                <a:lnTo>
                  <a:pt x="4035" y="5020772"/>
                </a:lnTo>
                <a:cubicBezTo>
                  <a:pt x="4272" y="5023929"/>
                  <a:pt x="2995" y="5027578"/>
                  <a:pt x="1660" y="5030436"/>
                </a:cubicBezTo>
                <a:lnTo>
                  <a:pt x="57" y="5033329"/>
                </a:lnTo>
                <a:lnTo>
                  <a:pt x="25666" y="5063437"/>
                </a:lnTo>
                <a:lnTo>
                  <a:pt x="45824" y="5088287"/>
                </a:lnTo>
                <a:lnTo>
                  <a:pt x="63676" y="5131405"/>
                </a:lnTo>
                <a:cubicBezTo>
                  <a:pt x="94080" y="5197913"/>
                  <a:pt x="128552" y="5266269"/>
                  <a:pt x="166105" y="5330921"/>
                </a:cubicBezTo>
                <a:cubicBezTo>
                  <a:pt x="185151" y="5370173"/>
                  <a:pt x="286260" y="5480664"/>
                  <a:pt x="308215" y="5543342"/>
                </a:cubicBezTo>
                <a:cubicBezTo>
                  <a:pt x="333082" y="5629444"/>
                  <a:pt x="223691" y="5452276"/>
                  <a:pt x="207330" y="5434653"/>
                </a:cubicBezTo>
                <a:cubicBezTo>
                  <a:pt x="126293" y="5309884"/>
                  <a:pt x="89142" y="5271028"/>
                  <a:pt x="22184" y="5182063"/>
                </a:cubicBezTo>
                <a:lnTo>
                  <a:pt x="20720" y="5180076"/>
                </a:lnTo>
                <a:lnTo>
                  <a:pt x="20623" y="5180103"/>
                </a:lnTo>
                <a:cubicBezTo>
                  <a:pt x="19368" y="5179005"/>
                  <a:pt x="17686" y="5176768"/>
                  <a:pt x="15736" y="5173911"/>
                </a:cubicBezTo>
                <a:lnTo>
                  <a:pt x="11300" y="5167284"/>
                </a:lnTo>
                <a:lnTo>
                  <a:pt x="3612" y="5156849"/>
                </a:lnTo>
                <a:lnTo>
                  <a:pt x="30979" y="5216337"/>
                </a:lnTo>
                <a:cubicBezTo>
                  <a:pt x="63032" y="5276248"/>
                  <a:pt x="102357" y="5329324"/>
                  <a:pt x="129314" y="5392848"/>
                </a:cubicBezTo>
                <a:lnTo>
                  <a:pt x="136033" y="5406940"/>
                </a:lnTo>
                <a:lnTo>
                  <a:pt x="135326" y="5406367"/>
                </a:lnTo>
                <a:cubicBezTo>
                  <a:pt x="124433" y="5397872"/>
                  <a:pt x="94763" y="5360062"/>
                  <a:pt x="77185" y="5348964"/>
                </a:cubicBezTo>
                <a:cubicBezTo>
                  <a:pt x="52929" y="5335271"/>
                  <a:pt x="101615" y="5380475"/>
                  <a:pt x="106342" y="5386573"/>
                </a:cubicBezTo>
                <a:cubicBezTo>
                  <a:pt x="117742" y="5397575"/>
                  <a:pt x="126498" y="5406438"/>
                  <a:pt x="134003" y="5414338"/>
                </a:cubicBezTo>
                <a:lnTo>
                  <a:pt x="145585" y="5426973"/>
                </a:lnTo>
                <a:lnTo>
                  <a:pt x="170230" y="5478665"/>
                </a:lnTo>
                <a:lnTo>
                  <a:pt x="165851" y="5480000"/>
                </a:lnTo>
                <a:cubicBezTo>
                  <a:pt x="166212" y="5479077"/>
                  <a:pt x="168020" y="5480890"/>
                  <a:pt x="170628" y="5484311"/>
                </a:cubicBezTo>
                <a:lnTo>
                  <a:pt x="178167" y="5495311"/>
                </a:lnTo>
                <a:lnTo>
                  <a:pt x="196588" y="5533945"/>
                </a:lnTo>
                <a:lnTo>
                  <a:pt x="185721" y="5523224"/>
                </a:lnTo>
                <a:cubicBezTo>
                  <a:pt x="187400" y="5518909"/>
                  <a:pt x="188840" y="5515209"/>
                  <a:pt x="179041" y="5520625"/>
                </a:cubicBezTo>
                <a:cubicBezTo>
                  <a:pt x="179041" y="5520625"/>
                  <a:pt x="182125" y="5521826"/>
                  <a:pt x="185721" y="5523224"/>
                </a:cubicBezTo>
                <a:lnTo>
                  <a:pt x="178058" y="5530627"/>
                </a:lnTo>
                <a:lnTo>
                  <a:pt x="154524" y="5493468"/>
                </a:lnTo>
                <a:cubicBezTo>
                  <a:pt x="153496" y="5479786"/>
                  <a:pt x="146923" y="5468486"/>
                  <a:pt x="137265" y="5460589"/>
                </a:cubicBezTo>
                <a:cubicBezTo>
                  <a:pt x="135163" y="5470724"/>
                  <a:pt x="141817" y="5483078"/>
                  <a:pt x="154524" y="5493468"/>
                </a:cubicBezTo>
                <a:lnTo>
                  <a:pt x="172938" y="5535128"/>
                </a:lnTo>
                <a:lnTo>
                  <a:pt x="154771" y="5519703"/>
                </a:lnTo>
                <a:lnTo>
                  <a:pt x="146642" y="5513595"/>
                </a:lnTo>
                <a:lnTo>
                  <a:pt x="79588" y="5385905"/>
                </a:lnTo>
                <a:lnTo>
                  <a:pt x="1" y="5251286"/>
                </a:lnTo>
                <a:close/>
                <a:moveTo>
                  <a:pt x="2330762" y="5005070"/>
                </a:moveTo>
                <a:lnTo>
                  <a:pt x="2330702" y="5006114"/>
                </a:lnTo>
                <a:lnTo>
                  <a:pt x="2331142" y="5006975"/>
                </a:lnTo>
                <a:cubicBezTo>
                  <a:pt x="2334384" y="5013423"/>
                  <a:pt x="2336851" y="5018465"/>
                  <a:pt x="2337860" y="5020770"/>
                </a:cubicBezTo>
                <a:lnTo>
                  <a:pt x="2335703" y="5029544"/>
                </a:lnTo>
                <a:lnTo>
                  <a:pt x="2354560" y="5043600"/>
                </a:lnTo>
                <a:lnTo>
                  <a:pt x="2334051" y="5033529"/>
                </a:lnTo>
                <a:lnTo>
                  <a:pt x="2334203" y="5033708"/>
                </a:lnTo>
                <a:lnTo>
                  <a:pt x="2340741" y="5037193"/>
                </a:lnTo>
                <a:cubicBezTo>
                  <a:pt x="2345663" y="5039803"/>
                  <a:pt x="2349617" y="5041884"/>
                  <a:pt x="2352219" y="5043255"/>
                </a:cubicBezTo>
                <a:lnTo>
                  <a:pt x="2358089" y="5046920"/>
                </a:lnTo>
                <a:lnTo>
                  <a:pt x="2354560" y="5043600"/>
                </a:lnTo>
                <a:cubicBezTo>
                  <a:pt x="2369584" y="5046145"/>
                  <a:pt x="2375428" y="5047134"/>
                  <a:pt x="2378674" y="5058383"/>
                </a:cubicBezTo>
                <a:lnTo>
                  <a:pt x="2364732" y="5052823"/>
                </a:lnTo>
                <a:lnTo>
                  <a:pt x="2381873" y="5069294"/>
                </a:lnTo>
                <a:lnTo>
                  <a:pt x="2349641" y="5051858"/>
                </a:lnTo>
                <a:lnTo>
                  <a:pt x="2354609" y="5057697"/>
                </a:lnTo>
                <a:lnTo>
                  <a:pt x="2376365" y="5070581"/>
                </a:lnTo>
                <a:lnTo>
                  <a:pt x="2402934" y="5086915"/>
                </a:lnTo>
                <a:lnTo>
                  <a:pt x="2391709" y="5070719"/>
                </a:lnTo>
                <a:cubicBezTo>
                  <a:pt x="2385354" y="5065525"/>
                  <a:pt x="2378645" y="5055595"/>
                  <a:pt x="2370984" y="5042542"/>
                </a:cubicBezTo>
                <a:lnTo>
                  <a:pt x="2361688" y="5026038"/>
                </a:lnTo>
                <a:lnTo>
                  <a:pt x="2353985" y="5022971"/>
                </a:lnTo>
                <a:close/>
                <a:moveTo>
                  <a:pt x="2340920" y="4993041"/>
                </a:moveTo>
                <a:lnTo>
                  <a:pt x="2344167" y="4995058"/>
                </a:lnTo>
                <a:lnTo>
                  <a:pt x="2343913" y="4994687"/>
                </a:lnTo>
                <a:close/>
                <a:moveTo>
                  <a:pt x="3760156" y="4989156"/>
                </a:moveTo>
                <a:cubicBezTo>
                  <a:pt x="3763415" y="4989725"/>
                  <a:pt x="3771161" y="4987049"/>
                  <a:pt x="3769793" y="4994870"/>
                </a:cubicBezTo>
                <a:cubicBezTo>
                  <a:pt x="3766263" y="4994252"/>
                  <a:pt x="3763682" y="4993801"/>
                  <a:pt x="3762070" y="4993016"/>
                </a:cubicBezTo>
                <a:cubicBezTo>
                  <a:pt x="3760457" y="4992231"/>
                  <a:pt x="3759815" y="4991110"/>
                  <a:pt x="3760156" y="4989156"/>
                </a:cubicBezTo>
                <a:close/>
                <a:moveTo>
                  <a:pt x="1426332" y="4989156"/>
                </a:moveTo>
                <a:cubicBezTo>
                  <a:pt x="1429591" y="4989726"/>
                  <a:pt x="1437337" y="4987051"/>
                  <a:pt x="1435970" y="4994870"/>
                </a:cubicBezTo>
                <a:cubicBezTo>
                  <a:pt x="1432440" y="4994254"/>
                  <a:pt x="1429857" y="4993803"/>
                  <a:pt x="1428246" y="4993017"/>
                </a:cubicBezTo>
                <a:cubicBezTo>
                  <a:pt x="1426634" y="4992231"/>
                  <a:pt x="1425991" y="4991112"/>
                  <a:pt x="1426332" y="4989156"/>
                </a:cubicBezTo>
                <a:close/>
                <a:moveTo>
                  <a:pt x="1416694" y="4983442"/>
                </a:moveTo>
                <a:cubicBezTo>
                  <a:pt x="1419954" y="4984012"/>
                  <a:pt x="1427698" y="4981337"/>
                  <a:pt x="1426332" y="4989156"/>
                </a:cubicBezTo>
                <a:cubicBezTo>
                  <a:pt x="1422802" y="4988539"/>
                  <a:pt x="1420221" y="4988088"/>
                  <a:pt x="1418609" y="4987304"/>
                </a:cubicBezTo>
                <a:cubicBezTo>
                  <a:pt x="1416997" y="4986518"/>
                  <a:pt x="1416352" y="4985399"/>
                  <a:pt x="1416694" y="4983442"/>
                </a:cubicBezTo>
                <a:close/>
                <a:moveTo>
                  <a:pt x="3750518" y="4983441"/>
                </a:moveTo>
                <a:cubicBezTo>
                  <a:pt x="3753777" y="4984011"/>
                  <a:pt x="3761522" y="4981335"/>
                  <a:pt x="3760156" y="4989156"/>
                </a:cubicBezTo>
                <a:cubicBezTo>
                  <a:pt x="3756626" y="4988537"/>
                  <a:pt x="3754045" y="4988087"/>
                  <a:pt x="3752432" y="4987302"/>
                </a:cubicBezTo>
                <a:cubicBezTo>
                  <a:pt x="3750822" y="4986517"/>
                  <a:pt x="3750176" y="4985396"/>
                  <a:pt x="3750518" y="4983441"/>
                </a:cubicBezTo>
                <a:close/>
                <a:moveTo>
                  <a:pt x="1392243" y="4966406"/>
                </a:moveTo>
                <a:cubicBezTo>
                  <a:pt x="1402021" y="4968117"/>
                  <a:pt x="1411544" y="4974482"/>
                  <a:pt x="1416694" y="4983442"/>
                </a:cubicBezTo>
                <a:cubicBezTo>
                  <a:pt x="1410247" y="4980300"/>
                  <a:pt x="1405393" y="4978444"/>
                  <a:pt x="1401522" y="4976172"/>
                </a:cubicBezTo>
                <a:cubicBezTo>
                  <a:pt x="1397650" y="4973901"/>
                  <a:pt x="1394762" y="4971214"/>
                  <a:pt x="1392243" y="4966406"/>
                </a:cubicBezTo>
                <a:close/>
                <a:moveTo>
                  <a:pt x="3726066" y="4966406"/>
                </a:moveTo>
                <a:cubicBezTo>
                  <a:pt x="3735844" y="4968115"/>
                  <a:pt x="3745368" y="4974482"/>
                  <a:pt x="3750518" y="4983441"/>
                </a:cubicBezTo>
                <a:cubicBezTo>
                  <a:pt x="3744071" y="4980299"/>
                  <a:pt x="3739217" y="4978443"/>
                  <a:pt x="3735345" y="4976172"/>
                </a:cubicBezTo>
                <a:cubicBezTo>
                  <a:pt x="3731474" y="4973900"/>
                  <a:pt x="3728586" y="4971212"/>
                  <a:pt x="3726066" y="4966406"/>
                </a:cubicBezTo>
                <a:close/>
                <a:moveTo>
                  <a:pt x="2517810" y="4963843"/>
                </a:moveTo>
                <a:lnTo>
                  <a:pt x="2511641" y="4968923"/>
                </a:lnTo>
                <a:lnTo>
                  <a:pt x="2504108" y="4967036"/>
                </a:lnTo>
                <a:lnTo>
                  <a:pt x="2523465" y="4985711"/>
                </a:lnTo>
                <a:lnTo>
                  <a:pt x="2558896" y="5023039"/>
                </a:lnTo>
                <a:lnTo>
                  <a:pt x="2549876" y="5010372"/>
                </a:lnTo>
                <a:lnTo>
                  <a:pt x="2546444" y="5003970"/>
                </a:lnTo>
                <a:lnTo>
                  <a:pt x="2540004" y="4994568"/>
                </a:lnTo>
                <a:cubicBezTo>
                  <a:pt x="2533753" y="4985633"/>
                  <a:pt x="2528024" y="4977627"/>
                  <a:pt x="2522615" y="4970215"/>
                </a:cubicBezTo>
                <a:close/>
                <a:moveTo>
                  <a:pt x="2307886" y="4962171"/>
                </a:moveTo>
                <a:lnTo>
                  <a:pt x="2308515" y="4963365"/>
                </a:lnTo>
                <a:lnTo>
                  <a:pt x="2333275" y="4978601"/>
                </a:lnTo>
                <a:lnTo>
                  <a:pt x="2332556" y="4977461"/>
                </a:lnTo>
                <a:lnTo>
                  <a:pt x="2331636" y="4976928"/>
                </a:lnTo>
                <a:close/>
                <a:moveTo>
                  <a:pt x="3794635" y="4958785"/>
                </a:moveTo>
                <a:lnTo>
                  <a:pt x="3785837" y="4960737"/>
                </a:lnTo>
                <a:cubicBezTo>
                  <a:pt x="3785667" y="4961715"/>
                  <a:pt x="3788645" y="4964292"/>
                  <a:pt x="3793358" y="4967698"/>
                </a:cubicBezTo>
                <a:lnTo>
                  <a:pt x="3804188" y="4974900"/>
                </a:lnTo>
                <a:close/>
                <a:moveTo>
                  <a:pt x="1042124" y="4933450"/>
                </a:moveTo>
                <a:lnTo>
                  <a:pt x="1042876" y="4934898"/>
                </a:lnTo>
                <a:lnTo>
                  <a:pt x="1045080" y="4937491"/>
                </a:lnTo>
                <a:close/>
                <a:moveTo>
                  <a:pt x="3375948" y="4933449"/>
                </a:moveTo>
                <a:lnTo>
                  <a:pt x="3376700" y="4934896"/>
                </a:lnTo>
                <a:lnTo>
                  <a:pt x="3378904" y="4937490"/>
                </a:lnTo>
                <a:close/>
                <a:moveTo>
                  <a:pt x="4104154" y="4931939"/>
                </a:moveTo>
                <a:lnTo>
                  <a:pt x="4117574" y="4945714"/>
                </a:lnTo>
                <a:lnTo>
                  <a:pt x="4123650" y="4960552"/>
                </a:lnTo>
                <a:cubicBezTo>
                  <a:pt x="4113547" y="4945765"/>
                  <a:pt x="4104350" y="4933516"/>
                  <a:pt x="4104154" y="4931939"/>
                </a:cubicBezTo>
                <a:close/>
                <a:moveTo>
                  <a:pt x="1283123" y="4926467"/>
                </a:moveTo>
                <a:lnTo>
                  <a:pt x="1324059" y="4955832"/>
                </a:lnTo>
                <a:lnTo>
                  <a:pt x="1356252" y="4975260"/>
                </a:lnTo>
                <a:lnTo>
                  <a:pt x="1421380" y="5049880"/>
                </a:lnTo>
                <a:lnTo>
                  <a:pt x="1431012" y="5061623"/>
                </a:lnTo>
                <a:lnTo>
                  <a:pt x="1422635" y="5056806"/>
                </a:lnTo>
                <a:cubicBezTo>
                  <a:pt x="1410076" y="5049405"/>
                  <a:pt x="1403149" y="5045591"/>
                  <a:pt x="1399994" y="5044326"/>
                </a:cubicBezTo>
                <a:lnTo>
                  <a:pt x="1399987" y="5045492"/>
                </a:lnTo>
                <a:lnTo>
                  <a:pt x="1367904" y="5009742"/>
                </a:lnTo>
                <a:cubicBezTo>
                  <a:pt x="1344411" y="4985821"/>
                  <a:pt x="1320687" y="4963727"/>
                  <a:pt x="1296520" y="4942695"/>
                </a:cubicBezTo>
                <a:close/>
                <a:moveTo>
                  <a:pt x="3616947" y="4926465"/>
                </a:moveTo>
                <a:lnTo>
                  <a:pt x="3657883" y="4955830"/>
                </a:lnTo>
                <a:lnTo>
                  <a:pt x="3690075" y="4975258"/>
                </a:lnTo>
                <a:lnTo>
                  <a:pt x="3755203" y="5049878"/>
                </a:lnTo>
                <a:lnTo>
                  <a:pt x="3764835" y="5061621"/>
                </a:lnTo>
                <a:lnTo>
                  <a:pt x="3756458" y="5056805"/>
                </a:lnTo>
                <a:cubicBezTo>
                  <a:pt x="3743898" y="5049403"/>
                  <a:pt x="3736972" y="5045591"/>
                  <a:pt x="3733818" y="5044324"/>
                </a:cubicBezTo>
                <a:lnTo>
                  <a:pt x="3733811" y="5045489"/>
                </a:lnTo>
                <a:lnTo>
                  <a:pt x="3701728" y="5009741"/>
                </a:lnTo>
                <a:cubicBezTo>
                  <a:pt x="3678235" y="4985819"/>
                  <a:pt x="3654510" y="4963726"/>
                  <a:pt x="3630343" y="4942693"/>
                </a:cubicBezTo>
                <a:close/>
                <a:moveTo>
                  <a:pt x="2451908" y="4916532"/>
                </a:moveTo>
                <a:lnTo>
                  <a:pt x="2450765" y="4917402"/>
                </a:lnTo>
                <a:lnTo>
                  <a:pt x="2461890" y="4927492"/>
                </a:lnTo>
                <a:close/>
                <a:moveTo>
                  <a:pt x="47109" y="4909380"/>
                </a:moveTo>
                <a:lnTo>
                  <a:pt x="59245" y="4934910"/>
                </a:lnTo>
                <a:lnTo>
                  <a:pt x="72750" y="4947698"/>
                </a:lnTo>
                <a:lnTo>
                  <a:pt x="52966" y="4916315"/>
                </a:lnTo>
                <a:close/>
                <a:moveTo>
                  <a:pt x="4041751" y="4896640"/>
                </a:moveTo>
                <a:cubicBezTo>
                  <a:pt x="4041294" y="4897505"/>
                  <a:pt x="4040076" y="4899811"/>
                  <a:pt x="4037637" y="4904418"/>
                </a:cubicBezTo>
                <a:cubicBezTo>
                  <a:pt x="4037637" y="4904418"/>
                  <a:pt x="4043121" y="4894047"/>
                  <a:pt x="4041751" y="4896640"/>
                </a:cubicBezTo>
                <a:close/>
                <a:moveTo>
                  <a:pt x="1264588" y="4888136"/>
                </a:moveTo>
                <a:cubicBezTo>
                  <a:pt x="1264588" y="4888136"/>
                  <a:pt x="1265269" y="4895057"/>
                  <a:pt x="1265097" y="4893326"/>
                </a:cubicBezTo>
                <a:cubicBezTo>
                  <a:pt x="1265042" y="4892750"/>
                  <a:pt x="1264891" y="4891212"/>
                  <a:pt x="1264588" y="4888136"/>
                </a:cubicBezTo>
                <a:close/>
                <a:moveTo>
                  <a:pt x="3598411" y="4888136"/>
                </a:moveTo>
                <a:cubicBezTo>
                  <a:pt x="3598411" y="4888136"/>
                  <a:pt x="3599092" y="4895055"/>
                  <a:pt x="3598922" y="4893325"/>
                </a:cubicBezTo>
                <a:cubicBezTo>
                  <a:pt x="3598865" y="4892749"/>
                  <a:pt x="3598715" y="4891211"/>
                  <a:pt x="3598411" y="4888136"/>
                </a:cubicBezTo>
                <a:close/>
                <a:moveTo>
                  <a:pt x="1249229" y="4876721"/>
                </a:moveTo>
                <a:cubicBezTo>
                  <a:pt x="1249504" y="4879957"/>
                  <a:pt x="1249641" y="4881579"/>
                  <a:pt x="1249693" y="4882186"/>
                </a:cubicBezTo>
                <a:cubicBezTo>
                  <a:pt x="1249847" y="4884007"/>
                  <a:pt x="1249229" y="4876721"/>
                  <a:pt x="1249229" y="4876721"/>
                </a:cubicBezTo>
                <a:close/>
                <a:moveTo>
                  <a:pt x="3583053" y="4876721"/>
                </a:moveTo>
                <a:cubicBezTo>
                  <a:pt x="3583328" y="4879956"/>
                  <a:pt x="3583465" y="4881577"/>
                  <a:pt x="3583517" y="4882184"/>
                </a:cubicBezTo>
                <a:cubicBezTo>
                  <a:pt x="3583670" y="4884006"/>
                  <a:pt x="3583053" y="4876721"/>
                  <a:pt x="3583053" y="4876721"/>
                </a:cubicBezTo>
                <a:close/>
                <a:moveTo>
                  <a:pt x="4014224" y="4875898"/>
                </a:moveTo>
                <a:cubicBezTo>
                  <a:pt x="4014224" y="4875898"/>
                  <a:pt x="4013978" y="4877244"/>
                  <a:pt x="4013673" y="4878925"/>
                </a:cubicBezTo>
                <a:lnTo>
                  <a:pt x="4013214" y="4881438"/>
                </a:lnTo>
                <a:close/>
                <a:moveTo>
                  <a:pt x="63197" y="4871568"/>
                </a:moveTo>
                <a:lnTo>
                  <a:pt x="62959" y="4872252"/>
                </a:lnTo>
                <a:lnTo>
                  <a:pt x="61043" y="4877725"/>
                </a:lnTo>
                <a:cubicBezTo>
                  <a:pt x="61043" y="4877725"/>
                  <a:pt x="61762" y="4875673"/>
                  <a:pt x="62390" y="4873877"/>
                </a:cubicBezTo>
                <a:lnTo>
                  <a:pt x="62959" y="4872252"/>
                </a:lnTo>
                <a:lnTo>
                  <a:pt x="63164" y="4871665"/>
                </a:lnTo>
                <a:cubicBezTo>
                  <a:pt x="63332" y="4871184"/>
                  <a:pt x="63377" y="4871055"/>
                  <a:pt x="63197" y="4871568"/>
                </a:cubicBezTo>
                <a:close/>
                <a:moveTo>
                  <a:pt x="4447626" y="4871009"/>
                </a:moveTo>
                <a:cubicBezTo>
                  <a:pt x="4446805" y="4871225"/>
                  <a:pt x="4444607" y="4871799"/>
                  <a:pt x="4440217" y="4872952"/>
                </a:cubicBezTo>
                <a:cubicBezTo>
                  <a:pt x="4440217" y="4872952"/>
                  <a:pt x="4422123" y="4871767"/>
                  <a:pt x="4440217" y="4872952"/>
                </a:cubicBezTo>
                <a:cubicBezTo>
                  <a:pt x="4440217" y="4872952"/>
                  <a:pt x="4450097" y="4870361"/>
                  <a:pt x="4447626" y="4871009"/>
                </a:cubicBezTo>
                <a:close/>
                <a:moveTo>
                  <a:pt x="71334" y="4870303"/>
                </a:moveTo>
                <a:lnTo>
                  <a:pt x="77016" y="4879178"/>
                </a:lnTo>
                <a:cubicBezTo>
                  <a:pt x="85831" y="4893297"/>
                  <a:pt x="94322" y="4907894"/>
                  <a:pt x="93034" y="4909804"/>
                </a:cubicBezTo>
                <a:lnTo>
                  <a:pt x="91710" y="4908917"/>
                </a:lnTo>
                <a:lnTo>
                  <a:pt x="92935" y="4910134"/>
                </a:lnTo>
                <a:cubicBezTo>
                  <a:pt x="118633" y="4935657"/>
                  <a:pt x="144499" y="4960809"/>
                  <a:pt x="170969" y="4985219"/>
                </a:cubicBezTo>
                <a:lnTo>
                  <a:pt x="241699" y="5046388"/>
                </a:lnTo>
                <a:lnTo>
                  <a:pt x="216052" y="5010373"/>
                </a:lnTo>
                <a:lnTo>
                  <a:pt x="212620" y="5003972"/>
                </a:lnTo>
                <a:lnTo>
                  <a:pt x="206179" y="4994571"/>
                </a:lnTo>
                <a:cubicBezTo>
                  <a:pt x="199929" y="4985635"/>
                  <a:pt x="194200" y="4977628"/>
                  <a:pt x="188791" y="4970216"/>
                </a:cubicBezTo>
                <a:lnTo>
                  <a:pt x="183985" y="4963844"/>
                </a:lnTo>
                <a:lnTo>
                  <a:pt x="177818" y="4968924"/>
                </a:lnTo>
                <a:cubicBezTo>
                  <a:pt x="167562" y="4971926"/>
                  <a:pt x="143656" y="4947927"/>
                  <a:pt x="116836" y="4915164"/>
                </a:cubicBezTo>
                <a:lnTo>
                  <a:pt x="98338" y="4891524"/>
                </a:lnTo>
                <a:lnTo>
                  <a:pt x="95911" y="4898734"/>
                </a:lnTo>
                <a:cubicBezTo>
                  <a:pt x="97298" y="4898371"/>
                  <a:pt x="94824" y="4894821"/>
                  <a:pt x="90076" y="4889488"/>
                </a:cubicBezTo>
                <a:close/>
                <a:moveTo>
                  <a:pt x="1297480" y="4864524"/>
                </a:moveTo>
                <a:cubicBezTo>
                  <a:pt x="1295671" y="4863767"/>
                  <a:pt x="1293725" y="4863890"/>
                  <a:pt x="1291755" y="4865559"/>
                </a:cubicBezTo>
                <a:cubicBezTo>
                  <a:pt x="1287696" y="4869552"/>
                  <a:pt x="1327621" y="4897351"/>
                  <a:pt x="1306429" y="4880887"/>
                </a:cubicBezTo>
                <a:cubicBezTo>
                  <a:pt x="1359389" y="4921375"/>
                  <a:pt x="1425953" y="4959707"/>
                  <a:pt x="1483822" y="5000487"/>
                </a:cubicBezTo>
                <a:lnTo>
                  <a:pt x="1487843" y="5003589"/>
                </a:lnTo>
                <a:lnTo>
                  <a:pt x="1480560" y="4992101"/>
                </a:lnTo>
                <a:lnTo>
                  <a:pt x="1478869" y="4989248"/>
                </a:lnTo>
                <a:lnTo>
                  <a:pt x="1469517" y="4980249"/>
                </a:lnTo>
                <a:lnTo>
                  <a:pt x="1438667" y="4961427"/>
                </a:lnTo>
                <a:cubicBezTo>
                  <a:pt x="1395923" y="4934142"/>
                  <a:pt x="1352469" y="4905725"/>
                  <a:pt x="1307112" y="4876976"/>
                </a:cubicBezTo>
                <a:cubicBezTo>
                  <a:pt x="1307112" y="4876976"/>
                  <a:pt x="1302910" y="4866797"/>
                  <a:pt x="1297480" y="4864524"/>
                </a:cubicBezTo>
                <a:close/>
                <a:moveTo>
                  <a:pt x="3631304" y="4864524"/>
                </a:moveTo>
                <a:cubicBezTo>
                  <a:pt x="3629495" y="4863767"/>
                  <a:pt x="3627549" y="4863888"/>
                  <a:pt x="3625578" y="4865557"/>
                </a:cubicBezTo>
                <a:cubicBezTo>
                  <a:pt x="3621520" y="4869552"/>
                  <a:pt x="3661445" y="4897350"/>
                  <a:pt x="3640253" y="4880886"/>
                </a:cubicBezTo>
                <a:cubicBezTo>
                  <a:pt x="3693214" y="4921373"/>
                  <a:pt x="3759777" y="4959706"/>
                  <a:pt x="3817645" y="5000486"/>
                </a:cubicBezTo>
                <a:lnTo>
                  <a:pt x="3821666" y="5003588"/>
                </a:lnTo>
                <a:lnTo>
                  <a:pt x="3814383" y="4992100"/>
                </a:lnTo>
                <a:lnTo>
                  <a:pt x="3809633" y="4984087"/>
                </a:lnTo>
                <a:lnTo>
                  <a:pt x="3772491" y="4961425"/>
                </a:lnTo>
                <a:cubicBezTo>
                  <a:pt x="3729748" y="4934142"/>
                  <a:pt x="3686293" y="4905725"/>
                  <a:pt x="3640936" y="4876976"/>
                </a:cubicBezTo>
                <a:cubicBezTo>
                  <a:pt x="3640936" y="4876976"/>
                  <a:pt x="3636733" y="4866795"/>
                  <a:pt x="3631304" y="4864524"/>
                </a:cubicBezTo>
                <a:close/>
                <a:moveTo>
                  <a:pt x="1183824" y="4852211"/>
                </a:moveTo>
                <a:lnTo>
                  <a:pt x="1240372" y="4894569"/>
                </a:lnTo>
                <a:lnTo>
                  <a:pt x="1241889" y="4897495"/>
                </a:lnTo>
                <a:cubicBezTo>
                  <a:pt x="1243810" y="4901989"/>
                  <a:pt x="1244376" y="4904668"/>
                  <a:pt x="1242635" y="4903746"/>
                </a:cubicBezTo>
                <a:cubicBezTo>
                  <a:pt x="1222620" y="4893138"/>
                  <a:pt x="1205484" y="4876051"/>
                  <a:pt x="1188903" y="4857849"/>
                </a:cubicBezTo>
                <a:close/>
                <a:moveTo>
                  <a:pt x="3517649" y="4852210"/>
                </a:moveTo>
                <a:lnTo>
                  <a:pt x="3574196" y="4894567"/>
                </a:lnTo>
                <a:lnTo>
                  <a:pt x="3575712" y="4897494"/>
                </a:lnTo>
                <a:cubicBezTo>
                  <a:pt x="3577634" y="4901988"/>
                  <a:pt x="3578199" y="4904668"/>
                  <a:pt x="3576458" y="4903746"/>
                </a:cubicBezTo>
                <a:cubicBezTo>
                  <a:pt x="3556443" y="4893137"/>
                  <a:pt x="3539308" y="4876050"/>
                  <a:pt x="3522727" y="4857847"/>
                </a:cubicBezTo>
                <a:close/>
                <a:moveTo>
                  <a:pt x="4918039" y="4846889"/>
                </a:moveTo>
                <a:cubicBezTo>
                  <a:pt x="4920274" y="4845720"/>
                  <a:pt x="4921082" y="4845906"/>
                  <a:pt x="4921089" y="4846940"/>
                </a:cubicBezTo>
                <a:cubicBezTo>
                  <a:pt x="4921097" y="4847976"/>
                  <a:pt x="4920305" y="4849862"/>
                  <a:pt x="4919339" y="4852101"/>
                </a:cubicBezTo>
                <a:lnTo>
                  <a:pt x="4918826" y="4854559"/>
                </a:lnTo>
                <a:lnTo>
                  <a:pt x="4915251" y="4849563"/>
                </a:lnTo>
                <a:close/>
                <a:moveTo>
                  <a:pt x="1218141" y="4841614"/>
                </a:moveTo>
                <a:lnTo>
                  <a:pt x="1217063" y="4842304"/>
                </a:lnTo>
                <a:cubicBezTo>
                  <a:pt x="1218931" y="4846029"/>
                  <a:pt x="1230915" y="4854923"/>
                  <a:pt x="1230915" y="4854923"/>
                </a:cubicBezTo>
                <a:lnTo>
                  <a:pt x="1232144" y="4851379"/>
                </a:lnTo>
                <a:lnTo>
                  <a:pt x="1228863" y="4850276"/>
                </a:lnTo>
                <a:close/>
                <a:moveTo>
                  <a:pt x="3551965" y="4841613"/>
                </a:moveTo>
                <a:lnTo>
                  <a:pt x="3550887" y="4842301"/>
                </a:lnTo>
                <a:cubicBezTo>
                  <a:pt x="3552754" y="4846029"/>
                  <a:pt x="3564740" y="4854922"/>
                  <a:pt x="3564740" y="4854922"/>
                </a:cubicBezTo>
                <a:lnTo>
                  <a:pt x="3565968" y="4851379"/>
                </a:lnTo>
                <a:lnTo>
                  <a:pt x="3562688" y="4850275"/>
                </a:lnTo>
                <a:close/>
                <a:moveTo>
                  <a:pt x="1119353" y="4836658"/>
                </a:moveTo>
                <a:lnTo>
                  <a:pt x="1119254" y="4837374"/>
                </a:lnTo>
                <a:lnTo>
                  <a:pt x="1118452" y="4843118"/>
                </a:lnTo>
                <a:cubicBezTo>
                  <a:pt x="1118452" y="4843118"/>
                  <a:pt x="1118753" y="4840964"/>
                  <a:pt x="1119016" y="4839079"/>
                </a:cubicBezTo>
                <a:lnTo>
                  <a:pt x="1119254" y="4837374"/>
                </a:lnTo>
                <a:lnTo>
                  <a:pt x="1119340" y="4836759"/>
                </a:lnTo>
                <a:cubicBezTo>
                  <a:pt x="1119411" y="4836256"/>
                  <a:pt x="1119430" y="4836120"/>
                  <a:pt x="1119353" y="4836658"/>
                </a:cubicBezTo>
                <a:close/>
                <a:moveTo>
                  <a:pt x="3453178" y="4836657"/>
                </a:moveTo>
                <a:cubicBezTo>
                  <a:pt x="3453253" y="4836120"/>
                  <a:pt x="3453235" y="4836254"/>
                  <a:pt x="3453163" y="4836758"/>
                </a:cubicBezTo>
                <a:lnTo>
                  <a:pt x="3453077" y="4837372"/>
                </a:lnTo>
                <a:lnTo>
                  <a:pt x="3452275" y="4843117"/>
                </a:lnTo>
                <a:cubicBezTo>
                  <a:pt x="3452275" y="4843117"/>
                  <a:pt x="3452577" y="4840964"/>
                  <a:pt x="3452839" y="4839079"/>
                </a:cubicBezTo>
                <a:lnTo>
                  <a:pt x="3453077" y="4837372"/>
                </a:lnTo>
                <a:close/>
                <a:moveTo>
                  <a:pt x="3979871" y="4835106"/>
                </a:moveTo>
                <a:lnTo>
                  <a:pt x="4004060" y="4853143"/>
                </a:lnTo>
                <a:cubicBezTo>
                  <a:pt x="4010762" y="4860722"/>
                  <a:pt x="4014391" y="4868537"/>
                  <a:pt x="4014224" y="4875898"/>
                </a:cubicBezTo>
                <a:lnTo>
                  <a:pt x="4000221" y="4865155"/>
                </a:lnTo>
                <a:lnTo>
                  <a:pt x="3985879" y="4844860"/>
                </a:lnTo>
                <a:close/>
                <a:moveTo>
                  <a:pt x="1265907" y="4806516"/>
                </a:moveTo>
                <a:lnTo>
                  <a:pt x="1279397" y="4824406"/>
                </a:lnTo>
                <a:lnTo>
                  <a:pt x="1291321" y="4836311"/>
                </a:lnTo>
                <a:lnTo>
                  <a:pt x="1385152" y="4899065"/>
                </a:lnTo>
                <a:lnTo>
                  <a:pt x="1336834" y="4852569"/>
                </a:lnTo>
                <a:lnTo>
                  <a:pt x="1307363" y="4833113"/>
                </a:lnTo>
                <a:close/>
                <a:moveTo>
                  <a:pt x="3599732" y="4806515"/>
                </a:moveTo>
                <a:lnTo>
                  <a:pt x="3613220" y="4824403"/>
                </a:lnTo>
                <a:lnTo>
                  <a:pt x="3625143" y="4836310"/>
                </a:lnTo>
                <a:lnTo>
                  <a:pt x="3723461" y="4902064"/>
                </a:lnTo>
                <a:lnTo>
                  <a:pt x="3784546" y="4941766"/>
                </a:lnTo>
                <a:lnTo>
                  <a:pt x="3773604" y="4923306"/>
                </a:lnTo>
                <a:lnTo>
                  <a:pt x="3764330" y="4916848"/>
                </a:lnTo>
                <a:cubicBezTo>
                  <a:pt x="3748526" y="4905187"/>
                  <a:pt x="3733280" y="4893119"/>
                  <a:pt x="3731650" y="4892833"/>
                </a:cubicBezTo>
                <a:cubicBezTo>
                  <a:pt x="3700478" y="4872609"/>
                  <a:pt x="3671045" y="4852856"/>
                  <a:pt x="3641187" y="4833112"/>
                </a:cubicBezTo>
                <a:close/>
                <a:moveTo>
                  <a:pt x="4083933" y="4803117"/>
                </a:moveTo>
                <a:cubicBezTo>
                  <a:pt x="4084192" y="4801063"/>
                  <a:pt x="4083155" y="4809278"/>
                  <a:pt x="4083155" y="4809278"/>
                </a:cubicBezTo>
                <a:cubicBezTo>
                  <a:pt x="4083616" y="4805627"/>
                  <a:pt x="4083847" y="4803803"/>
                  <a:pt x="4083933" y="4803117"/>
                </a:cubicBezTo>
                <a:close/>
                <a:moveTo>
                  <a:pt x="1254987" y="4801807"/>
                </a:moveTo>
                <a:lnTo>
                  <a:pt x="1254948" y="4801826"/>
                </a:lnTo>
                <a:lnTo>
                  <a:pt x="1261171" y="4809291"/>
                </a:lnTo>
                <a:lnTo>
                  <a:pt x="1259651" y="4815462"/>
                </a:lnTo>
                <a:lnTo>
                  <a:pt x="1271951" y="4823391"/>
                </a:lnTo>
                <a:lnTo>
                  <a:pt x="1265734" y="4812388"/>
                </a:lnTo>
                <a:cubicBezTo>
                  <a:pt x="1263500" y="4806459"/>
                  <a:pt x="1266815" y="4808030"/>
                  <a:pt x="1264345" y="4806854"/>
                </a:cubicBezTo>
                <a:close/>
                <a:moveTo>
                  <a:pt x="3588811" y="4801806"/>
                </a:moveTo>
                <a:lnTo>
                  <a:pt x="3588772" y="4801824"/>
                </a:lnTo>
                <a:lnTo>
                  <a:pt x="3594995" y="4809291"/>
                </a:lnTo>
                <a:lnTo>
                  <a:pt x="3593475" y="4815460"/>
                </a:lnTo>
                <a:lnTo>
                  <a:pt x="3605775" y="4823389"/>
                </a:lnTo>
                <a:lnTo>
                  <a:pt x="3599558" y="4812387"/>
                </a:lnTo>
                <a:cubicBezTo>
                  <a:pt x="3597324" y="4806458"/>
                  <a:pt x="3600638" y="4808029"/>
                  <a:pt x="3598169" y="4806853"/>
                </a:cubicBezTo>
                <a:close/>
                <a:moveTo>
                  <a:pt x="4064307" y="4794095"/>
                </a:moveTo>
                <a:cubicBezTo>
                  <a:pt x="4064987" y="4794454"/>
                  <a:pt x="4066801" y="4795417"/>
                  <a:pt x="4070426" y="4797337"/>
                </a:cubicBezTo>
                <a:cubicBezTo>
                  <a:pt x="4070426" y="4797337"/>
                  <a:pt x="4062268" y="4793013"/>
                  <a:pt x="4064307" y="4794095"/>
                </a:cubicBezTo>
                <a:close/>
                <a:moveTo>
                  <a:pt x="4167855" y="4791218"/>
                </a:moveTo>
                <a:cubicBezTo>
                  <a:pt x="4191476" y="4809723"/>
                  <a:pt x="4196616" y="4823688"/>
                  <a:pt x="4193283" y="4826045"/>
                </a:cubicBezTo>
                <a:cubicBezTo>
                  <a:pt x="4189949" y="4828400"/>
                  <a:pt x="4178137" y="4819148"/>
                  <a:pt x="4167855" y="4791218"/>
                </a:cubicBezTo>
                <a:close/>
                <a:moveTo>
                  <a:pt x="3601970" y="4782853"/>
                </a:moveTo>
                <a:cubicBezTo>
                  <a:pt x="3611749" y="4784563"/>
                  <a:pt x="3615550" y="4785227"/>
                  <a:pt x="3617443" y="4793619"/>
                </a:cubicBezTo>
                <a:cubicBezTo>
                  <a:pt x="3613912" y="4793002"/>
                  <a:pt x="3610686" y="4791430"/>
                  <a:pt x="3608024" y="4789452"/>
                </a:cubicBezTo>
                <a:cubicBezTo>
                  <a:pt x="3605361" y="4787477"/>
                  <a:pt x="3603259" y="4785093"/>
                  <a:pt x="3601970" y="4782853"/>
                </a:cubicBezTo>
                <a:close/>
                <a:moveTo>
                  <a:pt x="3650768" y="4775853"/>
                </a:moveTo>
                <a:cubicBezTo>
                  <a:pt x="3651123" y="4776672"/>
                  <a:pt x="3652072" y="4778851"/>
                  <a:pt x="3653969" y="4783212"/>
                </a:cubicBezTo>
                <a:cubicBezTo>
                  <a:pt x="3653969" y="4783212"/>
                  <a:pt x="3649701" y="4773402"/>
                  <a:pt x="3650768" y="4775853"/>
                </a:cubicBezTo>
                <a:close/>
                <a:moveTo>
                  <a:pt x="1255265" y="4775756"/>
                </a:moveTo>
                <a:lnTo>
                  <a:pt x="1264043" y="4789245"/>
                </a:lnTo>
                <a:lnTo>
                  <a:pt x="1263680" y="4790602"/>
                </a:lnTo>
                <a:lnTo>
                  <a:pt x="1281857" y="4802797"/>
                </a:lnTo>
                <a:lnTo>
                  <a:pt x="1293592" y="4810959"/>
                </a:lnTo>
                <a:lnTo>
                  <a:pt x="1259350" y="4778008"/>
                </a:lnTo>
                <a:close/>
                <a:moveTo>
                  <a:pt x="1066554" y="4767141"/>
                </a:moveTo>
                <a:cubicBezTo>
                  <a:pt x="1072737" y="4778640"/>
                  <a:pt x="1079029" y="4784789"/>
                  <a:pt x="1086226" y="4791308"/>
                </a:cubicBezTo>
                <a:lnTo>
                  <a:pt x="1089542" y="4794395"/>
                </a:lnTo>
                <a:lnTo>
                  <a:pt x="1071376" y="4770939"/>
                </a:lnTo>
                <a:close/>
                <a:moveTo>
                  <a:pt x="1039430" y="4739858"/>
                </a:moveTo>
                <a:cubicBezTo>
                  <a:pt x="1036392" y="4738476"/>
                  <a:pt x="1029824" y="4746016"/>
                  <a:pt x="1040523" y="4744866"/>
                </a:cubicBezTo>
                <a:lnTo>
                  <a:pt x="1065916" y="4763888"/>
                </a:lnTo>
                <a:lnTo>
                  <a:pt x="1059644" y="4755790"/>
                </a:lnTo>
                <a:lnTo>
                  <a:pt x="1040523" y="4744866"/>
                </a:lnTo>
                <a:cubicBezTo>
                  <a:pt x="1041064" y="4741769"/>
                  <a:pt x="1040442" y="4740318"/>
                  <a:pt x="1039430" y="4739858"/>
                </a:cubicBezTo>
                <a:close/>
                <a:moveTo>
                  <a:pt x="3373253" y="4739857"/>
                </a:moveTo>
                <a:cubicBezTo>
                  <a:pt x="3370216" y="4738476"/>
                  <a:pt x="3363648" y="4746016"/>
                  <a:pt x="3374348" y="4744866"/>
                </a:cubicBezTo>
                <a:lnTo>
                  <a:pt x="3401261" y="4765026"/>
                </a:lnTo>
                <a:lnTo>
                  <a:pt x="3432457" y="4788395"/>
                </a:lnTo>
                <a:lnTo>
                  <a:pt x="3421789" y="4771971"/>
                </a:lnTo>
                <a:lnTo>
                  <a:pt x="3374348" y="4744866"/>
                </a:lnTo>
                <a:cubicBezTo>
                  <a:pt x="3374888" y="4741769"/>
                  <a:pt x="3374267" y="4740317"/>
                  <a:pt x="3373253" y="4739857"/>
                </a:cubicBezTo>
                <a:close/>
                <a:moveTo>
                  <a:pt x="3601534" y="4737704"/>
                </a:moveTo>
                <a:lnTo>
                  <a:pt x="3597851" y="4741214"/>
                </a:lnTo>
                <a:lnTo>
                  <a:pt x="3605016" y="4747110"/>
                </a:lnTo>
                <a:lnTo>
                  <a:pt x="3604557" y="4745365"/>
                </a:lnTo>
                <a:lnTo>
                  <a:pt x="3602849" y="4738849"/>
                </a:lnTo>
                <a:close/>
                <a:moveTo>
                  <a:pt x="4437005" y="4733748"/>
                </a:moveTo>
                <a:lnTo>
                  <a:pt x="4440019" y="4737183"/>
                </a:lnTo>
                <a:lnTo>
                  <a:pt x="4435391" y="4733934"/>
                </a:lnTo>
                <a:close/>
                <a:moveTo>
                  <a:pt x="4427914" y="4723386"/>
                </a:moveTo>
                <a:lnTo>
                  <a:pt x="4433150" y="4729354"/>
                </a:lnTo>
                <a:lnTo>
                  <a:pt x="4435391" y="4733934"/>
                </a:lnTo>
                <a:cubicBezTo>
                  <a:pt x="4432623" y="4729967"/>
                  <a:pt x="4430002" y="4726331"/>
                  <a:pt x="4428048" y="4723586"/>
                </a:cubicBezTo>
                <a:close/>
                <a:moveTo>
                  <a:pt x="4767262" y="4709731"/>
                </a:moveTo>
                <a:cubicBezTo>
                  <a:pt x="4768991" y="4708734"/>
                  <a:pt x="4768708" y="4710242"/>
                  <a:pt x="4768242" y="4712432"/>
                </a:cubicBezTo>
                <a:lnTo>
                  <a:pt x="4768222" y="4713661"/>
                </a:lnTo>
                <a:lnTo>
                  <a:pt x="4766281" y="4710973"/>
                </a:lnTo>
                <a:close/>
                <a:moveTo>
                  <a:pt x="995016" y="4707360"/>
                </a:moveTo>
                <a:cubicBezTo>
                  <a:pt x="993387" y="4707074"/>
                  <a:pt x="992202" y="4709050"/>
                  <a:pt x="991833" y="4711169"/>
                </a:cubicBezTo>
                <a:cubicBezTo>
                  <a:pt x="991461" y="4713286"/>
                  <a:pt x="991905" y="4715547"/>
                  <a:pt x="993536" y="4715832"/>
                </a:cubicBezTo>
                <a:cubicBezTo>
                  <a:pt x="996112" y="4720312"/>
                  <a:pt x="995016" y="4707360"/>
                  <a:pt x="995016" y="4707360"/>
                </a:cubicBezTo>
                <a:close/>
                <a:moveTo>
                  <a:pt x="3328841" y="4707359"/>
                </a:moveTo>
                <a:cubicBezTo>
                  <a:pt x="3327212" y="4707074"/>
                  <a:pt x="3326027" y="4709049"/>
                  <a:pt x="3325657" y="4711167"/>
                </a:cubicBezTo>
                <a:cubicBezTo>
                  <a:pt x="3325284" y="4713285"/>
                  <a:pt x="3325730" y="4715546"/>
                  <a:pt x="3327361" y="4715831"/>
                </a:cubicBezTo>
                <a:cubicBezTo>
                  <a:pt x="3329936" y="4720311"/>
                  <a:pt x="3328841" y="4707359"/>
                  <a:pt x="3328841" y="4707359"/>
                </a:cubicBezTo>
                <a:close/>
                <a:moveTo>
                  <a:pt x="3528365" y="4703762"/>
                </a:moveTo>
                <a:lnTo>
                  <a:pt x="3528951" y="4705315"/>
                </a:lnTo>
                <a:lnTo>
                  <a:pt x="3555070" y="4733698"/>
                </a:lnTo>
                <a:cubicBezTo>
                  <a:pt x="3564703" y="4744238"/>
                  <a:pt x="3574005" y="4754701"/>
                  <a:pt x="3581597" y="4764242"/>
                </a:cubicBezTo>
                <a:lnTo>
                  <a:pt x="3583373" y="4766969"/>
                </a:lnTo>
                <a:lnTo>
                  <a:pt x="3601970" y="4782853"/>
                </a:lnTo>
                <a:lnTo>
                  <a:pt x="3589088" y="4775756"/>
                </a:lnTo>
                <a:lnTo>
                  <a:pt x="3597868" y="4789244"/>
                </a:lnTo>
                <a:lnTo>
                  <a:pt x="3597502" y="4790601"/>
                </a:lnTo>
                <a:lnTo>
                  <a:pt x="3615680" y="4802796"/>
                </a:lnTo>
                <a:cubicBezTo>
                  <a:pt x="3652207" y="4827787"/>
                  <a:pt x="3683437" y="4850153"/>
                  <a:pt x="3722206" y="4877396"/>
                </a:cubicBezTo>
                <a:lnTo>
                  <a:pt x="3763459" y="4906191"/>
                </a:lnTo>
                <a:lnTo>
                  <a:pt x="3761283" y="4902520"/>
                </a:lnTo>
                <a:lnTo>
                  <a:pt x="3759959" y="4901175"/>
                </a:lnTo>
                <a:cubicBezTo>
                  <a:pt x="3741921" y="4880174"/>
                  <a:pt x="3721324" y="4850270"/>
                  <a:pt x="3712212" y="4841545"/>
                </a:cubicBezTo>
                <a:lnTo>
                  <a:pt x="3666423" y="4796112"/>
                </a:lnTo>
                <a:lnTo>
                  <a:pt x="3709753" y="4826599"/>
                </a:lnTo>
                <a:lnTo>
                  <a:pt x="3714005" y="4832150"/>
                </a:lnTo>
                <a:lnTo>
                  <a:pt x="3728755" y="4849951"/>
                </a:lnTo>
                <a:lnTo>
                  <a:pt x="3713947" y="4826687"/>
                </a:lnTo>
                <a:lnTo>
                  <a:pt x="3710606" y="4825704"/>
                </a:lnTo>
                <a:cubicBezTo>
                  <a:pt x="3707326" y="4823478"/>
                  <a:pt x="3704285" y="4820491"/>
                  <a:pt x="3703773" y="4818700"/>
                </a:cubicBezTo>
                <a:cubicBezTo>
                  <a:pt x="3703429" y="4817508"/>
                  <a:pt x="3704210" y="4816846"/>
                  <a:pt x="3706790" y="4817296"/>
                </a:cubicBezTo>
                <a:lnTo>
                  <a:pt x="3708892" y="4818743"/>
                </a:lnTo>
                <a:lnTo>
                  <a:pt x="3679263" y="4772199"/>
                </a:lnTo>
                <a:lnTo>
                  <a:pt x="3672304" y="4768747"/>
                </a:lnTo>
                <a:lnTo>
                  <a:pt x="3662870" y="4763319"/>
                </a:lnTo>
                <a:lnTo>
                  <a:pt x="3665833" y="4768933"/>
                </a:lnTo>
                <a:lnTo>
                  <a:pt x="3668597" y="4772459"/>
                </a:lnTo>
                <a:lnTo>
                  <a:pt x="3689103" y="4799598"/>
                </a:lnTo>
                <a:lnTo>
                  <a:pt x="3680967" y="4793768"/>
                </a:lnTo>
                <a:lnTo>
                  <a:pt x="3620450" y="4754170"/>
                </a:lnTo>
                <a:lnTo>
                  <a:pt x="3603747" y="4739632"/>
                </a:lnTo>
                <a:lnTo>
                  <a:pt x="3604616" y="4742305"/>
                </a:lnTo>
                <a:lnTo>
                  <a:pt x="3607148" y="4745562"/>
                </a:lnTo>
                <a:lnTo>
                  <a:pt x="3605998" y="4747919"/>
                </a:lnTo>
                <a:lnTo>
                  <a:pt x="3628860" y="4766734"/>
                </a:lnTo>
                <a:lnTo>
                  <a:pt x="3594089" y="4745123"/>
                </a:lnTo>
                <a:lnTo>
                  <a:pt x="3600789" y="4749849"/>
                </a:lnTo>
                <a:lnTo>
                  <a:pt x="3605309" y="4756738"/>
                </a:lnTo>
                <a:cubicBezTo>
                  <a:pt x="3609317" y="4763636"/>
                  <a:pt x="3611682" y="4769218"/>
                  <a:pt x="3609925" y="4770883"/>
                </a:cubicBezTo>
                <a:cubicBezTo>
                  <a:pt x="3609324" y="4772323"/>
                  <a:pt x="3606411" y="4770805"/>
                  <a:pt x="3602020" y="4767393"/>
                </a:cubicBezTo>
                <a:lnTo>
                  <a:pt x="3585507" y="4752784"/>
                </a:lnTo>
                <a:lnTo>
                  <a:pt x="3583311" y="4754762"/>
                </a:lnTo>
                <a:lnTo>
                  <a:pt x="3586632" y="4760341"/>
                </a:lnTo>
                <a:lnTo>
                  <a:pt x="3575984" y="4747951"/>
                </a:lnTo>
                <a:lnTo>
                  <a:pt x="3553093" y="4721950"/>
                </a:lnTo>
                <a:lnTo>
                  <a:pt x="3544971" y="4714319"/>
                </a:lnTo>
                <a:lnTo>
                  <a:pt x="3537392" y="4708131"/>
                </a:lnTo>
                <a:lnTo>
                  <a:pt x="3532248" y="4704637"/>
                </a:lnTo>
                <a:close/>
                <a:moveTo>
                  <a:pt x="3620520" y="4701874"/>
                </a:moveTo>
                <a:lnTo>
                  <a:pt x="3626643" y="4712777"/>
                </a:lnTo>
                <a:lnTo>
                  <a:pt x="3640541" y="4731259"/>
                </a:lnTo>
                <a:lnTo>
                  <a:pt x="3655617" y="4742998"/>
                </a:lnTo>
                <a:lnTo>
                  <a:pt x="3624610" y="4704781"/>
                </a:lnTo>
                <a:close/>
                <a:moveTo>
                  <a:pt x="3502175" y="4672356"/>
                </a:moveTo>
                <a:lnTo>
                  <a:pt x="3504339" y="4676390"/>
                </a:lnTo>
                <a:lnTo>
                  <a:pt x="3504785" y="4676918"/>
                </a:lnTo>
                <a:lnTo>
                  <a:pt x="3524329" y="4689914"/>
                </a:lnTo>
                <a:lnTo>
                  <a:pt x="3519754" y="4684759"/>
                </a:lnTo>
                <a:close/>
                <a:moveTo>
                  <a:pt x="3242017" y="4646597"/>
                </a:moveTo>
                <a:lnTo>
                  <a:pt x="3250858" y="4660866"/>
                </a:lnTo>
                <a:lnTo>
                  <a:pt x="3251056" y="4661942"/>
                </a:lnTo>
                <a:lnTo>
                  <a:pt x="3252709" y="4663322"/>
                </a:lnTo>
                <a:cubicBezTo>
                  <a:pt x="3269261" y="4675116"/>
                  <a:pt x="3285662" y="4685370"/>
                  <a:pt x="3299789" y="4694220"/>
                </a:cubicBezTo>
                <a:cubicBezTo>
                  <a:pt x="3289057" y="4675555"/>
                  <a:pt x="3272218" y="4672610"/>
                  <a:pt x="3247906" y="4651570"/>
                </a:cubicBezTo>
                <a:lnTo>
                  <a:pt x="3244270" y="4647616"/>
                </a:lnTo>
                <a:close/>
                <a:moveTo>
                  <a:pt x="905475" y="4642212"/>
                </a:moveTo>
                <a:lnTo>
                  <a:pt x="917035" y="4660867"/>
                </a:lnTo>
                <a:lnTo>
                  <a:pt x="917233" y="4661942"/>
                </a:lnTo>
                <a:lnTo>
                  <a:pt x="918884" y="4663323"/>
                </a:lnTo>
                <a:lnTo>
                  <a:pt x="941065" y="4677880"/>
                </a:lnTo>
                <a:lnTo>
                  <a:pt x="926070" y="4660151"/>
                </a:lnTo>
                <a:lnTo>
                  <a:pt x="914083" y="4651570"/>
                </a:lnTo>
                <a:close/>
                <a:moveTo>
                  <a:pt x="3772134" y="4611258"/>
                </a:moveTo>
                <a:lnTo>
                  <a:pt x="3773374" y="4613719"/>
                </a:lnTo>
                <a:lnTo>
                  <a:pt x="3776039" y="4617037"/>
                </a:lnTo>
                <a:lnTo>
                  <a:pt x="3781950" y="4624194"/>
                </a:lnTo>
                <a:lnTo>
                  <a:pt x="3775147" y="4614480"/>
                </a:lnTo>
                <a:cubicBezTo>
                  <a:pt x="3773385" y="4612128"/>
                  <a:pt x="3772301" y="4610921"/>
                  <a:pt x="3772134" y="4611258"/>
                </a:cubicBezTo>
                <a:close/>
                <a:moveTo>
                  <a:pt x="4326577" y="4607890"/>
                </a:moveTo>
                <a:lnTo>
                  <a:pt x="4418719" y="4712905"/>
                </a:lnTo>
                <a:lnTo>
                  <a:pt x="4413339" y="4713408"/>
                </a:lnTo>
                <a:cubicBezTo>
                  <a:pt x="4407977" y="4713209"/>
                  <a:pt x="4401412" y="4711719"/>
                  <a:pt x="4396601" y="4706558"/>
                </a:cubicBezTo>
                <a:cubicBezTo>
                  <a:pt x="4379578" y="4692498"/>
                  <a:pt x="4354538" y="4649975"/>
                  <a:pt x="4335847" y="4621069"/>
                </a:cubicBezTo>
                <a:close/>
                <a:moveTo>
                  <a:pt x="3210304" y="4591268"/>
                </a:moveTo>
                <a:lnTo>
                  <a:pt x="3209618" y="4592352"/>
                </a:lnTo>
                <a:lnTo>
                  <a:pt x="3211488" y="4596796"/>
                </a:lnTo>
                <a:lnTo>
                  <a:pt x="3220676" y="4603626"/>
                </a:lnTo>
                <a:lnTo>
                  <a:pt x="3217292" y="4598533"/>
                </a:lnTo>
                <a:cubicBezTo>
                  <a:pt x="3214817" y="4595079"/>
                  <a:pt x="3211934" y="4591553"/>
                  <a:pt x="3210304" y="4591268"/>
                </a:cubicBezTo>
                <a:close/>
                <a:moveTo>
                  <a:pt x="4068341" y="4581581"/>
                </a:moveTo>
                <a:cubicBezTo>
                  <a:pt x="4087574" y="4594697"/>
                  <a:pt x="4090793" y="4606446"/>
                  <a:pt x="4086766" y="4606683"/>
                </a:cubicBezTo>
                <a:cubicBezTo>
                  <a:pt x="4085424" y="4606763"/>
                  <a:pt x="4083275" y="4605562"/>
                  <a:pt x="4080646" y="4602709"/>
                </a:cubicBezTo>
                <a:cubicBezTo>
                  <a:pt x="4077142" y="4598904"/>
                  <a:pt x="4072784" y="4592158"/>
                  <a:pt x="4068341" y="4581581"/>
                </a:cubicBezTo>
                <a:close/>
                <a:moveTo>
                  <a:pt x="4301669" y="4579272"/>
                </a:moveTo>
                <a:lnTo>
                  <a:pt x="4304166" y="4582145"/>
                </a:lnTo>
                <a:lnTo>
                  <a:pt x="4305811" y="4581373"/>
                </a:lnTo>
                <a:cubicBezTo>
                  <a:pt x="4307379" y="4579699"/>
                  <a:pt x="4305617" y="4579621"/>
                  <a:pt x="4303047" y="4579569"/>
                </a:cubicBezTo>
                <a:close/>
                <a:moveTo>
                  <a:pt x="4564611" y="4517818"/>
                </a:moveTo>
                <a:cubicBezTo>
                  <a:pt x="4564611" y="4517818"/>
                  <a:pt x="4576500" y="4523213"/>
                  <a:pt x="4588724" y="4531307"/>
                </a:cubicBezTo>
                <a:lnTo>
                  <a:pt x="4589754" y="4532139"/>
                </a:lnTo>
                <a:lnTo>
                  <a:pt x="4588814" y="4527746"/>
                </a:lnTo>
                <a:cubicBezTo>
                  <a:pt x="4588814" y="4527746"/>
                  <a:pt x="4610981" y="4540705"/>
                  <a:pt x="4613890" y="4551798"/>
                </a:cubicBezTo>
                <a:lnTo>
                  <a:pt x="4610766" y="4553800"/>
                </a:lnTo>
                <a:lnTo>
                  <a:pt x="4614851" y="4561017"/>
                </a:lnTo>
                <a:cubicBezTo>
                  <a:pt x="4612160" y="4567872"/>
                  <a:pt x="4606134" y="4570453"/>
                  <a:pt x="4598991" y="4570004"/>
                </a:cubicBezTo>
                <a:cubicBezTo>
                  <a:pt x="4577569" y="4568656"/>
                  <a:pt x="4546118" y="4540035"/>
                  <a:pt x="4564611" y="4517818"/>
                </a:cubicBezTo>
                <a:close/>
                <a:moveTo>
                  <a:pt x="4917738" y="4094681"/>
                </a:moveTo>
                <a:cubicBezTo>
                  <a:pt x="4917738" y="4094681"/>
                  <a:pt x="4919789" y="4101325"/>
                  <a:pt x="4919276" y="4099664"/>
                </a:cubicBezTo>
                <a:cubicBezTo>
                  <a:pt x="4919105" y="4099109"/>
                  <a:pt x="4918649" y="4097633"/>
                  <a:pt x="4917738" y="4094681"/>
                </a:cubicBezTo>
                <a:close/>
                <a:moveTo>
                  <a:pt x="4944519" y="4085974"/>
                </a:moveTo>
                <a:cubicBezTo>
                  <a:pt x="4944519" y="4085974"/>
                  <a:pt x="4946882" y="4092607"/>
                  <a:pt x="4946291" y="4090950"/>
                </a:cubicBezTo>
                <a:cubicBezTo>
                  <a:pt x="4946093" y="4090396"/>
                  <a:pt x="4945570" y="4088922"/>
                  <a:pt x="4944519" y="4085974"/>
                </a:cubicBezTo>
                <a:close/>
                <a:moveTo>
                  <a:pt x="4930580" y="4079826"/>
                </a:moveTo>
                <a:lnTo>
                  <a:pt x="4944519" y="4085974"/>
                </a:lnTo>
                <a:lnTo>
                  <a:pt x="4933086" y="4081850"/>
                </a:lnTo>
                <a:close/>
                <a:moveTo>
                  <a:pt x="4804177" y="4063845"/>
                </a:moveTo>
                <a:cubicBezTo>
                  <a:pt x="4806382" y="4063781"/>
                  <a:pt x="4808202" y="4064722"/>
                  <a:pt x="4808315" y="4068690"/>
                </a:cubicBezTo>
                <a:cubicBezTo>
                  <a:pt x="4804732" y="4068792"/>
                  <a:pt x="4802114" y="4068867"/>
                  <a:pt x="4800377" y="4068421"/>
                </a:cubicBezTo>
                <a:cubicBezTo>
                  <a:pt x="4798640" y="4067974"/>
                  <a:pt x="4797785" y="4067005"/>
                  <a:pt x="4797727" y="4065022"/>
                </a:cubicBezTo>
                <a:cubicBezTo>
                  <a:pt x="4799383" y="4064975"/>
                  <a:pt x="4801972" y="4063908"/>
                  <a:pt x="4804177" y="4063845"/>
                </a:cubicBezTo>
                <a:close/>
                <a:moveTo>
                  <a:pt x="4793590" y="4060176"/>
                </a:moveTo>
                <a:cubicBezTo>
                  <a:pt x="4795795" y="4060113"/>
                  <a:pt x="4797614" y="4061054"/>
                  <a:pt x="4797727" y="4065022"/>
                </a:cubicBezTo>
                <a:cubicBezTo>
                  <a:pt x="4794145" y="4065125"/>
                  <a:pt x="4791526" y="4065199"/>
                  <a:pt x="4789789" y="4064752"/>
                </a:cubicBezTo>
                <a:cubicBezTo>
                  <a:pt x="4788053" y="4064307"/>
                  <a:pt x="4787197" y="4063337"/>
                  <a:pt x="4787142" y="4061353"/>
                </a:cubicBezTo>
                <a:cubicBezTo>
                  <a:pt x="4788794" y="4061306"/>
                  <a:pt x="4791385" y="4060239"/>
                  <a:pt x="4793590" y="4060176"/>
                </a:cubicBezTo>
                <a:close/>
                <a:moveTo>
                  <a:pt x="4759774" y="4049561"/>
                </a:moveTo>
                <a:cubicBezTo>
                  <a:pt x="4769695" y="4049277"/>
                  <a:pt x="4780301" y="4053608"/>
                  <a:pt x="4787142" y="4061353"/>
                </a:cubicBezTo>
                <a:cubicBezTo>
                  <a:pt x="4780195" y="4059566"/>
                  <a:pt x="4775069" y="4058721"/>
                  <a:pt x="4770820" y="4057270"/>
                </a:cubicBezTo>
                <a:cubicBezTo>
                  <a:pt x="4766571" y="4055820"/>
                  <a:pt x="4763203" y="4053765"/>
                  <a:pt x="4759774" y="4049561"/>
                </a:cubicBezTo>
                <a:close/>
                <a:moveTo>
                  <a:pt x="4565264" y="3961142"/>
                </a:moveTo>
                <a:cubicBezTo>
                  <a:pt x="4562784" y="3961213"/>
                  <a:pt x="4562426" y="3961969"/>
                  <a:pt x="4563286" y="3963060"/>
                </a:cubicBezTo>
                <a:cubicBezTo>
                  <a:pt x="4565861" y="3966337"/>
                  <a:pt x="4579385" y="3972651"/>
                  <a:pt x="4579385" y="3972651"/>
                </a:cubicBezTo>
                <a:cubicBezTo>
                  <a:pt x="4586551" y="3972447"/>
                  <a:pt x="4579045" y="3960749"/>
                  <a:pt x="4565264" y="3961142"/>
                </a:cubicBezTo>
                <a:close/>
                <a:moveTo>
                  <a:pt x="716717" y="3958996"/>
                </a:moveTo>
                <a:lnTo>
                  <a:pt x="715909" y="3960623"/>
                </a:lnTo>
                <a:cubicBezTo>
                  <a:pt x="715723" y="3962909"/>
                  <a:pt x="717150" y="3961875"/>
                  <a:pt x="719197" y="3960316"/>
                </a:cubicBezTo>
                <a:lnTo>
                  <a:pt x="720460" y="3959692"/>
                </a:lnTo>
                <a:close/>
                <a:moveTo>
                  <a:pt x="4711021" y="3907334"/>
                </a:moveTo>
                <a:cubicBezTo>
                  <a:pt x="4717634" y="3907145"/>
                  <a:pt x="4725046" y="3915538"/>
                  <a:pt x="4725046" y="3915538"/>
                </a:cubicBezTo>
                <a:cubicBezTo>
                  <a:pt x="4723848" y="3917061"/>
                  <a:pt x="4720104" y="3916331"/>
                  <a:pt x="4716443" y="3914807"/>
                </a:cubicBezTo>
                <a:cubicBezTo>
                  <a:pt x="4712784" y="3913282"/>
                  <a:pt x="4709206" y="3910966"/>
                  <a:pt x="4708344" y="3909314"/>
                </a:cubicBezTo>
                <a:cubicBezTo>
                  <a:pt x="4707770" y="3908214"/>
                  <a:pt x="4708401" y="3907410"/>
                  <a:pt x="4711021" y="3907334"/>
                </a:cubicBezTo>
                <a:close/>
                <a:moveTo>
                  <a:pt x="4601425" y="3894586"/>
                </a:moveTo>
                <a:cubicBezTo>
                  <a:pt x="4611347" y="3894301"/>
                  <a:pt x="4615206" y="3894191"/>
                  <a:pt x="4618741" y="3902033"/>
                </a:cubicBezTo>
                <a:cubicBezTo>
                  <a:pt x="4615157" y="3902135"/>
                  <a:pt x="4611685" y="3901242"/>
                  <a:pt x="4608678" y="3899838"/>
                </a:cubicBezTo>
                <a:cubicBezTo>
                  <a:pt x="4605673" y="3898435"/>
                  <a:pt x="4603136" y="3896522"/>
                  <a:pt x="4601425" y="3894586"/>
                </a:cubicBezTo>
                <a:close/>
                <a:moveTo>
                  <a:pt x="4647832" y="3877953"/>
                </a:moveTo>
                <a:cubicBezTo>
                  <a:pt x="4646297" y="3875764"/>
                  <a:pt x="4652442" y="3884521"/>
                  <a:pt x="4652442" y="3884521"/>
                </a:cubicBezTo>
                <a:cubicBezTo>
                  <a:pt x="4649711" y="3880629"/>
                  <a:pt x="4648345" y="3878682"/>
                  <a:pt x="4647832" y="3877953"/>
                </a:cubicBezTo>
                <a:close/>
                <a:moveTo>
                  <a:pt x="447771" y="3859456"/>
                </a:moveTo>
                <a:cubicBezTo>
                  <a:pt x="444292" y="3860127"/>
                  <a:pt x="441298" y="3861749"/>
                  <a:pt x="439324" y="3864631"/>
                </a:cubicBezTo>
                <a:cubicBezTo>
                  <a:pt x="439324" y="3864631"/>
                  <a:pt x="463664" y="3881292"/>
                  <a:pt x="476612" y="3878866"/>
                </a:cubicBezTo>
                <a:cubicBezTo>
                  <a:pt x="479815" y="3876590"/>
                  <a:pt x="479744" y="3873603"/>
                  <a:pt x="477672" y="3870640"/>
                </a:cubicBezTo>
                <a:cubicBezTo>
                  <a:pt x="473007" y="3863976"/>
                  <a:pt x="458209" y="3857442"/>
                  <a:pt x="447771" y="3859456"/>
                </a:cubicBezTo>
                <a:close/>
                <a:moveTo>
                  <a:pt x="4333804" y="3829734"/>
                </a:moveTo>
                <a:lnTo>
                  <a:pt x="4339993" y="3836151"/>
                </a:lnTo>
                <a:lnTo>
                  <a:pt x="4345411" y="3840631"/>
                </a:lnTo>
                <a:lnTo>
                  <a:pt x="4356780" y="3845556"/>
                </a:lnTo>
                <a:cubicBezTo>
                  <a:pt x="4366430" y="3849924"/>
                  <a:pt x="4379606" y="3856166"/>
                  <a:pt x="4393453" y="3862884"/>
                </a:cubicBezTo>
                <a:cubicBezTo>
                  <a:pt x="4390146" y="3862978"/>
                  <a:pt x="4390146" y="3862978"/>
                  <a:pt x="4390261" y="3866947"/>
                </a:cubicBezTo>
                <a:cubicBezTo>
                  <a:pt x="4390146" y="3862978"/>
                  <a:pt x="4432187" y="3886264"/>
                  <a:pt x="4442355" y="3894578"/>
                </a:cubicBezTo>
                <a:cubicBezTo>
                  <a:pt x="4405112" y="3875126"/>
                  <a:pt x="4379973" y="3861739"/>
                  <a:pt x="4364079" y="3853022"/>
                </a:cubicBezTo>
                <a:lnTo>
                  <a:pt x="4352456" y="3846457"/>
                </a:lnTo>
                <a:lnTo>
                  <a:pt x="4415092" y="3898257"/>
                </a:lnTo>
                <a:lnTo>
                  <a:pt x="4418424" y="3902720"/>
                </a:lnTo>
                <a:lnTo>
                  <a:pt x="4428915" y="3906877"/>
                </a:lnTo>
                <a:cubicBezTo>
                  <a:pt x="4442695" y="3906482"/>
                  <a:pt x="4432547" y="3898830"/>
                  <a:pt x="4442469" y="3898548"/>
                </a:cubicBezTo>
                <a:cubicBezTo>
                  <a:pt x="4442469" y="3898548"/>
                  <a:pt x="4459556" y="3898058"/>
                  <a:pt x="4459670" y="3902025"/>
                </a:cubicBezTo>
                <a:cubicBezTo>
                  <a:pt x="4459556" y="3898058"/>
                  <a:pt x="4424794" y="3878534"/>
                  <a:pt x="4393453" y="3862884"/>
                </a:cubicBezTo>
                <a:lnTo>
                  <a:pt x="4397202" y="3860420"/>
                </a:lnTo>
                <a:lnTo>
                  <a:pt x="4400619" y="3862679"/>
                </a:lnTo>
                <a:cubicBezTo>
                  <a:pt x="4400563" y="3860696"/>
                  <a:pt x="4399570" y="3859732"/>
                  <a:pt x="4398192" y="3859772"/>
                </a:cubicBezTo>
                <a:lnTo>
                  <a:pt x="4397202" y="3860420"/>
                </a:lnTo>
                <a:lnTo>
                  <a:pt x="4377792" y="3847581"/>
                </a:lnTo>
                <a:cubicBezTo>
                  <a:pt x="4365636" y="3841182"/>
                  <a:pt x="4352475" y="3836230"/>
                  <a:pt x="4338795" y="3831492"/>
                </a:cubicBezTo>
                <a:close/>
                <a:moveTo>
                  <a:pt x="5077680" y="3817900"/>
                </a:moveTo>
                <a:cubicBezTo>
                  <a:pt x="5077522" y="3815837"/>
                  <a:pt x="5078152" y="3824091"/>
                  <a:pt x="5078152" y="3824091"/>
                </a:cubicBezTo>
                <a:cubicBezTo>
                  <a:pt x="5077872" y="3820422"/>
                  <a:pt x="5077732" y="3818587"/>
                  <a:pt x="5077680" y="3817900"/>
                </a:cubicBezTo>
                <a:close/>
                <a:moveTo>
                  <a:pt x="4973391" y="3813442"/>
                </a:moveTo>
                <a:cubicBezTo>
                  <a:pt x="4973942" y="3813603"/>
                  <a:pt x="4978501" y="3817534"/>
                  <a:pt x="4983969" y="3821930"/>
                </a:cubicBezTo>
                <a:lnTo>
                  <a:pt x="4978127" y="3818649"/>
                </a:lnTo>
                <a:lnTo>
                  <a:pt x="4975958" y="3816438"/>
                </a:lnTo>
                <a:cubicBezTo>
                  <a:pt x="4973841" y="3814221"/>
                  <a:pt x="4973115" y="3813362"/>
                  <a:pt x="4973391" y="3813442"/>
                </a:cubicBezTo>
                <a:close/>
                <a:moveTo>
                  <a:pt x="5056646" y="3812992"/>
                </a:moveTo>
                <a:cubicBezTo>
                  <a:pt x="5057383" y="3813207"/>
                  <a:pt x="5059352" y="3813785"/>
                  <a:pt x="5063289" y="3814942"/>
                </a:cubicBezTo>
                <a:cubicBezTo>
                  <a:pt x="5063289" y="3814942"/>
                  <a:pt x="5054430" y="3812340"/>
                  <a:pt x="5056646" y="3812992"/>
                </a:cubicBezTo>
                <a:close/>
                <a:moveTo>
                  <a:pt x="4072058" y="3789078"/>
                </a:moveTo>
                <a:lnTo>
                  <a:pt x="4077780" y="3795799"/>
                </a:lnTo>
                <a:lnTo>
                  <a:pt x="4094177" y="3815806"/>
                </a:lnTo>
                <a:lnTo>
                  <a:pt x="4076770" y="3791765"/>
                </a:lnTo>
                <a:lnTo>
                  <a:pt x="4074712" y="3790593"/>
                </a:lnTo>
                <a:close/>
                <a:moveTo>
                  <a:pt x="4206518" y="3772990"/>
                </a:moveTo>
                <a:lnTo>
                  <a:pt x="4233969" y="3800792"/>
                </a:lnTo>
                <a:lnTo>
                  <a:pt x="4262886" y="3839438"/>
                </a:lnTo>
                <a:lnTo>
                  <a:pt x="4276443" y="3845208"/>
                </a:lnTo>
                <a:lnTo>
                  <a:pt x="4306434" y="3857619"/>
                </a:lnTo>
                <a:lnTo>
                  <a:pt x="4240727" y="3789562"/>
                </a:lnTo>
                <a:close/>
                <a:moveTo>
                  <a:pt x="4043950" y="3750147"/>
                </a:moveTo>
                <a:lnTo>
                  <a:pt x="4051499" y="3758732"/>
                </a:lnTo>
                <a:lnTo>
                  <a:pt x="4044872" y="3750603"/>
                </a:lnTo>
                <a:close/>
                <a:moveTo>
                  <a:pt x="4543009" y="3700687"/>
                </a:moveTo>
                <a:cubicBezTo>
                  <a:pt x="4543061" y="3701374"/>
                  <a:pt x="4543200" y="3703210"/>
                  <a:pt x="4543482" y="3706879"/>
                </a:cubicBezTo>
                <a:cubicBezTo>
                  <a:pt x="4543724" y="3710736"/>
                  <a:pt x="4543846" y="3712665"/>
                  <a:pt x="4543891" y="3713387"/>
                </a:cubicBezTo>
                <a:cubicBezTo>
                  <a:pt x="4544029" y="3715558"/>
                  <a:pt x="4543482" y="3706879"/>
                  <a:pt x="4543482" y="3706879"/>
                </a:cubicBezTo>
                <a:cubicBezTo>
                  <a:pt x="4543482" y="3706879"/>
                  <a:pt x="4542852" y="3698623"/>
                  <a:pt x="4543009" y="3700687"/>
                </a:cubicBezTo>
                <a:close/>
                <a:moveTo>
                  <a:pt x="4027918" y="3695326"/>
                </a:moveTo>
                <a:cubicBezTo>
                  <a:pt x="4025827" y="3695412"/>
                  <a:pt x="4020246" y="3695645"/>
                  <a:pt x="4009086" y="3696108"/>
                </a:cubicBezTo>
                <a:cubicBezTo>
                  <a:pt x="4009086" y="3696108"/>
                  <a:pt x="4006439" y="3696183"/>
                  <a:pt x="4003129" y="3696275"/>
                </a:cubicBezTo>
                <a:lnTo>
                  <a:pt x="3996463" y="3696463"/>
                </a:lnTo>
                <a:lnTo>
                  <a:pt x="3993200" y="3696553"/>
                </a:lnTo>
                <a:lnTo>
                  <a:pt x="3991300" y="3696608"/>
                </a:lnTo>
                <a:lnTo>
                  <a:pt x="3996463" y="3696463"/>
                </a:lnTo>
                <a:lnTo>
                  <a:pt x="4009086" y="3696108"/>
                </a:lnTo>
                <a:cubicBezTo>
                  <a:pt x="4009086" y="3696108"/>
                  <a:pt x="4034196" y="3695067"/>
                  <a:pt x="4027918" y="3695326"/>
                </a:cubicBezTo>
                <a:close/>
                <a:moveTo>
                  <a:pt x="4872159" y="3607876"/>
                </a:moveTo>
                <a:cubicBezTo>
                  <a:pt x="4926550" y="3629814"/>
                  <a:pt x="4938692" y="3654821"/>
                  <a:pt x="4931166" y="3661840"/>
                </a:cubicBezTo>
                <a:cubicBezTo>
                  <a:pt x="4923639" y="3668859"/>
                  <a:pt x="4896442" y="3657892"/>
                  <a:pt x="4872159" y="3607876"/>
                </a:cubicBezTo>
                <a:close/>
                <a:moveTo>
                  <a:pt x="579244" y="3607341"/>
                </a:moveTo>
                <a:lnTo>
                  <a:pt x="585831" y="3609356"/>
                </a:lnTo>
                <a:cubicBezTo>
                  <a:pt x="582593" y="3609961"/>
                  <a:pt x="580975" y="3610264"/>
                  <a:pt x="580013" y="3609608"/>
                </a:cubicBezTo>
                <a:close/>
                <a:moveTo>
                  <a:pt x="5018029" y="3603976"/>
                </a:moveTo>
                <a:cubicBezTo>
                  <a:pt x="5039502" y="3612975"/>
                  <a:pt x="5045008" y="3623839"/>
                  <a:pt x="5041110" y="3624880"/>
                </a:cubicBezTo>
                <a:cubicBezTo>
                  <a:pt x="5039809" y="3625228"/>
                  <a:pt x="5037465" y="3624481"/>
                  <a:pt x="5034318" y="3622212"/>
                </a:cubicBezTo>
                <a:cubicBezTo>
                  <a:pt x="5030122" y="3619185"/>
                  <a:pt x="5024501" y="3613450"/>
                  <a:pt x="5018029" y="3603976"/>
                </a:cubicBezTo>
                <a:close/>
                <a:moveTo>
                  <a:pt x="568182" y="3603957"/>
                </a:moveTo>
                <a:lnTo>
                  <a:pt x="578144" y="3604093"/>
                </a:lnTo>
                <a:lnTo>
                  <a:pt x="579244" y="3607341"/>
                </a:lnTo>
                <a:close/>
                <a:moveTo>
                  <a:pt x="96798" y="3602352"/>
                </a:moveTo>
                <a:lnTo>
                  <a:pt x="95124" y="3603055"/>
                </a:lnTo>
                <a:cubicBezTo>
                  <a:pt x="93487" y="3604663"/>
                  <a:pt x="95244" y="3604813"/>
                  <a:pt x="97812" y="3604971"/>
                </a:cubicBezTo>
                <a:lnTo>
                  <a:pt x="99176" y="3605324"/>
                </a:lnTo>
                <a:close/>
                <a:moveTo>
                  <a:pt x="5512124" y="3583866"/>
                </a:moveTo>
                <a:cubicBezTo>
                  <a:pt x="5510257" y="3584854"/>
                  <a:pt x="5505269" y="3587490"/>
                  <a:pt x="5495300" y="3592763"/>
                </a:cubicBezTo>
                <a:lnTo>
                  <a:pt x="5484858" y="3595203"/>
                </a:lnTo>
                <a:lnTo>
                  <a:pt x="5477890" y="3596831"/>
                </a:lnTo>
                <a:cubicBezTo>
                  <a:pt x="5475955" y="3597285"/>
                  <a:pt x="5477246" y="3596983"/>
                  <a:pt x="5479825" y="3596381"/>
                </a:cubicBezTo>
                <a:lnTo>
                  <a:pt x="5484858" y="3595203"/>
                </a:lnTo>
                <a:lnTo>
                  <a:pt x="5489497" y="3594119"/>
                </a:lnTo>
                <a:cubicBezTo>
                  <a:pt x="5492721" y="3593365"/>
                  <a:pt x="5495300" y="3592763"/>
                  <a:pt x="5495300" y="3592763"/>
                </a:cubicBezTo>
                <a:cubicBezTo>
                  <a:pt x="5495300" y="3592763"/>
                  <a:pt x="5517734" y="3580902"/>
                  <a:pt x="5512124" y="3583866"/>
                </a:cubicBezTo>
                <a:close/>
                <a:moveTo>
                  <a:pt x="791295" y="3548113"/>
                </a:moveTo>
                <a:cubicBezTo>
                  <a:pt x="801098" y="3549767"/>
                  <a:pt x="810420" y="3553325"/>
                  <a:pt x="818747" y="3559025"/>
                </a:cubicBezTo>
                <a:cubicBezTo>
                  <a:pt x="791773" y="3564077"/>
                  <a:pt x="769858" y="3560363"/>
                  <a:pt x="760959" y="3548630"/>
                </a:cubicBezTo>
                <a:cubicBezTo>
                  <a:pt x="771209" y="3546709"/>
                  <a:pt x="781492" y="3546458"/>
                  <a:pt x="791295" y="3548113"/>
                </a:cubicBezTo>
                <a:close/>
                <a:moveTo>
                  <a:pt x="4836510" y="3545870"/>
                </a:moveTo>
                <a:cubicBezTo>
                  <a:pt x="4834296" y="3545220"/>
                  <a:pt x="4843154" y="3547823"/>
                  <a:pt x="4843154" y="3547823"/>
                </a:cubicBezTo>
                <a:cubicBezTo>
                  <a:pt x="4839217" y="3546667"/>
                  <a:pt x="4837249" y="3546088"/>
                  <a:pt x="4836510" y="3545870"/>
                </a:cubicBezTo>
                <a:close/>
                <a:moveTo>
                  <a:pt x="724886" y="3540868"/>
                </a:moveTo>
                <a:cubicBezTo>
                  <a:pt x="724886" y="3540868"/>
                  <a:pt x="727044" y="3552400"/>
                  <a:pt x="726504" y="3549516"/>
                </a:cubicBezTo>
                <a:cubicBezTo>
                  <a:pt x="726324" y="3548556"/>
                  <a:pt x="725844" y="3545994"/>
                  <a:pt x="724886" y="3540868"/>
                </a:cubicBezTo>
                <a:close/>
                <a:moveTo>
                  <a:pt x="756608" y="3540493"/>
                </a:moveTo>
                <a:cubicBezTo>
                  <a:pt x="757091" y="3541397"/>
                  <a:pt x="758381" y="3543808"/>
                  <a:pt x="760959" y="3548630"/>
                </a:cubicBezTo>
                <a:cubicBezTo>
                  <a:pt x="760959" y="3548630"/>
                  <a:pt x="755157" y="3537781"/>
                  <a:pt x="756608" y="3540493"/>
                </a:cubicBezTo>
                <a:close/>
                <a:moveTo>
                  <a:pt x="720620" y="3533186"/>
                </a:moveTo>
                <a:cubicBezTo>
                  <a:pt x="721094" y="3534040"/>
                  <a:pt x="722358" y="3536315"/>
                  <a:pt x="724886" y="3540868"/>
                </a:cubicBezTo>
                <a:cubicBezTo>
                  <a:pt x="724886" y="3540868"/>
                  <a:pt x="719198" y="3530626"/>
                  <a:pt x="720620" y="3533186"/>
                </a:cubicBezTo>
                <a:close/>
                <a:moveTo>
                  <a:pt x="5173677" y="3518048"/>
                </a:moveTo>
                <a:lnTo>
                  <a:pt x="5181565" y="3520596"/>
                </a:lnTo>
                <a:lnTo>
                  <a:pt x="5199470" y="3524986"/>
                </a:lnTo>
                <a:lnTo>
                  <a:pt x="5229186" y="3549125"/>
                </a:lnTo>
                <a:lnTo>
                  <a:pt x="5259226" y="3575683"/>
                </a:lnTo>
                <a:lnTo>
                  <a:pt x="5248142" y="3572301"/>
                </a:lnTo>
                <a:lnTo>
                  <a:pt x="5239006" y="3568792"/>
                </a:lnTo>
                <a:close/>
                <a:moveTo>
                  <a:pt x="16087" y="3466989"/>
                </a:moveTo>
                <a:cubicBezTo>
                  <a:pt x="61559" y="3468837"/>
                  <a:pt x="139894" y="3486831"/>
                  <a:pt x="161034" y="3487897"/>
                </a:cubicBezTo>
                <a:lnTo>
                  <a:pt x="276546" y="3500660"/>
                </a:lnTo>
                <a:lnTo>
                  <a:pt x="289909" y="3516545"/>
                </a:lnTo>
                <a:lnTo>
                  <a:pt x="278924" y="3515096"/>
                </a:lnTo>
                <a:cubicBezTo>
                  <a:pt x="245353" y="3511751"/>
                  <a:pt x="210289" y="3509384"/>
                  <a:pt x="185171" y="3503480"/>
                </a:cubicBezTo>
                <a:cubicBezTo>
                  <a:pt x="135273" y="3499423"/>
                  <a:pt x="72426" y="3497793"/>
                  <a:pt x="1558" y="3483147"/>
                </a:cubicBezTo>
                <a:lnTo>
                  <a:pt x="321" y="3482692"/>
                </a:lnTo>
                <a:lnTo>
                  <a:pt x="2" y="3482296"/>
                </a:lnTo>
                <a:lnTo>
                  <a:pt x="2" y="3467462"/>
                </a:lnTo>
                <a:close/>
                <a:moveTo>
                  <a:pt x="270466" y="3466585"/>
                </a:moveTo>
                <a:lnTo>
                  <a:pt x="273649" y="3468674"/>
                </a:lnTo>
                <a:lnTo>
                  <a:pt x="272241" y="3468761"/>
                </a:lnTo>
                <a:cubicBezTo>
                  <a:pt x="269752" y="3469408"/>
                  <a:pt x="268036" y="3469810"/>
                  <a:pt x="269093" y="3467773"/>
                </a:cubicBezTo>
                <a:close/>
                <a:moveTo>
                  <a:pt x="4742095" y="3436126"/>
                </a:moveTo>
                <a:lnTo>
                  <a:pt x="4743120" y="3437394"/>
                </a:lnTo>
                <a:lnTo>
                  <a:pt x="4745799" y="3439493"/>
                </a:lnTo>
                <a:close/>
                <a:moveTo>
                  <a:pt x="5136122" y="3412568"/>
                </a:moveTo>
                <a:cubicBezTo>
                  <a:pt x="5138326" y="3412505"/>
                  <a:pt x="5140147" y="3413445"/>
                  <a:pt x="5140261" y="3417412"/>
                </a:cubicBezTo>
                <a:cubicBezTo>
                  <a:pt x="5136677" y="3417515"/>
                  <a:pt x="5134058" y="3417591"/>
                  <a:pt x="5132323" y="3417145"/>
                </a:cubicBezTo>
                <a:cubicBezTo>
                  <a:pt x="5130585" y="3416697"/>
                  <a:pt x="5129731" y="3415729"/>
                  <a:pt x="5129673" y="3413746"/>
                </a:cubicBezTo>
                <a:cubicBezTo>
                  <a:pt x="5131327" y="3413697"/>
                  <a:pt x="5133918" y="3412631"/>
                  <a:pt x="5136122" y="3412568"/>
                </a:cubicBezTo>
                <a:close/>
                <a:moveTo>
                  <a:pt x="5125536" y="3408900"/>
                </a:moveTo>
                <a:cubicBezTo>
                  <a:pt x="5127740" y="3408837"/>
                  <a:pt x="5129560" y="3409777"/>
                  <a:pt x="5129673" y="3413746"/>
                </a:cubicBezTo>
                <a:cubicBezTo>
                  <a:pt x="5126091" y="3413848"/>
                  <a:pt x="5123472" y="3413922"/>
                  <a:pt x="5121736" y="3413476"/>
                </a:cubicBezTo>
                <a:cubicBezTo>
                  <a:pt x="5120000" y="3413029"/>
                  <a:pt x="5119143" y="3412062"/>
                  <a:pt x="5119086" y="3410076"/>
                </a:cubicBezTo>
                <a:cubicBezTo>
                  <a:pt x="5120740" y="3410029"/>
                  <a:pt x="5123331" y="3408963"/>
                  <a:pt x="5125536" y="3408900"/>
                </a:cubicBezTo>
                <a:close/>
                <a:moveTo>
                  <a:pt x="5091719" y="3398284"/>
                </a:moveTo>
                <a:cubicBezTo>
                  <a:pt x="5101640" y="3398002"/>
                  <a:pt x="5112246" y="3402330"/>
                  <a:pt x="5119086" y="3410076"/>
                </a:cubicBezTo>
                <a:cubicBezTo>
                  <a:pt x="5112139" y="3408290"/>
                  <a:pt x="5107014" y="3407444"/>
                  <a:pt x="5102764" y="3405994"/>
                </a:cubicBezTo>
                <a:cubicBezTo>
                  <a:pt x="5098517" y="3404543"/>
                  <a:pt x="5095149" y="3402489"/>
                  <a:pt x="5091719" y="3398284"/>
                </a:cubicBezTo>
                <a:close/>
                <a:moveTo>
                  <a:pt x="4976811" y="3381011"/>
                </a:moveTo>
                <a:lnTo>
                  <a:pt x="5022798" y="3401580"/>
                </a:lnTo>
                <a:lnTo>
                  <a:pt x="5058229" y="3414167"/>
                </a:lnTo>
                <a:lnTo>
                  <a:pt x="5136985" y="3474230"/>
                </a:lnTo>
                <a:lnTo>
                  <a:pt x="5148774" y="3483805"/>
                </a:lnTo>
                <a:lnTo>
                  <a:pt x="5139602" y="3480763"/>
                </a:lnTo>
                <a:cubicBezTo>
                  <a:pt x="5125814" y="3476029"/>
                  <a:pt x="5118265" y="3473679"/>
                  <a:pt x="5114920" y="3473071"/>
                </a:cubicBezTo>
                <a:lnTo>
                  <a:pt x="5115146" y="3474215"/>
                </a:lnTo>
                <a:lnTo>
                  <a:pt x="5076553" y="3445617"/>
                </a:lnTo>
                <a:cubicBezTo>
                  <a:pt x="5048744" y="3426886"/>
                  <a:pt x="5021076" y="3409991"/>
                  <a:pt x="4993185" y="3394227"/>
                </a:cubicBezTo>
                <a:close/>
                <a:moveTo>
                  <a:pt x="5157372" y="3377083"/>
                </a:moveTo>
                <a:lnTo>
                  <a:pt x="5149142" y="3380760"/>
                </a:lnTo>
                <a:cubicBezTo>
                  <a:pt x="5149172" y="3381749"/>
                  <a:pt x="5152605" y="3383678"/>
                  <a:pt x="5157906" y="3386071"/>
                </a:cubicBezTo>
                <a:lnTo>
                  <a:pt x="5169959" y="3390959"/>
                </a:lnTo>
                <a:close/>
                <a:moveTo>
                  <a:pt x="435417" y="3366294"/>
                </a:moveTo>
                <a:cubicBezTo>
                  <a:pt x="462109" y="3391354"/>
                  <a:pt x="486155" y="3417415"/>
                  <a:pt x="508871" y="3443991"/>
                </a:cubicBezTo>
                <a:lnTo>
                  <a:pt x="529406" y="3469332"/>
                </a:lnTo>
                <a:lnTo>
                  <a:pt x="506128" y="3466349"/>
                </a:lnTo>
                <a:close/>
                <a:moveTo>
                  <a:pt x="4950973" y="3347170"/>
                </a:moveTo>
                <a:cubicBezTo>
                  <a:pt x="4950973" y="3347170"/>
                  <a:pt x="4953026" y="3353814"/>
                  <a:pt x="4952512" y="3352152"/>
                </a:cubicBezTo>
                <a:cubicBezTo>
                  <a:pt x="4952342" y="3351598"/>
                  <a:pt x="4951887" y="3350122"/>
                  <a:pt x="4950973" y="3347170"/>
                </a:cubicBezTo>
                <a:close/>
                <a:moveTo>
                  <a:pt x="4933640" y="3339061"/>
                </a:moveTo>
                <a:cubicBezTo>
                  <a:pt x="4934557" y="3342179"/>
                  <a:pt x="4935014" y="3343739"/>
                  <a:pt x="4935188" y="3344321"/>
                </a:cubicBezTo>
                <a:cubicBezTo>
                  <a:pt x="4935702" y="3346076"/>
                  <a:pt x="4933640" y="3339061"/>
                  <a:pt x="4933640" y="3339061"/>
                </a:cubicBezTo>
                <a:close/>
                <a:moveTo>
                  <a:pt x="4864650" y="3328149"/>
                </a:moveTo>
                <a:lnTo>
                  <a:pt x="4928536" y="3358322"/>
                </a:lnTo>
                <a:lnTo>
                  <a:pt x="4930608" y="3360886"/>
                </a:lnTo>
                <a:cubicBezTo>
                  <a:pt x="4933391" y="3364903"/>
                  <a:pt x="4934483" y="3367416"/>
                  <a:pt x="4932591" y="3366860"/>
                </a:cubicBezTo>
                <a:cubicBezTo>
                  <a:pt x="4910858" y="3360475"/>
                  <a:pt x="4890647" y="3347167"/>
                  <a:pt x="4870754" y="3332656"/>
                </a:cubicBezTo>
                <a:close/>
                <a:moveTo>
                  <a:pt x="4798370" y="3325826"/>
                </a:moveTo>
                <a:lnTo>
                  <a:pt x="4798416" y="3326547"/>
                </a:lnTo>
                <a:lnTo>
                  <a:pt x="4798780" y="3332335"/>
                </a:lnTo>
                <a:cubicBezTo>
                  <a:pt x="4798780" y="3332335"/>
                  <a:pt x="4798644" y="3330165"/>
                  <a:pt x="4798524" y="3328266"/>
                </a:cubicBezTo>
                <a:lnTo>
                  <a:pt x="4798416" y="3326547"/>
                </a:lnTo>
                <a:lnTo>
                  <a:pt x="4798377" y="3325928"/>
                </a:lnTo>
                <a:cubicBezTo>
                  <a:pt x="4798346" y="3325419"/>
                  <a:pt x="4798336" y="3325282"/>
                  <a:pt x="4798370" y="3325826"/>
                </a:cubicBezTo>
                <a:close/>
                <a:moveTo>
                  <a:pt x="398473" y="3320659"/>
                </a:moveTo>
                <a:cubicBezTo>
                  <a:pt x="416499" y="3331150"/>
                  <a:pt x="430261" y="3346781"/>
                  <a:pt x="435417" y="3366294"/>
                </a:cubicBezTo>
                <a:cubicBezTo>
                  <a:pt x="411700" y="3352490"/>
                  <a:pt x="397538" y="3335358"/>
                  <a:pt x="398473" y="3320659"/>
                </a:cubicBezTo>
                <a:close/>
                <a:moveTo>
                  <a:pt x="4978469" y="3317448"/>
                </a:moveTo>
                <a:cubicBezTo>
                  <a:pt x="4976545" y="3317070"/>
                  <a:pt x="4974663" y="3317579"/>
                  <a:pt x="4973066" y="3319609"/>
                </a:cubicBezTo>
                <a:cubicBezTo>
                  <a:pt x="4969890" y="3324333"/>
                  <a:pt x="5014574" y="3343571"/>
                  <a:pt x="4990515" y="3331687"/>
                </a:cubicBezTo>
                <a:cubicBezTo>
                  <a:pt x="5050510" y="3360744"/>
                  <a:pt x="5123404" y="3384969"/>
                  <a:pt x="5188268" y="3413330"/>
                </a:cubicBezTo>
                <a:lnTo>
                  <a:pt x="5192829" y="3415564"/>
                </a:lnTo>
                <a:lnTo>
                  <a:pt x="5183393" y="3405767"/>
                </a:lnTo>
                <a:lnTo>
                  <a:pt x="5177133" y="3398869"/>
                </a:lnTo>
                <a:lnTo>
                  <a:pt x="5136204" y="3384105"/>
                </a:lnTo>
                <a:cubicBezTo>
                  <a:pt x="5088863" y="3365937"/>
                  <a:pt x="5040596" y="3346800"/>
                  <a:pt x="4990399" y="3327719"/>
                </a:cubicBezTo>
                <a:cubicBezTo>
                  <a:pt x="4990399" y="3327719"/>
                  <a:pt x="4984243" y="3318586"/>
                  <a:pt x="4978469" y="3317448"/>
                </a:cubicBezTo>
                <a:close/>
                <a:moveTo>
                  <a:pt x="400497" y="3311657"/>
                </a:moveTo>
                <a:cubicBezTo>
                  <a:pt x="401172" y="3308657"/>
                  <a:pt x="398473" y="3320659"/>
                  <a:pt x="398473" y="3320659"/>
                </a:cubicBezTo>
                <a:cubicBezTo>
                  <a:pt x="399672" y="3315324"/>
                  <a:pt x="400272" y="3312657"/>
                  <a:pt x="400497" y="3311657"/>
                </a:cubicBezTo>
                <a:close/>
                <a:moveTo>
                  <a:pt x="4896150" y="3310894"/>
                </a:moveTo>
                <a:lnTo>
                  <a:pt x="4895230" y="3311785"/>
                </a:lnTo>
                <a:cubicBezTo>
                  <a:pt x="4897807" y="3315061"/>
                  <a:pt x="4911330" y="3321375"/>
                  <a:pt x="4911330" y="3321375"/>
                </a:cubicBezTo>
                <a:lnTo>
                  <a:pt x="4911825" y="3317656"/>
                </a:lnTo>
                <a:lnTo>
                  <a:pt x="4908388" y="3317232"/>
                </a:lnTo>
                <a:close/>
                <a:moveTo>
                  <a:pt x="375349" y="3292742"/>
                </a:moveTo>
                <a:lnTo>
                  <a:pt x="373474" y="3295962"/>
                </a:lnTo>
                <a:cubicBezTo>
                  <a:pt x="372183" y="3298180"/>
                  <a:pt x="371077" y="3300081"/>
                  <a:pt x="371815" y="3298814"/>
                </a:cubicBezTo>
                <a:close/>
                <a:moveTo>
                  <a:pt x="0" y="3290693"/>
                </a:moveTo>
                <a:lnTo>
                  <a:pt x="117080" y="3366765"/>
                </a:lnTo>
                <a:lnTo>
                  <a:pt x="164500" y="3366487"/>
                </a:lnTo>
                <a:lnTo>
                  <a:pt x="174840" y="3379753"/>
                </a:lnTo>
                <a:lnTo>
                  <a:pt x="182653" y="3389040"/>
                </a:lnTo>
                <a:lnTo>
                  <a:pt x="138150" y="3379331"/>
                </a:lnTo>
                <a:lnTo>
                  <a:pt x="134233" y="3377910"/>
                </a:lnTo>
                <a:lnTo>
                  <a:pt x="244952" y="3449847"/>
                </a:lnTo>
                <a:lnTo>
                  <a:pt x="246221" y="3450680"/>
                </a:lnTo>
                <a:lnTo>
                  <a:pt x="246088" y="3450666"/>
                </a:lnTo>
                <a:cubicBezTo>
                  <a:pt x="197830" y="3452336"/>
                  <a:pt x="155567" y="3419203"/>
                  <a:pt x="98620" y="3384483"/>
                </a:cubicBezTo>
                <a:lnTo>
                  <a:pt x="0" y="3321916"/>
                </a:lnTo>
                <a:close/>
                <a:moveTo>
                  <a:pt x="5455240" y="3288785"/>
                </a:moveTo>
                <a:lnTo>
                  <a:pt x="5471147" y="3299592"/>
                </a:lnTo>
                <a:lnTo>
                  <a:pt x="5480072" y="3312912"/>
                </a:lnTo>
                <a:cubicBezTo>
                  <a:pt x="5467211" y="3300449"/>
                  <a:pt x="5455748" y="3290290"/>
                  <a:pt x="5455240" y="3288785"/>
                </a:cubicBezTo>
                <a:close/>
                <a:moveTo>
                  <a:pt x="109737" y="3270241"/>
                </a:moveTo>
                <a:lnTo>
                  <a:pt x="169557" y="3279268"/>
                </a:lnTo>
                <a:cubicBezTo>
                  <a:pt x="193469" y="3282467"/>
                  <a:pt x="212721" y="3283887"/>
                  <a:pt x="226207" y="3281361"/>
                </a:cubicBezTo>
                <a:lnTo>
                  <a:pt x="230516" y="3281552"/>
                </a:lnTo>
                <a:lnTo>
                  <a:pt x="232076" y="3283001"/>
                </a:lnTo>
                <a:cubicBezTo>
                  <a:pt x="234706" y="3284390"/>
                  <a:pt x="237038" y="3284339"/>
                  <a:pt x="239062" y="3282499"/>
                </a:cubicBezTo>
                <a:lnTo>
                  <a:pt x="238787" y="3281921"/>
                </a:lnTo>
                <a:lnTo>
                  <a:pt x="299303" y="3284613"/>
                </a:lnTo>
                <a:lnTo>
                  <a:pt x="340100" y="3287985"/>
                </a:lnTo>
                <a:lnTo>
                  <a:pt x="482034" y="3463261"/>
                </a:lnTo>
                <a:lnTo>
                  <a:pt x="464227" y="3460980"/>
                </a:lnTo>
                <a:cubicBezTo>
                  <a:pt x="393391" y="3452470"/>
                  <a:pt x="322405" y="3443150"/>
                  <a:pt x="252481" y="3421627"/>
                </a:cubicBezTo>
                <a:cubicBezTo>
                  <a:pt x="287343" y="3422913"/>
                  <a:pt x="337375" y="3433645"/>
                  <a:pt x="284716" y="3408888"/>
                </a:cubicBezTo>
                <a:cubicBezTo>
                  <a:pt x="277366" y="3406913"/>
                  <a:pt x="263902" y="3404340"/>
                  <a:pt x="247458" y="3401330"/>
                </a:cubicBezTo>
                <a:lnTo>
                  <a:pt x="208299" y="3394100"/>
                </a:lnTo>
                <a:lnTo>
                  <a:pt x="187570" y="3368190"/>
                </a:lnTo>
                <a:lnTo>
                  <a:pt x="217097" y="3370598"/>
                </a:lnTo>
                <a:cubicBezTo>
                  <a:pt x="248915" y="3374271"/>
                  <a:pt x="279158" y="3379216"/>
                  <a:pt x="320997" y="3381989"/>
                </a:cubicBezTo>
                <a:cubicBezTo>
                  <a:pt x="434079" y="3395428"/>
                  <a:pt x="341498" y="3378149"/>
                  <a:pt x="309471" y="3356228"/>
                </a:cubicBezTo>
                <a:cubicBezTo>
                  <a:pt x="285134" y="3339566"/>
                  <a:pt x="346760" y="3370462"/>
                  <a:pt x="336445" y="3351174"/>
                </a:cubicBezTo>
                <a:cubicBezTo>
                  <a:pt x="326131" y="3331887"/>
                  <a:pt x="258024" y="3337942"/>
                  <a:pt x="228627" y="3330047"/>
                </a:cubicBezTo>
                <a:cubicBezTo>
                  <a:pt x="211195" y="3329404"/>
                  <a:pt x="192196" y="3329333"/>
                  <a:pt x="172920" y="3327778"/>
                </a:cubicBezTo>
                <a:lnTo>
                  <a:pt x="151978" y="3323702"/>
                </a:lnTo>
                <a:lnTo>
                  <a:pt x="135492" y="3303092"/>
                </a:lnTo>
                <a:close/>
                <a:moveTo>
                  <a:pt x="4935917" y="3266940"/>
                </a:moveTo>
                <a:lnTo>
                  <a:pt x="4952716" y="3281766"/>
                </a:lnTo>
                <a:lnTo>
                  <a:pt x="4966782" y="3291041"/>
                </a:lnTo>
                <a:lnTo>
                  <a:pt x="5076278" y="3335768"/>
                </a:lnTo>
                <a:lnTo>
                  <a:pt x="5144077" y="3362431"/>
                </a:lnTo>
                <a:lnTo>
                  <a:pt x="5129658" y="3346536"/>
                </a:lnTo>
                <a:lnTo>
                  <a:pt x="5119280" y="3342068"/>
                </a:lnTo>
                <a:cubicBezTo>
                  <a:pt x="5101459" y="3333807"/>
                  <a:pt x="5084106" y="3325038"/>
                  <a:pt x="5082453" y="3325086"/>
                </a:cubicBezTo>
                <a:cubicBezTo>
                  <a:pt x="5047861" y="3311515"/>
                  <a:pt x="5015066" y="3298057"/>
                  <a:pt x="4981860" y="3284694"/>
                </a:cubicBezTo>
                <a:close/>
                <a:moveTo>
                  <a:pt x="4924275" y="3264512"/>
                </a:moveTo>
                <a:lnTo>
                  <a:pt x="4924240" y="3264539"/>
                </a:lnTo>
                <a:lnTo>
                  <a:pt x="4931832" y="3270608"/>
                </a:lnTo>
                <a:lnTo>
                  <a:pt x="4931579" y="3276958"/>
                </a:lnTo>
                <a:lnTo>
                  <a:pt x="4945218" y="3282261"/>
                </a:lnTo>
                <a:lnTo>
                  <a:pt x="4936924" y="3272727"/>
                </a:lnTo>
                <a:cubicBezTo>
                  <a:pt x="4933547" y="3267366"/>
                  <a:pt x="4937109" y="3268242"/>
                  <a:pt x="4934454" y="3267585"/>
                </a:cubicBezTo>
                <a:close/>
                <a:moveTo>
                  <a:pt x="4700678" y="3246995"/>
                </a:moveTo>
                <a:cubicBezTo>
                  <a:pt x="4697424" y="3246250"/>
                  <a:pt x="4692500" y="3254954"/>
                  <a:pt x="4702753" y="3251682"/>
                </a:cubicBezTo>
                <a:lnTo>
                  <a:pt x="4733158" y="3266045"/>
                </a:lnTo>
                <a:lnTo>
                  <a:pt x="4768403" y="3282692"/>
                </a:lnTo>
                <a:lnTo>
                  <a:pt x="4754663" y="3268738"/>
                </a:lnTo>
                <a:lnTo>
                  <a:pt x="4702753" y="3251682"/>
                </a:lnTo>
                <a:cubicBezTo>
                  <a:pt x="4702661" y="3248541"/>
                  <a:pt x="4701761" y="3247244"/>
                  <a:pt x="4700678" y="3246995"/>
                </a:cubicBezTo>
                <a:close/>
                <a:moveTo>
                  <a:pt x="222563" y="3246342"/>
                </a:moveTo>
                <a:lnTo>
                  <a:pt x="226231" y="3252169"/>
                </a:lnTo>
                <a:cubicBezTo>
                  <a:pt x="223386" y="3250513"/>
                  <a:pt x="221962" y="3249684"/>
                  <a:pt x="221664" y="3248559"/>
                </a:cubicBezTo>
                <a:close/>
                <a:moveTo>
                  <a:pt x="4933370" y="3243308"/>
                </a:moveTo>
                <a:cubicBezTo>
                  <a:pt x="4943293" y="3243026"/>
                  <a:pt x="4947151" y="3242915"/>
                  <a:pt x="4950686" y="3250756"/>
                </a:cubicBezTo>
                <a:cubicBezTo>
                  <a:pt x="4947103" y="3250858"/>
                  <a:pt x="4943629" y="3249965"/>
                  <a:pt x="4940623" y="3248562"/>
                </a:cubicBezTo>
                <a:cubicBezTo>
                  <a:pt x="4937619" y="3247158"/>
                  <a:pt x="4935082" y="3245245"/>
                  <a:pt x="4933370" y="3243308"/>
                </a:cubicBezTo>
                <a:close/>
                <a:moveTo>
                  <a:pt x="0" y="3240428"/>
                </a:moveTo>
                <a:lnTo>
                  <a:pt x="3208" y="3242559"/>
                </a:lnTo>
                <a:cubicBezTo>
                  <a:pt x="10917" y="3247742"/>
                  <a:pt x="19204" y="3253420"/>
                  <a:pt x="25943" y="3258310"/>
                </a:cubicBezTo>
                <a:lnTo>
                  <a:pt x="29854" y="3261515"/>
                </a:lnTo>
                <a:lnTo>
                  <a:pt x="38628" y="3262401"/>
                </a:lnTo>
                <a:cubicBezTo>
                  <a:pt x="58617" y="3264590"/>
                  <a:pt x="76275" y="3266447"/>
                  <a:pt x="84941" y="3266500"/>
                </a:cubicBezTo>
                <a:lnTo>
                  <a:pt x="86481" y="3266732"/>
                </a:lnTo>
                <a:lnTo>
                  <a:pt x="117332" y="3304530"/>
                </a:lnTo>
                <a:lnTo>
                  <a:pt x="128292" y="3319089"/>
                </a:lnTo>
                <a:lnTo>
                  <a:pt x="115546" y="3316608"/>
                </a:lnTo>
                <a:cubicBezTo>
                  <a:pt x="115546" y="3316608"/>
                  <a:pt x="112919" y="3302581"/>
                  <a:pt x="105233" y="3297319"/>
                </a:cubicBezTo>
                <a:cubicBezTo>
                  <a:pt x="102375" y="3296598"/>
                  <a:pt x="96799" y="3295405"/>
                  <a:pt x="89480" y="3293925"/>
                </a:cubicBezTo>
                <a:lnTo>
                  <a:pt x="84067" y="3292867"/>
                </a:lnTo>
                <a:lnTo>
                  <a:pt x="80027" y="3299839"/>
                </a:lnTo>
                <a:cubicBezTo>
                  <a:pt x="76807" y="3299147"/>
                  <a:pt x="73393" y="3297079"/>
                  <a:pt x="70080" y="3294367"/>
                </a:cubicBezTo>
                <a:lnTo>
                  <a:pt x="64833" y="3289110"/>
                </a:lnTo>
                <a:lnTo>
                  <a:pt x="63276" y="3288806"/>
                </a:lnTo>
                <a:cubicBezTo>
                  <a:pt x="43625" y="3285066"/>
                  <a:pt x="20913" y="3280918"/>
                  <a:pt x="2957" y="3277842"/>
                </a:cubicBezTo>
                <a:lnTo>
                  <a:pt x="1" y="3277378"/>
                </a:lnTo>
                <a:lnTo>
                  <a:pt x="1" y="3258502"/>
                </a:lnTo>
                <a:lnTo>
                  <a:pt x="18316" y="3260350"/>
                </a:lnTo>
                <a:lnTo>
                  <a:pt x="0" y="3249225"/>
                </a:lnTo>
                <a:close/>
                <a:moveTo>
                  <a:pt x="216400" y="3236550"/>
                </a:moveTo>
                <a:lnTo>
                  <a:pt x="223852" y="3243164"/>
                </a:lnTo>
                <a:lnTo>
                  <a:pt x="222563" y="3246342"/>
                </a:lnTo>
                <a:close/>
                <a:moveTo>
                  <a:pt x="4979778" y="3226676"/>
                </a:moveTo>
                <a:cubicBezTo>
                  <a:pt x="4978242" y="3224488"/>
                  <a:pt x="4984389" y="3233245"/>
                  <a:pt x="4984389" y="3233245"/>
                </a:cubicBezTo>
                <a:cubicBezTo>
                  <a:pt x="4981657" y="3229352"/>
                  <a:pt x="4980290" y="3227406"/>
                  <a:pt x="4979778" y="3226676"/>
                </a:cubicBezTo>
                <a:close/>
                <a:moveTo>
                  <a:pt x="4650655" y="3224052"/>
                </a:moveTo>
                <a:cubicBezTo>
                  <a:pt x="4649001" y="3224100"/>
                  <a:pt x="4648237" y="3226273"/>
                  <a:pt x="4648297" y="3228422"/>
                </a:cubicBezTo>
                <a:cubicBezTo>
                  <a:pt x="4648358" y="3230570"/>
                  <a:pt x="4649247" y="3232696"/>
                  <a:pt x="4650902" y="3232648"/>
                </a:cubicBezTo>
                <a:cubicBezTo>
                  <a:pt x="4654321" y="3236523"/>
                  <a:pt x="4650655" y="3224052"/>
                  <a:pt x="4650655" y="3224052"/>
                </a:cubicBezTo>
                <a:close/>
                <a:moveTo>
                  <a:pt x="4923900" y="3199161"/>
                </a:moveTo>
                <a:lnTo>
                  <a:pt x="4920995" y="3203338"/>
                </a:lnTo>
                <a:lnTo>
                  <a:pt x="4929194" y="3207680"/>
                </a:lnTo>
                <a:lnTo>
                  <a:pt x="4928397" y="3206061"/>
                </a:lnTo>
                <a:lnTo>
                  <a:pt x="4925418" y="3200020"/>
                </a:lnTo>
                <a:close/>
                <a:moveTo>
                  <a:pt x="4845416" y="3180563"/>
                </a:moveTo>
                <a:lnTo>
                  <a:pt x="4846301" y="3181967"/>
                </a:lnTo>
                <a:lnTo>
                  <a:pt x="4877576" y="3204544"/>
                </a:lnTo>
                <a:cubicBezTo>
                  <a:pt x="4889125" y="3212940"/>
                  <a:pt x="4900332" y="3221330"/>
                  <a:pt x="4909683" y="3229155"/>
                </a:cubicBezTo>
                <a:lnTo>
                  <a:pt x="4911970" y="3231471"/>
                </a:lnTo>
                <a:lnTo>
                  <a:pt x="4933370" y="3243308"/>
                </a:lnTo>
                <a:lnTo>
                  <a:pt x="4919328" y="3238934"/>
                </a:lnTo>
                <a:lnTo>
                  <a:pt x="4930631" y="3250392"/>
                </a:lnTo>
                <a:lnTo>
                  <a:pt x="4930546" y="3251795"/>
                </a:lnTo>
                <a:lnTo>
                  <a:pt x="4950798" y="3260101"/>
                </a:lnTo>
                <a:cubicBezTo>
                  <a:pt x="4991591" y="3277272"/>
                  <a:pt x="5026668" y="3292926"/>
                  <a:pt x="5070106" y="3311852"/>
                </a:cubicBezTo>
                <a:lnTo>
                  <a:pt x="5116291" y="3331801"/>
                </a:lnTo>
                <a:lnTo>
                  <a:pt x="5113424" y="3328640"/>
                </a:lnTo>
                <a:lnTo>
                  <a:pt x="5111858" y="3327587"/>
                </a:lnTo>
                <a:cubicBezTo>
                  <a:pt x="5089980" y="3310626"/>
                  <a:pt x="5063809" y="3285451"/>
                  <a:pt x="5053134" y="3278728"/>
                </a:cubicBezTo>
                <a:lnTo>
                  <a:pt x="4999172" y="3243388"/>
                </a:lnTo>
                <a:lnTo>
                  <a:pt x="5047732" y="3264580"/>
                </a:lnTo>
                <a:lnTo>
                  <a:pt x="5053009" y="3269165"/>
                </a:lnTo>
                <a:lnTo>
                  <a:pt x="5071026" y="3283651"/>
                </a:lnTo>
                <a:lnTo>
                  <a:pt x="5051858" y="3263825"/>
                </a:lnTo>
                <a:lnTo>
                  <a:pt x="5048390" y="3263530"/>
                </a:lnTo>
                <a:cubicBezTo>
                  <a:pt x="5044729" y="3262006"/>
                  <a:pt x="5041151" y="3259690"/>
                  <a:pt x="5040291" y="3258038"/>
                </a:cubicBezTo>
                <a:cubicBezTo>
                  <a:pt x="5039715" y="3256938"/>
                  <a:pt x="5040347" y="3256134"/>
                  <a:pt x="5042965" y="3256058"/>
                </a:cubicBezTo>
                <a:lnTo>
                  <a:pt x="5045315" y="3257055"/>
                </a:lnTo>
                <a:lnTo>
                  <a:pt x="5006964" y="3217388"/>
                </a:lnTo>
                <a:lnTo>
                  <a:pt x="4999453" y="3215399"/>
                </a:lnTo>
                <a:lnTo>
                  <a:pt x="4989125" y="3211973"/>
                </a:lnTo>
                <a:lnTo>
                  <a:pt x="4993152" y="3216879"/>
                </a:lnTo>
                <a:lnTo>
                  <a:pt x="4996567" y="3219779"/>
                </a:lnTo>
                <a:lnTo>
                  <a:pt x="5022093" y="3242261"/>
                </a:lnTo>
                <a:lnTo>
                  <a:pt x="5012953" y="3238178"/>
                </a:lnTo>
                <a:lnTo>
                  <a:pt x="4945731" y="3211505"/>
                </a:lnTo>
                <a:lnTo>
                  <a:pt x="4926455" y="3200606"/>
                </a:lnTo>
                <a:lnTo>
                  <a:pt x="4927842" y="3203052"/>
                </a:lnTo>
                <a:lnTo>
                  <a:pt x="4930974" y="3205736"/>
                </a:lnTo>
                <a:lnTo>
                  <a:pt x="4930319" y="3208276"/>
                </a:lnTo>
                <a:lnTo>
                  <a:pt x="4956487" y="3222131"/>
                </a:lnTo>
                <a:lnTo>
                  <a:pt x="4918092" y="3207922"/>
                </a:lnTo>
                <a:lnTo>
                  <a:pt x="4925603" y="3211210"/>
                </a:lnTo>
                <a:lnTo>
                  <a:pt x="4931412" y="3217054"/>
                </a:lnTo>
                <a:cubicBezTo>
                  <a:pt x="4936720" y="3223010"/>
                  <a:pt x="4940156" y="3228003"/>
                  <a:pt x="4938767" y="3229988"/>
                </a:cubicBezTo>
                <a:cubicBezTo>
                  <a:pt x="4938467" y="3231518"/>
                  <a:pt x="4935309" y="3230614"/>
                  <a:pt x="4930322" y="3228151"/>
                </a:cubicBezTo>
                <a:lnTo>
                  <a:pt x="4911217" y="3217146"/>
                </a:lnTo>
                <a:lnTo>
                  <a:pt x="4909462" y="3219525"/>
                </a:lnTo>
                <a:lnTo>
                  <a:pt x="4913833" y="3224324"/>
                </a:lnTo>
                <a:lnTo>
                  <a:pt x="4900921" y="3214319"/>
                </a:lnTo>
                <a:lnTo>
                  <a:pt x="4873284" y="3193431"/>
                </a:lnTo>
                <a:lnTo>
                  <a:pt x="4863799" y="3187580"/>
                </a:lnTo>
                <a:lnTo>
                  <a:pt x="4855136" y="3183035"/>
                </a:lnTo>
                <a:lnTo>
                  <a:pt x="4849396" y="3180644"/>
                </a:lnTo>
                <a:close/>
                <a:moveTo>
                  <a:pt x="4549880" y="3178159"/>
                </a:moveTo>
                <a:lnTo>
                  <a:pt x="4564941" y="3194122"/>
                </a:lnTo>
                <a:lnTo>
                  <a:pt x="4565350" y="3195136"/>
                </a:lnTo>
                <a:lnTo>
                  <a:pt x="4567245" y="3196158"/>
                </a:lnTo>
                <a:cubicBezTo>
                  <a:pt x="4585825" y="3204396"/>
                  <a:pt x="4603947" y="3211159"/>
                  <a:pt x="4619560" y="3216998"/>
                </a:cubicBezTo>
                <a:cubicBezTo>
                  <a:pt x="4605307" y="3200862"/>
                  <a:pt x="4588220" y="3201349"/>
                  <a:pt x="4560186" y="3185605"/>
                </a:cubicBezTo>
                <a:close/>
                <a:moveTo>
                  <a:pt x="0" y="3168534"/>
                </a:moveTo>
                <a:lnTo>
                  <a:pt x="12129" y="3182002"/>
                </a:lnTo>
                <a:cubicBezTo>
                  <a:pt x="11770" y="3182977"/>
                  <a:pt x="9927" y="3183124"/>
                  <a:pt x="6181" y="3182178"/>
                </a:cubicBezTo>
                <a:lnTo>
                  <a:pt x="0" y="3179905"/>
                </a:lnTo>
                <a:close/>
                <a:moveTo>
                  <a:pt x="5409624" y="3166623"/>
                </a:moveTo>
                <a:cubicBezTo>
                  <a:pt x="5409678" y="3167311"/>
                  <a:pt x="5409818" y="3169146"/>
                  <a:pt x="5410097" y="3172815"/>
                </a:cubicBezTo>
                <a:cubicBezTo>
                  <a:pt x="5410097" y="3172815"/>
                  <a:pt x="5409468" y="3164560"/>
                  <a:pt x="5409624" y="3166623"/>
                </a:cubicBezTo>
                <a:close/>
                <a:moveTo>
                  <a:pt x="5388591" y="3161715"/>
                </a:moveTo>
                <a:cubicBezTo>
                  <a:pt x="5389329" y="3161930"/>
                  <a:pt x="5391297" y="3162511"/>
                  <a:pt x="5395234" y="3163666"/>
                </a:cubicBezTo>
                <a:cubicBezTo>
                  <a:pt x="5395234" y="3163666"/>
                  <a:pt x="5386376" y="3161064"/>
                  <a:pt x="5388591" y="3161715"/>
                </a:cubicBezTo>
                <a:close/>
                <a:moveTo>
                  <a:pt x="5779547" y="3160290"/>
                </a:moveTo>
                <a:cubicBezTo>
                  <a:pt x="5778784" y="3160666"/>
                  <a:pt x="5776748" y="3161670"/>
                  <a:pt x="5772677" y="3163679"/>
                </a:cubicBezTo>
                <a:cubicBezTo>
                  <a:pt x="5772677" y="3163679"/>
                  <a:pt x="5754712" y="3166141"/>
                  <a:pt x="5772677" y="3163679"/>
                </a:cubicBezTo>
                <a:cubicBezTo>
                  <a:pt x="5772677" y="3163679"/>
                  <a:pt x="5781837" y="3159162"/>
                  <a:pt x="5779547" y="3160290"/>
                </a:cubicBezTo>
                <a:close/>
                <a:moveTo>
                  <a:pt x="4935325" y="3160254"/>
                </a:moveTo>
                <a:lnTo>
                  <a:pt x="4943507" y="3169710"/>
                </a:lnTo>
                <a:lnTo>
                  <a:pt x="4960824" y="3185033"/>
                </a:lnTo>
                <a:lnTo>
                  <a:pt x="4977948" y="3193517"/>
                </a:lnTo>
                <a:lnTo>
                  <a:pt x="4939914" y="3162285"/>
                </a:lnTo>
                <a:close/>
                <a:moveTo>
                  <a:pt x="4813466" y="3155039"/>
                </a:moveTo>
                <a:lnTo>
                  <a:pt x="4816394" y="3158560"/>
                </a:lnTo>
                <a:lnTo>
                  <a:pt x="4816936" y="3158986"/>
                </a:lnTo>
                <a:lnTo>
                  <a:pt x="4838687" y="3167805"/>
                </a:lnTo>
                <a:lnTo>
                  <a:pt x="4833172" y="3163672"/>
                </a:lnTo>
                <a:close/>
                <a:moveTo>
                  <a:pt x="5489463" y="3138158"/>
                </a:moveTo>
                <a:cubicBezTo>
                  <a:pt x="5516311" y="3151557"/>
                  <a:pt x="5524145" y="3164208"/>
                  <a:pt x="5521352" y="3167183"/>
                </a:cubicBezTo>
                <a:cubicBezTo>
                  <a:pt x="5518557" y="3170159"/>
                  <a:pt x="5505132" y="3163461"/>
                  <a:pt x="5489463" y="3138158"/>
                </a:cubicBezTo>
                <a:close/>
                <a:moveTo>
                  <a:pt x="4511267" y="3134057"/>
                </a:moveTo>
                <a:lnTo>
                  <a:pt x="4510812" y="3135256"/>
                </a:lnTo>
                <a:lnTo>
                  <a:pt x="4517747" y="3145395"/>
                </a:lnTo>
                <a:lnTo>
                  <a:pt x="4532563" y="3155542"/>
                </a:lnTo>
                <a:cubicBezTo>
                  <a:pt x="4536014" y="3157408"/>
                  <a:pt x="4538541" y="3158405"/>
                  <a:pt x="4538868" y="3157838"/>
                </a:cubicBezTo>
                <a:cubicBezTo>
                  <a:pt x="4539303" y="3157082"/>
                  <a:pt x="4535822" y="3153541"/>
                  <a:pt x="4525389" y="3145566"/>
                </a:cubicBezTo>
                <a:cubicBezTo>
                  <a:pt x="4525389" y="3145566"/>
                  <a:pt x="4514575" y="3133963"/>
                  <a:pt x="4511267" y="3134057"/>
                </a:cubicBezTo>
                <a:close/>
                <a:moveTo>
                  <a:pt x="6233725" y="3045143"/>
                </a:moveTo>
                <a:lnTo>
                  <a:pt x="6235663" y="3047714"/>
                </a:lnTo>
                <a:lnTo>
                  <a:pt x="6233400" y="3045613"/>
                </a:lnTo>
                <a:close/>
                <a:moveTo>
                  <a:pt x="5065716" y="3041108"/>
                </a:moveTo>
                <a:lnTo>
                  <a:pt x="5067424" y="3043271"/>
                </a:lnTo>
                <a:lnTo>
                  <a:pt x="5070700" y="3045988"/>
                </a:lnTo>
                <a:lnTo>
                  <a:pt x="5077923" y="3051814"/>
                </a:lnTo>
                <a:lnTo>
                  <a:pt x="5069312" y="3043660"/>
                </a:lnTo>
                <a:cubicBezTo>
                  <a:pt x="5067115" y="3041709"/>
                  <a:pt x="5065812" y="3040744"/>
                  <a:pt x="5065716" y="3041108"/>
                </a:cubicBezTo>
                <a:close/>
                <a:moveTo>
                  <a:pt x="5726553" y="3015546"/>
                </a:moveTo>
                <a:lnTo>
                  <a:pt x="5734807" y="3021574"/>
                </a:lnTo>
                <a:lnTo>
                  <a:pt x="5740102" y="3028443"/>
                </a:lnTo>
                <a:cubicBezTo>
                  <a:pt x="5733087" y="3021779"/>
                  <a:pt x="5726923" y="3016296"/>
                  <a:pt x="5726553" y="3015546"/>
                </a:cubicBezTo>
                <a:close/>
                <a:moveTo>
                  <a:pt x="230204" y="2991098"/>
                </a:moveTo>
                <a:lnTo>
                  <a:pt x="251532" y="2996300"/>
                </a:lnTo>
                <a:lnTo>
                  <a:pt x="246967" y="2993520"/>
                </a:lnTo>
                <a:close/>
                <a:moveTo>
                  <a:pt x="6153673" y="2953700"/>
                </a:moveTo>
                <a:cubicBezTo>
                  <a:pt x="6150943" y="2952975"/>
                  <a:pt x="6149620" y="2953899"/>
                  <a:pt x="6149272" y="2955685"/>
                </a:cubicBezTo>
                <a:cubicBezTo>
                  <a:pt x="6148228" y="2961045"/>
                  <a:pt x="6155958" y="2974188"/>
                  <a:pt x="6160822" y="2974029"/>
                </a:cubicBezTo>
                <a:cubicBezTo>
                  <a:pt x="6170866" y="2983444"/>
                  <a:pt x="6174318" y="2973053"/>
                  <a:pt x="6153673" y="2953700"/>
                </a:cubicBezTo>
                <a:close/>
                <a:moveTo>
                  <a:pt x="5349976" y="2952700"/>
                </a:moveTo>
                <a:cubicBezTo>
                  <a:pt x="5371446" y="2961697"/>
                  <a:pt x="5376952" y="2972564"/>
                  <a:pt x="5373054" y="2973602"/>
                </a:cubicBezTo>
                <a:cubicBezTo>
                  <a:pt x="5371755" y="2973950"/>
                  <a:pt x="5369410" y="2973204"/>
                  <a:pt x="5366263" y="2970935"/>
                </a:cubicBezTo>
                <a:cubicBezTo>
                  <a:pt x="5362068" y="2967910"/>
                  <a:pt x="5356446" y="2962173"/>
                  <a:pt x="5349976" y="2952700"/>
                </a:cubicBezTo>
                <a:close/>
                <a:moveTo>
                  <a:pt x="6060401" y="2938258"/>
                </a:moveTo>
                <a:cubicBezTo>
                  <a:pt x="6061895" y="2936933"/>
                  <a:pt x="6061919" y="2938468"/>
                  <a:pt x="6061902" y="2940708"/>
                </a:cubicBezTo>
                <a:lnTo>
                  <a:pt x="6062128" y="2941915"/>
                </a:lnTo>
                <a:lnTo>
                  <a:pt x="6059688" y="2939671"/>
                </a:lnTo>
                <a:close/>
                <a:moveTo>
                  <a:pt x="6139512" y="2934137"/>
                </a:moveTo>
                <a:cubicBezTo>
                  <a:pt x="6133026" y="2934345"/>
                  <a:pt x="6136060" y="2944528"/>
                  <a:pt x="6143070" y="2943761"/>
                </a:cubicBezTo>
                <a:cubicBezTo>
                  <a:pt x="6150324" y="2950560"/>
                  <a:pt x="6146206" y="2940413"/>
                  <a:pt x="6139512" y="2934137"/>
                </a:cubicBezTo>
                <a:close/>
                <a:moveTo>
                  <a:pt x="5823416" y="2790825"/>
                </a:moveTo>
                <a:cubicBezTo>
                  <a:pt x="5823416" y="2790825"/>
                  <a:pt x="5836144" y="2793729"/>
                  <a:pt x="5849743" y="2799211"/>
                </a:cubicBezTo>
                <a:lnTo>
                  <a:pt x="5850918" y="2799821"/>
                </a:lnTo>
                <a:lnTo>
                  <a:pt x="5849117" y="2795704"/>
                </a:lnTo>
                <a:cubicBezTo>
                  <a:pt x="5849117" y="2795704"/>
                  <a:pt x="5873432" y="2803960"/>
                  <a:pt x="5878501" y="2814245"/>
                </a:cubicBezTo>
                <a:lnTo>
                  <a:pt x="5875841" y="2816832"/>
                </a:lnTo>
                <a:lnTo>
                  <a:pt x="5881290" y="2823085"/>
                </a:lnTo>
                <a:cubicBezTo>
                  <a:pt x="5880025" y="2830342"/>
                  <a:pt x="5874640" y="2834077"/>
                  <a:pt x="5867551" y="2835067"/>
                </a:cubicBezTo>
                <a:cubicBezTo>
                  <a:pt x="5846293" y="2838036"/>
                  <a:pt x="5809747" y="2816296"/>
                  <a:pt x="5823416" y="2790825"/>
                </a:cubicBezTo>
                <a:close/>
                <a:moveTo>
                  <a:pt x="0" y="2665447"/>
                </a:moveTo>
                <a:lnTo>
                  <a:pt x="13068" y="2674185"/>
                </a:lnTo>
                <a:cubicBezTo>
                  <a:pt x="30244" y="2683073"/>
                  <a:pt x="47738" y="2690485"/>
                  <a:pt x="63564" y="2697819"/>
                </a:cubicBezTo>
                <a:cubicBezTo>
                  <a:pt x="75594" y="2707144"/>
                  <a:pt x="97895" y="2716995"/>
                  <a:pt x="117447" y="2727236"/>
                </a:cubicBezTo>
                <a:lnTo>
                  <a:pt x="119887" y="2728725"/>
                </a:lnTo>
                <a:lnTo>
                  <a:pt x="121777" y="2729071"/>
                </a:lnTo>
                <a:lnTo>
                  <a:pt x="126577" y="2729929"/>
                </a:lnTo>
                <a:lnTo>
                  <a:pt x="126878" y="2730279"/>
                </a:lnTo>
                <a:lnTo>
                  <a:pt x="133000" y="2736724"/>
                </a:lnTo>
                <a:lnTo>
                  <a:pt x="143083" y="2742874"/>
                </a:lnTo>
                <a:cubicBezTo>
                  <a:pt x="149856" y="2748173"/>
                  <a:pt x="154313" y="2753553"/>
                  <a:pt x="154826" y="2758996"/>
                </a:cubicBezTo>
                <a:cubicBezTo>
                  <a:pt x="156879" y="2780773"/>
                  <a:pt x="111994" y="2728449"/>
                  <a:pt x="127997" y="2753226"/>
                </a:cubicBezTo>
                <a:lnTo>
                  <a:pt x="145972" y="2773658"/>
                </a:lnTo>
                <a:lnTo>
                  <a:pt x="159200" y="2774588"/>
                </a:lnTo>
                <a:lnTo>
                  <a:pt x="178530" y="2778462"/>
                </a:lnTo>
                <a:lnTo>
                  <a:pt x="209044" y="2807273"/>
                </a:lnTo>
                <a:lnTo>
                  <a:pt x="173381" y="2800827"/>
                </a:lnTo>
                <a:lnTo>
                  <a:pt x="173322" y="2805293"/>
                </a:lnTo>
                <a:lnTo>
                  <a:pt x="159675" y="2798534"/>
                </a:lnTo>
                <a:lnTo>
                  <a:pt x="122523" y="2792437"/>
                </a:lnTo>
                <a:lnTo>
                  <a:pt x="99513" y="2770875"/>
                </a:lnTo>
                <a:lnTo>
                  <a:pt x="110002" y="2771417"/>
                </a:lnTo>
                <a:lnTo>
                  <a:pt x="79361" y="2754957"/>
                </a:lnTo>
                <a:cubicBezTo>
                  <a:pt x="57351" y="2742406"/>
                  <a:pt x="38037" y="2730712"/>
                  <a:pt x="15733" y="2719065"/>
                </a:cubicBezTo>
                <a:lnTo>
                  <a:pt x="0" y="2711487"/>
                </a:lnTo>
                <a:close/>
                <a:moveTo>
                  <a:pt x="48404" y="2664778"/>
                </a:moveTo>
                <a:cubicBezTo>
                  <a:pt x="51243" y="2664750"/>
                  <a:pt x="55472" y="2664951"/>
                  <a:pt x="61379" y="2665434"/>
                </a:cubicBezTo>
                <a:lnTo>
                  <a:pt x="74197" y="2668838"/>
                </a:lnTo>
                <a:lnTo>
                  <a:pt x="82770" y="2678836"/>
                </a:lnTo>
                <a:lnTo>
                  <a:pt x="73561" y="2676144"/>
                </a:lnTo>
                <a:cubicBezTo>
                  <a:pt x="54722" y="2670825"/>
                  <a:pt x="34206" y="2664921"/>
                  <a:pt x="48404" y="2664778"/>
                </a:cubicBezTo>
                <a:close/>
                <a:moveTo>
                  <a:pt x="34845" y="2661381"/>
                </a:moveTo>
                <a:lnTo>
                  <a:pt x="35126" y="2661560"/>
                </a:lnTo>
                <a:lnTo>
                  <a:pt x="35423" y="2662109"/>
                </a:lnTo>
                <a:close/>
                <a:moveTo>
                  <a:pt x="133983" y="2654753"/>
                </a:moveTo>
                <a:lnTo>
                  <a:pt x="163454" y="2672569"/>
                </a:lnTo>
                <a:cubicBezTo>
                  <a:pt x="182913" y="2683563"/>
                  <a:pt x="202220" y="2693961"/>
                  <a:pt x="221282" y="2704519"/>
                </a:cubicBezTo>
                <a:lnTo>
                  <a:pt x="225031" y="2706707"/>
                </a:lnTo>
                <a:lnTo>
                  <a:pt x="229434" y="2702969"/>
                </a:lnTo>
                <a:cubicBezTo>
                  <a:pt x="229620" y="2700682"/>
                  <a:pt x="229808" y="2698395"/>
                  <a:pt x="234381" y="2698770"/>
                </a:cubicBezTo>
                <a:cubicBezTo>
                  <a:pt x="246196" y="2699735"/>
                  <a:pt x="257581" y="2702443"/>
                  <a:pt x="268539" y="2705855"/>
                </a:cubicBezTo>
                <a:lnTo>
                  <a:pt x="291706" y="2714173"/>
                </a:lnTo>
                <a:lnTo>
                  <a:pt x="299620" y="2711150"/>
                </a:lnTo>
                <a:cubicBezTo>
                  <a:pt x="302537" y="2708090"/>
                  <a:pt x="298391" y="2703841"/>
                  <a:pt x="270138" y="2699082"/>
                </a:cubicBezTo>
                <a:cubicBezTo>
                  <a:pt x="226511" y="2692734"/>
                  <a:pt x="257325" y="2708182"/>
                  <a:pt x="232984" y="2691523"/>
                </a:cubicBezTo>
                <a:cubicBezTo>
                  <a:pt x="249638" y="2702922"/>
                  <a:pt x="258746" y="2679995"/>
                  <a:pt x="249848" y="2668262"/>
                </a:cubicBezTo>
                <a:cubicBezTo>
                  <a:pt x="255611" y="2672207"/>
                  <a:pt x="181838" y="2664038"/>
                  <a:pt x="144080" y="2656976"/>
                </a:cubicBezTo>
                <a:close/>
                <a:moveTo>
                  <a:pt x="441837" y="2591973"/>
                </a:moveTo>
                <a:lnTo>
                  <a:pt x="441029" y="2593602"/>
                </a:lnTo>
                <a:cubicBezTo>
                  <a:pt x="440842" y="2595887"/>
                  <a:pt x="442270" y="2594853"/>
                  <a:pt x="444316" y="2593295"/>
                </a:cubicBezTo>
                <a:lnTo>
                  <a:pt x="445581" y="2592670"/>
                </a:lnTo>
                <a:close/>
                <a:moveTo>
                  <a:pt x="283435" y="2529745"/>
                </a:moveTo>
                <a:cubicBezTo>
                  <a:pt x="288313" y="2528456"/>
                  <a:pt x="298103" y="2535503"/>
                  <a:pt x="310275" y="2547051"/>
                </a:cubicBezTo>
                <a:lnTo>
                  <a:pt x="333657" y="2572248"/>
                </a:lnTo>
                <a:lnTo>
                  <a:pt x="314692" y="2568814"/>
                </a:lnTo>
                <a:lnTo>
                  <a:pt x="314160" y="2567790"/>
                </a:lnTo>
                <a:cubicBezTo>
                  <a:pt x="302793" y="2548314"/>
                  <a:pt x="288688" y="2528357"/>
                  <a:pt x="283435" y="2529745"/>
                </a:cubicBezTo>
                <a:close/>
                <a:moveTo>
                  <a:pt x="324350" y="2499539"/>
                </a:moveTo>
                <a:lnTo>
                  <a:pt x="337514" y="2509659"/>
                </a:lnTo>
                <a:lnTo>
                  <a:pt x="335738" y="2505012"/>
                </a:lnTo>
                <a:close/>
                <a:moveTo>
                  <a:pt x="172891" y="2492434"/>
                </a:moveTo>
                <a:cubicBezTo>
                  <a:pt x="169412" y="2493106"/>
                  <a:pt x="166418" y="2494727"/>
                  <a:pt x="164445" y="2497609"/>
                </a:cubicBezTo>
                <a:cubicBezTo>
                  <a:pt x="164445" y="2497609"/>
                  <a:pt x="188785" y="2514270"/>
                  <a:pt x="201732" y="2511843"/>
                </a:cubicBezTo>
                <a:cubicBezTo>
                  <a:pt x="204934" y="2509569"/>
                  <a:pt x="204864" y="2506580"/>
                  <a:pt x="202792" y="2503617"/>
                </a:cubicBezTo>
                <a:cubicBezTo>
                  <a:pt x="198127" y="2496953"/>
                  <a:pt x="183329" y="2490421"/>
                  <a:pt x="172891" y="2492434"/>
                </a:cubicBezTo>
                <a:close/>
                <a:moveTo>
                  <a:pt x="126998" y="2483134"/>
                </a:moveTo>
                <a:cubicBezTo>
                  <a:pt x="126772" y="2484135"/>
                  <a:pt x="126172" y="2486801"/>
                  <a:pt x="124973" y="2492137"/>
                </a:cubicBezTo>
                <a:cubicBezTo>
                  <a:pt x="124973" y="2492137"/>
                  <a:pt x="127672" y="2480133"/>
                  <a:pt x="126998" y="2483134"/>
                </a:cubicBezTo>
                <a:close/>
                <a:moveTo>
                  <a:pt x="293678" y="2457209"/>
                </a:moveTo>
                <a:lnTo>
                  <a:pt x="312703" y="2483897"/>
                </a:lnTo>
                <a:lnTo>
                  <a:pt x="331015" y="2497651"/>
                </a:lnTo>
                <a:lnTo>
                  <a:pt x="323171" y="2486889"/>
                </a:lnTo>
                <a:lnTo>
                  <a:pt x="309933" y="2468890"/>
                </a:lnTo>
                <a:close/>
                <a:moveTo>
                  <a:pt x="1" y="2436931"/>
                </a:moveTo>
                <a:lnTo>
                  <a:pt x="18850" y="2460379"/>
                </a:lnTo>
                <a:lnTo>
                  <a:pt x="31675" y="2472749"/>
                </a:lnTo>
                <a:lnTo>
                  <a:pt x="24815" y="2471282"/>
                </a:lnTo>
                <a:lnTo>
                  <a:pt x="47144" y="2486421"/>
                </a:lnTo>
                <a:cubicBezTo>
                  <a:pt x="80640" y="2509312"/>
                  <a:pt x="105910" y="2527511"/>
                  <a:pt x="91476" y="2522465"/>
                </a:cubicBezTo>
                <a:lnTo>
                  <a:pt x="88327" y="2520994"/>
                </a:lnTo>
                <a:lnTo>
                  <a:pt x="98983" y="2529756"/>
                </a:lnTo>
                <a:lnTo>
                  <a:pt x="48238" y="2520567"/>
                </a:lnTo>
                <a:lnTo>
                  <a:pt x="49967" y="2518140"/>
                </a:lnTo>
                <a:cubicBezTo>
                  <a:pt x="51349" y="2515254"/>
                  <a:pt x="51589" y="2512932"/>
                  <a:pt x="49928" y="2511967"/>
                </a:cubicBezTo>
                <a:lnTo>
                  <a:pt x="38277" y="2495666"/>
                </a:lnTo>
                <a:lnTo>
                  <a:pt x="0" y="2474745"/>
                </a:lnTo>
                <a:lnTo>
                  <a:pt x="0" y="2454457"/>
                </a:lnTo>
                <a:lnTo>
                  <a:pt x="1" y="2454457"/>
                </a:lnTo>
                <a:close/>
                <a:moveTo>
                  <a:pt x="0" y="2406935"/>
                </a:moveTo>
                <a:lnTo>
                  <a:pt x="10790" y="2413195"/>
                </a:lnTo>
                <a:cubicBezTo>
                  <a:pt x="19411" y="2418628"/>
                  <a:pt x="25028" y="2422854"/>
                  <a:pt x="24682" y="2424464"/>
                </a:cubicBezTo>
                <a:lnTo>
                  <a:pt x="0" y="2421212"/>
                </a:lnTo>
                <a:close/>
                <a:moveTo>
                  <a:pt x="72913" y="2397948"/>
                </a:moveTo>
                <a:lnTo>
                  <a:pt x="103516" y="2427256"/>
                </a:lnTo>
                <a:cubicBezTo>
                  <a:pt x="126097" y="2449289"/>
                  <a:pt x="146127" y="2468884"/>
                  <a:pt x="147784" y="2466039"/>
                </a:cubicBezTo>
                <a:cubicBezTo>
                  <a:pt x="148612" y="2464616"/>
                  <a:pt x="144881" y="2457522"/>
                  <a:pt x="140070" y="2448908"/>
                </a:cubicBezTo>
                <a:lnTo>
                  <a:pt x="128037" y="2426639"/>
                </a:lnTo>
                <a:lnTo>
                  <a:pt x="126944" y="2426268"/>
                </a:lnTo>
                <a:cubicBezTo>
                  <a:pt x="109397" y="2418371"/>
                  <a:pt x="92215" y="2409025"/>
                  <a:pt x="75159" y="2399251"/>
                </a:cubicBezTo>
                <a:close/>
                <a:moveTo>
                  <a:pt x="512693" y="2384758"/>
                </a:moveTo>
                <a:lnTo>
                  <a:pt x="530268" y="2398024"/>
                </a:lnTo>
                <a:lnTo>
                  <a:pt x="530137" y="2400538"/>
                </a:lnTo>
                <a:lnTo>
                  <a:pt x="544468" y="2402838"/>
                </a:lnTo>
                <a:lnTo>
                  <a:pt x="546597" y="2400601"/>
                </a:lnTo>
                <a:lnTo>
                  <a:pt x="553301" y="2392566"/>
                </a:lnTo>
                <a:close/>
                <a:moveTo>
                  <a:pt x="351289" y="2343255"/>
                </a:moveTo>
                <a:cubicBezTo>
                  <a:pt x="350807" y="2341933"/>
                  <a:pt x="351641" y="2342155"/>
                  <a:pt x="354283" y="2344445"/>
                </a:cubicBezTo>
                <a:lnTo>
                  <a:pt x="367314" y="2357238"/>
                </a:lnTo>
                <a:lnTo>
                  <a:pt x="359225" y="2355734"/>
                </a:lnTo>
                <a:lnTo>
                  <a:pt x="356180" y="2351328"/>
                </a:lnTo>
                <a:cubicBezTo>
                  <a:pt x="353565" y="2347441"/>
                  <a:pt x="351770" y="2344577"/>
                  <a:pt x="351289" y="2343255"/>
                </a:cubicBezTo>
                <a:close/>
                <a:moveTo>
                  <a:pt x="480511" y="2329898"/>
                </a:moveTo>
                <a:lnTo>
                  <a:pt x="480459" y="2330059"/>
                </a:lnTo>
                <a:lnTo>
                  <a:pt x="480574" y="2330090"/>
                </a:lnTo>
                <a:close/>
                <a:moveTo>
                  <a:pt x="263649" y="2309165"/>
                </a:moveTo>
                <a:cubicBezTo>
                  <a:pt x="264987" y="2305434"/>
                  <a:pt x="275782" y="2313826"/>
                  <a:pt x="290665" y="2327463"/>
                </a:cubicBezTo>
                <a:lnTo>
                  <a:pt x="310932" y="2346755"/>
                </a:lnTo>
                <a:lnTo>
                  <a:pt x="284005" y="2341750"/>
                </a:lnTo>
                <a:lnTo>
                  <a:pt x="278038" y="2334628"/>
                </a:lnTo>
                <a:cubicBezTo>
                  <a:pt x="274232" y="2330161"/>
                  <a:pt x="271244" y="2326735"/>
                  <a:pt x="269405" y="2324712"/>
                </a:cubicBezTo>
                <a:cubicBezTo>
                  <a:pt x="264675" y="2315926"/>
                  <a:pt x="262981" y="2311030"/>
                  <a:pt x="263649" y="2309165"/>
                </a:cubicBezTo>
                <a:close/>
                <a:moveTo>
                  <a:pt x="5471807" y="2248033"/>
                </a:moveTo>
                <a:cubicBezTo>
                  <a:pt x="5472107" y="2245881"/>
                  <a:pt x="5470905" y="2254493"/>
                  <a:pt x="5470905" y="2254493"/>
                </a:cubicBezTo>
                <a:lnTo>
                  <a:pt x="5474953" y="2264511"/>
                </a:lnTo>
                <a:lnTo>
                  <a:pt x="5494215" y="2283185"/>
                </a:lnTo>
                <a:lnTo>
                  <a:pt x="5485345" y="2266151"/>
                </a:lnTo>
                <a:cubicBezTo>
                  <a:pt x="5481339" y="2261322"/>
                  <a:pt x="5476416" y="2257414"/>
                  <a:pt x="5470905" y="2254493"/>
                </a:cubicBezTo>
                <a:cubicBezTo>
                  <a:pt x="5471439" y="2250666"/>
                  <a:pt x="5471706" y="2248752"/>
                  <a:pt x="5471807" y="2248033"/>
                </a:cubicBezTo>
                <a:close/>
                <a:moveTo>
                  <a:pt x="138511" y="2243860"/>
                </a:moveTo>
                <a:lnTo>
                  <a:pt x="144598" y="2244046"/>
                </a:lnTo>
                <a:lnTo>
                  <a:pt x="150369" y="2253048"/>
                </a:lnTo>
                <a:lnTo>
                  <a:pt x="199966" y="2325356"/>
                </a:lnTo>
                <a:lnTo>
                  <a:pt x="193798" y="2324146"/>
                </a:lnTo>
                <a:close/>
                <a:moveTo>
                  <a:pt x="5457542" y="2229586"/>
                </a:moveTo>
                <a:cubicBezTo>
                  <a:pt x="5457456" y="2230270"/>
                  <a:pt x="5457226" y="2232098"/>
                  <a:pt x="5456765" y="2235747"/>
                </a:cubicBezTo>
                <a:cubicBezTo>
                  <a:pt x="5456765" y="2235747"/>
                  <a:pt x="5457802" y="2227533"/>
                  <a:pt x="5457542" y="2229586"/>
                </a:cubicBezTo>
                <a:close/>
                <a:moveTo>
                  <a:pt x="5437917" y="2220564"/>
                </a:moveTo>
                <a:cubicBezTo>
                  <a:pt x="5438598" y="2220924"/>
                  <a:pt x="5440411" y="2221886"/>
                  <a:pt x="5444036" y="2223807"/>
                </a:cubicBezTo>
                <a:cubicBezTo>
                  <a:pt x="5444036" y="2223807"/>
                  <a:pt x="5435878" y="2219483"/>
                  <a:pt x="5437917" y="2220564"/>
                </a:cubicBezTo>
                <a:close/>
                <a:moveTo>
                  <a:pt x="516415" y="2181091"/>
                </a:moveTo>
                <a:cubicBezTo>
                  <a:pt x="526217" y="2182745"/>
                  <a:pt x="535540" y="2186304"/>
                  <a:pt x="543867" y="2192002"/>
                </a:cubicBezTo>
                <a:lnTo>
                  <a:pt x="510945" y="2193015"/>
                </a:lnTo>
                <a:lnTo>
                  <a:pt x="506703" y="2186575"/>
                </a:lnTo>
                <a:lnTo>
                  <a:pt x="503360" y="2181313"/>
                </a:lnTo>
                <a:close/>
                <a:moveTo>
                  <a:pt x="240824" y="2137867"/>
                </a:moveTo>
                <a:lnTo>
                  <a:pt x="240943" y="2138030"/>
                </a:lnTo>
                <a:lnTo>
                  <a:pt x="240825" y="2138035"/>
                </a:lnTo>
                <a:close/>
                <a:moveTo>
                  <a:pt x="240812" y="2129610"/>
                </a:moveTo>
                <a:cubicBezTo>
                  <a:pt x="248323" y="2131227"/>
                  <a:pt x="254763" y="2132612"/>
                  <a:pt x="254763" y="2132612"/>
                </a:cubicBezTo>
                <a:lnTo>
                  <a:pt x="250964" y="2134680"/>
                </a:lnTo>
                <a:lnTo>
                  <a:pt x="247098" y="2131941"/>
                </a:lnTo>
                <a:lnTo>
                  <a:pt x="240813" y="2130206"/>
                </a:lnTo>
                <a:close/>
                <a:moveTo>
                  <a:pt x="5930060" y="2087317"/>
                </a:moveTo>
                <a:cubicBezTo>
                  <a:pt x="5928032" y="2087910"/>
                  <a:pt x="5922618" y="2089494"/>
                  <a:pt x="5911794" y="2092663"/>
                </a:cubicBezTo>
                <a:cubicBezTo>
                  <a:pt x="5911794" y="2092663"/>
                  <a:pt x="5909147" y="2092737"/>
                  <a:pt x="5905837" y="2092829"/>
                </a:cubicBezTo>
                <a:lnTo>
                  <a:pt x="5901076" y="2092963"/>
                </a:lnTo>
                <a:lnTo>
                  <a:pt x="5911794" y="2092663"/>
                </a:lnTo>
                <a:cubicBezTo>
                  <a:pt x="5911794" y="2092663"/>
                  <a:pt x="5936149" y="2085537"/>
                  <a:pt x="5930060" y="2087317"/>
                </a:cubicBezTo>
                <a:close/>
                <a:moveTo>
                  <a:pt x="325130" y="2029417"/>
                </a:moveTo>
                <a:cubicBezTo>
                  <a:pt x="328066" y="2029797"/>
                  <a:pt x="348971" y="2063945"/>
                  <a:pt x="336462" y="2056131"/>
                </a:cubicBezTo>
                <a:cubicBezTo>
                  <a:pt x="326756" y="2052805"/>
                  <a:pt x="333300" y="2046370"/>
                  <a:pt x="330083" y="2043098"/>
                </a:cubicBezTo>
                <a:cubicBezTo>
                  <a:pt x="325167" y="2032915"/>
                  <a:pt x="324150" y="2029290"/>
                  <a:pt x="325130" y="2029417"/>
                </a:cubicBezTo>
                <a:close/>
                <a:moveTo>
                  <a:pt x="5441951" y="2008051"/>
                </a:moveTo>
                <a:cubicBezTo>
                  <a:pt x="5461185" y="2021168"/>
                  <a:pt x="5464403" y="2032915"/>
                  <a:pt x="5460376" y="2033153"/>
                </a:cubicBezTo>
                <a:cubicBezTo>
                  <a:pt x="5459033" y="2033233"/>
                  <a:pt x="5456885" y="2032033"/>
                  <a:pt x="5454257" y="2029180"/>
                </a:cubicBezTo>
                <a:cubicBezTo>
                  <a:pt x="5450752" y="2025374"/>
                  <a:pt x="5446393" y="2018628"/>
                  <a:pt x="5441951" y="2008051"/>
                </a:cubicBezTo>
                <a:close/>
                <a:moveTo>
                  <a:pt x="134508" y="1998549"/>
                </a:moveTo>
                <a:cubicBezTo>
                  <a:pt x="134508" y="1998549"/>
                  <a:pt x="134353" y="2008809"/>
                  <a:pt x="138427" y="2010923"/>
                </a:cubicBezTo>
                <a:cubicBezTo>
                  <a:pt x="141651" y="2012596"/>
                  <a:pt x="143405" y="2012537"/>
                  <a:pt x="144126" y="2011537"/>
                </a:cubicBezTo>
                <a:cubicBezTo>
                  <a:pt x="144847" y="2010538"/>
                  <a:pt x="144534" y="2008598"/>
                  <a:pt x="143624" y="2006511"/>
                </a:cubicBezTo>
                <a:cubicBezTo>
                  <a:pt x="141806" y="2002336"/>
                  <a:pt x="137601" y="1997569"/>
                  <a:pt x="134508" y="1998549"/>
                </a:cubicBezTo>
                <a:close/>
                <a:moveTo>
                  <a:pt x="5138721" y="1997930"/>
                </a:moveTo>
                <a:lnTo>
                  <a:pt x="5138293" y="1998799"/>
                </a:lnTo>
                <a:lnTo>
                  <a:pt x="5171783" y="2045803"/>
                </a:lnTo>
                <a:lnTo>
                  <a:pt x="5161742" y="2048169"/>
                </a:lnTo>
                <a:lnTo>
                  <a:pt x="5155420" y="2047877"/>
                </a:lnTo>
                <a:lnTo>
                  <a:pt x="5137576" y="2024729"/>
                </a:lnTo>
                <a:lnTo>
                  <a:pt x="5138802" y="2029998"/>
                </a:lnTo>
                <a:cubicBezTo>
                  <a:pt x="5140100" y="2031983"/>
                  <a:pt x="5144451" y="2037264"/>
                  <a:pt x="5149649" y="2043508"/>
                </a:cubicBezTo>
                <a:lnTo>
                  <a:pt x="5161329" y="2057649"/>
                </a:lnTo>
                <a:lnTo>
                  <a:pt x="5170305" y="2064210"/>
                </a:lnTo>
                <a:lnTo>
                  <a:pt x="5206212" y="2075673"/>
                </a:lnTo>
                <a:lnTo>
                  <a:pt x="5179605" y="2044483"/>
                </a:lnTo>
                <a:cubicBezTo>
                  <a:pt x="5159673" y="2021152"/>
                  <a:pt x="5140462" y="1998852"/>
                  <a:pt x="5138721" y="1997930"/>
                </a:cubicBezTo>
                <a:close/>
                <a:moveTo>
                  <a:pt x="5611655" y="1955039"/>
                </a:moveTo>
                <a:lnTo>
                  <a:pt x="5618874" y="1959117"/>
                </a:lnTo>
                <a:lnTo>
                  <a:pt x="5635535" y="1967005"/>
                </a:lnTo>
                <a:lnTo>
                  <a:pt x="5659815" y="1996607"/>
                </a:lnTo>
                <a:lnTo>
                  <a:pt x="5683927" y="2028642"/>
                </a:lnTo>
                <a:lnTo>
                  <a:pt x="5673744" y="2023111"/>
                </a:lnTo>
                <a:lnTo>
                  <a:pt x="5665496" y="2017842"/>
                </a:lnTo>
                <a:close/>
                <a:moveTo>
                  <a:pt x="5157776" y="1939713"/>
                </a:moveTo>
                <a:lnTo>
                  <a:pt x="5179508" y="1964480"/>
                </a:lnTo>
                <a:cubicBezTo>
                  <a:pt x="5192989" y="1978223"/>
                  <a:pt x="5205718" y="1990164"/>
                  <a:pt x="5216707" y="2001181"/>
                </a:cubicBezTo>
                <a:cubicBezTo>
                  <a:pt x="5236035" y="2027872"/>
                  <a:pt x="5279181" y="2061993"/>
                  <a:pt x="5290069" y="2088536"/>
                </a:cubicBezTo>
                <a:cubicBezTo>
                  <a:pt x="5291776" y="2094633"/>
                  <a:pt x="5287932" y="2103848"/>
                  <a:pt x="5291413" y="2105694"/>
                </a:cubicBezTo>
                <a:lnTo>
                  <a:pt x="5301862" y="2118403"/>
                </a:lnTo>
                <a:lnTo>
                  <a:pt x="5355853" y="2154559"/>
                </a:lnTo>
                <a:lnTo>
                  <a:pt x="5402304" y="2195859"/>
                </a:lnTo>
                <a:lnTo>
                  <a:pt x="5399670" y="2192610"/>
                </a:lnTo>
                <a:cubicBezTo>
                  <a:pt x="5339344" y="2120279"/>
                  <a:pt x="5277515" y="2049857"/>
                  <a:pt x="5211007" y="1982581"/>
                </a:cubicBezTo>
                <a:cubicBezTo>
                  <a:pt x="5207824" y="1979597"/>
                  <a:pt x="5202337" y="1973009"/>
                  <a:pt x="5195669" y="1964849"/>
                </a:cubicBezTo>
                <a:lnTo>
                  <a:pt x="5192738" y="1961298"/>
                </a:lnTo>
                <a:lnTo>
                  <a:pt x="5190658" y="1959950"/>
                </a:lnTo>
                <a:cubicBezTo>
                  <a:pt x="5176708" y="1950817"/>
                  <a:pt x="5165275" y="1943478"/>
                  <a:pt x="5158939" y="1940372"/>
                </a:cubicBezTo>
                <a:close/>
                <a:moveTo>
                  <a:pt x="249704" y="1937369"/>
                </a:moveTo>
                <a:lnTo>
                  <a:pt x="261398" y="1941374"/>
                </a:lnTo>
                <a:lnTo>
                  <a:pt x="269342" y="1954183"/>
                </a:lnTo>
                <a:cubicBezTo>
                  <a:pt x="275449" y="1964283"/>
                  <a:pt x="278780" y="1970192"/>
                  <a:pt x="277172" y="1968557"/>
                </a:cubicBezTo>
                <a:cubicBezTo>
                  <a:pt x="271777" y="1966889"/>
                  <a:pt x="263480" y="1956813"/>
                  <a:pt x="254394" y="1944162"/>
                </a:cubicBezTo>
                <a:close/>
                <a:moveTo>
                  <a:pt x="5275749" y="1914765"/>
                </a:moveTo>
                <a:cubicBezTo>
                  <a:pt x="5276429" y="1915125"/>
                  <a:pt x="5278242" y="1916086"/>
                  <a:pt x="5281868" y="1918008"/>
                </a:cubicBezTo>
                <a:cubicBezTo>
                  <a:pt x="5281868" y="1918008"/>
                  <a:pt x="5273709" y="1913683"/>
                  <a:pt x="5275749" y="1914765"/>
                </a:cubicBezTo>
                <a:close/>
                <a:moveTo>
                  <a:pt x="6373438" y="1910723"/>
                </a:moveTo>
                <a:lnTo>
                  <a:pt x="6390113" y="1929645"/>
                </a:lnTo>
                <a:lnTo>
                  <a:pt x="6391711" y="1931382"/>
                </a:lnTo>
                <a:lnTo>
                  <a:pt x="6389276" y="1931269"/>
                </a:lnTo>
                <a:close/>
                <a:moveTo>
                  <a:pt x="5873970" y="1905401"/>
                </a:moveTo>
                <a:cubicBezTo>
                  <a:pt x="5873970" y="1905401"/>
                  <a:pt x="5875772" y="1914732"/>
                  <a:pt x="5875321" y="1912399"/>
                </a:cubicBezTo>
                <a:cubicBezTo>
                  <a:pt x="5875171" y="1911622"/>
                  <a:pt x="5874771" y="1909549"/>
                  <a:pt x="5873970" y="1905401"/>
                </a:cubicBezTo>
                <a:close/>
                <a:moveTo>
                  <a:pt x="5134096" y="1903732"/>
                </a:moveTo>
                <a:lnTo>
                  <a:pt x="5135101" y="1911654"/>
                </a:lnTo>
                <a:lnTo>
                  <a:pt x="5142902" y="1916534"/>
                </a:lnTo>
                <a:lnTo>
                  <a:pt x="5163508" y="1927237"/>
                </a:lnTo>
                <a:lnTo>
                  <a:pt x="5150471" y="1913250"/>
                </a:lnTo>
                <a:cubicBezTo>
                  <a:pt x="5143572" y="1906915"/>
                  <a:pt x="5137739" y="1903066"/>
                  <a:pt x="5134096" y="1903732"/>
                </a:cubicBezTo>
                <a:close/>
                <a:moveTo>
                  <a:pt x="371294" y="1902829"/>
                </a:moveTo>
                <a:cubicBezTo>
                  <a:pt x="361050" y="1898955"/>
                  <a:pt x="360996" y="1905445"/>
                  <a:pt x="377674" y="1915862"/>
                </a:cubicBezTo>
                <a:cubicBezTo>
                  <a:pt x="380221" y="1918452"/>
                  <a:pt x="381296" y="1919137"/>
                  <a:pt x="381427" y="1918656"/>
                </a:cubicBezTo>
                <a:cubicBezTo>
                  <a:pt x="381558" y="1918176"/>
                  <a:pt x="380744" y="1916529"/>
                  <a:pt x="379512" y="1914457"/>
                </a:cubicBezTo>
                <a:cubicBezTo>
                  <a:pt x="377044" y="1910313"/>
                  <a:pt x="372902" y="1904464"/>
                  <a:pt x="371294" y="1902829"/>
                </a:cubicBezTo>
                <a:close/>
                <a:moveTo>
                  <a:pt x="5854596" y="1893303"/>
                </a:moveTo>
                <a:lnTo>
                  <a:pt x="5873970" y="1905401"/>
                </a:lnTo>
                <a:lnTo>
                  <a:pt x="5857836" y="1896673"/>
                </a:lnTo>
                <a:close/>
                <a:moveTo>
                  <a:pt x="5589436" y="1844038"/>
                </a:moveTo>
                <a:cubicBezTo>
                  <a:pt x="5592695" y="1844607"/>
                  <a:pt x="5600441" y="1841932"/>
                  <a:pt x="5599074" y="1849752"/>
                </a:cubicBezTo>
                <a:cubicBezTo>
                  <a:pt x="5595543" y="1849134"/>
                  <a:pt x="5592962" y="1848683"/>
                  <a:pt x="5591351" y="1847898"/>
                </a:cubicBezTo>
                <a:cubicBezTo>
                  <a:pt x="5589738" y="1847113"/>
                  <a:pt x="5589095" y="1845993"/>
                  <a:pt x="5589436" y="1844038"/>
                </a:cubicBezTo>
                <a:close/>
                <a:moveTo>
                  <a:pt x="5579799" y="1838323"/>
                </a:moveTo>
                <a:cubicBezTo>
                  <a:pt x="5583059" y="1838893"/>
                  <a:pt x="5590804" y="1836218"/>
                  <a:pt x="5589436" y="1844038"/>
                </a:cubicBezTo>
                <a:cubicBezTo>
                  <a:pt x="5585906" y="1843420"/>
                  <a:pt x="5583325" y="1842969"/>
                  <a:pt x="5581712" y="1842185"/>
                </a:cubicBezTo>
                <a:cubicBezTo>
                  <a:pt x="5580101" y="1841399"/>
                  <a:pt x="5579456" y="1840278"/>
                  <a:pt x="5579799" y="1838323"/>
                </a:cubicBezTo>
                <a:close/>
                <a:moveTo>
                  <a:pt x="5555346" y="1821288"/>
                </a:moveTo>
                <a:cubicBezTo>
                  <a:pt x="5565124" y="1822997"/>
                  <a:pt x="5574647" y="1829363"/>
                  <a:pt x="5579799" y="1838323"/>
                </a:cubicBezTo>
                <a:cubicBezTo>
                  <a:pt x="5573350" y="1835181"/>
                  <a:pt x="5568497" y="1833324"/>
                  <a:pt x="5564626" y="1831054"/>
                </a:cubicBezTo>
                <a:cubicBezTo>
                  <a:pt x="5560753" y="1828783"/>
                  <a:pt x="5557866" y="1826096"/>
                  <a:pt x="5555346" y="1821288"/>
                </a:cubicBezTo>
                <a:close/>
                <a:moveTo>
                  <a:pt x="5617713" y="1815043"/>
                </a:moveTo>
                <a:lnTo>
                  <a:pt x="5615118" y="1815619"/>
                </a:lnTo>
                <a:cubicBezTo>
                  <a:pt x="5614947" y="1816597"/>
                  <a:pt x="5617926" y="1819174"/>
                  <a:pt x="5622639" y="1822579"/>
                </a:cubicBezTo>
                <a:lnTo>
                  <a:pt x="5633468" y="1829782"/>
                </a:lnTo>
                <a:lnTo>
                  <a:pt x="5627957" y="1820482"/>
                </a:lnTo>
                <a:lnTo>
                  <a:pt x="5619868" y="1817004"/>
                </a:lnTo>
                <a:close/>
                <a:moveTo>
                  <a:pt x="298360" y="1792634"/>
                </a:moveTo>
                <a:cubicBezTo>
                  <a:pt x="298328" y="1793572"/>
                  <a:pt x="298239" y="1796072"/>
                  <a:pt x="298061" y="1801073"/>
                </a:cubicBezTo>
                <a:cubicBezTo>
                  <a:pt x="291998" y="1814543"/>
                  <a:pt x="311411" y="1821197"/>
                  <a:pt x="315164" y="1825013"/>
                </a:cubicBezTo>
                <a:cubicBezTo>
                  <a:pt x="318272" y="1841266"/>
                  <a:pt x="334895" y="1858171"/>
                  <a:pt x="348300" y="1871805"/>
                </a:cubicBezTo>
                <a:cubicBezTo>
                  <a:pt x="349061" y="1877761"/>
                  <a:pt x="349442" y="1880740"/>
                  <a:pt x="349584" y="1881856"/>
                </a:cubicBezTo>
                <a:cubicBezTo>
                  <a:pt x="350012" y="1885207"/>
                  <a:pt x="348300" y="1871805"/>
                  <a:pt x="348300" y="1871805"/>
                </a:cubicBezTo>
                <a:cubicBezTo>
                  <a:pt x="341385" y="1858226"/>
                  <a:pt x="331788" y="1841920"/>
                  <a:pt x="315164" y="1825013"/>
                </a:cubicBezTo>
                <a:cubicBezTo>
                  <a:pt x="322254" y="1818043"/>
                  <a:pt x="301759" y="1811380"/>
                  <a:pt x="298061" y="1801073"/>
                </a:cubicBezTo>
                <a:cubicBezTo>
                  <a:pt x="298061" y="1801073"/>
                  <a:pt x="298461" y="1789821"/>
                  <a:pt x="298360" y="1792634"/>
                </a:cubicBezTo>
                <a:close/>
                <a:moveTo>
                  <a:pt x="5205229" y="1788330"/>
                </a:moveTo>
                <a:lnTo>
                  <a:pt x="5205979" y="1789779"/>
                </a:lnTo>
                <a:lnTo>
                  <a:pt x="5208183" y="1792372"/>
                </a:lnTo>
                <a:close/>
                <a:moveTo>
                  <a:pt x="5933434" y="1786821"/>
                </a:moveTo>
                <a:lnTo>
                  <a:pt x="5946854" y="1800595"/>
                </a:lnTo>
                <a:lnTo>
                  <a:pt x="5952931" y="1815434"/>
                </a:lnTo>
                <a:cubicBezTo>
                  <a:pt x="5942827" y="1800647"/>
                  <a:pt x="5933630" y="1788397"/>
                  <a:pt x="5933434" y="1786821"/>
                </a:cubicBezTo>
                <a:close/>
                <a:moveTo>
                  <a:pt x="5446227" y="1781348"/>
                </a:moveTo>
                <a:lnTo>
                  <a:pt x="5487163" y="1810711"/>
                </a:lnTo>
                <a:lnTo>
                  <a:pt x="5519355" y="1830141"/>
                </a:lnTo>
                <a:lnTo>
                  <a:pt x="5584484" y="1904761"/>
                </a:lnTo>
                <a:lnTo>
                  <a:pt x="5594116" y="1916504"/>
                </a:lnTo>
                <a:lnTo>
                  <a:pt x="5585739" y="1911686"/>
                </a:lnTo>
                <a:cubicBezTo>
                  <a:pt x="5573179" y="1904285"/>
                  <a:pt x="5566253" y="1900473"/>
                  <a:pt x="5563097" y="1899206"/>
                </a:cubicBezTo>
                <a:lnTo>
                  <a:pt x="5563091" y="1900371"/>
                </a:lnTo>
                <a:lnTo>
                  <a:pt x="5531008" y="1864622"/>
                </a:lnTo>
                <a:cubicBezTo>
                  <a:pt x="5507515" y="1840702"/>
                  <a:pt x="5483790" y="1818607"/>
                  <a:pt x="5459624" y="1797575"/>
                </a:cubicBezTo>
                <a:close/>
                <a:moveTo>
                  <a:pt x="0" y="1776193"/>
                </a:moveTo>
                <a:lnTo>
                  <a:pt x="10476" y="1784252"/>
                </a:lnTo>
                <a:cubicBezTo>
                  <a:pt x="30211" y="1802679"/>
                  <a:pt x="28538" y="1805903"/>
                  <a:pt x="18345" y="1801261"/>
                </a:cubicBezTo>
                <a:lnTo>
                  <a:pt x="0" y="1790338"/>
                </a:lnTo>
                <a:close/>
                <a:moveTo>
                  <a:pt x="271606" y="1769752"/>
                </a:moveTo>
                <a:cubicBezTo>
                  <a:pt x="269335" y="1768516"/>
                  <a:pt x="279625" y="1774687"/>
                  <a:pt x="282038" y="1777140"/>
                </a:cubicBezTo>
                <a:cubicBezTo>
                  <a:pt x="282038" y="1777140"/>
                  <a:pt x="282038" y="1777140"/>
                  <a:pt x="278821" y="1773869"/>
                </a:cubicBezTo>
                <a:cubicBezTo>
                  <a:pt x="274516" y="1771399"/>
                  <a:pt x="272364" y="1770164"/>
                  <a:pt x="271606" y="1769752"/>
                </a:cubicBezTo>
                <a:close/>
                <a:moveTo>
                  <a:pt x="4598" y="1765692"/>
                </a:moveTo>
                <a:cubicBezTo>
                  <a:pt x="6633" y="1766748"/>
                  <a:pt x="12385" y="1771025"/>
                  <a:pt x="16016" y="1774200"/>
                </a:cubicBezTo>
                <a:cubicBezTo>
                  <a:pt x="17830" y="1775788"/>
                  <a:pt x="19114" y="1777101"/>
                  <a:pt x="19139" y="1777599"/>
                </a:cubicBezTo>
                <a:cubicBezTo>
                  <a:pt x="19163" y="1778097"/>
                  <a:pt x="17928" y="1777779"/>
                  <a:pt x="14704" y="1776106"/>
                </a:cubicBezTo>
                <a:lnTo>
                  <a:pt x="0" y="1769641"/>
                </a:lnTo>
                <a:lnTo>
                  <a:pt x="0" y="1768093"/>
                </a:lnTo>
                <a:close/>
                <a:moveTo>
                  <a:pt x="5798665" y="1763313"/>
                </a:moveTo>
                <a:lnTo>
                  <a:pt x="5866152" y="1834906"/>
                </a:lnTo>
                <a:lnTo>
                  <a:pt x="5882276" y="1859960"/>
                </a:lnTo>
                <a:lnTo>
                  <a:pt x="5909177" y="1899847"/>
                </a:lnTo>
                <a:lnTo>
                  <a:pt x="5911304" y="1906011"/>
                </a:lnTo>
                <a:lnTo>
                  <a:pt x="5930471" y="1931417"/>
                </a:lnTo>
                <a:lnTo>
                  <a:pt x="5959845" y="1974972"/>
                </a:lnTo>
                <a:cubicBezTo>
                  <a:pt x="5984836" y="2011890"/>
                  <a:pt x="6007834" y="2046861"/>
                  <a:pt x="6025461" y="2078297"/>
                </a:cubicBezTo>
                <a:cubicBezTo>
                  <a:pt x="5966453" y="2005840"/>
                  <a:pt x="5903573" y="1918592"/>
                  <a:pt x="5840137" y="1825932"/>
                </a:cubicBezTo>
                <a:close/>
                <a:moveTo>
                  <a:pt x="6253006" y="1754500"/>
                </a:moveTo>
                <a:lnTo>
                  <a:pt x="6288114" y="1784811"/>
                </a:lnTo>
                <a:cubicBezTo>
                  <a:pt x="6302240" y="1798019"/>
                  <a:pt x="6315658" y="1812563"/>
                  <a:pt x="6326083" y="1829248"/>
                </a:cubicBezTo>
                <a:cubicBezTo>
                  <a:pt x="6326083" y="1829248"/>
                  <a:pt x="6324415" y="1832404"/>
                  <a:pt x="6323091" y="1836670"/>
                </a:cubicBezTo>
                <a:lnTo>
                  <a:pt x="6322558" y="1844723"/>
                </a:lnTo>
                <a:close/>
                <a:moveTo>
                  <a:pt x="5436713" y="1747477"/>
                </a:moveTo>
                <a:lnTo>
                  <a:pt x="5454493" y="1758698"/>
                </a:lnTo>
                <a:lnTo>
                  <a:pt x="5444853" y="1753509"/>
                </a:lnTo>
                <a:lnTo>
                  <a:pt x="5440051" y="1750950"/>
                </a:lnTo>
                <a:close/>
                <a:moveTo>
                  <a:pt x="5427691" y="1743017"/>
                </a:moveTo>
                <a:cubicBezTo>
                  <a:pt x="5427691" y="1743017"/>
                  <a:pt x="5428372" y="1749938"/>
                  <a:pt x="5428202" y="1748208"/>
                </a:cubicBezTo>
                <a:cubicBezTo>
                  <a:pt x="5428146" y="1747630"/>
                  <a:pt x="5427995" y="1746092"/>
                  <a:pt x="5427691" y="1743017"/>
                </a:cubicBezTo>
                <a:close/>
                <a:moveTo>
                  <a:pt x="5412333" y="1731603"/>
                </a:moveTo>
                <a:cubicBezTo>
                  <a:pt x="5412333" y="1731603"/>
                  <a:pt x="5412951" y="1738888"/>
                  <a:pt x="5412796" y="1737065"/>
                </a:cubicBezTo>
                <a:cubicBezTo>
                  <a:pt x="5412744" y="1736459"/>
                  <a:pt x="5412608" y="1734839"/>
                  <a:pt x="5412333" y="1731603"/>
                </a:cubicBezTo>
                <a:close/>
                <a:moveTo>
                  <a:pt x="0" y="1731136"/>
                </a:moveTo>
                <a:lnTo>
                  <a:pt x="2605" y="1733570"/>
                </a:lnTo>
                <a:lnTo>
                  <a:pt x="0" y="1736005"/>
                </a:lnTo>
                <a:close/>
                <a:moveTo>
                  <a:pt x="5460584" y="1719405"/>
                </a:moveTo>
                <a:cubicBezTo>
                  <a:pt x="5458776" y="1718649"/>
                  <a:pt x="5456828" y="1718770"/>
                  <a:pt x="5454860" y="1720439"/>
                </a:cubicBezTo>
                <a:cubicBezTo>
                  <a:pt x="5450800" y="1724434"/>
                  <a:pt x="5490726" y="1752232"/>
                  <a:pt x="5469533" y="1735768"/>
                </a:cubicBezTo>
                <a:cubicBezTo>
                  <a:pt x="5522494" y="1776255"/>
                  <a:pt x="5589057" y="1814589"/>
                  <a:pt x="5646926" y="1855367"/>
                </a:cubicBezTo>
                <a:lnTo>
                  <a:pt x="5650947" y="1858469"/>
                </a:lnTo>
                <a:lnTo>
                  <a:pt x="5643664" y="1846982"/>
                </a:lnTo>
                <a:lnTo>
                  <a:pt x="5638914" y="1838970"/>
                </a:lnTo>
                <a:lnTo>
                  <a:pt x="5601771" y="1816307"/>
                </a:lnTo>
                <a:cubicBezTo>
                  <a:pt x="5559029" y="1789023"/>
                  <a:pt x="5515573" y="1760605"/>
                  <a:pt x="5470217" y="1731857"/>
                </a:cubicBezTo>
                <a:cubicBezTo>
                  <a:pt x="5470217" y="1731857"/>
                  <a:pt x="5466013" y="1721678"/>
                  <a:pt x="5460584" y="1719405"/>
                </a:cubicBezTo>
                <a:close/>
                <a:moveTo>
                  <a:pt x="323133" y="1713527"/>
                </a:moveTo>
                <a:cubicBezTo>
                  <a:pt x="321328" y="1713646"/>
                  <a:pt x="322539" y="1718548"/>
                  <a:pt x="328941" y="1731025"/>
                </a:cubicBezTo>
                <a:cubicBezTo>
                  <a:pt x="342346" y="1744658"/>
                  <a:pt x="342238" y="1757638"/>
                  <a:pt x="358914" y="1768055"/>
                </a:cubicBezTo>
                <a:cubicBezTo>
                  <a:pt x="361408" y="1768955"/>
                  <a:pt x="362352" y="1768160"/>
                  <a:pt x="362153" y="1766192"/>
                </a:cubicBezTo>
                <a:cubicBezTo>
                  <a:pt x="361111" y="1755855"/>
                  <a:pt x="328547" y="1713170"/>
                  <a:pt x="323133" y="1713527"/>
                </a:cubicBezTo>
                <a:close/>
                <a:moveTo>
                  <a:pt x="5517439" y="1708274"/>
                </a:moveTo>
                <a:lnTo>
                  <a:pt x="5551486" y="1732279"/>
                </a:lnTo>
                <a:lnTo>
                  <a:pt x="5592739" y="1761073"/>
                </a:lnTo>
                <a:lnTo>
                  <a:pt x="5590563" y="1757402"/>
                </a:lnTo>
                <a:lnTo>
                  <a:pt x="5589239" y="1756059"/>
                </a:lnTo>
                <a:lnTo>
                  <a:pt x="5579166" y="1743321"/>
                </a:lnTo>
                <a:close/>
                <a:moveTo>
                  <a:pt x="5346929" y="1707092"/>
                </a:moveTo>
                <a:lnTo>
                  <a:pt x="5403476" y="1749450"/>
                </a:lnTo>
                <a:lnTo>
                  <a:pt x="5404993" y="1752377"/>
                </a:lnTo>
                <a:cubicBezTo>
                  <a:pt x="5406914" y="1756870"/>
                  <a:pt x="5407480" y="1759549"/>
                  <a:pt x="5405739" y="1758627"/>
                </a:cubicBezTo>
                <a:cubicBezTo>
                  <a:pt x="5385724" y="1748018"/>
                  <a:pt x="5368589" y="1730932"/>
                  <a:pt x="5352007" y="1712729"/>
                </a:cubicBezTo>
                <a:close/>
                <a:moveTo>
                  <a:pt x="5381246" y="1696495"/>
                </a:moveTo>
                <a:lnTo>
                  <a:pt x="5380167" y="1697183"/>
                </a:lnTo>
                <a:cubicBezTo>
                  <a:pt x="5382034" y="1700910"/>
                  <a:pt x="5394020" y="1709805"/>
                  <a:pt x="5394020" y="1709805"/>
                </a:cubicBezTo>
                <a:lnTo>
                  <a:pt x="5395249" y="1706260"/>
                </a:lnTo>
                <a:lnTo>
                  <a:pt x="5391968" y="1705157"/>
                </a:lnTo>
                <a:close/>
                <a:moveTo>
                  <a:pt x="5282458" y="1691539"/>
                </a:moveTo>
                <a:cubicBezTo>
                  <a:pt x="5282533" y="1691000"/>
                  <a:pt x="5282515" y="1691136"/>
                  <a:pt x="5282443" y="1691640"/>
                </a:cubicBezTo>
                <a:lnTo>
                  <a:pt x="5282357" y="1692255"/>
                </a:lnTo>
                <a:lnTo>
                  <a:pt x="5282119" y="1693960"/>
                </a:lnTo>
                <a:cubicBezTo>
                  <a:pt x="5281857" y="1695845"/>
                  <a:pt x="5281555" y="1697999"/>
                  <a:pt x="5281555" y="1697999"/>
                </a:cubicBezTo>
                <a:lnTo>
                  <a:pt x="5282357" y="1692255"/>
                </a:lnTo>
                <a:close/>
                <a:moveTo>
                  <a:pt x="5456062" y="1665211"/>
                </a:moveTo>
                <a:lnTo>
                  <a:pt x="5455839" y="1665244"/>
                </a:lnTo>
                <a:lnTo>
                  <a:pt x="5457004" y="1666053"/>
                </a:lnTo>
                <a:close/>
                <a:moveTo>
                  <a:pt x="5429012" y="1661398"/>
                </a:moveTo>
                <a:lnTo>
                  <a:pt x="5442501" y="1679286"/>
                </a:lnTo>
                <a:lnTo>
                  <a:pt x="5454424" y="1691192"/>
                </a:lnTo>
                <a:lnTo>
                  <a:pt x="5552741" y="1756946"/>
                </a:lnTo>
                <a:lnTo>
                  <a:pt x="5613826" y="1796648"/>
                </a:lnTo>
                <a:lnTo>
                  <a:pt x="5606550" y="1784372"/>
                </a:lnTo>
                <a:lnTo>
                  <a:pt x="5549264" y="1750132"/>
                </a:lnTo>
                <a:lnTo>
                  <a:pt x="5532944" y="1731759"/>
                </a:lnTo>
                <a:lnTo>
                  <a:pt x="5519998" y="1720693"/>
                </a:lnTo>
                <a:lnTo>
                  <a:pt x="5470467" y="1687994"/>
                </a:lnTo>
                <a:close/>
                <a:moveTo>
                  <a:pt x="5913213" y="1657999"/>
                </a:moveTo>
                <a:cubicBezTo>
                  <a:pt x="5913472" y="1655945"/>
                  <a:pt x="5912436" y="1664160"/>
                  <a:pt x="5912436" y="1664160"/>
                </a:cubicBezTo>
                <a:cubicBezTo>
                  <a:pt x="5912896" y="1660509"/>
                  <a:pt x="5913127" y="1658683"/>
                  <a:pt x="5913213" y="1657999"/>
                </a:cubicBezTo>
                <a:close/>
                <a:moveTo>
                  <a:pt x="5418091" y="1656688"/>
                </a:moveTo>
                <a:lnTo>
                  <a:pt x="5418052" y="1656707"/>
                </a:lnTo>
                <a:lnTo>
                  <a:pt x="5424274" y="1664173"/>
                </a:lnTo>
                <a:lnTo>
                  <a:pt x="5422755" y="1670342"/>
                </a:lnTo>
                <a:lnTo>
                  <a:pt x="5435055" y="1678272"/>
                </a:lnTo>
                <a:lnTo>
                  <a:pt x="5428837" y="1667268"/>
                </a:lnTo>
                <a:cubicBezTo>
                  <a:pt x="5426604" y="1661339"/>
                  <a:pt x="5429917" y="1662911"/>
                  <a:pt x="5427449" y="1661735"/>
                </a:cubicBezTo>
                <a:close/>
                <a:moveTo>
                  <a:pt x="5893587" y="1648977"/>
                </a:moveTo>
                <a:cubicBezTo>
                  <a:pt x="5894267" y="1649336"/>
                  <a:pt x="5896081" y="1650297"/>
                  <a:pt x="5899706" y="1652219"/>
                </a:cubicBezTo>
                <a:cubicBezTo>
                  <a:pt x="5899706" y="1652219"/>
                  <a:pt x="5891548" y="1647897"/>
                  <a:pt x="5893587" y="1648977"/>
                </a:cubicBezTo>
                <a:close/>
                <a:moveTo>
                  <a:pt x="5997134" y="1646100"/>
                </a:moveTo>
                <a:cubicBezTo>
                  <a:pt x="6020756" y="1664606"/>
                  <a:pt x="6025896" y="1678571"/>
                  <a:pt x="6022563" y="1680926"/>
                </a:cubicBezTo>
                <a:cubicBezTo>
                  <a:pt x="6019229" y="1683282"/>
                  <a:pt x="6007418" y="1674031"/>
                  <a:pt x="5997134" y="1646100"/>
                </a:cubicBezTo>
                <a:close/>
                <a:moveTo>
                  <a:pt x="5175273" y="1636917"/>
                </a:moveTo>
                <a:cubicBezTo>
                  <a:pt x="5175453" y="1636485"/>
                  <a:pt x="5175333" y="1636774"/>
                  <a:pt x="5175093" y="1637349"/>
                </a:cubicBezTo>
                <a:lnTo>
                  <a:pt x="5174868" y="1637889"/>
                </a:lnTo>
                <a:lnTo>
                  <a:pt x="5174183" y="1639527"/>
                </a:lnTo>
                <a:lnTo>
                  <a:pt x="5174184" y="1639527"/>
                </a:lnTo>
                <a:lnTo>
                  <a:pt x="5174192" y="1639509"/>
                </a:lnTo>
                <a:lnTo>
                  <a:pt x="5174868" y="1637889"/>
                </a:lnTo>
                <a:close/>
                <a:moveTo>
                  <a:pt x="5480049" y="1630735"/>
                </a:moveTo>
                <a:cubicBezTo>
                  <a:pt x="5480404" y="1631554"/>
                  <a:pt x="5481353" y="1633732"/>
                  <a:pt x="5483250" y="1638095"/>
                </a:cubicBezTo>
                <a:cubicBezTo>
                  <a:pt x="5483250" y="1638095"/>
                  <a:pt x="5478982" y="1628283"/>
                  <a:pt x="5480049" y="1630735"/>
                </a:cubicBezTo>
                <a:close/>
                <a:moveTo>
                  <a:pt x="5492151" y="1618202"/>
                </a:moveTo>
                <a:lnTo>
                  <a:pt x="5494254" y="1622186"/>
                </a:lnTo>
                <a:lnTo>
                  <a:pt x="5512612" y="1633472"/>
                </a:lnTo>
                <a:lnTo>
                  <a:pt x="5508544" y="1627080"/>
                </a:lnTo>
                <a:lnTo>
                  <a:pt x="5501584" y="1623628"/>
                </a:lnTo>
                <a:close/>
                <a:moveTo>
                  <a:pt x="286440" y="1616887"/>
                </a:moveTo>
                <a:cubicBezTo>
                  <a:pt x="287296" y="1619397"/>
                  <a:pt x="289830" y="1623608"/>
                  <a:pt x="293046" y="1626880"/>
                </a:cubicBezTo>
                <a:cubicBezTo>
                  <a:pt x="299536" y="1626935"/>
                  <a:pt x="296920" y="1616638"/>
                  <a:pt x="289884" y="1617119"/>
                </a:cubicBezTo>
                <a:cubicBezTo>
                  <a:pt x="286399" y="1613574"/>
                  <a:pt x="285581" y="1614378"/>
                  <a:pt x="286440" y="1616887"/>
                </a:cubicBezTo>
                <a:close/>
                <a:moveTo>
                  <a:pt x="6691148" y="1613750"/>
                </a:moveTo>
                <a:lnTo>
                  <a:pt x="6693300" y="1616102"/>
                </a:lnTo>
                <a:lnTo>
                  <a:pt x="6692977" y="1615808"/>
                </a:lnTo>
                <a:close/>
                <a:moveTo>
                  <a:pt x="6686824" y="1609022"/>
                </a:moveTo>
                <a:cubicBezTo>
                  <a:pt x="6686039" y="1608132"/>
                  <a:pt x="6686504" y="1608591"/>
                  <a:pt x="6687852" y="1610041"/>
                </a:cubicBezTo>
                <a:lnTo>
                  <a:pt x="6691148" y="1613750"/>
                </a:lnTo>
                <a:close/>
                <a:moveTo>
                  <a:pt x="0" y="1608886"/>
                </a:moveTo>
                <a:lnTo>
                  <a:pt x="35633" y="1634636"/>
                </a:lnTo>
                <a:lnTo>
                  <a:pt x="50331" y="1646955"/>
                </a:lnTo>
                <a:lnTo>
                  <a:pt x="64987" y="1650325"/>
                </a:lnTo>
                <a:lnTo>
                  <a:pt x="73479" y="1662515"/>
                </a:lnTo>
                <a:lnTo>
                  <a:pt x="66922" y="1660861"/>
                </a:lnTo>
                <a:lnTo>
                  <a:pt x="94425" y="1683914"/>
                </a:lnTo>
                <a:cubicBezTo>
                  <a:pt x="120786" y="1705347"/>
                  <a:pt x="116184" y="1704251"/>
                  <a:pt x="100504" y="1694823"/>
                </a:cubicBezTo>
                <a:lnTo>
                  <a:pt x="92403" y="1689682"/>
                </a:lnTo>
                <a:lnTo>
                  <a:pt x="197670" y="1840788"/>
                </a:lnTo>
                <a:cubicBezTo>
                  <a:pt x="204345" y="1850851"/>
                  <a:pt x="225829" y="1884429"/>
                  <a:pt x="244840" y="1914673"/>
                </a:cubicBezTo>
                <a:lnTo>
                  <a:pt x="255757" y="1932278"/>
                </a:lnTo>
                <a:lnTo>
                  <a:pt x="245860" y="1931804"/>
                </a:lnTo>
                <a:lnTo>
                  <a:pt x="226878" y="1904312"/>
                </a:lnTo>
                <a:cubicBezTo>
                  <a:pt x="210309" y="1880918"/>
                  <a:pt x="196960" y="1860794"/>
                  <a:pt x="184154" y="1840134"/>
                </a:cubicBezTo>
                <a:lnTo>
                  <a:pt x="66638" y="1675993"/>
                </a:lnTo>
                <a:lnTo>
                  <a:pt x="72257" y="1676898"/>
                </a:lnTo>
                <a:lnTo>
                  <a:pt x="71163" y="1676204"/>
                </a:lnTo>
                <a:cubicBezTo>
                  <a:pt x="60269" y="1669098"/>
                  <a:pt x="49092" y="1661682"/>
                  <a:pt x="40116" y="1655732"/>
                </a:cubicBezTo>
                <a:lnTo>
                  <a:pt x="0" y="1624413"/>
                </a:lnTo>
                <a:close/>
                <a:moveTo>
                  <a:pt x="5414786" y="1607666"/>
                </a:moveTo>
                <a:lnTo>
                  <a:pt x="5413645" y="1608694"/>
                </a:lnTo>
                <a:lnTo>
                  <a:pt x="5417766" y="1611043"/>
                </a:lnTo>
                <a:lnTo>
                  <a:pt x="5420288" y="1612533"/>
                </a:lnTo>
                <a:close/>
                <a:moveTo>
                  <a:pt x="5876657" y="1604233"/>
                </a:moveTo>
                <a:lnTo>
                  <a:pt x="5875595" y="1611147"/>
                </a:lnTo>
                <a:lnTo>
                  <a:pt x="5875454" y="1612068"/>
                </a:lnTo>
                <a:lnTo>
                  <a:pt x="5881702" y="1616416"/>
                </a:lnTo>
                <a:lnTo>
                  <a:pt x="5902332" y="1630211"/>
                </a:lnTo>
                <a:lnTo>
                  <a:pt x="5880196" y="1606981"/>
                </a:lnTo>
                <a:close/>
                <a:moveTo>
                  <a:pt x="5423369" y="1600005"/>
                </a:moveTo>
                <a:lnTo>
                  <a:pt x="5430069" y="1604731"/>
                </a:lnTo>
                <a:lnTo>
                  <a:pt x="5434589" y="1611620"/>
                </a:lnTo>
                <a:lnTo>
                  <a:pt x="5438373" y="1623215"/>
                </a:lnTo>
                <a:lnTo>
                  <a:pt x="5510807" y="1665979"/>
                </a:lnTo>
                <a:lnTo>
                  <a:pt x="5495703" y="1650993"/>
                </a:lnTo>
                <a:lnTo>
                  <a:pt x="5539035" y="1681481"/>
                </a:lnTo>
                <a:lnTo>
                  <a:pt x="5540661" y="1683605"/>
                </a:lnTo>
                <a:lnTo>
                  <a:pt x="5546847" y="1687257"/>
                </a:lnTo>
                <a:lnTo>
                  <a:pt x="5543227" y="1681570"/>
                </a:lnTo>
                <a:lnTo>
                  <a:pt x="5539887" y="1680587"/>
                </a:lnTo>
                <a:cubicBezTo>
                  <a:pt x="5536607" y="1678361"/>
                  <a:pt x="5533566" y="1675373"/>
                  <a:pt x="5533052" y="1673583"/>
                </a:cubicBezTo>
                <a:cubicBezTo>
                  <a:pt x="5532710" y="1672390"/>
                  <a:pt x="5533490" y="1671728"/>
                  <a:pt x="5536069" y="1672179"/>
                </a:cubicBezTo>
                <a:lnTo>
                  <a:pt x="5538172" y="1673626"/>
                </a:lnTo>
                <a:lnTo>
                  <a:pt x="5527823" y="1657368"/>
                </a:lnTo>
                <a:lnTo>
                  <a:pt x="5514849" y="1649802"/>
                </a:lnTo>
                <a:lnTo>
                  <a:pt x="5518384" y="1654481"/>
                </a:lnTo>
                <a:lnTo>
                  <a:pt x="5510247" y="1648650"/>
                </a:lnTo>
                <a:lnTo>
                  <a:pt x="5488740" y="1634577"/>
                </a:lnTo>
                <a:lnTo>
                  <a:pt x="5469852" y="1623563"/>
                </a:lnTo>
                <a:lnTo>
                  <a:pt x="5439746" y="1606479"/>
                </a:lnTo>
                <a:lnTo>
                  <a:pt x="5458140" y="1621617"/>
                </a:lnTo>
                <a:close/>
                <a:moveTo>
                  <a:pt x="5202534" y="1594738"/>
                </a:moveTo>
                <a:cubicBezTo>
                  <a:pt x="5199496" y="1593358"/>
                  <a:pt x="5192929" y="1600898"/>
                  <a:pt x="5203627" y="1599748"/>
                </a:cubicBezTo>
                <a:lnTo>
                  <a:pt x="5230541" y="1619908"/>
                </a:lnTo>
                <a:lnTo>
                  <a:pt x="5261737" y="1643277"/>
                </a:lnTo>
                <a:lnTo>
                  <a:pt x="5251071" y="1626853"/>
                </a:lnTo>
                <a:lnTo>
                  <a:pt x="5203627" y="1599748"/>
                </a:lnTo>
                <a:cubicBezTo>
                  <a:pt x="5204168" y="1596651"/>
                  <a:pt x="5203548" y="1595199"/>
                  <a:pt x="5202534" y="1594738"/>
                </a:cubicBezTo>
                <a:close/>
                <a:moveTo>
                  <a:pt x="6660702" y="1586321"/>
                </a:moveTo>
                <a:lnTo>
                  <a:pt x="6692977" y="1615808"/>
                </a:lnTo>
                <a:lnTo>
                  <a:pt x="6703593" y="1627753"/>
                </a:lnTo>
                <a:lnTo>
                  <a:pt x="6716794" y="1644350"/>
                </a:lnTo>
                <a:lnTo>
                  <a:pt x="6717218" y="1661855"/>
                </a:lnTo>
                <a:lnTo>
                  <a:pt x="6713755" y="1659394"/>
                </a:lnTo>
                <a:lnTo>
                  <a:pt x="6707371" y="1652338"/>
                </a:lnTo>
                <a:close/>
                <a:moveTo>
                  <a:pt x="5991304" y="1585404"/>
                </a:moveTo>
                <a:lnTo>
                  <a:pt x="6008656" y="1600599"/>
                </a:lnTo>
                <a:lnTo>
                  <a:pt x="6014437" y="1607723"/>
                </a:lnTo>
                <a:lnTo>
                  <a:pt x="6009995" y="1607120"/>
                </a:lnTo>
                <a:cubicBezTo>
                  <a:pt x="6005710" y="1603693"/>
                  <a:pt x="6000603" y="1597664"/>
                  <a:pt x="5994805" y="1590123"/>
                </a:cubicBezTo>
                <a:close/>
                <a:moveTo>
                  <a:pt x="6115270" y="1582938"/>
                </a:moveTo>
                <a:cubicBezTo>
                  <a:pt x="6112106" y="1581440"/>
                  <a:pt x="6124764" y="1587431"/>
                  <a:pt x="6124764" y="1587431"/>
                </a:cubicBezTo>
                <a:cubicBezTo>
                  <a:pt x="6119138" y="1584769"/>
                  <a:pt x="6116325" y="1583436"/>
                  <a:pt x="6115270" y="1582938"/>
                </a:cubicBezTo>
                <a:close/>
                <a:moveTo>
                  <a:pt x="267505" y="1582392"/>
                </a:moveTo>
                <a:cubicBezTo>
                  <a:pt x="266095" y="1582287"/>
                  <a:pt x="265326" y="1583278"/>
                  <a:pt x="265478" y="1585206"/>
                </a:cubicBezTo>
                <a:cubicBezTo>
                  <a:pt x="265784" y="1589063"/>
                  <a:pt x="269776" y="1596669"/>
                  <a:pt x="279697" y="1606758"/>
                </a:cubicBezTo>
                <a:cubicBezTo>
                  <a:pt x="282394" y="1607592"/>
                  <a:pt x="283752" y="1606724"/>
                  <a:pt x="284174" y="1604953"/>
                </a:cubicBezTo>
                <a:cubicBezTo>
                  <a:pt x="285435" y="1599639"/>
                  <a:pt x="278248" y="1586193"/>
                  <a:pt x="273380" y="1586152"/>
                </a:cubicBezTo>
                <a:cubicBezTo>
                  <a:pt x="270967" y="1583698"/>
                  <a:pt x="268916" y="1582498"/>
                  <a:pt x="267505" y="1582392"/>
                </a:cubicBezTo>
                <a:close/>
                <a:moveTo>
                  <a:pt x="5386100" y="1581067"/>
                </a:moveTo>
                <a:lnTo>
                  <a:pt x="5378140" y="1581833"/>
                </a:lnTo>
                <a:lnTo>
                  <a:pt x="5384351" y="1588581"/>
                </a:lnTo>
                <a:lnTo>
                  <a:pt x="5390224" y="1595343"/>
                </a:lnTo>
                <a:lnTo>
                  <a:pt x="5407091" y="1604958"/>
                </a:lnTo>
                <a:lnTo>
                  <a:pt x="5405265" y="1602834"/>
                </a:lnTo>
                <a:close/>
                <a:moveTo>
                  <a:pt x="5158121" y="1562240"/>
                </a:moveTo>
                <a:lnTo>
                  <a:pt x="5156956" y="1563634"/>
                </a:lnTo>
                <a:lnTo>
                  <a:pt x="5158205" y="1564456"/>
                </a:lnTo>
                <a:close/>
                <a:moveTo>
                  <a:pt x="2" y="1560268"/>
                </a:moveTo>
                <a:lnTo>
                  <a:pt x="39746" y="1615292"/>
                </a:lnTo>
                <a:lnTo>
                  <a:pt x="41384" y="1616575"/>
                </a:lnTo>
                <a:cubicBezTo>
                  <a:pt x="45335" y="1620040"/>
                  <a:pt x="51430" y="1625625"/>
                  <a:pt x="61297" y="1634839"/>
                </a:cubicBezTo>
                <a:cubicBezTo>
                  <a:pt x="89054" y="1654413"/>
                  <a:pt x="120050" y="1686008"/>
                  <a:pt x="61143" y="1645099"/>
                </a:cubicBezTo>
                <a:lnTo>
                  <a:pt x="52133" y="1638059"/>
                </a:lnTo>
                <a:lnTo>
                  <a:pt x="38019" y="1636020"/>
                </a:lnTo>
                <a:lnTo>
                  <a:pt x="23408" y="1615612"/>
                </a:lnTo>
                <a:lnTo>
                  <a:pt x="0" y="1597320"/>
                </a:lnTo>
                <a:lnTo>
                  <a:pt x="0" y="1587470"/>
                </a:lnTo>
                <a:lnTo>
                  <a:pt x="6934" y="1592601"/>
                </a:lnTo>
                <a:lnTo>
                  <a:pt x="2" y="1582920"/>
                </a:lnTo>
                <a:close/>
                <a:moveTo>
                  <a:pt x="5989712" y="1559069"/>
                </a:moveTo>
                <a:cubicBezTo>
                  <a:pt x="5990499" y="1559440"/>
                  <a:pt x="5996327" y="1565898"/>
                  <a:pt x="6003400" y="1573226"/>
                </a:cubicBezTo>
                <a:lnTo>
                  <a:pt x="5995467" y="1567239"/>
                </a:lnTo>
                <a:lnTo>
                  <a:pt x="5992784" y="1563723"/>
                </a:lnTo>
                <a:cubicBezTo>
                  <a:pt x="5990184" y="1560216"/>
                  <a:pt x="5989318" y="1558882"/>
                  <a:pt x="5989712" y="1559069"/>
                </a:cubicBezTo>
                <a:close/>
                <a:moveTo>
                  <a:pt x="5449801" y="1556756"/>
                </a:moveTo>
                <a:lnTo>
                  <a:pt x="5455923" y="1567660"/>
                </a:lnTo>
                <a:lnTo>
                  <a:pt x="5469820" y="1586140"/>
                </a:lnTo>
                <a:lnTo>
                  <a:pt x="5484897" y="1597880"/>
                </a:lnTo>
                <a:lnTo>
                  <a:pt x="5453890" y="1559663"/>
                </a:lnTo>
                <a:close/>
                <a:moveTo>
                  <a:pt x="5098818" y="1529021"/>
                </a:moveTo>
                <a:lnTo>
                  <a:pt x="5099202" y="1529502"/>
                </a:lnTo>
                <a:lnTo>
                  <a:pt x="5105588" y="1533691"/>
                </a:lnTo>
                <a:close/>
                <a:moveTo>
                  <a:pt x="6093179" y="1527251"/>
                </a:moveTo>
                <a:lnTo>
                  <a:pt x="6092242" y="1530035"/>
                </a:lnTo>
                <a:lnTo>
                  <a:pt x="6094893" y="1538635"/>
                </a:lnTo>
                <a:lnTo>
                  <a:pt x="6095724" y="1539170"/>
                </a:lnTo>
                <a:lnTo>
                  <a:pt x="6104304" y="1544233"/>
                </a:lnTo>
                <a:close/>
                <a:moveTo>
                  <a:pt x="243455" y="1509794"/>
                </a:moveTo>
                <a:lnTo>
                  <a:pt x="256592" y="1510940"/>
                </a:lnTo>
                <a:lnTo>
                  <a:pt x="262338" y="1510055"/>
                </a:lnTo>
                <a:lnTo>
                  <a:pt x="326972" y="1604385"/>
                </a:lnTo>
                <a:lnTo>
                  <a:pt x="382582" y="1687031"/>
                </a:lnTo>
                <a:lnTo>
                  <a:pt x="365142" y="1683990"/>
                </a:lnTo>
                <a:lnTo>
                  <a:pt x="361225" y="1678802"/>
                </a:lnTo>
                <a:cubicBezTo>
                  <a:pt x="347187" y="1660058"/>
                  <a:pt x="332552" y="1640059"/>
                  <a:pt x="316924" y="1617348"/>
                </a:cubicBezTo>
                <a:cubicBezTo>
                  <a:pt x="305319" y="1598726"/>
                  <a:pt x="291867" y="1578636"/>
                  <a:pt x="277383" y="1557716"/>
                </a:cubicBezTo>
                <a:close/>
                <a:moveTo>
                  <a:pt x="5074767" y="1507078"/>
                </a:moveTo>
                <a:lnTo>
                  <a:pt x="5077377" y="1511291"/>
                </a:lnTo>
                <a:lnTo>
                  <a:pt x="5100077" y="1526224"/>
                </a:lnTo>
                <a:lnTo>
                  <a:pt x="5117251" y="1537518"/>
                </a:lnTo>
                <a:lnTo>
                  <a:pt x="5108220" y="1528667"/>
                </a:lnTo>
                <a:lnTo>
                  <a:pt x="5086127" y="1512852"/>
                </a:lnTo>
                <a:close/>
                <a:moveTo>
                  <a:pt x="114807" y="1487920"/>
                </a:moveTo>
                <a:lnTo>
                  <a:pt x="130079" y="1490349"/>
                </a:lnTo>
                <a:lnTo>
                  <a:pt x="171822" y="1498988"/>
                </a:lnTo>
                <a:lnTo>
                  <a:pt x="235979" y="1596113"/>
                </a:lnTo>
                <a:cubicBezTo>
                  <a:pt x="249384" y="1609746"/>
                  <a:pt x="299251" y="1660465"/>
                  <a:pt x="292708" y="1666899"/>
                </a:cubicBezTo>
                <a:cubicBezTo>
                  <a:pt x="309559" y="1656767"/>
                  <a:pt x="236863" y="1555556"/>
                  <a:pt x="243234" y="1569672"/>
                </a:cubicBezTo>
                <a:lnTo>
                  <a:pt x="197663" y="1503774"/>
                </a:lnTo>
                <a:lnTo>
                  <a:pt x="218575" y="1507626"/>
                </a:lnTo>
                <a:lnTo>
                  <a:pt x="231744" y="1508774"/>
                </a:lnTo>
                <a:lnTo>
                  <a:pt x="293276" y="1599841"/>
                </a:lnTo>
                <a:cubicBezTo>
                  <a:pt x="303303" y="1613310"/>
                  <a:pt x="314762" y="1629125"/>
                  <a:pt x="326981" y="1646273"/>
                </a:cubicBezTo>
                <a:lnTo>
                  <a:pt x="351855" y="1681672"/>
                </a:lnTo>
                <a:lnTo>
                  <a:pt x="341129" y="1679802"/>
                </a:lnTo>
                <a:lnTo>
                  <a:pt x="242262" y="1665521"/>
                </a:lnTo>
                <a:lnTo>
                  <a:pt x="231001" y="1648887"/>
                </a:lnTo>
                <a:close/>
                <a:moveTo>
                  <a:pt x="77318" y="1483828"/>
                </a:moveTo>
                <a:lnTo>
                  <a:pt x="99952" y="1485558"/>
                </a:lnTo>
                <a:lnTo>
                  <a:pt x="102306" y="1485932"/>
                </a:lnTo>
                <a:lnTo>
                  <a:pt x="160097" y="1567500"/>
                </a:lnTo>
                <a:lnTo>
                  <a:pt x="227405" y="1663375"/>
                </a:lnTo>
                <a:lnTo>
                  <a:pt x="205794" y="1660254"/>
                </a:lnTo>
                <a:lnTo>
                  <a:pt x="205699" y="1659133"/>
                </a:lnTo>
                <a:cubicBezTo>
                  <a:pt x="199319" y="1646101"/>
                  <a:pt x="172989" y="1625867"/>
                  <a:pt x="159158" y="1598709"/>
                </a:cubicBezTo>
                <a:close/>
                <a:moveTo>
                  <a:pt x="34851" y="1480582"/>
                </a:moveTo>
                <a:lnTo>
                  <a:pt x="50510" y="1481779"/>
                </a:lnTo>
                <a:lnTo>
                  <a:pt x="120702" y="1581415"/>
                </a:lnTo>
                <a:lnTo>
                  <a:pt x="171185" y="1655255"/>
                </a:lnTo>
                <a:lnTo>
                  <a:pt x="158373" y="1653403"/>
                </a:lnTo>
                <a:lnTo>
                  <a:pt x="106384" y="1579673"/>
                </a:lnTo>
                <a:close/>
                <a:moveTo>
                  <a:pt x="2" y="1410834"/>
                </a:moveTo>
                <a:lnTo>
                  <a:pt x="6513" y="1419324"/>
                </a:lnTo>
                <a:lnTo>
                  <a:pt x="35980" y="1461152"/>
                </a:lnTo>
                <a:lnTo>
                  <a:pt x="18051" y="1457310"/>
                </a:lnTo>
                <a:lnTo>
                  <a:pt x="2" y="1432308"/>
                </a:lnTo>
                <a:close/>
                <a:moveTo>
                  <a:pt x="2" y="1350990"/>
                </a:moveTo>
                <a:lnTo>
                  <a:pt x="76724" y="1449823"/>
                </a:lnTo>
                <a:lnTo>
                  <a:pt x="93167" y="1473031"/>
                </a:lnTo>
                <a:lnTo>
                  <a:pt x="65542" y="1467300"/>
                </a:lnTo>
                <a:lnTo>
                  <a:pt x="30080" y="1417520"/>
                </a:lnTo>
                <a:lnTo>
                  <a:pt x="1" y="1376446"/>
                </a:lnTo>
                <a:close/>
                <a:moveTo>
                  <a:pt x="132049" y="1344278"/>
                </a:moveTo>
                <a:cubicBezTo>
                  <a:pt x="136352" y="1342057"/>
                  <a:pt x="173812" y="1385066"/>
                  <a:pt x="181412" y="1397705"/>
                </a:cubicBezTo>
                <a:cubicBezTo>
                  <a:pt x="207883" y="1433082"/>
                  <a:pt x="232907" y="1467874"/>
                  <a:pt x="256995" y="1502260"/>
                </a:cubicBezTo>
                <a:lnTo>
                  <a:pt x="257233" y="1502607"/>
                </a:lnTo>
                <a:lnTo>
                  <a:pt x="256936" y="1502513"/>
                </a:lnTo>
                <a:cubicBezTo>
                  <a:pt x="251862" y="1501252"/>
                  <a:pt x="245665" y="1499935"/>
                  <a:pt x="238926" y="1498614"/>
                </a:cubicBezTo>
                <a:lnTo>
                  <a:pt x="235050" y="1497924"/>
                </a:lnTo>
                <a:lnTo>
                  <a:pt x="231646" y="1493115"/>
                </a:lnTo>
                <a:cubicBezTo>
                  <a:pt x="200176" y="1449243"/>
                  <a:pt x="167832" y="1404622"/>
                  <a:pt x="141132" y="1364375"/>
                </a:cubicBezTo>
                <a:cubicBezTo>
                  <a:pt x="132865" y="1350783"/>
                  <a:pt x="130615" y="1345018"/>
                  <a:pt x="132049" y="1344278"/>
                </a:cubicBezTo>
                <a:close/>
                <a:moveTo>
                  <a:pt x="5987771" y="1279249"/>
                </a:moveTo>
                <a:lnTo>
                  <a:pt x="5987267" y="1282287"/>
                </a:lnTo>
                <a:cubicBezTo>
                  <a:pt x="5987055" y="1283571"/>
                  <a:pt x="5986948" y="1284212"/>
                  <a:pt x="5987107" y="1283250"/>
                </a:cubicBezTo>
                <a:close/>
                <a:moveTo>
                  <a:pt x="5988546" y="1274581"/>
                </a:moveTo>
                <a:cubicBezTo>
                  <a:pt x="5988546" y="1274581"/>
                  <a:pt x="5988333" y="1275866"/>
                  <a:pt x="5988067" y="1277471"/>
                </a:cubicBezTo>
                <a:lnTo>
                  <a:pt x="5987771" y="1279249"/>
                </a:lnTo>
                <a:close/>
                <a:moveTo>
                  <a:pt x="5992660" y="1266803"/>
                </a:moveTo>
                <a:cubicBezTo>
                  <a:pt x="5992204" y="1267667"/>
                  <a:pt x="5990984" y="1269973"/>
                  <a:pt x="5988546" y="1274581"/>
                </a:cubicBezTo>
                <a:cubicBezTo>
                  <a:pt x="5988546" y="1274581"/>
                  <a:pt x="5994030" y="1264210"/>
                  <a:pt x="5992660" y="1266803"/>
                </a:cubicBezTo>
                <a:close/>
                <a:moveTo>
                  <a:pt x="2" y="1262743"/>
                </a:moveTo>
                <a:lnTo>
                  <a:pt x="64484" y="1346420"/>
                </a:lnTo>
                <a:cubicBezTo>
                  <a:pt x="97402" y="1386991"/>
                  <a:pt x="127182" y="1430915"/>
                  <a:pt x="155279" y="1473945"/>
                </a:cubicBezTo>
                <a:lnTo>
                  <a:pt x="162508" y="1484889"/>
                </a:lnTo>
                <a:lnTo>
                  <a:pt x="128126" y="1479370"/>
                </a:lnTo>
                <a:lnTo>
                  <a:pt x="105716" y="1475327"/>
                </a:lnTo>
                <a:lnTo>
                  <a:pt x="90611" y="1454403"/>
                </a:lnTo>
                <a:lnTo>
                  <a:pt x="8172" y="1344044"/>
                </a:lnTo>
                <a:lnTo>
                  <a:pt x="16827" y="1347151"/>
                </a:lnTo>
                <a:lnTo>
                  <a:pt x="24739" y="1344128"/>
                </a:lnTo>
                <a:cubicBezTo>
                  <a:pt x="26199" y="1342598"/>
                  <a:pt x="25890" y="1340771"/>
                  <a:pt x="21687" y="1338731"/>
                </a:cubicBezTo>
                <a:lnTo>
                  <a:pt x="141" y="1333292"/>
                </a:lnTo>
                <a:lnTo>
                  <a:pt x="3" y="1333107"/>
                </a:lnTo>
                <a:close/>
                <a:moveTo>
                  <a:pt x="5964247" y="1250922"/>
                </a:moveTo>
                <a:lnTo>
                  <a:pt x="5963479" y="1255140"/>
                </a:lnTo>
                <a:cubicBezTo>
                  <a:pt x="5963294" y="1256149"/>
                  <a:pt x="5963416" y="1255476"/>
                  <a:pt x="5963662" y="1254131"/>
                </a:cubicBezTo>
                <a:close/>
                <a:moveTo>
                  <a:pt x="5965133" y="1246063"/>
                </a:moveTo>
                <a:lnTo>
                  <a:pt x="5964247" y="1250922"/>
                </a:lnTo>
                <a:lnTo>
                  <a:pt x="5964581" y="1249088"/>
                </a:lnTo>
                <a:cubicBezTo>
                  <a:pt x="5964887" y="1247407"/>
                  <a:pt x="5965133" y="1246063"/>
                  <a:pt x="5965133" y="1246063"/>
                </a:cubicBezTo>
                <a:close/>
                <a:moveTo>
                  <a:pt x="5926359" y="1201972"/>
                </a:moveTo>
                <a:cubicBezTo>
                  <a:pt x="5950619" y="1214798"/>
                  <a:pt x="5965467" y="1231338"/>
                  <a:pt x="5965133" y="1246063"/>
                </a:cubicBezTo>
                <a:cubicBezTo>
                  <a:pt x="5946694" y="1236316"/>
                  <a:pt x="5932305" y="1221258"/>
                  <a:pt x="5926359" y="1201972"/>
                </a:cubicBezTo>
                <a:close/>
                <a:moveTo>
                  <a:pt x="2" y="1200942"/>
                </a:moveTo>
                <a:lnTo>
                  <a:pt x="67669" y="1289658"/>
                </a:lnTo>
                <a:cubicBezTo>
                  <a:pt x="117751" y="1347140"/>
                  <a:pt x="158526" y="1401974"/>
                  <a:pt x="194593" y="1453793"/>
                </a:cubicBezTo>
                <a:lnTo>
                  <a:pt x="222953" y="1495765"/>
                </a:lnTo>
                <a:lnTo>
                  <a:pt x="196646" y="1491074"/>
                </a:lnTo>
                <a:lnTo>
                  <a:pt x="186788" y="1489357"/>
                </a:lnTo>
                <a:lnTo>
                  <a:pt x="149612" y="1440635"/>
                </a:lnTo>
                <a:cubicBezTo>
                  <a:pt x="118113" y="1400145"/>
                  <a:pt x="85743" y="1358768"/>
                  <a:pt x="50762" y="1306281"/>
                </a:cubicBezTo>
                <a:cubicBezTo>
                  <a:pt x="41176" y="1288894"/>
                  <a:pt x="34905" y="1262882"/>
                  <a:pt x="21500" y="1249247"/>
                </a:cubicBezTo>
                <a:lnTo>
                  <a:pt x="3" y="1216571"/>
                </a:lnTo>
                <a:close/>
                <a:moveTo>
                  <a:pt x="6393204" y="1164421"/>
                </a:moveTo>
                <a:cubicBezTo>
                  <a:pt x="6389280" y="1164209"/>
                  <a:pt x="6387476" y="1166592"/>
                  <a:pt x="6387257" y="1170202"/>
                </a:cubicBezTo>
                <a:cubicBezTo>
                  <a:pt x="6386596" y="1181028"/>
                  <a:pt x="6400188" y="1202879"/>
                  <a:pt x="6413539" y="1198763"/>
                </a:cubicBezTo>
                <a:cubicBezTo>
                  <a:pt x="6413539" y="1198763"/>
                  <a:pt x="6404850" y="1170577"/>
                  <a:pt x="6393204" y="1164421"/>
                </a:cubicBezTo>
                <a:close/>
                <a:moveTo>
                  <a:pt x="6252577" y="949434"/>
                </a:moveTo>
                <a:lnTo>
                  <a:pt x="6255075" y="952308"/>
                </a:lnTo>
                <a:lnTo>
                  <a:pt x="6256719" y="951536"/>
                </a:lnTo>
                <a:cubicBezTo>
                  <a:pt x="6258288" y="949862"/>
                  <a:pt x="6256527" y="949784"/>
                  <a:pt x="6253955" y="949732"/>
                </a:cubicBezTo>
                <a:close/>
                <a:moveTo>
                  <a:pt x="6129564" y="865664"/>
                </a:moveTo>
                <a:lnTo>
                  <a:pt x="6125164" y="867825"/>
                </a:lnTo>
                <a:cubicBezTo>
                  <a:pt x="6124348" y="869697"/>
                  <a:pt x="6123055" y="871485"/>
                  <a:pt x="6116266" y="870298"/>
                </a:cubicBezTo>
                <a:lnTo>
                  <a:pt x="6112495" y="867835"/>
                </a:lnTo>
                <a:lnTo>
                  <a:pt x="6186296" y="925213"/>
                </a:lnTo>
                <a:lnTo>
                  <a:pt x="6169761" y="903729"/>
                </a:lnTo>
                <a:close/>
                <a:moveTo>
                  <a:pt x="6146960" y="724296"/>
                </a:moveTo>
                <a:lnTo>
                  <a:pt x="6155482" y="728972"/>
                </a:lnTo>
                <a:cubicBezTo>
                  <a:pt x="6164238" y="733674"/>
                  <a:pt x="6170090" y="736741"/>
                  <a:pt x="6170090" y="736741"/>
                </a:cubicBezTo>
                <a:lnTo>
                  <a:pt x="6183685" y="745121"/>
                </a:lnTo>
                <a:lnTo>
                  <a:pt x="6189974" y="754267"/>
                </a:lnTo>
                <a:cubicBezTo>
                  <a:pt x="6194533" y="760282"/>
                  <a:pt x="6197699" y="763559"/>
                  <a:pt x="6198332" y="762152"/>
                </a:cubicBezTo>
                <a:lnTo>
                  <a:pt x="6195893" y="762544"/>
                </a:lnTo>
                <a:lnTo>
                  <a:pt x="6189357" y="759332"/>
                </a:lnTo>
                <a:lnTo>
                  <a:pt x="6169783" y="749706"/>
                </a:lnTo>
                <a:close/>
                <a:moveTo>
                  <a:pt x="6306937" y="712325"/>
                </a:moveTo>
                <a:lnTo>
                  <a:pt x="6329247" y="723744"/>
                </a:lnTo>
                <a:cubicBezTo>
                  <a:pt x="6335167" y="727687"/>
                  <a:pt x="6340054" y="731726"/>
                  <a:pt x="6343431" y="735860"/>
                </a:cubicBezTo>
                <a:lnTo>
                  <a:pt x="6345416" y="740786"/>
                </a:lnTo>
                <a:lnTo>
                  <a:pt x="6344504" y="740568"/>
                </a:lnTo>
                <a:cubicBezTo>
                  <a:pt x="6341761" y="739239"/>
                  <a:pt x="6338336" y="737130"/>
                  <a:pt x="6334439" y="734450"/>
                </a:cubicBezTo>
                <a:close/>
                <a:moveTo>
                  <a:pt x="6149303" y="703966"/>
                </a:moveTo>
                <a:cubicBezTo>
                  <a:pt x="6149770" y="709414"/>
                  <a:pt x="6150005" y="712138"/>
                  <a:pt x="6150092" y="713160"/>
                </a:cubicBezTo>
                <a:cubicBezTo>
                  <a:pt x="6150354" y="716223"/>
                  <a:pt x="6149303" y="703966"/>
                  <a:pt x="6149303" y="703966"/>
                </a:cubicBezTo>
                <a:close/>
                <a:moveTo>
                  <a:pt x="1795432" y="625674"/>
                </a:moveTo>
                <a:lnTo>
                  <a:pt x="1793757" y="626377"/>
                </a:lnTo>
                <a:cubicBezTo>
                  <a:pt x="1792121" y="627985"/>
                  <a:pt x="1793878" y="628136"/>
                  <a:pt x="1796446" y="628292"/>
                </a:cubicBezTo>
                <a:lnTo>
                  <a:pt x="1797811" y="628647"/>
                </a:lnTo>
                <a:close/>
                <a:moveTo>
                  <a:pt x="6169493" y="427791"/>
                </a:moveTo>
                <a:lnTo>
                  <a:pt x="6168856" y="430635"/>
                </a:lnTo>
                <a:cubicBezTo>
                  <a:pt x="6168571" y="431907"/>
                  <a:pt x="6168429" y="432543"/>
                  <a:pt x="6168641" y="431589"/>
                </a:cubicBezTo>
                <a:close/>
                <a:moveTo>
                  <a:pt x="6170565" y="423002"/>
                </a:moveTo>
                <a:lnTo>
                  <a:pt x="6169493" y="427791"/>
                </a:lnTo>
                <a:lnTo>
                  <a:pt x="6169923" y="425865"/>
                </a:lnTo>
                <a:cubicBezTo>
                  <a:pt x="6170280" y="424275"/>
                  <a:pt x="6170565" y="423002"/>
                  <a:pt x="6170565" y="423002"/>
                </a:cubicBezTo>
                <a:close/>
                <a:moveTo>
                  <a:pt x="1647145" y="372964"/>
                </a:moveTo>
                <a:cubicBezTo>
                  <a:pt x="1647145" y="372964"/>
                  <a:pt x="1654679" y="401481"/>
                  <a:pt x="1666064" y="408107"/>
                </a:cubicBezTo>
                <a:cubicBezTo>
                  <a:pt x="1669976" y="408477"/>
                  <a:pt x="1671875" y="406170"/>
                  <a:pt x="1672242" y="402573"/>
                </a:cubicBezTo>
                <a:cubicBezTo>
                  <a:pt x="1673342" y="391783"/>
                  <a:pt x="1660652" y="369395"/>
                  <a:pt x="1647145" y="372964"/>
                </a:cubicBezTo>
                <a:close/>
                <a:moveTo>
                  <a:pt x="2097106" y="343982"/>
                </a:moveTo>
                <a:cubicBezTo>
                  <a:pt x="2115133" y="354472"/>
                  <a:pt x="2128896" y="370103"/>
                  <a:pt x="2134052" y="389615"/>
                </a:cubicBezTo>
                <a:cubicBezTo>
                  <a:pt x="2110334" y="375812"/>
                  <a:pt x="2096174" y="358679"/>
                  <a:pt x="2097106" y="343982"/>
                </a:cubicBezTo>
                <a:close/>
                <a:moveTo>
                  <a:pt x="2098161" y="339295"/>
                </a:moveTo>
                <a:lnTo>
                  <a:pt x="2097782" y="340981"/>
                </a:lnTo>
                <a:cubicBezTo>
                  <a:pt x="2097406" y="342648"/>
                  <a:pt x="2097106" y="343982"/>
                  <a:pt x="2097106" y="343982"/>
                </a:cubicBezTo>
                <a:close/>
                <a:moveTo>
                  <a:pt x="2099130" y="334980"/>
                </a:moveTo>
                <a:cubicBezTo>
                  <a:pt x="2099356" y="333979"/>
                  <a:pt x="2099205" y="334646"/>
                  <a:pt x="2098906" y="335980"/>
                </a:cubicBezTo>
                <a:lnTo>
                  <a:pt x="2098161" y="339295"/>
                </a:lnTo>
                <a:close/>
                <a:moveTo>
                  <a:pt x="5736097" y="334936"/>
                </a:moveTo>
                <a:lnTo>
                  <a:pt x="5744985" y="345840"/>
                </a:lnTo>
                <a:lnTo>
                  <a:pt x="5754613" y="352273"/>
                </a:lnTo>
                <a:lnTo>
                  <a:pt x="5739055" y="337507"/>
                </a:lnTo>
                <a:close/>
                <a:moveTo>
                  <a:pt x="2074875" y="314532"/>
                </a:moveTo>
                <a:cubicBezTo>
                  <a:pt x="2072251" y="319038"/>
                  <a:pt x="2070939" y="321292"/>
                  <a:pt x="2070449" y="322136"/>
                </a:cubicBezTo>
                <a:cubicBezTo>
                  <a:pt x="2068973" y="324671"/>
                  <a:pt x="2074875" y="314532"/>
                  <a:pt x="2074875" y="314532"/>
                </a:cubicBezTo>
                <a:close/>
                <a:moveTo>
                  <a:pt x="2076665" y="305930"/>
                </a:moveTo>
                <a:cubicBezTo>
                  <a:pt x="2077263" y="303063"/>
                  <a:pt x="2074875" y="314532"/>
                  <a:pt x="2074875" y="314532"/>
                </a:cubicBezTo>
                <a:cubicBezTo>
                  <a:pt x="2075936" y="309436"/>
                  <a:pt x="2076467" y="306886"/>
                  <a:pt x="2076665" y="305930"/>
                </a:cubicBezTo>
                <a:close/>
                <a:moveTo>
                  <a:pt x="1921198" y="269664"/>
                </a:moveTo>
                <a:lnTo>
                  <a:pt x="1924865" y="275492"/>
                </a:lnTo>
                <a:cubicBezTo>
                  <a:pt x="1922019" y="273835"/>
                  <a:pt x="1920596" y="273007"/>
                  <a:pt x="1920298" y="271881"/>
                </a:cubicBezTo>
                <a:close/>
                <a:moveTo>
                  <a:pt x="5778460" y="263759"/>
                </a:moveTo>
                <a:cubicBezTo>
                  <a:pt x="5772751" y="263206"/>
                  <a:pt x="5769387" y="264436"/>
                  <a:pt x="5769265" y="268008"/>
                </a:cubicBezTo>
                <a:cubicBezTo>
                  <a:pt x="5769044" y="269308"/>
                  <a:pt x="5770602" y="271439"/>
                  <a:pt x="5773533" y="274198"/>
                </a:cubicBezTo>
                <a:cubicBezTo>
                  <a:pt x="5794042" y="293516"/>
                  <a:pt x="5881806" y="343677"/>
                  <a:pt x="5897794" y="355746"/>
                </a:cubicBezTo>
                <a:cubicBezTo>
                  <a:pt x="5929115" y="374867"/>
                  <a:pt x="5961621" y="394915"/>
                  <a:pt x="5994641" y="415413"/>
                </a:cubicBezTo>
                <a:lnTo>
                  <a:pt x="6068942" y="461780"/>
                </a:lnTo>
                <a:lnTo>
                  <a:pt x="6025711" y="427570"/>
                </a:lnTo>
                <a:lnTo>
                  <a:pt x="5941138" y="375332"/>
                </a:lnTo>
                <a:cubicBezTo>
                  <a:pt x="5902798" y="349964"/>
                  <a:pt x="5865300" y="323277"/>
                  <a:pt x="5829077" y="295078"/>
                </a:cubicBezTo>
                <a:cubicBezTo>
                  <a:pt x="5824261" y="288022"/>
                  <a:pt x="5810118" y="280277"/>
                  <a:pt x="5795139" y="272392"/>
                </a:cubicBezTo>
                <a:cubicBezTo>
                  <a:pt x="5859908" y="307265"/>
                  <a:pt x="5899526" y="327568"/>
                  <a:pt x="5921138" y="337787"/>
                </a:cubicBezTo>
                <a:lnTo>
                  <a:pt x="5921411" y="337908"/>
                </a:lnTo>
                <a:lnTo>
                  <a:pt x="5898731" y="318154"/>
                </a:lnTo>
                <a:lnTo>
                  <a:pt x="5869107" y="301689"/>
                </a:lnTo>
                <a:cubicBezTo>
                  <a:pt x="5833846" y="283109"/>
                  <a:pt x="5795590" y="265416"/>
                  <a:pt x="5778460" y="263759"/>
                </a:cubicBezTo>
                <a:close/>
                <a:moveTo>
                  <a:pt x="1915034" y="259872"/>
                </a:moveTo>
                <a:lnTo>
                  <a:pt x="1922486" y="266486"/>
                </a:lnTo>
                <a:lnTo>
                  <a:pt x="1921198" y="269664"/>
                </a:lnTo>
                <a:close/>
                <a:moveTo>
                  <a:pt x="5678615" y="178842"/>
                </a:moveTo>
                <a:lnTo>
                  <a:pt x="5678345" y="193985"/>
                </a:lnTo>
                <a:lnTo>
                  <a:pt x="5678151" y="194566"/>
                </a:lnTo>
                <a:lnTo>
                  <a:pt x="5706143" y="215643"/>
                </a:lnTo>
                <a:cubicBezTo>
                  <a:pt x="5719062" y="225075"/>
                  <a:pt x="5731283" y="233717"/>
                  <a:pt x="5742050" y="241113"/>
                </a:cubicBezTo>
                <a:cubicBezTo>
                  <a:pt x="5747434" y="244811"/>
                  <a:pt x="5751657" y="247448"/>
                  <a:pt x="5754875" y="249202"/>
                </a:cubicBezTo>
                <a:cubicBezTo>
                  <a:pt x="5766144" y="255339"/>
                  <a:pt x="5765133" y="250653"/>
                  <a:pt x="5758684" y="242721"/>
                </a:cubicBezTo>
                <a:cubicBezTo>
                  <a:pt x="5752235" y="234788"/>
                  <a:pt x="5740346" y="223610"/>
                  <a:pt x="5729860" y="216764"/>
                </a:cubicBezTo>
                <a:close/>
                <a:moveTo>
                  <a:pt x="5550261" y="32040"/>
                </a:moveTo>
                <a:lnTo>
                  <a:pt x="5551678" y="34584"/>
                </a:lnTo>
                <a:cubicBezTo>
                  <a:pt x="5554856" y="39780"/>
                  <a:pt x="5558883" y="45969"/>
                  <a:pt x="5563849" y="53260"/>
                </a:cubicBezTo>
                <a:cubicBezTo>
                  <a:pt x="5568908" y="58025"/>
                  <a:pt x="5577819" y="67082"/>
                  <a:pt x="5588537" y="78230"/>
                </a:cubicBezTo>
                <a:lnTo>
                  <a:pt x="5598283" y="88519"/>
                </a:lnTo>
                <a:lnTo>
                  <a:pt x="5771596" y="223833"/>
                </a:lnTo>
                <a:lnTo>
                  <a:pt x="5837546" y="268068"/>
                </a:lnTo>
                <a:lnTo>
                  <a:pt x="5813962" y="249079"/>
                </a:lnTo>
                <a:cubicBezTo>
                  <a:pt x="5790514" y="237983"/>
                  <a:pt x="5760345" y="207702"/>
                  <a:pt x="5721888" y="168829"/>
                </a:cubicBezTo>
                <a:lnTo>
                  <a:pt x="5711681" y="158607"/>
                </a:lnTo>
                <a:lnTo>
                  <a:pt x="5627899" y="95894"/>
                </a:lnTo>
                <a:close/>
                <a:moveTo>
                  <a:pt x="5668374" y="18137"/>
                </a:moveTo>
                <a:cubicBezTo>
                  <a:pt x="5668374" y="18137"/>
                  <a:pt x="5669563" y="29791"/>
                  <a:pt x="5669266" y="26878"/>
                </a:cubicBezTo>
                <a:cubicBezTo>
                  <a:pt x="5669167" y="25908"/>
                  <a:pt x="5668902" y="23317"/>
                  <a:pt x="5668374" y="18137"/>
                </a:cubicBezTo>
                <a:close/>
                <a:moveTo>
                  <a:pt x="5670297" y="9551"/>
                </a:moveTo>
                <a:cubicBezTo>
                  <a:pt x="5670083" y="10504"/>
                  <a:pt x="5669514" y="13050"/>
                  <a:pt x="5668374" y="18137"/>
                </a:cubicBezTo>
                <a:cubicBezTo>
                  <a:pt x="5668374" y="18137"/>
                  <a:pt x="5670937" y="6689"/>
                  <a:pt x="5670297" y="9551"/>
                </a:cubicBezTo>
                <a:close/>
                <a:moveTo>
                  <a:pt x="5794000" y="1"/>
                </a:moveTo>
                <a:lnTo>
                  <a:pt x="5820331" y="29036"/>
                </a:lnTo>
                <a:cubicBezTo>
                  <a:pt x="5866457" y="80304"/>
                  <a:pt x="5897008" y="116892"/>
                  <a:pt x="5832949" y="62074"/>
                </a:cubicBezTo>
                <a:cubicBezTo>
                  <a:pt x="5815210" y="44196"/>
                  <a:pt x="5798006" y="27656"/>
                  <a:pt x="5781022" y="12210"/>
                </a:cubicBezTo>
                <a:lnTo>
                  <a:pt x="5766756" y="1"/>
                </a:lnTo>
                <a:close/>
                <a:moveTo>
                  <a:pt x="2422202" y="0"/>
                </a:moveTo>
                <a:lnTo>
                  <a:pt x="5587705" y="1"/>
                </a:lnTo>
                <a:lnTo>
                  <a:pt x="5696262" y="79499"/>
                </a:lnTo>
                <a:cubicBezTo>
                  <a:pt x="5809238" y="167777"/>
                  <a:pt x="5943938" y="219297"/>
                  <a:pt x="6055476" y="314001"/>
                </a:cubicBezTo>
                <a:cubicBezTo>
                  <a:pt x="6031830" y="302806"/>
                  <a:pt x="6002435" y="283361"/>
                  <a:pt x="6005513" y="292697"/>
                </a:cubicBezTo>
                <a:lnTo>
                  <a:pt x="6013955" y="303883"/>
                </a:lnTo>
                <a:lnTo>
                  <a:pt x="5941438" y="257468"/>
                </a:lnTo>
                <a:cubicBezTo>
                  <a:pt x="5898263" y="228802"/>
                  <a:pt x="5856578" y="199901"/>
                  <a:pt x="5817470" y="170991"/>
                </a:cubicBezTo>
                <a:lnTo>
                  <a:pt x="5741545" y="113715"/>
                </a:lnTo>
                <a:lnTo>
                  <a:pt x="5741546" y="116812"/>
                </a:lnTo>
                <a:lnTo>
                  <a:pt x="5755030" y="141587"/>
                </a:lnTo>
                <a:lnTo>
                  <a:pt x="5755578" y="142009"/>
                </a:lnTo>
                <a:cubicBezTo>
                  <a:pt x="5778960" y="159452"/>
                  <a:pt x="5803345" y="177066"/>
                  <a:pt x="5829657" y="195340"/>
                </a:cubicBezTo>
                <a:cubicBezTo>
                  <a:pt x="5922017" y="260906"/>
                  <a:pt x="6009304" y="317143"/>
                  <a:pt x="6096932" y="371988"/>
                </a:cubicBezTo>
                <a:lnTo>
                  <a:pt x="6153905" y="407373"/>
                </a:lnTo>
                <a:lnTo>
                  <a:pt x="6170565" y="423002"/>
                </a:lnTo>
                <a:cubicBezTo>
                  <a:pt x="6080246" y="389291"/>
                  <a:pt x="6051594" y="361505"/>
                  <a:pt x="5976882" y="323410"/>
                </a:cubicBezTo>
                <a:cubicBezTo>
                  <a:pt x="5902919" y="280704"/>
                  <a:pt x="5928453" y="299494"/>
                  <a:pt x="5954609" y="325385"/>
                </a:cubicBezTo>
                <a:lnTo>
                  <a:pt x="5967498" y="340282"/>
                </a:lnTo>
                <a:lnTo>
                  <a:pt x="5923560" y="310607"/>
                </a:lnTo>
                <a:lnTo>
                  <a:pt x="5957812" y="342022"/>
                </a:lnTo>
                <a:lnTo>
                  <a:pt x="5956149" y="340882"/>
                </a:lnTo>
                <a:cubicBezTo>
                  <a:pt x="5952493" y="339396"/>
                  <a:pt x="5950066" y="340188"/>
                  <a:pt x="5950534" y="345636"/>
                </a:cubicBezTo>
                <a:cubicBezTo>
                  <a:pt x="5952406" y="367428"/>
                  <a:pt x="6017382" y="388719"/>
                  <a:pt x="6041284" y="407568"/>
                </a:cubicBezTo>
                <a:lnTo>
                  <a:pt x="6057436" y="415292"/>
                </a:lnTo>
                <a:lnTo>
                  <a:pt x="6139346" y="469232"/>
                </a:lnTo>
                <a:lnTo>
                  <a:pt x="6138967" y="472455"/>
                </a:lnTo>
                <a:cubicBezTo>
                  <a:pt x="6138812" y="476920"/>
                  <a:pt x="6139280" y="482368"/>
                  <a:pt x="6141775" y="486301"/>
                </a:cubicBezTo>
                <a:cubicBezTo>
                  <a:pt x="6144897" y="488688"/>
                  <a:pt x="6152129" y="493751"/>
                  <a:pt x="6161518" y="500177"/>
                </a:cubicBezTo>
                <a:lnTo>
                  <a:pt x="6173133" y="508011"/>
                </a:lnTo>
                <a:lnTo>
                  <a:pt x="6065984" y="451730"/>
                </a:lnTo>
                <a:lnTo>
                  <a:pt x="6081697" y="469740"/>
                </a:lnTo>
                <a:lnTo>
                  <a:pt x="6094574" y="477776"/>
                </a:lnTo>
                <a:lnTo>
                  <a:pt x="6263889" y="584259"/>
                </a:lnTo>
                <a:lnTo>
                  <a:pt x="6262859" y="583996"/>
                </a:lnTo>
                <a:cubicBezTo>
                  <a:pt x="6235182" y="572486"/>
                  <a:pt x="6168124" y="531288"/>
                  <a:pt x="6148268" y="522626"/>
                </a:cubicBezTo>
                <a:cubicBezTo>
                  <a:pt x="6120551" y="505736"/>
                  <a:pt x="6096257" y="489895"/>
                  <a:pt x="6075544" y="477525"/>
                </a:cubicBezTo>
                <a:lnTo>
                  <a:pt x="6048858" y="464889"/>
                </a:lnTo>
                <a:lnTo>
                  <a:pt x="5909983" y="380097"/>
                </a:lnTo>
                <a:cubicBezTo>
                  <a:pt x="5906737" y="368846"/>
                  <a:pt x="5895884" y="367009"/>
                  <a:pt x="5885871" y="365314"/>
                </a:cubicBezTo>
                <a:cubicBezTo>
                  <a:pt x="5892215" y="388676"/>
                  <a:pt x="5817801" y="326149"/>
                  <a:pt x="5793835" y="310502"/>
                </a:cubicBezTo>
                <a:lnTo>
                  <a:pt x="5758779" y="285394"/>
                </a:lnTo>
                <a:lnTo>
                  <a:pt x="5780639" y="302857"/>
                </a:lnTo>
                <a:cubicBezTo>
                  <a:pt x="5792750" y="318072"/>
                  <a:pt x="5817308" y="336807"/>
                  <a:pt x="5838382" y="355277"/>
                </a:cubicBezTo>
                <a:lnTo>
                  <a:pt x="5844110" y="361009"/>
                </a:lnTo>
                <a:lnTo>
                  <a:pt x="5839540" y="358601"/>
                </a:lnTo>
                <a:cubicBezTo>
                  <a:pt x="5818988" y="348183"/>
                  <a:pt x="5797342" y="337785"/>
                  <a:pt x="5773515" y="327390"/>
                </a:cubicBezTo>
                <a:cubicBezTo>
                  <a:pt x="5751290" y="301044"/>
                  <a:pt x="5735047" y="295722"/>
                  <a:pt x="5732480" y="299647"/>
                </a:cubicBezTo>
                <a:cubicBezTo>
                  <a:pt x="5731198" y="301609"/>
                  <a:pt x="5733335" y="305885"/>
                  <a:pt x="5739852" y="311000"/>
                </a:cubicBezTo>
                <a:cubicBezTo>
                  <a:pt x="5746372" y="316114"/>
                  <a:pt x="5757271" y="322068"/>
                  <a:pt x="5773515" y="327390"/>
                </a:cubicBezTo>
                <a:cubicBezTo>
                  <a:pt x="5843915" y="384768"/>
                  <a:pt x="5921377" y="415603"/>
                  <a:pt x="5999640" y="467991"/>
                </a:cubicBezTo>
                <a:cubicBezTo>
                  <a:pt x="6037231" y="491027"/>
                  <a:pt x="6081853" y="507762"/>
                  <a:pt x="6102640" y="540538"/>
                </a:cubicBezTo>
                <a:lnTo>
                  <a:pt x="6104974" y="551031"/>
                </a:lnTo>
                <a:lnTo>
                  <a:pt x="6018213" y="499603"/>
                </a:lnTo>
                <a:lnTo>
                  <a:pt x="5874692" y="407211"/>
                </a:lnTo>
                <a:lnTo>
                  <a:pt x="5872320" y="412117"/>
                </a:lnTo>
                <a:cubicBezTo>
                  <a:pt x="5868047" y="413966"/>
                  <a:pt x="5860202" y="404623"/>
                  <a:pt x="5853498" y="395820"/>
                </a:cubicBezTo>
                <a:lnTo>
                  <a:pt x="5849957" y="391290"/>
                </a:lnTo>
                <a:lnTo>
                  <a:pt x="5842617" y="386564"/>
                </a:lnTo>
                <a:lnTo>
                  <a:pt x="5843965" y="391306"/>
                </a:lnTo>
                <a:lnTo>
                  <a:pt x="5860653" y="423139"/>
                </a:lnTo>
                <a:lnTo>
                  <a:pt x="5913072" y="458169"/>
                </a:lnTo>
                <a:lnTo>
                  <a:pt x="6217159" y="644316"/>
                </a:lnTo>
                <a:lnTo>
                  <a:pt x="6216558" y="645339"/>
                </a:lnTo>
                <a:cubicBezTo>
                  <a:pt x="6212959" y="653250"/>
                  <a:pt x="6211100" y="661552"/>
                  <a:pt x="6214851" y="662392"/>
                </a:cubicBezTo>
                <a:cubicBezTo>
                  <a:pt x="6216926" y="668199"/>
                  <a:pt x="6226382" y="674323"/>
                  <a:pt x="6239382" y="680782"/>
                </a:cubicBezTo>
                <a:lnTo>
                  <a:pt x="6251806" y="686318"/>
                </a:lnTo>
                <a:lnTo>
                  <a:pt x="6247349" y="693624"/>
                </a:lnTo>
                <a:lnTo>
                  <a:pt x="6243401" y="693916"/>
                </a:lnTo>
                <a:lnTo>
                  <a:pt x="6235718" y="690106"/>
                </a:lnTo>
                <a:lnTo>
                  <a:pt x="6232542" y="686190"/>
                </a:lnTo>
                <a:lnTo>
                  <a:pt x="6233409" y="688961"/>
                </a:lnTo>
                <a:lnTo>
                  <a:pt x="6229577" y="687060"/>
                </a:lnTo>
                <a:cubicBezTo>
                  <a:pt x="6164601" y="665768"/>
                  <a:pt x="6107729" y="638418"/>
                  <a:pt x="6040644" y="596406"/>
                </a:cubicBezTo>
                <a:cubicBezTo>
                  <a:pt x="5952219" y="550462"/>
                  <a:pt x="6063595" y="623899"/>
                  <a:pt x="6124203" y="666202"/>
                </a:cubicBezTo>
                <a:lnTo>
                  <a:pt x="6142405" y="679250"/>
                </a:lnTo>
                <a:lnTo>
                  <a:pt x="6149409" y="691261"/>
                </a:lnTo>
                <a:lnTo>
                  <a:pt x="6104291" y="684936"/>
                </a:lnTo>
                <a:lnTo>
                  <a:pt x="6080718" y="665672"/>
                </a:lnTo>
                <a:cubicBezTo>
                  <a:pt x="6076144" y="662192"/>
                  <a:pt x="6072008" y="659249"/>
                  <a:pt x="6068666" y="657202"/>
                </a:cubicBezTo>
                <a:lnTo>
                  <a:pt x="6061953" y="654362"/>
                </a:lnTo>
                <a:lnTo>
                  <a:pt x="6063250" y="655674"/>
                </a:lnTo>
                <a:lnTo>
                  <a:pt x="6104921" y="711368"/>
                </a:lnTo>
                <a:lnTo>
                  <a:pt x="6129189" y="736254"/>
                </a:lnTo>
                <a:lnTo>
                  <a:pt x="6169602" y="779667"/>
                </a:lnTo>
                <a:lnTo>
                  <a:pt x="6158375" y="776134"/>
                </a:lnTo>
                <a:lnTo>
                  <a:pt x="6146497" y="770542"/>
                </a:lnTo>
                <a:lnTo>
                  <a:pt x="6228371" y="890417"/>
                </a:lnTo>
                <a:lnTo>
                  <a:pt x="6300538" y="985609"/>
                </a:lnTo>
                <a:lnTo>
                  <a:pt x="6274226" y="974237"/>
                </a:lnTo>
                <a:lnTo>
                  <a:pt x="6274103" y="974189"/>
                </a:lnTo>
                <a:lnTo>
                  <a:pt x="6275098" y="975333"/>
                </a:lnTo>
                <a:lnTo>
                  <a:pt x="6404927" y="1123301"/>
                </a:lnTo>
                <a:lnTo>
                  <a:pt x="6429235" y="1155365"/>
                </a:lnTo>
                <a:lnTo>
                  <a:pt x="6559021" y="1345062"/>
                </a:lnTo>
                <a:lnTo>
                  <a:pt x="6524199" y="1307395"/>
                </a:lnTo>
                <a:cubicBezTo>
                  <a:pt x="6494562" y="1274500"/>
                  <a:pt x="6464383" y="1241162"/>
                  <a:pt x="6431977" y="1208510"/>
                </a:cubicBezTo>
                <a:cubicBezTo>
                  <a:pt x="6404973" y="1186786"/>
                  <a:pt x="6452827" y="1241883"/>
                  <a:pt x="6466703" y="1257911"/>
                </a:cubicBezTo>
                <a:cubicBezTo>
                  <a:pt x="6514557" y="1313010"/>
                  <a:pt x="6558823" y="1374901"/>
                  <a:pt x="6609242" y="1425147"/>
                </a:cubicBezTo>
                <a:lnTo>
                  <a:pt x="6623444" y="1439436"/>
                </a:lnTo>
                <a:lnTo>
                  <a:pt x="6657861" y="1490616"/>
                </a:lnTo>
                <a:lnTo>
                  <a:pt x="6673500" y="1516014"/>
                </a:lnTo>
                <a:lnTo>
                  <a:pt x="6668784" y="1511570"/>
                </a:lnTo>
                <a:cubicBezTo>
                  <a:pt x="6652683" y="1496227"/>
                  <a:pt x="6639835" y="1483538"/>
                  <a:pt x="6635066" y="1477292"/>
                </a:cubicBezTo>
                <a:cubicBezTo>
                  <a:pt x="6623422" y="1471134"/>
                  <a:pt x="6599160" y="1458310"/>
                  <a:pt x="6593337" y="1455232"/>
                </a:cubicBezTo>
                <a:cubicBezTo>
                  <a:pt x="6578949" y="1440175"/>
                  <a:pt x="6575233" y="1430761"/>
                  <a:pt x="6567178" y="1417810"/>
                </a:cubicBezTo>
                <a:cubicBezTo>
                  <a:pt x="6564268" y="1416272"/>
                  <a:pt x="6557304" y="1414765"/>
                  <a:pt x="6549214" y="1411572"/>
                </a:cubicBezTo>
                <a:lnTo>
                  <a:pt x="6526624" y="1396655"/>
                </a:lnTo>
                <a:lnTo>
                  <a:pt x="6496258" y="1353700"/>
                </a:lnTo>
                <a:cubicBezTo>
                  <a:pt x="6423435" y="1250487"/>
                  <a:pt x="6351217" y="1148002"/>
                  <a:pt x="6280263" y="1047365"/>
                </a:cubicBezTo>
                <a:cubicBezTo>
                  <a:pt x="6261775" y="1026860"/>
                  <a:pt x="6244480" y="1002593"/>
                  <a:pt x="6226641" y="977631"/>
                </a:cubicBezTo>
                <a:lnTo>
                  <a:pt x="6197358" y="939584"/>
                </a:lnTo>
                <a:lnTo>
                  <a:pt x="6197324" y="939555"/>
                </a:lnTo>
                <a:lnTo>
                  <a:pt x="6133575" y="889806"/>
                </a:lnTo>
                <a:lnTo>
                  <a:pt x="6100156" y="863725"/>
                </a:lnTo>
                <a:lnTo>
                  <a:pt x="6080791" y="849281"/>
                </a:lnTo>
                <a:lnTo>
                  <a:pt x="6079413" y="857434"/>
                </a:lnTo>
                <a:lnTo>
                  <a:pt x="6082139" y="865729"/>
                </a:lnTo>
                <a:lnTo>
                  <a:pt x="6128052" y="896538"/>
                </a:lnTo>
                <a:cubicBezTo>
                  <a:pt x="6143060" y="907556"/>
                  <a:pt x="6158305" y="919623"/>
                  <a:pt x="6178196" y="935526"/>
                </a:cubicBezTo>
                <a:cubicBezTo>
                  <a:pt x="6198706" y="955901"/>
                  <a:pt x="6179406" y="947826"/>
                  <a:pt x="6157555" y="931917"/>
                </a:cubicBezTo>
                <a:cubicBezTo>
                  <a:pt x="6148461" y="926298"/>
                  <a:pt x="6149258" y="921737"/>
                  <a:pt x="6129842" y="914311"/>
                </a:cubicBezTo>
                <a:lnTo>
                  <a:pt x="6119241" y="911699"/>
                </a:lnTo>
                <a:lnTo>
                  <a:pt x="6137476" y="933912"/>
                </a:lnTo>
                <a:cubicBezTo>
                  <a:pt x="6154710" y="947802"/>
                  <a:pt x="6173986" y="955901"/>
                  <a:pt x="6187758" y="971783"/>
                </a:cubicBezTo>
                <a:cubicBezTo>
                  <a:pt x="6228792" y="1009610"/>
                  <a:pt x="6266049" y="1074210"/>
                  <a:pt x="6307899" y="1130780"/>
                </a:cubicBezTo>
                <a:cubicBezTo>
                  <a:pt x="6344050" y="1176802"/>
                  <a:pt x="6380334" y="1225054"/>
                  <a:pt x="6415639" y="1273773"/>
                </a:cubicBezTo>
                <a:lnTo>
                  <a:pt x="6432337" y="1297674"/>
                </a:lnTo>
                <a:lnTo>
                  <a:pt x="6426629" y="1296249"/>
                </a:lnTo>
                <a:cubicBezTo>
                  <a:pt x="6422969" y="1301298"/>
                  <a:pt x="6462662" y="1349521"/>
                  <a:pt x="6474182" y="1361200"/>
                </a:cubicBezTo>
                <a:lnTo>
                  <a:pt x="6487718" y="1376941"/>
                </a:lnTo>
                <a:lnTo>
                  <a:pt x="6517504" y="1419576"/>
                </a:lnTo>
                <a:lnTo>
                  <a:pt x="6527472" y="1434459"/>
                </a:lnTo>
                <a:lnTo>
                  <a:pt x="6527485" y="1435940"/>
                </a:lnTo>
                <a:cubicBezTo>
                  <a:pt x="6527231" y="1441705"/>
                  <a:pt x="6527706" y="1447853"/>
                  <a:pt x="6531988" y="1453844"/>
                </a:cubicBezTo>
                <a:cubicBezTo>
                  <a:pt x="6536546" y="1464012"/>
                  <a:pt x="6545755" y="1476098"/>
                  <a:pt x="6557793" y="1489291"/>
                </a:cubicBezTo>
                <a:lnTo>
                  <a:pt x="6568052" y="1499386"/>
                </a:lnTo>
                <a:lnTo>
                  <a:pt x="6569989" y="1503486"/>
                </a:lnTo>
                <a:lnTo>
                  <a:pt x="6496636" y="1427680"/>
                </a:lnTo>
                <a:lnTo>
                  <a:pt x="6342913" y="1212655"/>
                </a:lnTo>
                <a:cubicBezTo>
                  <a:pt x="6317307" y="1182813"/>
                  <a:pt x="6293174" y="1139743"/>
                  <a:pt x="6261098" y="1111599"/>
                </a:cubicBezTo>
                <a:cubicBezTo>
                  <a:pt x="6249881" y="1103672"/>
                  <a:pt x="6243958" y="1101334"/>
                  <a:pt x="6241820" y="1102836"/>
                </a:cubicBezTo>
                <a:lnTo>
                  <a:pt x="6244614" y="1114452"/>
                </a:lnTo>
                <a:lnTo>
                  <a:pt x="6271575" y="1155657"/>
                </a:lnTo>
                <a:lnTo>
                  <a:pt x="6273988" y="1159396"/>
                </a:lnTo>
                <a:lnTo>
                  <a:pt x="6284044" y="1172761"/>
                </a:lnTo>
                <a:cubicBezTo>
                  <a:pt x="6304225" y="1204519"/>
                  <a:pt x="6325963" y="1235621"/>
                  <a:pt x="6347967" y="1267271"/>
                </a:cubicBezTo>
                <a:lnTo>
                  <a:pt x="6399952" y="1344860"/>
                </a:lnTo>
                <a:lnTo>
                  <a:pt x="6380899" y="1322750"/>
                </a:lnTo>
                <a:cubicBezTo>
                  <a:pt x="6372518" y="1313353"/>
                  <a:pt x="6364440" y="1306909"/>
                  <a:pt x="6350770" y="1303408"/>
                </a:cubicBezTo>
                <a:lnTo>
                  <a:pt x="6348647" y="1303545"/>
                </a:lnTo>
                <a:lnTo>
                  <a:pt x="6340341" y="1292549"/>
                </a:lnTo>
                <a:cubicBezTo>
                  <a:pt x="6332761" y="1282226"/>
                  <a:pt x="6326066" y="1272899"/>
                  <a:pt x="6321695" y="1266824"/>
                </a:cubicBezTo>
                <a:lnTo>
                  <a:pt x="6227243" y="1144518"/>
                </a:lnTo>
                <a:lnTo>
                  <a:pt x="6231706" y="1161536"/>
                </a:lnTo>
                <a:cubicBezTo>
                  <a:pt x="6233766" y="1169395"/>
                  <a:pt x="6235642" y="1176558"/>
                  <a:pt x="6236370" y="1179332"/>
                </a:cubicBezTo>
                <a:cubicBezTo>
                  <a:pt x="6246278" y="1194517"/>
                  <a:pt x="6253521" y="1199534"/>
                  <a:pt x="6262899" y="1208930"/>
                </a:cubicBezTo>
                <a:cubicBezTo>
                  <a:pt x="6264354" y="1214478"/>
                  <a:pt x="6262487" y="1233738"/>
                  <a:pt x="6273562" y="1249606"/>
                </a:cubicBezTo>
                <a:cubicBezTo>
                  <a:pt x="6278517" y="1257198"/>
                  <a:pt x="6289376" y="1269417"/>
                  <a:pt x="6300841" y="1283947"/>
                </a:cubicBezTo>
                <a:lnTo>
                  <a:pt x="6318627" y="1311684"/>
                </a:lnTo>
                <a:lnTo>
                  <a:pt x="6316379" y="1312642"/>
                </a:lnTo>
                <a:cubicBezTo>
                  <a:pt x="6313531" y="1313368"/>
                  <a:pt x="6310771" y="1313305"/>
                  <a:pt x="6307859" y="1311767"/>
                </a:cubicBezTo>
                <a:lnTo>
                  <a:pt x="6292087" y="1298515"/>
                </a:lnTo>
                <a:lnTo>
                  <a:pt x="6269125" y="1267069"/>
                </a:lnTo>
                <a:cubicBezTo>
                  <a:pt x="6262574" y="1256683"/>
                  <a:pt x="6257197" y="1247473"/>
                  <a:pt x="6252848" y="1242191"/>
                </a:cubicBezTo>
                <a:cubicBezTo>
                  <a:pt x="6249348" y="1240144"/>
                  <a:pt x="6244593" y="1239909"/>
                  <a:pt x="6239657" y="1238981"/>
                </a:cubicBezTo>
                <a:lnTo>
                  <a:pt x="6235208" y="1236684"/>
                </a:lnTo>
                <a:lnTo>
                  <a:pt x="6213288" y="1209912"/>
                </a:lnTo>
                <a:cubicBezTo>
                  <a:pt x="6202860" y="1197123"/>
                  <a:pt x="6193480" y="1185802"/>
                  <a:pt x="6186171" y="1177902"/>
                </a:cubicBezTo>
                <a:lnTo>
                  <a:pt x="6183647" y="1175138"/>
                </a:lnTo>
                <a:lnTo>
                  <a:pt x="6173254" y="1158088"/>
                </a:lnTo>
                <a:lnTo>
                  <a:pt x="6120026" y="1063009"/>
                </a:lnTo>
                <a:lnTo>
                  <a:pt x="6121407" y="1064968"/>
                </a:lnTo>
                <a:lnTo>
                  <a:pt x="6124559" y="1069572"/>
                </a:lnTo>
                <a:cubicBezTo>
                  <a:pt x="6125157" y="1070414"/>
                  <a:pt x="6124860" y="1069929"/>
                  <a:pt x="6123898" y="1068499"/>
                </a:cubicBezTo>
                <a:lnTo>
                  <a:pt x="6121407" y="1064968"/>
                </a:lnTo>
                <a:lnTo>
                  <a:pt x="6119841" y="1062677"/>
                </a:lnTo>
                <a:lnTo>
                  <a:pt x="6120026" y="1063009"/>
                </a:lnTo>
                <a:lnTo>
                  <a:pt x="6112008" y="1051639"/>
                </a:lnTo>
                <a:cubicBezTo>
                  <a:pt x="6101236" y="1036928"/>
                  <a:pt x="6087246" y="1019356"/>
                  <a:pt x="6084858" y="1023440"/>
                </a:cubicBezTo>
                <a:cubicBezTo>
                  <a:pt x="6075217" y="1031893"/>
                  <a:pt x="6125899" y="1085786"/>
                  <a:pt x="6125899" y="1085786"/>
                </a:cubicBezTo>
                <a:lnTo>
                  <a:pt x="6177748" y="1168679"/>
                </a:lnTo>
                <a:lnTo>
                  <a:pt x="6057056" y="1036532"/>
                </a:lnTo>
                <a:lnTo>
                  <a:pt x="6053997" y="1036959"/>
                </a:lnTo>
                <a:lnTo>
                  <a:pt x="6043749" y="1039079"/>
                </a:lnTo>
                <a:lnTo>
                  <a:pt x="6121885" y="1130103"/>
                </a:lnTo>
                <a:cubicBezTo>
                  <a:pt x="6156913" y="1170273"/>
                  <a:pt x="6192403" y="1210958"/>
                  <a:pt x="6228612" y="1252895"/>
                </a:cubicBezTo>
                <a:lnTo>
                  <a:pt x="6240865" y="1267277"/>
                </a:lnTo>
                <a:lnTo>
                  <a:pt x="6252175" y="1284848"/>
                </a:lnTo>
                <a:cubicBezTo>
                  <a:pt x="6262324" y="1300959"/>
                  <a:pt x="6268383" y="1324067"/>
                  <a:pt x="6281440" y="1351271"/>
                </a:cubicBezTo>
                <a:cubicBezTo>
                  <a:pt x="6301497" y="1382566"/>
                  <a:pt x="6316424" y="1390508"/>
                  <a:pt x="6316934" y="1415073"/>
                </a:cubicBezTo>
                <a:cubicBezTo>
                  <a:pt x="6316003" y="1424702"/>
                  <a:pt x="6311375" y="1430608"/>
                  <a:pt x="6307346" y="1435493"/>
                </a:cubicBezTo>
                <a:lnTo>
                  <a:pt x="6305922" y="1438879"/>
                </a:lnTo>
                <a:lnTo>
                  <a:pt x="6265970" y="1405099"/>
                </a:lnTo>
                <a:cubicBezTo>
                  <a:pt x="6263060" y="1403560"/>
                  <a:pt x="6256224" y="1401808"/>
                  <a:pt x="6249389" y="1400058"/>
                </a:cubicBezTo>
                <a:lnTo>
                  <a:pt x="6238854" y="1396855"/>
                </a:lnTo>
                <a:lnTo>
                  <a:pt x="6236673" y="1393723"/>
                </a:lnTo>
                <a:cubicBezTo>
                  <a:pt x="6223491" y="1375415"/>
                  <a:pt x="6202705" y="1347705"/>
                  <a:pt x="6180445" y="1316494"/>
                </a:cubicBezTo>
                <a:cubicBezTo>
                  <a:pt x="6170295" y="1300384"/>
                  <a:pt x="6089665" y="1181235"/>
                  <a:pt x="6126615" y="1250580"/>
                </a:cubicBezTo>
                <a:cubicBezTo>
                  <a:pt x="6161428" y="1315550"/>
                  <a:pt x="6100083" y="1220983"/>
                  <a:pt x="6091630" y="1211343"/>
                </a:cubicBezTo>
                <a:cubicBezTo>
                  <a:pt x="6088009" y="1208835"/>
                  <a:pt x="6079330" y="1204937"/>
                  <a:pt x="6071045" y="1202541"/>
                </a:cubicBezTo>
                <a:lnTo>
                  <a:pt x="6068032" y="1201984"/>
                </a:lnTo>
                <a:lnTo>
                  <a:pt x="6068793" y="1203132"/>
                </a:lnTo>
                <a:lnTo>
                  <a:pt x="6063365" y="1201823"/>
                </a:lnTo>
                <a:lnTo>
                  <a:pt x="6060872" y="1200679"/>
                </a:lnTo>
                <a:lnTo>
                  <a:pt x="6060858" y="1200664"/>
                </a:lnTo>
                <a:lnTo>
                  <a:pt x="6059595" y="1200432"/>
                </a:lnTo>
                <a:cubicBezTo>
                  <a:pt x="6056329" y="1200346"/>
                  <a:pt x="6053844" y="1200998"/>
                  <a:pt x="6052821" y="1202747"/>
                </a:cubicBezTo>
                <a:cubicBezTo>
                  <a:pt x="6054276" y="1208292"/>
                  <a:pt x="6143602" y="1338007"/>
                  <a:pt x="6153752" y="1354114"/>
                </a:cubicBezTo>
                <a:cubicBezTo>
                  <a:pt x="6176719" y="1396504"/>
                  <a:pt x="6199399" y="1434025"/>
                  <a:pt x="6213909" y="1466775"/>
                </a:cubicBezTo>
                <a:cubicBezTo>
                  <a:pt x="6214637" y="1469548"/>
                  <a:pt x="6214765" y="1475690"/>
                  <a:pt x="6214893" y="1481831"/>
                </a:cubicBezTo>
                <a:lnTo>
                  <a:pt x="6215069" y="1484520"/>
                </a:lnTo>
                <a:lnTo>
                  <a:pt x="6083783" y="1343397"/>
                </a:lnTo>
                <a:lnTo>
                  <a:pt x="5834835" y="1060382"/>
                </a:lnTo>
                <a:lnTo>
                  <a:pt x="5826389" y="1058310"/>
                </a:lnTo>
                <a:lnTo>
                  <a:pt x="5818407" y="1065390"/>
                </a:lnTo>
                <a:lnTo>
                  <a:pt x="5848608" y="1100959"/>
                </a:lnTo>
                <a:cubicBezTo>
                  <a:pt x="5876228" y="1133563"/>
                  <a:pt x="5902855" y="1166576"/>
                  <a:pt x="5926359" y="1201972"/>
                </a:cubicBezTo>
                <a:cubicBezTo>
                  <a:pt x="5898666" y="1178020"/>
                  <a:pt x="5873578" y="1152962"/>
                  <a:pt x="5849799" y="1127333"/>
                </a:cubicBezTo>
                <a:lnTo>
                  <a:pt x="5798980" y="1069599"/>
                </a:lnTo>
                <a:lnTo>
                  <a:pt x="5793704" y="1080211"/>
                </a:lnTo>
                <a:lnTo>
                  <a:pt x="5792376" y="1087356"/>
                </a:lnTo>
                <a:lnTo>
                  <a:pt x="5817768" y="1118492"/>
                </a:lnTo>
                <a:cubicBezTo>
                  <a:pt x="5878971" y="1191202"/>
                  <a:pt x="5940177" y="1263911"/>
                  <a:pt x="5999315" y="1341116"/>
                </a:cubicBezTo>
                <a:cubicBezTo>
                  <a:pt x="6020761" y="1369837"/>
                  <a:pt x="6044120" y="1396699"/>
                  <a:pt x="6068390" y="1422722"/>
                </a:cubicBezTo>
                <a:lnTo>
                  <a:pt x="6133286" y="1489397"/>
                </a:lnTo>
                <a:lnTo>
                  <a:pt x="6230061" y="1633451"/>
                </a:lnTo>
                <a:lnTo>
                  <a:pt x="6321793" y="1762102"/>
                </a:lnTo>
                <a:lnTo>
                  <a:pt x="6317183" y="1758484"/>
                </a:lnTo>
                <a:cubicBezTo>
                  <a:pt x="6275533" y="1722438"/>
                  <a:pt x="6252458" y="1692545"/>
                  <a:pt x="6205910" y="1650243"/>
                </a:cubicBezTo>
                <a:cubicBezTo>
                  <a:pt x="6125739" y="1569371"/>
                  <a:pt x="6187470" y="1640497"/>
                  <a:pt x="6198905" y="1677582"/>
                </a:cubicBezTo>
                <a:cubicBezTo>
                  <a:pt x="6207596" y="1705769"/>
                  <a:pt x="6178569" y="1643240"/>
                  <a:pt x="6174644" y="1664758"/>
                </a:cubicBezTo>
                <a:cubicBezTo>
                  <a:pt x="6172682" y="1675517"/>
                  <a:pt x="6185973" y="1690303"/>
                  <a:pt x="6202017" y="1705459"/>
                </a:cubicBezTo>
                <a:lnTo>
                  <a:pt x="6211534" y="1714196"/>
                </a:lnTo>
                <a:lnTo>
                  <a:pt x="6214181" y="1717599"/>
                </a:lnTo>
                <a:cubicBezTo>
                  <a:pt x="6230633" y="1738639"/>
                  <a:pt x="6245082" y="1757525"/>
                  <a:pt x="6254560" y="1772026"/>
                </a:cubicBezTo>
                <a:lnTo>
                  <a:pt x="6353284" y="1920230"/>
                </a:lnTo>
                <a:lnTo>
                  <a:pt x="6352577" y="1919542"/>
                </a:lnTo>
                <a:cubicBezTo>
                  <a:pt x="6338290" y="1905393"/>
                  <a:pt x="6325620" y="1892951"/>
                  <a:pt x="6318870" y="1887521"/>
                </a:cubicBezTo>
                <a:cubicBezTo>
                  <a:pt x="6285421" y="1852144"/>
                  <a:pt x="6258781" y="1821066"/>
                  <a:pt x="6237316" y="1802327"/>
                </a:cubicBezTo>
                <a:lnTo>
                  <a:pt x="6222227" y="1791407"/>
                </a:lnTo>
                <a:lnTo>
                  <a:pt x="6143299" y="1681108"/>
                </a:lnTo>
                <a:lnTo>
                  <a:pt x="6017085" y="1509605"/>
                </a:lnTo>
                <a:lnTo>
                  <a:pt x="6017246" y="1510620"/>
                </a:lnTo>
                <a:cubicBezTo>
                  <a:pt x="6013461" y="1510163"/>
                  <a:pt x="5987859" y="1480214"/>
                  <a:pt x="5969627" y="1469556"/>
                </a:cubicBezTo>
                <a:cubicBezTo>
                  <a:pt x="5947459" y="1456597"/>
                  <a:pt x="5994704" y="1493609"/>
                  <a:pt x="5975685" y="1492667"/>
                </a:cubicBezTo>
                <a:cubicBezTo>
                  <a:pt x="5956667" y="1491724"/>
                  <a:pt x="5936098" y="1435866"/>
                  <a:pt x="5918945" y="1415664"/>
                </a:cubicBezTo>
                <a:lnTo>
                  <a:pt x="5910539" y="1399604"/>
                </a:lnTo>
                <a:lnTo>
                  <a:pt x="5910392" y="1399457"/>
                </a:lnTo>
                <a:lnTo>
                  <a:pt x="5797559" y="1295471"/>
                </a:lnTo>
                <a:lnTo>
                  <a:pt x="5807459" y="1311793"/>
                </a:lnTo>
                <a:cubicBezTo>
                  <a:pt x="5811019" y="1317810"/>
                  <a:pt x="5813844" y="1322812"/>
                  <a:pt x="5815475" y="1326213"/>
                </a:cubicBezTo>
                <a:lnTo>
                  <a:pt x="5822529" y="1336717"/>
                </a:lnTo>
                <a:lnTo>
                  <a:pt x="5847237" y="1359090"/>
                </a:lnTo>
                <a:cubicBezTo>
                  <a:pt x="5863307" y="1374435"/>
                  <a:pt x="5876951" y="1389373"/>
                  <a:pt x="5883615" y="1402766"/>
                </a:cubicBezTo>
                <a:cubicBezTo>
                  <a:pt x="5885048" y="1406857"/>
                  <a:pt x="5884393" y="1411951"/>
                  <a:pt x="5884053" y="1416341"/>
                </a:cubicBezTo>
                <a:lnTo>
                  <a:pt x="5884773" y="1419221"/>
                </a:lnTo>
                <a:lnTo>
                  <a:pt x="5897622" y="1436463"/>
                </a:lnTo>
                <a:lnTo>
                  <a:pt x="5890512" y="1429996"/>
                </a:lnTo>
                <a:lnTo>
                  <a:pt x="5899044" y="1438904"/>
                </a:lnTo>
                <a:lnTo>
                  <a:pt x="5897622" y="1436463"/>
                </a:lnTo>
                <a:cubicBezTo>
                  <a:pt x="5907238" y="1443021"/>
                  <a:pt x="5912851" y="1449237"/>
                  <a:pt x="5915557" y="1453844"/>
                </a:cubicBezTo>
                <a:lnTo>
                  <a:pt x="5915655" y="1455402"/>
                </a:lnTo>
                <a:lnTo>
                  <a:pt x="5935503" y="1474252"/>
                </a:lnTo>
                <a:cubicBezTo>
                  <a:pt x="5955540" y="1493406"/>
                  <a:pt x="5975262" y="1513263"/>
                  <a:pt x="5982712" y="1527029"/>
                </a:cubicBezTo>
                <a:cubicBezTo>
                  <a:pt x="5991456" y="1539132"/>
                  <a:pt x="5983854" y="1556011"/>
                  <a:pt x="5983854" y="1556011"/>
                </a:cubicBezTo>
                <a:cubicBezTo>
                  <a:pt x="5983854" y="1556011"/>
                  <a:pt x="5985815" y="1558931"/>
                  <a:pt x="5989239" y="1562542"/>
                </a:cubicBezTo>
                <a:lnTo>
                  <a:pt x="5995467" y="1567239"/>
                </a:lnTo>
                <a:lnTo>
                  <a:pt x="6002461" y="1576417"/>
                </a:lnTo>
                <a:lnTo>
                  <a:pt x="6001858" y="1578469"/>
                </a:lnTo>
                <a:cubicBezTo>
                  <a:pt x="6002216" y="1579491"/>
                  <a:pt x="6003567" y="1580129"/>
                  <a:pt x="6006266" y="1581409"/>
                </a:cubicBezTo>
                <a:lnTo>
                  <a:pt x="6002461" y="1576417"/>
                </a:lnTo>
                <a:lnTo>
                  <a:pt x="6003400" y="1573226"/>
                </a:lnTo>
                <a:cubicBezTo>
                  <a:pt x="6009133" y="1589593"/>
                  <a:pt x="6020266" y="1608514"/>
                  <a:pt x="6020266" y="1608514"/>
                </a:cubicBezTo>
                <a:lnTo>
                  <a:pt x="6017461" y="1608133"/>
                </a:lnTo>
                <a:lnTo>
                  <a:pt x="6008656" y="1600599"/>
                </a:lnTo>
                <a:cubicBezTo>
                  <a:pt x="5994142" y="1569336"/>
                  <a:pt x="5979870" y="1559929"/>
                  <a:pt x="5976361" y="1563040"/>
                </a:cubicBezTo>
                <a:lnTo>
                  <a:pt x="5977612" y="1566948"/>
                </a:lnTo>
                <a:lnTo>
                  <a:pt x="5975465" y="1564053"/>
                </a:lnTo>
                <a:cubicBezTo>
                  <a:pt x="5968412" y="1554577"/>
                  <a:pt x="5960798" y="1544678"/>
                  <a:pt x="5952749" y="1535442"/>
                </a:cubicBezTo>
                <a:lnTo>
                  <a:pt x="5919437" y="1505428"/>
                </a:lnTo>
                <a:lnTo>
                  <a:pt x="5938776" y="1538896"/>
                </a:lnTo>
                <a:cubicBezTo>
                  <a:pt x="5958219" y="1572081"/>
                  <a:pt x="5977547" y="1605295"/>
                  <a:pt x="5997134" y="1646100"/>
                </a:cubicBezTo>
                <a:cubicBezTo>
                  <a:pt x="5971067" y="1616380"/>
                  <a:pt x="5950715" y="1584914"/>
                  <a:pt x="5930877" y="1552574"/>
                </a:cubicBezTo>
                <a:lnTo>
                  <a:pt x="5896729" y="1499192"/>
                </a:lnTo>
                <a:lnTo>
                  <a:pt x="5888109" y="1497046"/>
                </a:lnTo>
                <a:cubicBezTo>
                  <a:pt x="5872723" y="1486352"/>
                  <a:pt x="5856503" y="1473271"/>
                  <a:pt x="5839249" y="1458846"/>
                </a:cubicBezTo>
                <a:lnTo>
                  <a:pt x="5813655" y="1437347"/>
                </a:lnTo>
                <a:lnTo>
                  <a:pt x="5835222" y="1481022"/>
                </a:lnTo>
                <a:cubicBezTo>
                  <a:pt x="5852627" y="1516551"/>
                  <a:pt x="5867983" y="1549876"/>
                  <a:pt x="5878961" y="1581216"/>
                </a:cubicBezTo>
                <a:lnTo>
                  <a:pt x="5878847" y="1583325"/>
                </a:lnTo>
                <a:lnTo>
                  <a:pt x="5928468" y="1637507"/>
                </a:lnTo>
                <a:cubicBezTo>
                  <a:pt x="5963034" y="1674753"/>
                  <a:pt x="5996898" y="1710868"/>
                  <a:pt x="6030320" y="1746524"/>
                </a:cubicBezTo>
                <a:lnTo>
                  <a:pt x="6044155" y="1761518"/>
                </a:lnTo>
                <a:lnTo>
                  <a:pt x="6022546" y="1753185"/>
                </a:lnTo>
                <a:lnTo>
                  <a:pt x="6014799" y="1750884"/>
                </a:lnTo>
                <a:lnTo>
                  <a:pt x="5970097" y="1705366"/>
                </a:lnTo>
                <a:lnTo>
                  <a:pt x="5960727" y="1695075"/>
                </a:lnTo>
                <a:lnTo>
                  <a:pt x="5958421" y="1696317"/>
                </a:lnTo>
                <a:cubicBezTo>
                  <a:pt x="5958593" y="1695339"/>
                  <a:pt x="5960724" y="1696761"/>
                  <a:pt x="5963953" y="1699604"/>
                </a:cubicBezTo>
                <a:lnTo>
                  <a:pt x="5973508" y="1708906"/>
                </a:lnTo>
                <a:lnTo>
                  <a:pt x="5999165" y="1743164"/>
                </a:lnTo>
                <a:lnTo>
                  <a:pt x="5986404" y="1734789"/>
                </a:lnTo>
                <a:cubicBezTo>
                  <a:pt x="5987201" y="1730227"/>
                  <a:pt x="5987885" y="1726319"/>
                  <a:pt x="5979344" y="1733555"/>
                </a:cubicBezTo>
                <a:cubicBezTo>
                  <a:pt x="5979344" y="1733555"/>
                  <a:pt x="5982603" y="1734124"/>
                  <a:pt x="5986404" y="1734789"/>
                </a:cubicBezTo>
                <a:lnTo>
                  <a:pt x="5980343" y="1743554"/>
                </a:lnTo>
                <a:lnTo>
                  <a:pt x="5949965" y="1711748"/>
                </a:lnTo>
                <a:cubicBezTo>
                  <a:pt x="5946267" y="1698537"/>
                  <a:pt x="5937598" y="1688749"/>
                  <a:pt x="5926577" y="1682906"/>
                </a:cubicBezTo>
                <a:cubicBezTo>
                  <a:pt x="5926577" y="1682906"/>
                  <a:pt x="5928712" y="1667595"/>
                  <a:pt x="5926577" y="1682906"/>
                </a:cubicBezTo>
                <a:cubicBezTo>
                  <a:pt x="5926508" y="1693257"/>
                  <a:pt x="5935461" y="1704061"/>
                  <a:pt x="5949965" y="1711748"/>
                </a:cubicBezTo>
                <a:lnTo>
                  <a:pt x="5976209" y="1748973"/>
                </a:lnTo>
                <a:lnTo>
                  <a:pt x="5955365" y="1737422"/>
                </a:lnTo>
                <a:lnTo>
                  <a:pt x="5946193" y="1733033"/>
                </a:lnTo>
                <a:lnTo>
                  <a:pt x="5872919" y="1642695"/>
                </a:lnTo>
                <a:lnTo>
                  <a:pt x="5887582" y="1677068"/>
                </a:lnTo>
                <a:cubicBezTo>
                  <a:pt x="5934782" y="1759930"/>
                  <a:pt x="6051052" y="1832953"/>
                  <a:pt x="6014341" y="1853497"/>
                </a:cubicBezTo>
                <a:cubicBezTo>
                  <a:pt x="6014341" y="1853497"/>
                  <a:pt x="5982963" y="1829060"/>
                  <a:pt x="5952931" y="1815434"/>
                </a:cubicBezTo>
                <a:lnTo>
                  <a:pt x="5960076" y="1814169"/>
                </a:lnTo>
                <a:lnTo>
                  <a:pt x="5967948" y="1822248"/>
                </a:lnTo>
                <a:cubicBezTo>
                  <a:pt x="5967276" y="1816841"/>
                  <a:pt x="5966940" y="1814138"/>
                  <a:pt x="5965062" y="1813284"/>
                </a:cubicBezTo>
                <a:lnTo>
                  <a:pt x="5960076" y="1814169"/>
                </a:lnTo>
                <a:lnTo>
                  <a:pt x="5946854" y="1800595"/>
                </a:lnTo>
                <a:lnTo>
                  <a:pt x="5941065" y="1786457"/>
                </a:lnTo>
                <a:cubicBezTo>
                  <a:pt x="5936042" y="1779288"/>
                  <a:pt x="5931381" y="1775049"/>
                  <a:pt x="5931381" y="1775049"/>
                </a:cubicBezTo>
                <a:cubicBezTo>
                  <a:pt x="5931381" y="1775049"/>
                  <a:pt x="5890362" y="1787047"/>
                  <a:pt x="5871497" y="1768286"/>
                </a:cubicBezTo>
                <a:cubicBezTo>
                  <a:pt x="5836535" y="1743497"/>
                  <a:pt x="5793365" y="1663330"/>
                  <a:pt x="5760067" y="1609164"/>
                </a:cubicBezTo>
                <a:lnTo>
                  <a:pt x="5745524" y="1586497"/>
                </a:lnTo>
                <a:lnTo>
                  <a:pt x="5717175" y="1561043"/>
                </a:lnTo>
                <a:lnTo>
                  <a:pt x="5712866" y="1560699"/>
                </a:lnTo>
                <a:lnTo>
                  <a:pt x="5711781" y="1560682"/>
                </a:lnTo>
                <a:lnTo>
                  <a:pt x="5719043" y="1568416"/>
                </a:lnTo>
                <a:cubicBezTo>
                  <a:pt x="5740441" y="1592622"/>
                  <a:pt x="5766187" y="1625925"/>
                  <a:pt x="5728133" y="1597676"/>
                </a:cubicBezTo>
                <a:lnTo>
                  <a:pt x="5719883" y="1589780"/>
                </a:lnTo>
                <a:lnTo>
                  <a:pt x="5731366" y="1605966"/>
                </a:lnTo>
                <a:cubicBezTo>
                  <a:pt x="5734637" y="1610605"/>
                  <a:pt x="5737071" y="1614119"/>
                  <a:pt x="5738339" y="1616133"/>
                </a:cubicBezTo>
                <a:lnTo>
                  <a:pt x="5768233" y="1671840"/>
                </a:lnTo>
                <a:lnTo>
                  <a:pt x="5637391" y="1512877"/>
                </a:lnTo>
                <a:lnTo>
                  <a:pt x="5633214" y="1507886"/>
                </a:lnTo>
                <a:lnTo>
                  <a:pt x="5631565" y="1506893"/>
                </a:lnTo>
                <a:lnTo>
                  <a:pt x="5618742" y="1503141"/>
                </a:lnTo>
                <a:lnTo>
                  <a:pt x="5619034" y="1503860"/>
                </a:lnTo>
                <a:lnTo>
                  <a:pt x="5636288" y="1524727"/>
                </a:lnTo>
                <a:cubicBezTo>
                  <a:pt x="5643287" y="1532967"/>
                  <a:pt x="5649246" y="1539804"/>
                  <a:pt x="5651558" y="1542328"/>
                </a:cubicBezTo>
                <a:lnTo>
                  <a:pt x="5656041" y="1547967"/>
                </a:lnTo>
                <a:lnTo>
                  <a:pt x="5652750" y="1543000"/>
                </a:lnTo>
                <a:lnTo>
                  <a:pt x="5694456" y="1594492"/>
                </a:lnTo>
                <a:lnTo>
                  <a:pt x="5795537" y="1722721"/>
                </a:lnTo>
                <a:lnTo>
                  <a:pt x="5797540" y="1726454"/>
                </a:lnTo>
                <a:lnTo>
                  <a:pt x="5828689" y="1765347"/>
                </a:lnTo>
                <a:lnTo>
                  <a:pt x="5739397" y="1673071"/>
                </a:lnTo>
                <a:lnTo>
                  <a:pt x="5737648" y="1671183"/>
                </a:lnTo>
                <a:lnTo>
                  <a:pt x="5733563" y="1665017"/>
                </a:lnTo>
                <a:lnTo>
                  <a:pt x="5724165" y="1656638"/>
                </a:lnTo>
                <a:lnTo>
                  <a:pt x="5701830" y="1632542"/>
                </a:lnTo>
                <a:lnTo>
                  <a:pt x="5695491" y="1628547"/>
                </a:lnTo>
                <a:lnTo>
                  <a:pt x="5672095" y="1600462"/>
                </a:lnTo>
                <a:lnTo>
                  <a:pt x="5631072" y="1556204"/>
                </a:lnTo>
                <a:cubicBezTo>
                  <a:pt x="5596325" y="1518589"/>
                  <a:pt x="5563233" y="1483712"/>
                  <a:pt x="5532687" y="1455767"/>
                </a:cubicBezTo>
                <a:cubicBezTo>
                  <a:pt x="5565483" y="1498249"/>
                  <a:pt x="5602161" y="1542783"/>
                  <a:pt x="5641518" y="1588598"/>
                </a:cubicBezTo>
                <a:lnTo>
                  <a:pt x="5705607" y="1660694"/>
                </a:lnTo>
                <a:lnTo>
                  <a:pt x="5697339" y="1663533"/>
                </a:lnTo>
                <a:lnTo>
                  <a:pt x="5690418" y="1658951"/>
                </a:lnTo>
                <a:lnTo>
                  <a:pt x="5806836" y="1838543"/>
                </a:lnTo>
                <a:lnTo>
                  <a:pt x="5813526" y="1842792"/>
                </a:lnTo>
                <a:cubicBezTo>
                  <a:pt x="5828553" y="1852915"/>
                  <a:pt x="5841594" y="1863369"/>
                  <a:pt x="5833642" y="1864696"/>
                </a:cubicBezTo>
                <a:lnTo>
                  <a:pt x="5818587" y="1856674"/>
                </a:lnTo>
                <a:lnTo>
                  <a:pt x="5854165" y="1911556"/>
                </a:lnTo>
                <a:lnTo>
                  <a:pt x="6028467" y="2159328"/>
                </a:lnTo>
                <a:lnTo>
                  <a:pt x="6014300" y="2148188"/>
                </a:lnTo>
                <a:cubicBezTo>
                  <a:pt x="6009269" y="2144822"/>
                  <a:pt x="6005985" y="2143513"/>
                  <a:pt x="6005151" y="2145090"/>
                </a:cubicBezTo>
                <a:cubicBezTo>
                  <a:pt x="5993171" y="2153658"/>
                  <a:pt x="6090934" y="2259974"/>
                  <a:pt x="6034692" y="2206648"/>
                </a:cubicBezTo>
                <a:lnTo>
                  <a:pt x="6016611" y="2191791"/>
                </a:lnTo>
                <a:lnTo>
                  <a:pt x="6071267" y="2278905"/>
                </a:lnTo>
                <a:cubicBezTo>
                  <a:pt x="6099479" y="2331561"/>
                  <a:pt x="6068336" y="2288739"/>
                  <a:pt x="6040018" y="2249615"/>
                </a:cubicBezTo>
                <a:lnTo>
                  <a:pt x="5997754" y="2194411"/>
                </a:lnTo>
                <a:lnTo>
                  <a:pt x="5996011" y="2186588"/>
                </a:lnTo>
                <a:cubicBezTo>
                  <a:pt x="5989751" y="2168284"/>
                  <a:pt x="5980223" y="2154555"/>
                  <a:pt x="5968191" y="2146811"/>
                </a:cubicBezTo>
                <a:lnTo>
                  <a:pt x="5957195" y="2142956"/>
                </a:lnTo>
                <a:lnTo>
                  <a:pt x="5936774" y="2126173"/>
                </a:lnTo>
                <a:lnTo>
                  <a:pt x="5900967" y="2092965"/>
                </a:lnTo>
                <a:lnTo>
                  <a:pt x="5834397" y="2031230"/>
                </a:lnTo>
                <a:cubicBezTo>
                  <a:pt x="5814183" y="2013094"/>
                  <a:pt x="5760383" y="1938710"/>
                  <a:pt x="5727554" y="1913907"/>
                </a:cubicBezTo>
                <a:cubicBezTo>
                  <a:pt x="5682111" y="1882433"/>
                  <a:pt x="5771818" y="1975798"/>
                  <a:pt x="5780385" y="1987777"/>
                </a:cubicBezTo>
                <a:cubicBezTo>
                  <a:pt x="5864270" y="2078064"/>
                  <a:pt x="5869759" y="2095866"/>
                  <a:pt x="5961699" y="2199103"/>
                </a:cubicBezTo>
                <a:cubicBezTo>
                  <a:pt x="5985626" y="2226653"/>
                  <a:pt x="6006294" y="2246272"/>
                  <a:pt x="6024400" y="2270744"/>
                </a:cubicBezTo>
                <a:cubicBezTo>
                  <a:pt x="6061870" y="2329042"/>
                  <a:pt x="5975876" y="2245092"/>
                  <a:pt x="5954694" y="2226443"/>
                </a:cubicBezTo>
                <a:cubicBezTo>
                  <a:pt x="5925457" y="2194846"/>
                  <a:pt x="5901863" y="2152572"/>
                  <a:pt x="5886807" y="2166963"/>
                </a:cubicBezTo>
                <a:cubicBezTo>
                  <a:pt x="5888346" y="2164051"/>
                  <a:pt x="5900098" y="2181750"/>
                  <a:pt x="5912814" y="2202907"/>
                </a:cubicBezTo>
                <a:lnTo>
                  <a:pt x="5924318" y="2222767"/>
                </a:lnTo>
                <a:lnTo>
                  <a:pt x="5791844" y="2058647"/>
                </a:lnTo>
                <a:cubicBezTo>
                  <a:pt x="5762962" y="2025775"/>
                  <a:pt x="5736952" y="1991276"/>
                  <a:pt x="5712643" y="1955787"/>
                </a:cubicBezTo>
                <a:lnTo>
                  <a:pt x="5661107" y="1874495"/>
                </a:lnTo>
                <a:lnTo>
                  <a:pt x="5639583" y="1862302"/>
                </a:lnTo>
                <a:cubicBezTo>
                  <a:pt x="5576462" y="1822586"/>
                  <a:pt x="5509289" y="1770924"/>
                  <a:pt x="5445631" y="1731589"/>
                </a:cubicBezTo>
                <a:cubicBezTo>
                  <a:pt x="5442715" y="1729064"/>
                  <a:pt x="5433378" y="1723233"/>
                  <a:pt x="5424584" y="1719094"/>
                </a:cubicBezTo>
                <a:lnTo>
                  <a:pt x="5421400" y="1717940"/>
                </a:lnTo>
                <a:lnTo>
                  <a:pt x="5422296" y="1718934"/>
                </a:lnTo>
                <a:lnTo>
                  <a:pt x="5426327" y="1723552"/>
                </a:lnTo>
                <a:lnTo>
                  <a:pt x="5414472" y="1715429"/>
                </a:lnTo>
                <a:lnTo>
                  <a:pt x="5412674" y="1714777"/>
                </a:lnTo>
                <a:cubicBezTo>
                  <a:pt x="5409420" y="1714176"/>
                  <a:pt x="5407173" y="1714623"/>
                  <a:pt x="5406802" y="1716741"/>
                </a:cubicBezTo>
                <a:lnTo>
                  <a:pt x="5443467" y="1743971"/>
                </a:lnTo>
                <a:cubicBezTo>
                  <a:pt x="5481359" y="1767386"/>
                  <a:pt x="5521399" y="1794534"/>
                  <a:pt x="5555346" y="1821288"/>
                </a:cubicBezTo>
                <a:cubicBezTo>
                  <a:pt x="5523776" y="1803344"/>
                  <a:pt x="5490980" y="1781996"/>
                  <a:pt x="5457133" y="1759457"/>
                </a:cubicBezTo>
                <a:lnTo>
                  <a:pt x="5381786" y="1709729"/>
                </a:lnTo>
                <a:lnTo>
                  <a:pt x="5387340" y="1714472"/>
                </a:lnTo>
                <a:lnTo>
                  <a:pt x="5370895" y="1705217"/>
                </a:lnTo>
                <a:lnTo>
                  <a:pt x="5372436" y="1707703"/>
                </a:lnTo>
                <a:lnTo>
                  <a:pt x="5373739" y="1715467"/>
                </a:lnTo>
                <a:lnTo>
                  <a:pt x="5366559" y="1711490"/>
                </a:lnTo>
                <a:lnTo>
                  <a:pt x="5329939" y="1688480"/>
                </a:lnTo>
                <a:lnTo>
                  <a:pt x="5316142" y="1676429"/>
                </a:lnTo>
                <a:lnTo>
                  <a:pt x="5316137" y="1676501"/>
                </a:lnTo>
                <a:cubicBezTo>
                  <a:pt x="5314446" y="1678407"/>
                  <a:pt x="5311091" y="1679623"/>
                  <a:pt x="5305511" y="1679854"/>
                </a:cubicBezTo>
                <a:lnTo>
                  <a:pt x="5293736" y="1676842"/>
                </a:lnTo>
                <a:lnTo>
                  <a:pt x="5294204" y="1677871"/>
                </a:lnTo>
                <a:lnTo>
                  <a:pt x="5291981" y="1676392"/>
                </a:lnTo>
                <a:lnTo>
                  <a:pt x="5289527" y="1675764"/>
                </a:lnTo>
                <a:cubicBezTo>
                  <a:pt x="5284436" y="1672924"/>
                  <a:pt x="5279569" y="1668723"/>
                  <a:pt x="5274881" y="1663514"/>
                </a:cubicBezTo>
                <a:lnTo>
                  <a:pt x="5272547" y="1659920"/>
                </a:lnTo>
                <a:lnTo>
                  <a:pt x="5266705" y="1654424"/>
                </a:lnTo>
                <a:cubicBezTo>
                  <a:pt x="5252605" y="1640891"/>
                  <a:pt x="5236910" y="1625865"/>
                  <a:pt x="5229658" y="1622022"/>
                </a:cubicBezTo>
                <a:cubicBezTo>
                  <a:pt x="5242024" y="1645020"/>
                  <a:pt x="5254821" y="1646612"/>
                  <a:pt x="5274446" y="1672590"/>
                </a:cubicBezTo>
                <a:cubicBezTo>
                  <a:pt x="5274446" y="1672590"/>
                  <a:pt x="5321006" y="1718910"/>
                  <a:pt x="5319230" y="1723161"/>
                </a:cubicBezTo>
                <a:lnTo>
                  <a:pt x="5274527" y="1704660"/>
                </a:lnTo>
                <a:cubicBezTo>
                  <a:pt x="5272753" y="1708911"/>
                  <a:pt x="5386840" y="1844685"/>
                  <a:pt x="5328131" y="1786734"/>
                </a:cubicBezTo>
                <a:cubicBezTo>
                  <a:pt x="5295778" y="1748813"/>
                  <a:pt x="5267134" y="1722379"/>
                  <a:pt x="5232940" y="1699062"/>
                </a:cubicBezTo>
                <a:cubicBezTo>
                  <a:pt x="5215127" y="1685725"/>
                  <a:pt x="5206674" y="1668099"/>
                  <a:pt x="5191567" y="1653763"/>
                </a:cubicBezTo>
                <a:lnTo>
                  <a:pt x="5175731" y="1642308"/>
                </a:lnTo>
                <a:lnTo>
                  <a:pt x="5173970" y="1641649"/>
                </a:lnTo>
                <a:lnTo>
                  <a:pt x="5176612" y="1648658"/>
                </a:lnTo>
                <a:lnTo>
                  <a:pt x="5177637" y="1650124"/>
                </a:lnTo>
                <a:cubicBezTo>
                  <a:pt x="5182143" y="1655547"/>
                  <a:pt x="5188613" y="1662898"/>
                  <a:pt x="5196160" y="1671313"/>
                </a:cubicBezTo>
                <a:lnTo>
                  <a:pt x="5215650" y="1692816"/>
                </a:lnTo>
                <a:lnTo>
                  <a:pt x="5226380" y="1702103"/>
                </a:lnTo>
                <a:cubicBezTo>
                  <a:pt x="5232898" y="1708290"/>
                  <a:pt x="5237430" y="1713773"/>
                  <a:pt x="5237764" y="1718064"/>
                </a:cubicBezTo>
                <a:cubicBezTo>
                  <a:pt x="5241826" y="1720216"/>
                  <a:pt x="5228597" y="1740037"/>
                  <a:pt x="5225118" y="1738191"/>
                </a:cubicBezTo>
                <a:cubicBezTo>
                  <a:pt x="5241260" y="1762327"/>
                  <a:pt x="5268560" y="1771605"/>
                  <a:pt x="5281222" y="1793895"/>
                </a:cubicBezTo>
                <a:cubicBezTo>
                  <a:pt x="5286115" y="1802546"/>
                  <a:pt x="5284340" y="1806799"/>
                  <a:pt x="5284271" y="1817150"/>
                </a:cubicBezTo>
                <a:cubicBezTo>
                  <a:pt x="5291383" y="1842557"/>
                  <a:pt x="5314553" y="1860034"/>
                  <a:pt x="5332754" y="1880931"/>
                </a:cubicBezTo>
                <a:cubicBezTo>
                  <a:pt x="5370000" y="1927505"/>
                  <a:pt x="5409961" y="1959071"/>
                  <a:pt x="5441951" y="2008051"/>
                </a:cubicBezTo>
                <a:cubicBezTo>
                  <a:pt x="5393322" y="1966697"/>
                  <a:pt x="5364744" y="1929912"/>
                  <a:pt x="5316410" y="1887847"/>
                </a:cubicBezTo>
                <a:cubicBezTo>
                  <a:pt x="5301908" y="1880160"/>
                  <a:pt x="5282283" y="1854180"/>
                  <a:pt x="5255414" y="1823492"/>
                </a:cubicBezTo>
                <a:cubicBezTo>
                  <a:pt x="5251362" y="1820046"/>
                  <a:pt x="5243737" y="1812002"/>
                  <a:pt x="5235138" y="1802846"/>
                </a:cubicBezTo>
                <a:lnTo>
                  <a:pt x="5216823" y="1783694"/>
                </a:lnTo>
                <a:lnTo>
                  <a:pt x="5251020" y="1833603"/>
                </a:lnTo>
                <a:lnTo>
                  <a:pt x="5250051" y="1836110"/>
                </a:lnTo>
                <a:lnTo>
                  <a:pt x="5247618" y="1841362"/>
                </a:lnTo>
                <a:lnTo>
                  <a:pt x="5253791" y="1849462"/>
                </a:lnTo>
                <a:cubicBezTo>
                  <a:pt x="5254643" y="1852512"/>
                  <a:pt x="5254109" y="1856340"/>
                  <a:pt x="5253361" y="1859405"/>
                </a:cubicBezTo>
                <a:lnTo>
                  <a:pt x="5252105" y="1863352"/>
                </a:lnTo>
                <a:lnTo>
                  <a:pt x="5267378" y="1877290"/>
                </a:lnTo>
                <a:lnTo>
                  <a:pt x="5274945" y="1884517"/>
                </a:lnTo>
                <a:lnTo>
                  <a:pt x="5275801" y="1888381"/>
                </a:lnTo>
                <a:lnTo>
                  <a:pt x="5274253" y="1893508"/>
                </a:lnTo>
                <a:lnTo>
                  <a:pt x="5274565" y="1893906"/>
                </a:lnTo>
                <a:cubicBezTo>
                  <a:pt x="5283061" y="1902411"/>
                  <a:pt x="5291962" y="1909942"/>
                  <a:pt x="5299919" y="1917190"/>
                </a:cubicBezTo>
                <a:cubicBezTo>
                  <a:pt x="5310872" y="1933382"/>
                  <a:pt x="5345068" y="1956700"/>
                  <a:pt x="5342931" y="1972012"/>
                </a:cubicBezTo>
                <a:cubicBezTo>
                  <a:pt x="5340793" y="1987323"/>
                  <a:pt x="5323023" y="1945014"/>
                  <a:pt x="5328427" y="1964325"/>
                </a:cubicBezTo>
                <a:cubicBezTo>
                  <a:pt x="5335538" y="1989732"/>
                  <a:pt x="5372782" y="2036304"/>
                  <a:pt x="5324516" y="1983889"/>
                </a:cubicBezTo>
                <a:cubicBezTo>
                  <a:pt x="5305859" y="1965778"/>
                  <a:pt x="5293442" y="1950973"/>
                  <a:pt x="5279820" y="1936288"/>
                </a:cubicBezTo>
                <a:lnTo>
                  <a:pt x="5275757" y="1932213"/>
                </a:lnTo>
                <a:lnTo>
                  <a:pt x="5298255" y="1982653"/>
                </a:lnTo>
                <a:lnTo>
                  <a:pt x="5233620" y="1900524"/>
                </a:lnTo>
                <a:lnTo>
                  <a:pt x="5235426" y="1904040"/>
                </a:lnTo>
                <a:cubicBezTo>
                  <a:pt x="5246810" y="1921874"/>
                  <a:pt x="5268027" y="1947642"/>
                  <a:pt x="5282959" y="1966177"/>
                </a:cubicBezTo>
                <a:lnTo>
                  <a:pt x="5285430" y="1969372"/>
                </a:lnTo>
                <a:lnTo>
                  <a:pt x="5231426" y="1937052"/>
                </a:lnTo>
                <a:lnTo>
                  <a:pt x="5298312" y="1986884"/>
                </a:lnTo>
                <a:lnTo>
                  <a:pt x="5303536" y="2001332"/>
                </a:lnTo>
                <a:cubicBezTo>
                  <a:pt x="5303928" y="2008193"/>
                  <a:pt x="5289906" y="1990861"/>
                  <a:pt x="5277969" y="1979991"/>
                </a:cubicBezTo>
                <a:lnTo>
                  <a:pt x="5293684" y="2001585"/>
                </a:lnTo>
                <a:lnTo>
                  <a:pt x="5303618" y="2007625"/>
                </a:lnTo>
                <a:lnTo>
                  <a:pt x="5308886" y="2012609"/>
                </a:lnTo>
                <a:lnTo>
                  <a:pt x="5298255" y="1982653"/>
                </a:lnTo>
                <a:cubicBezTo>
                  <a:pt x="5347150" y="2015042"/>
                  <a:pt x="5354036" y="2041972"/>
                  <a:pt x="5345258" y="2047343"/>
                </a:cubicBezTo>
                <a:cubicBezTo>
                  <a:pt x="5340868" y="2050027"/>
                  <a:pt x="5332560" y="2047322"/>
                  <a:pt x="5323629" y="2037212"/>
                </a:cubicBezTo>
                <a:lnTo>
                  <a:pt x="5312220" y="2019427"/>
                </a:lnTo>
                <a:lnTo>
                  <a:pt x="5314426" y="2024666"/>
                </a:lnTo>
                <a:lnTo>
                  <a:pt x="5310303" y="2024422"/>
                </a:lnTo>
                <a:lnTo>
                  <a:pt x="5318664" y="2035911"/>
                </a:lnTo>
                <a:cubicBezTo>
                  <a:pt x="5361874" y="2088350"/>
                  <a:pt x="5410867" y="2132656"/>
                  <a:pt x="5449790" y="2189639"/>
                </a:cubicBezTo>
                <a:lnTo>
                  <a:pt x="5459148" y="2202135"/>
                </a:lnTo>
                <a:lnTo>
                  <a:pt x="5458343" y="2201712"/>
                </a:lnTo>
                <a:cubicBezTo>
                  <a:pt x="5445989" y="2195522"/>
                  <a:pt x="5409467" y="2164287"/>
                  <a:pt x="5390050" y="2156864"/>
                </a:cubicBezTo>
                <a:cubicBezTo>
                  <a:pt x="5363573" y="2148205"/>
                  <a:pt x="5420197" y="2182953"/>
                  <a:pt x="5426031" y="2188004"/>
                </a:cubicBezTo>
                <a:cubicBezTo>
                  <a:pt x="5439372" y="2196548"/>
                  <a:pt x="5449700" y="2203516"/>
                  <a:pt x="5458612" y="2209786"/>
                </a:cubicBezTo>
                <a:lnTo>
                  <a:pt x="5472452" y="2219899"/>
                </a:lnTo>
                <a:lnTo>
                  <a:pt x="5506782" y="2265734"/>
                </a:lnTo>
                <a:lnTo>
                  <a:pt x="5502750" y="2267905"/>
                </a:lnTo>
                <a:cubicBezTo>
                  <a:pt x="5502922" y="2266927"/>
                  <a:pt x="5505052" y="2268348"/>
                  <a:pt x="5508281" y="2271191"/>
                </a:cubicBezTo>
                <a:lnTo>
                  <a:pt x="5517838" y="2280496"/>
                </a:lnTo>
                <a:lnTo>
                  <a:pt x="5543495" y="2314753"/>
                </a:lnTo>
                <a:lnTo>
                  <a:pt x="5530733" y="2306377"/>
                </a:lnTo>
                <a:cubicBezTo>
                  <a:pt x="5531531" y="2301817"/>
                  <a:pt x="5532214" y="2297906"/>
                  <a:pt x="5523674" y="2305143"/>
                </a:cubicBezTo>
                <a:cubicBezTo>
                  <a:pt x="5523674" y="2305143"/>
                  <a:pt x="5526932" y="2305714"/>
                  <a:pt x="5530733" y="2306377"/>
                </a:cubicBezTo>
                <a:lnTo>
                  <a:pt x="5525679" y="2313689"/>
                </a:lnTo>
                <a:lnTo>
                  <a:pt x="5564647" y="2351471"/>
                </a:lnTo>
                <a:cubicBezTo>
                  <a:pt x="5732206" y="2490694"/>
                  <a:pt x="5901246" y="2647720"/>
                  <a:pt x="6051076" y="2799795"/>
                </a:cubicBezTo>
                <a:cubicBezTo>
                  <a:pt x="6088725" y="2838051"/>
                  <a:pt x="6125169" y="2870163"/>
                  <a:pt x="6152477" y="2903376"/>
                </a:cubicBezTo>
                <a:lnTo>
                  <a:pt x="6178847" y="2944418"/>
                </a:lnTo>
                <a:lnTo>
                  <a:pt x="6160419" y="2925952"/>
                </a:lnTo>
                <a:cubicBezTo>
                  <a:pt x="6146487" y="2911320"/>
                  <a:pt x="6135083" y="2897485"/>
                  <a:pt x="6138221" y="2894137"/>
                </a:cubicBezTo>
                <a:cubicBezTo>
                  <a:pt x="6121796" y="2904948"/>
                  <a:pt x="6198557" y="3003111"/>
                  <a:pt x="6191615" y="2989266"/>
                </a:cubicBezTo>
                <a:lnTo>
                  <a:pt x="6194314" y="2992847"/>
                </a:lnTo>
                <a:lnTo>
                  <a:pt x="6199074" y="3013556"/>
                </a:lnTo>
                <a:lnTo>
                  <a:pt x="6199115" y="3013778"/>
                </a:lnTo>
                <a:lnTo>
                  <a:pt x="6197321" y="3012114"/>
                </a:lnTo>
                <a:lnTo>
                  <a:pt x="6132757" y="2951506"/>
                </a:lnTo>
                <a:lnTo>
                  <a:pt x="6104817" y="2916142"/>
                </a:lnTo>
                <a:cubicBezTo>
                  <a:pt x="6066097" y="2866235"/>
                  <a:pt x="6020074" y="2804618"/>
                  <a:pt x="5986095" y="2757829"/>
                </a:cubicBezTo>
                <a:cubicBezTo>
                  <a:pt x="5957984" y="2725190"/>
                  <a:pt x="5902324" y="2660435"/>
                  <a:pt x="5941455" y="2715984"/>
                </a:cubicBezTo>
                <a:cubicBezTo>
                  <a:pt x="5986367" y="2787175"/>
                  <a:pt x="6024902" y="2830569"/>
                  <a:pt x="6069274" y="2885037"/>
                </a:cubicBezTo>
                <a:lnTo>
                  <a:pt x="6089774" y="2911161"/>
                </a:lnTo>
                <a:lnTo>
                  <a:pt x="6033180" y="2858037"/>
                </a:lnTo>
                <a:lnTo>
                  <a:pt x="5962974" y="2762364"/>
                </a:lnTo>
                <a:cubicBezTo>
                  <a:pt x="5917357" y="2707024"/>
                  <a:pt x="5938632" y="2745837"/>
                  <a:pt x="5960045" y="2772199"/>
                </a:cubicBezTo>
                <a:cubicBezTo>
                  <a:pt x="5988051" y="2818368"/>
                  <a:pt x="5973681" y="2792321"/>
                  <a:pt x="5991190" y="2815021"/>
                </a:cubicBezTo>
                <a:lnTo>
                  <a:pt x="6001426" y="2828230"/>
                </a:lnTo>
                <a:lnTo>
                  <a:pt x="5919902" y="2751706"/>
                </a:lnTo>
                <a:cubicBezTo>
                  <a:pt x="5827881" y="2665171"/>
                  <a:pt x="5736599" y="2579227"/>
                  <a:pt x="5646926" y="2494842"/>
                </a:cubicBezTo>
                <a:cubicBezTo>
                  <a:pt x="5602484" y="2462072"/>
                  <a:pt x="5559702" y="2413598"/>
                  <a:pt x="5509891" y="2376251"/>
                </a:cubicBezTo>
                <a:lnTo>
                  <a:pt x="5462884" y="2347010"/>
                </a:lnTo>
                <a:lnTo>
                  <a:pt x="5459007" y="2350007"/>
                </a:lnTo>
                <a:cubicBezTo>
                  <a:pt x="5458581" y="2352006"/>
                  <a:pt x="5457674" y="2354018"/>
                  <a:pt x="5450783" y="2354215"/>
                </a:cubicBezTo>
                <a:cubicBezTo>
                  <a:pt x="5445765" y="2352372"/>
                  <a:pt x="5436277" y="2348507"/>
                  <a:pt x="5425465" y="2344184"/>
                </a:cubicBezTo>
                <a:lnTo>
                  <a:pt x="5413389" y="2339542"/>
                </a:lnTo>
                <a:lnTo>
                  <a:pt x="5411813" y="2340540"/>
                </a:lnTo>
                <a:cubicBezTo>
                  <a:pt x="5410803" y="2342703"/>
                  <a:pt x="5410960" y="2345565"/>
                  <a:pt x="5412100" y="2348992"/>
                </a:cubicBezTo>
                <a:lnTo>
                  <a:pt x="5416434" y="2356572"/>
                </a:lnTo>
                <a:lnTo>
                  <a:pt x="5467588" y="2377560"/>
                </a:lnTo>
                <a:cubicBezTo>
                  <a:pt x="5484499" y="2385350"/>
                  <a:pt x="5501850" y="2394120"/>
                  <a:pt x="5524525" y="2405715"/>
                </a:cubicBezTo>
                <a:cubicBezTo>
                  <a:pt x="5548699" y="2421569"/>
                  <a:pt x="5528173" y="2417523"/>
                  <a:pt x="5503578" y="2406314"/>
                </a:cubicBezTo>
                <a:cubicBezTo>
                  <a:pt x="5493543" y="2402629"/>
                  <a:pt x="5493412" y="2398001"/>
                  <a:pt x="5472903" y="2394616"/>
                </a:cubicBezTo>
                <a:lnTo>
                  <a:pt x="5461991" y="2394178"/>
                </a:lnTo>
                <a:lnTo>
                  <a:pt x="5484308" y="2412289"/>
                </a:lnTo>
                <a:cubicBezTo>
                  <a:pt x="5503973" y="2422446"/>
                  <a:pt x="5524481" y="2426518"/>
                  <a:pt x="5541155" y="2439321"/>
                </a:cubicBezTo>
                <a:cubicBezTo>
                  <a:pt x="5588934" y="2468163"/>
                  <a:pt x="5638376" y="2523991"/>
                  <a:pt x="5690708" y="2571031"/>
                </a:cubicBezTo>
                <a:cubicBezTo>
                  <a:pt x="5779982" y="2646729"/>
                  <a:pt x="5871562" y="2731054"/>
                  <a:pt x="5953914" y="2811991"/>
                </a:cubicBezTo>
                <a:cubicBezTo>
                  <a:pt x="5995309" y="2852707"/>
                  <a:pt x="6032249" y="2881363"/>
                  <a:pt x="6041076" y="2922464"/>
                </a:cubicBezTo>
                <a:lnTo>
                  <a:pt x="6041116" y="2922573"/>
                </a:lnTo>
                <a:lnTo>
                  <a:pt x="6040143" y="2921678"/>
                </a:lnTo>
                <a:cubicBezTo>
                  <a:pt x="5939644" y="2828587"/>
                  <a:pt x="5838775" y="2734746"/>
                  <a:pt x="5741412" y="2644234"/>
                </a:cubicBezTo>
                <a:cubicBezTo>
                  <a:pt x="5710349" y="2620126"/>
                  <a:pt x="5678079" y="2582764"/>
                  <a:pt x="5641014" y="2561613"/>
                </a:cubicBezTo>
                <a:cubicBezTo>
                  <a:pt x="5628439" y="2556093"/>
                  <a:pt x="5622166" y="2554990"/>
                  <a:pt x="5620372" y="2556890"/>
                </a:cubicBezTo>
                <a:lnTo>
                  <a:pt x="5625437" y="2567710"/>
                </a:lnTo>
                <a:lnTo>
                  <a:pt x="5660104" y="2602681"/>
                </a:lnTo>
                <a:lnTo>
                  <a:pt x="5663216" y="2605859"/>
                </a:lnTo>
                <a:lnTo>
                  <a:pt x="5675746" y="2616941"/>
                </a:lnTo>
                <a:cubicBezTo>
                  <a:pt x="5728011" y="2671084"/>
                  <a:pt x="5785853" y="2721413"/>
                  <a:pt x="5841088" y="2779419"/>
                </a:cubicBezTo>
                <a:cubicBezTo>
                  <a:pt x="5850208" y="2791436"/>
                  <a:pt x="5843076" y="2786696"/>
                  <a:pt x="5831962" y="2777391"/>
                </a:cubicBezTo>
                <a:lnTo>
                  <a:pt x="5814511" y="2762121"/>
                </a:lnTo>
                <a:lnTo>
                  <a:pt x="5818726" y="2770056"/>
                </a:lnTo>
                <a:cubicBezTo>
                  <a:pt x="5822339" y="2785691"/>
                  <a:pt x="5753471" y="2721860"/>
                  <a:pt x="5731475" y="2701556"/>
                </a:cubicBezTo>
                <a:lnTo>
                  <a:pt x="5614440" y="2600646"/>
                </a:lnTo>
                <a:lnTo>
                  <a:pt x="5622220" y="2616427"/>
                </a:lnTo>
                <a:cubicBezTo>
                  <a:pt x="5625813" y="2623713"/>
                  <a:pt x="5629086" y="2630356"/>
                  <a:pt x="5630355" y="2632925"/>
                </a:cubicBezTo>
                <a:cubicBezTo>
                  <a:pt x="5643105" y="2645819"/>
                  <a:pt x="5651205" y="2649283"/>
                  <a:pt x="5662275" y="2656612"/>
                </a:cubicBezTo>
                <a:cubicBezTo>
                  <a:pt x="5664811" y="2661755"/>
                  <a:pt x="5666840" y="2680998"/>
                  <a:pt x="5680868" y="2694326"/>
                </a:cubicBezTo>
                <a:cubicBezTo>
                  <a:pt x="5693617" y="2707218"/>
                  <a:pt x="5733217" y="2733511"/>
                  <a:pt x="5754417" y="2763548"/>
                </a:cubicBezTo>
                <a:cubicBezTo>
                  <a:pt x="5790901" y="2811618"/>
                  <a:pt x="5722424" y="2752681"/>
                  <a:pt x="5709253" y="2738933"/>
                </a:cubicBezTo>
                <a:cubicBezTo>
                  <a:pt x="5687544" y="2722998"/>
                  <a:pt x="5669725" y="2699819"/>
                  <a:pt x="5659089" y="2691212"/>
                </a:cubicBezTo>
                <a:cubicBezTo>
                  <a:pt x="5651410" y="2688603"/>
                  <a:pt x="5640268" y="2694097"/>
                  <a:pt x="5630054" y="2686349"/>
                </a:cubicBezTo>
                <a:cubicBezTo>
                  <a:pt x="5612578" y="2677917"/>
                  <a:pt x="5588892" y="2653101"/>
                  <a:pt x="5564262" y="2624756"/>
                </a:cubicBezTo>
                <a:lnTo>
                  <a:pt x="5493070" y="2542265"/>
                </a:lnTo>
                <a:lnTo>
                  <a:pt x="5494814" y="2543908"/>
                </a:lnTo>
                <a:lnTo>
                  <a:pt x="5498823" y="2547787"/>
                </a:lnTo>
                <a:cubicBezTo>
                  <a:pt x="5499578" y="2548492"/>
                  <a:pt x="5499191" y="2548077"/>
                  <a:pt x="5497961" y="2546869"/>
                </a:cubicBezTo>
                <a:lnTo>
                  <a:pt x="5494814" y="2543908"/>
                </a:lnTo>
                <a:lnTo>
                  <a:pt x="5492821" y="2541977"/>
                </a:lnTo>
                <a:lnTo>
                  <a:pt x="5493070" y="2542265"/>
                </a:lnTo>
                <a:lnTo>
                  <a:pt x="5482936" y="2532732"/>
                </a:lnTo>
                <a:cubicBezTo>
                  <a:pt x="5469436" y="2520478"/>
                  <a:pt x="5452208" y="2506063"/>
                  <a:pt x="5450687" y="2510542"/>
                </a:cubicBezTo>
                <a:cubicBezTo>
                  <a:pt x="5442934" y="2520755"/>
                  <a:pt x="5503385" y="2563405"/>
                  <a:pt x="5503385" y="2563405"/>
                </a:cubicBezTo>
                <a:cubicBezTo>
                  <a:pt x="5561577" y="2627412"/>
                  <a:pt x="5611738" y="2675133"/>
                  <a:pt x="5666973" y="2733140"/>
                </a:cubicBezTo>
                <a:cubicBezTo>
                  <a:pt x="5680144" y="2746890"/>
                  <a:pt x="5690710" y="2768317"/>
                  <a:pt x="5708950" y="2792354"/>
                </a:cubicBezTo>
                <a:cubicBezTo>
                  <a:pt x="5734872" y="2818996"/>
                  <a:pt x="5751086" y="2823788"/>
                  <a:pt x="5756506" y="2847754"/>
                </a:cubicBezTo>
                <a:cubicBezTo>
                  <a:pt x="5758536" y="2866997"/>
                  <a:pt x="5743106" y="2874602"/>
                  <a:pt x="5748177" y="2884889"/>
                </a:cubicBezTo>
                <a:cubicBezTo>
                  <a:pt x="5761275" y="2911458"/>
                  <a:pt x="5834898" y="2967860"/>
                  <a:pt x="5861675" y="2994080"/>
                </a:cubicBezTo>
                <a:lnTo>
                  <a:pt x="5981521" y="3109920"/>
                </a:lnTo>
                <a:lnTo>
                  <a:pt x="5981073" y="3112569"/>
                </a:lnTo>
                <a:lnTo>
                  <a:pt x="5978976" y="3121436"/>
                </a:lnTo>
                <a:lnTo>
                  <a:pt x="5901688" y="3051199"/>
                </a:lnTo>
                <a:cubicBezTo>
                  <a:pt x="5833500" y="2988257"/>
                  <a:pt x="5763559" y="2923651"/>
                  <a:pt x="5686799" y="2855481"/>
                </a:cubicBezTo>
                <a:cubicBezTo>
                  <a:pt x="5674049" y="2842589"/>
                  <a:pt x="5640450" y="2813338"/>
                  <a:pt x="5603037" y="2778511"/>
                </a:cubicBezTo>
                <a:cubicBezTo>
                  <a:pt x="5589865" y="2764761"/>
                  <a:pt x="5487004" y="2664177"/>
                  <a:pt x="5537094" y="2724716"/>
                </a:cubicBezTo>
                <a:cubicBezTo>
                  <a:pt x="5584216" y="2781395"/>
                  <a:pt x="5505174" y="2701033"/>
                  <a:pt x="5494960" y="2693282"/>
                </a:cubicBezTo>
                <a:cubicBezTo>
                  <a:pt x="5490909" y="2691550"/>
                  <a:pt x="5481625" y="2689467"/>
                  <a:pt x="5473028" y="2688779"/>
                </a:cubicBezTo>
                <a:lnTo>
                  <a:pt x="5469966" y="2688838"/>
                </a:lnTo>
                <a:lnTo>
                  <a:pt x="5470940" y="2689812"/>
                </a:lnTo>
                <a:lnTo>
                  <a:pt x="5465359" y="2689615"/>
                </a:lnTo>
                <a:lnTo>
                  <a:pt x="5462689" y="2688994"/>
                </a:lnTo>
                <a:lnTo>
                  <a:pt x="5462672" y="2688983"/>
                </a:lnTo>
                <a:lnTo>
                  <a:pt x="5461388" y="2689007"/>
                </a:lnTo>
                <a:cubicBezTo>
                  <a:pt x="5458171" y="2689578"/>
                  <a:pt x="5455867" y="2690713"/>
                  <a:pt x="5455216" y="2692632"/>
                </a:cubicBezTo>
                <a:cubicBezTo>
                  <a:pt x="5457752" y="2697774"/>
                  <a:pt x="5571250" y="2806966"/>
                  <a:pt x="5584421" y="2820716"/>
                </a:cubicBezTo>
                <a:cubicBezTo>
                  <a:pt x="5615413" y="2857646"/>
                  <a:pt x="5645148" y="2889865"/>
                  <a:pt x="5665925" y="2919045"/>
                </a:cubicBezTo>
                <a:cubicBezTo>
                  <a:pt x="5668460" y="2924187"/>
                  <a:pt x="5671346" y="2943009"/>
                  <a:pt x="5673882" y="2948152"/>
                </a:cubicBezTo>
                <a:cubicBezTo>
                  <a:pt x="5702688" y="2993614"/>
                  <a:pt x="5787101" y="3030842"/>
                  <a:pt x="5773351" y="3044014"/>
                </a:cubicBezTo>
                <a:cubicBezTo>
                  <a:pt x="5773351" y="3044014"/>
                  <a:pt x="5755457" y="3033657"/>
                  <a:pt x="5740102" y="3028443"/>
                </a:cubicBezTo>
                <a:lnTo>
                  <a:pt x="5742939" y="3027514"/>
                </a:lnTo>
                <a:lnTo>
                  <a:pt x="5747782" y="3031050"/>
                </a:lnTo>
                <a:cubicBezTo>
                  <a:pt x="5746513" y="3028479"/>
                  <a:pt x="5745880" y="3027193"/>
                  <a:pt x="5744919" y="3026866"/>
                </a:cubicBezTo>
                <a:lnTo>
                  <a:pt x="5742939" y="3027514"/>
                </a:lnTo>
                <a:lnTo>
                  <a:pt x="5734807" y="3021574"/>
                </a:lnTo>
                <a:lnTo>
                  <a:pt x="5729760" y="3015031"/>
                </a:lnTo>
                <a:cubicBezTo>
                  <a:pt x="5726307" y="3011804"/>
                  <a:pt x="5723538" y="3009972"/>
                  <a:pt x="5723538" y="3009972"/>
                </a:cubicBezTo>
                <a:cubicBezTo>
                  <a:pt x="5723538" y="3009972"/>
                  <a:pt x="5708110" y="3017578"/>
                  <a:pt x="5696616" y="3009393"/>
                </a:cubicBezTo>
                <a:cubicBezTo>
                  <a:pt x="5670621" y="2995573"/>
                  <a:pt x="5620533" y="2935030"/>
                  <a:pt x="5599681" y="2918672"/>
                </a:cubicBezTo>
                <a:lnTo>
                  <a:pt x="5592132" y="2916879"/>
                </a:lnTo>
                <a:lnTo>
                  <a:pt x="5593886" y="2924310"/>
                </a:lnTo>
                <a:cubicBezTo>
                  <a:pt x="5592970" y="2934427"/>
                  <a:pt x="5589919" y="2943260"/>
                  <a:pt x="5585969" y="2951144"/>
                </a:cubicBezTo>
                <a:lnTo>
                  <a:pt x="5585658" y="2951641"/>
                </a:lnTo>
                <a:lnTo>
                  <a:pt x="5715135" y="3079108"/>
                </a:lnTo>
                <a:lnTo>
                  <a:pt x="5955295" y="3302714"/>
                </a:lnTo>
                <a:lnTo>
                  <a:pt x="5956892" y="3310116"/>
                </a:lnTo>
                <a:lnTo>
                  <a:pt x="5950534" y="3316888"/>
                </a:lnTo>
                <a:lnTo>
                  <a:pt x="5920324" y="3289730"/>
                </a:lnTo>
                <a:cubicBezTo>
                  <a:pt x="5892630" y="3264894"/>
                  <a:pt x="5864559" y="3240908"/>
                  <a:pt x="5834334" y="3219583"/>
                </a:cubicBezTo>
                <a:cubicBezTo>
                  <a:pt x="5823769" y="3198155"/>
                  <a:pt x="5809741" y="3184829"/>
                  <a:pt x="5796919" y="3184756"/>
                </a:cubicBezTo>
                <a:cubicBezTo>
                  <a:pt x="5778099" y="3187641"/>
                  <a:pt x="5796919" y="3184756"/>
                  <a:pt x="5796919" y="3184756"/>
                </a:cubicBezTo>
                <a:cubicBezTo>
                  <a:pt x="5804947" y="3201042"/>
                  <a:pt x="5817697" y="3213933"/>
                  <a:pt x="5834334" y="3219583"/>
                </a:cubicBezTo>
                <a:cubicBezTo>
                  <a:pt x="5854496" y="3244272"/>
                  <a:pt x="5875685" y="3266722"/>
                  <a:pt x="5897401" y="3288045"/>
                </a:cubicBezTo>
                <a:lnTo>
                  <a:pt x="5946393" y="3333691"/>
                </a:lnTo>
                <a:lnTo>
                  <a:pt x="5937030" y="3338021"/>
                </a:lnTo>
                <a:lnTo>
                  <a:pt x="5930778" y="3339000"/>
                </a:lnTo>
                <a:lnTo>
                  <a:pt x="5904308" y="3316136"/>
                </a:lnTo>
                <a:cubicBezTo>
                  <a:pt x="5842539" y="3261086"/>
                  <a:pt x="5780773" y="3206035"/>
                  <a:pt x="5715040" y="3152670"/>
                </a:cubicBezTo>
                <a:cubicBezTo>
                  <a:pt x="5666110" y="3113931"/>
                  <a:pt x="5623839" y="3068712"/>
                  <a:pt x="5580925" y="3023811"/>
                </a:cubicBezTo>
                <a:lnTo>
                  <a:pt x="5559754" y="3002478"/>
                </a:lnTo>
                <a:lnTo>
                  <a:pt x="5559395" y="3005394"/>
                </a:lnTo>
                <a:cubicBezTo>
                  <a:pt x="5577385" y="3058734"/>
                  <a:pt x="5718135" y="3160728"/>
                  <a:pt x="5766893" y="3209967"/>
                </a:cubicBezTo>
                <a:lnTo>
                  <a:pt x="5985768" y="3427137"/>
                </a:lnTo>
                <a:lnTo>
                  <a:pt x="5983638" y="3432889"/>
                </a:lnTo>
                <a:lnTo>
                  <a:pt x="5975160" y="3452273"/>
                </a:lnTo>
                <a:lnTo>
                  <a:pt x="5832101" y="3321731"/>
                </a:lnTo>
                <a:cubicBezTo>
                  <a:pt x="5769202" y="3263108"/>
                  <a:pt x="5705499" y="3203707"/>
                  <a:pt x="5639677" y="3143176"/>
                </a:cubicBezTo>
                <a:lnTo>
                  <a:pt x="5481668" y="3000430"/>
                </a:lnTo>
                <a:lnTo>
                  <a:pt x="5482029" y="3001392"/>
                </a:lnTo>
                <a:cubicBezTo>
                  <a:pt x="5478230" y="3001704"/>
                  <a:pt x="5447146" y="2977489"/>
                  <a:pt x="5427151" y="2970700"/>
                </a:cubicBezTo>
                <a:cubicBezTo>
                  <a:pt x="5402837" y="2962445"/>
                  <a:pt x="5456536" y="2989244"/>
                  <a:pt x="5437714" y="2992129"/>
                </a:cubicBezTo>
                <a:cubicBezTo>
                  <a:pt x="5418894" y="2995014"/>
                  <a:pt x="5387552" y="2944409"/>
                  <a:pt x="5366701" y="2928051"/>
                </a:cubicBezTo>
                <a:cubicBezTo>
                  <a:pt x="5347601" y="2904437"/>
                  <a:pt x="5326824" y="2875258"/>
                  <a:pt x="5298296" y="2856295"/>
                </a:cubicBezTo>
                <a:cubicBezTo>
                  <a:pt x="5298296" y="2856295"/>
                  <a:pt x="5287155" y="2861789"/>
                  <a:pt x="5279476" y="2859179"/>
                </a:cubicBezTo>
                <a:cubicBezTo>
                  <a:pt x="5268840" y="2850572"/>
                  <a:pt x="5208462" y="2795102"/>
                  <a:pt x="5195290" y="2781351"/>
                </a:cubicBezTo>
                <a:cubicBezTo>
                  <a:pt x="5115670" y="2727909"/>
                  <a:pt x="5229167" y="2837102"/>
                  <a:pt x="5247411" y="2861137"/>
                </a:cubicBezTo>
                <a:lnTo>
                  <a:pt x="5291395" y="2904460"/>
                </a:lnTo>
                <a:lnTo>
                  <a:pt x="5318363" y="2924485"/>
                </a:lnTo>
                <a:cubicBezTo>
                  <a:pt x="5329129" y="2933076"/>
                  <a:pt x="5339688" y="2942305"/>
                  <a:pt x="5349976" y="2952700"/>
                </a:cubicBezTo>
                <a:lnTo>
                  <a:pt x="5320006" y="2934885"/>
                </a:lnTo>
                <a:lnTo>
                  <a:pt x="5331523" y="2951786"/>
                </a:lnTo>
                <a:cubicBezTo>
                  <a:pt x="5387106" y="3023471"/>
                  <a:pt x="5434734" y="3066048"/>
                  <a:pt x="5489463" y="3138158"/>
                </a:cubicBezTo>
                <a:cubicBezTo>
                  <a:pt x="5426476" y="3090364"/>
                  <a:pt x="5384500" y="3031149"/>
                  <a:pt x="5324123" y="2975679"/>
                </a:cubicBezTo>
                <a:cubicBezTo>
                  <a:pt x="5296921" y="2948599"/>
                  <a:pt x="5273609" y="2914278"/>
                  <a:pt x="5241616" y="2903414"/>
                </a:cubicBezTo>
                <a:cubicBezTo>
                  <a:pt x="5228793" y="2903342"/>
                  <a:pt x="5223652" y="2905880"/>
                  <a:pt x="5212580" y="2898550"/>
                </a:cubicBezTo>
                <a:cubicBezTo>
                  <a:pt x="5191184" y="2884329"/>
                  <a:pt x="5178270" y="2858132"/>
                  <a:pt x="5160045" y="2835753"/>
                </a:cubicBezTo>
                <a:lnTo>
                  <a:pt x="5144803" y="2820498"/>
                </a:lnTo>
                <a:lnTo>
                  <a:pt x="5139182" y="2816151"/>
                </a:lnTo>
                <a:lnTo>
                  <a:pt x="5137269" y="2821093"/>
                </a:lnTo>
                <a:lnTo>
                  <a:pt x="5135394" y="2822907"/>
                </a:lnTo>
                <a:lnTo>
                  <a:pt x="5136485" y="2824005"/>
                </a:lnTo>
                <a:cubicBezTo>
                  <a:pt x="5176602" y="2864324"/>
                  <a:pt x="5211317" y="2899195"/>
                  <a:pt x="5220177" y="2908958"/>
                </a:cubicBezTo>
                <a:lnTo>
                  <a:pt x="5224178" y="2914111"/>
                </a:lnTo>
                <a:lnTo>
                  <a:pt x="5238999" y="2925591"/>
                </a:lnTo>
                <a:cubicBezTo>
                  <a:pt x="5242932" y="2929475"/>
                  <a:pt x="5245499" y="2933368"/>
                  <a:pt x="5245742" y="2937225"/>
                </a:cubicBezTo>
                <a:lnTo>
                  <a:pt x="5243694" y="2939237"/>
                </a:lnTo>
                <a:lnTo>
                  <a:pt x="5297767" y="3008854"/>
                </a:lnTo>
                <a:cubicBezTo>
                  <a:pt x="5321933" y="3040177"/>
                  <a:pt x="5343655" y="3069752"/>
                  <a:pt x="5360688" y="3098257"/>
                </a:cubicBezTo>
                <a:lnTo>
                  <a:pt x="5361075" y="3100864"/>
                </a:lnTo>
                <a:lnTo>
                  <a:pt x="5394027" y="3129038"/>
                </a:lnTo>
                <a:lnTo>
                  <a:pt x="5405700" y="3139406"/>
                </a:lnTo>
                <a:lnTo>
                  <a:pt x="5404826" y="3139154"/>
                </a:lnTo>
                <a:cubicBezTo>
                  <a:pt x="5398154" y="3137358"/>
                  <a:pt x="5384308" y="3130639"/>
                  <a:pt x="5369567" y="3123945"/>
                </a:cubicBezTo>
                <a:lnTo>
                  <a:pt x="5363035" y="3121153"/>
                </a:lnTo>
                <a:lnTo>
                  <a:pt x="5363385" y="3128254"/>
                </a:lnTo>
                <a:lnTo>
                  <a:pt x="5363431" y="3129188"/>
                </a:lnTo>
                <a:lnTo>
                  <a:pt x="5370423" y="3132195"/>
                </a:lnTo>
                <a:cubicBezTo>
                  <a:pt x="5385205" y="3137895"/>
                  <a:pt x="5396720" y="3142653"/>
                  <a:pt x="5406704" y="3147011"/>
                </a:cubicBezTo>
                <a:lnTo>
                  <a:pt x="5422293" y="3154145"/>
                </a:lnTo>
                <a:lnTo>
                  <a:pt x="5465106" y="3192174"/>
                </a:lnTo>
                <a:lnTo>
                  <a:pt x="5461593" y="3195110"/>
                </a:lnTo>
                <a:cubicBezTo>
                  <a:pt x="5461564" y="3194118"/>
                  <a:pt x="5463936" y="3195083"/>
                  <a:pt x="5467670" y="3197221"/>
                </a:cubicBezTo>
                <a:lnTo>
                  <a:pt x="5478895" y="3204423"/>
                </a:lnTo>
                <a:lnTo>
                  <a:pt x="5510895" y="3232848"/>
                </a:lnTo>
                <a:lnTo>
                  <a:pt x="5496713" y="3227198"/>
                </a:lnTo>
                <a:cubicBezTo>
                  <a:pt x="5496581" y="3222568"/>
                  <a:pt x="5496468" y="3218601"/>
                  <a:pt x="5489549" y="3227402"/>
                </a:cubicBezTo>
                <a:cubicBezTo>
                  <a:pt x="5489549" y="3227402"/>
                  <a:pt x="5492856" y="3227307"/>
                  <a:pt x="5496713" y="3227198"/>
                </a:cubicBezTo>
                <a:lnTo>
                  <a:pt x="5492531" y="3236999"/>
                </a:lnTo>
                <a:lnTo>
                  <a:pt x="5456397" y="3211921"/>
                </a:lnTo>
                <a:cubicBezTo>
                  <a:pt x="5450128" y="3199719"/>
                  <a:pt x="5439676" y="3191864"/>
                  <a:pt x="5427706" y="3188351"/>
                </a:cubicBezTo>
                <a:cubicBezTo>
                  <a:pt x="5426733" y="3172920"/>
                  <a:pt x="5427706" y="3188351"/>
                  <a:pt x="5427706" y="3188351"/>
                </a:cubicBezTo>
                <a:cubicBezTo>
                  <a:pt x="5429714" y="3198504"/>
                  <a:pt x="5440648" y="3207296"/>
                  <a:pt x="5456397" y="3211921"/>
                </a:cubicBezTo>
                <a:lnTo>
                  <a:pt x="5489568" y="3243137"/>
                </a:lnTo>
                <a:lnTo>
                  <a:pt x="5466831" y="3235993"/>
                </a:lnTo>
                <a:lnTo>
                  <a:pt x="5456966" y="3233530"/>
                </a:lnTo>
                <a:lnTo>
                  <a:pt x="5367083" y="3159700"/>
                </a:lnTo>
                <a:lnTo>
                  <a:pt x="5388332" y="3190439"/>
                </a:lnTo>
                <a:cubicBezTo>
                  <a:pt x="5451174" y="3262167"/>
                  <a:pt x="5579714" y="3310423"/>
                  <a:pt x="5547862" y="3337904"/>
                </a:cubicBezTo>
                <a:cubicBezTo>
                  <a:pt x="5547862" y="3337904"/>
                  <a:pt x="5512225" y="3320247"/>
                  <a:pt x="5480072" y="3312912"/>
                </a:cubicBezTo>
                <a:lnTo>
                  <a:pt x="5486820" y="3310241"/>
                </a:lnTo>
                <a:lnTo>
                  <a:pt x="5496151" y="3316580"/>
                </a:lnTo>
                <a:cubicBezTo>
                  <a:pt x="5494409" y="3311417"/>
                  <a:pt x="5493538" y="3308837"/>
                  <a:pt x="5491527" y="3308378"/>
                </a:cubicBezTo>
                <a:lnTo>
                  <a:pt x="5486820" y="3310241"/>
                </a:lnTo>
                <a:lnTo>
                  <a:pt x="5471147" y="3299592"/>
                </a:lnTo>
                <a:lnTo>
                  <a:pt x="5462642" y="3286899"/>
                </a:lnTo>
                <a:cubicBezTo>
                  <a:pt x="5456286" y="3280881"/>
                  <a:pt x="5450870" y="3277661"/>
                  <a:pt x="5450870" y="3277661"/>
                </a:cubicBezTo>
                <a:cubicBezTo>
                  <a:pt x="5450870" y="3277661"/>
                  <a:pt x="5413084" y="3297635"/>
                  <a:pt x="5390847" y="3283031"/>
                </a:cubicBezTo>
                <a:cubicBezTo>
                  <a:pt x="5351626" y="3265746"/>
                  <a:pt x="5293274" y="3195851"/>
                  <a:pt x="5249802" y="3149454"/>
                </a:cubicBezTo>
                <a:lnTo>
                  <a:pt x="5231013" y="3130159"/>
                </a:lnTo>
                <a:lnTo>
                  <a:pt x="5198140" y="3110901"/>
                </a:lnTo>
                <a:lnTo>
                  <a:pt x="5193848" y="3111427"/>
                </a:lnTo>
                <a:lnTo>
                  <a:pt x="5180798" y="3113887"/>
                </a:lnTo>
                <a:lnTo>
                  <a:pt x="5205903" y="3137908"/>
                </a:lnTo>
                <a:cubicBezTo>
                  <a:pt x="5217555" y="3148812"/>
                  <a:pt x="5226617" y="3157197"/>
                  <a:pt x="5229909" y="3160633"/>
                </a:cubicBezTo>
                <a:lnTo>
                  <a:pt x="5270355" y="3209225"/>
                </a:lnTo>
                <a:lnTo>
                  <a:pt x="5110324" y="3079689"/>
                </a:lnTo>
                <a:lnTo>
                  <a:pt x="5098931" y="3070623"/>
                </a:lnTo>
                <a:lnTo>
                  <a:pt x="5096449" y="3069789"/>
                </a:lnTo>
                <a:cubicBezTo>
                  <a:pt x="5093976" y="3068505"/>
                  <a:pt x="5090116" y="3066264"/>
                  <a:pt x="5084543" y="3062832"/>
                </a:cubicBezTo>
                <a:cubicBezTo>
                  <a:pt x="5078593" y="3059193"/>
                  <a:pt x="5074671" y="3057006"/>
                  <a:pt x="5072383" y="3055983"/>
                </a:cubicBezTo>
                <a:lnTo>
                  <a:pt x="5070572" y="3056084"/>
                </a:lnTo>
                <a:lnTo>
                  <a:pt x="5087557" y="3070055"/>
                </a:lnTo>
                <a:lnTo>
                  <a:pt x="5090533" y="3074534"/>
                </a:lnTo>
                <a:lnTo>
                  <a:pt x="5111617" y="3091522"/>
                </a:lnTo>
                <a:cubicBezTo>
                  <a:pt x="5120124" y="3098193"/>
                  <a:pt x="5127333" y="3103697"/>
                  <a:pt x="5130105" y="3105708"/>
                </a:cubicBezTo>
                <a:lnTo>
                  <a:pt x="5135624" y="3110335"/>
                </a:lnTo>
                <a:lnTo>
                  <a:pt x="5131406" y="3106127"/>
                </a:lnTo>
                <a:lnTo>
                  <a:pt x="5182580" y="3148220"/>
                </a:lnTo>
                <a:lnTo>
                  <a:pt x="5307296" y="3253604"/>
                </a:lnTo>
                <a:lnTo>
                  <a:pt x="5310008" y="3256861"/>
                </a:lnTo>
                <a:lnTo>
                  <a:pt x="5355622" y="3294803"/>
                </a:lnTo>
                <a:lnTo>
                  <a:pt x="5366404" y="3303888"/>
                </a:lnTo>
                <a:lnTo>
                  <a:pt x="5351567" y="3300851"/>
                </a:lnTo>
                <a:lnTo>
                  <a:pt x="5419768" y="3370688"/>
                </a:lnTo>
                <a:lnTo>
                  <a:pt x="5454114" y="3404378"/>
                </a:lnTo>
                <a:lnTo>
                  <a:pt x="5457432" y="3409991"/>
                </a:lnTo>
                <a:lnTo>
                  <a:pt x="5481298" y="3431043"/>
                </a:lnTo>
                <a:lnTo>
                  <a:pt x="5518802" y="3467833"/>
                </a:lnTo>
                <a:cubicBezTo>
                  <a:pt x="5550682" y="3498995"/>
                  <a:pt x="5580219" y="3528652"/>
                  <a:pt x="5603785" y="3555920"/>
                </a:cubicBezTo>
                <a:cubicBezTo>
                  <a:pt x="5531461" y="3496750"/>
                  <a:pt x="5452379" y="3423866"/>
                  <a:pt x="5371667" y="3345789"/>
                </a:cubicBezTo>
                <a:lnTo>
                  <a:pt x="5235022" y="3209484"/>
                </a:lnTo>
                <a:lnTo>
                  <a:pt x="5222457" y="3202182"/>
                </a:lnTo>
                <a:cubicBezTo>
                  <a:pt x="5214898" y="3199960"/>
                  <a:pt x="5212236" y="3213527"/>
                  <a:pt x="5199235" y="3215285"/>
                </a:cubicBezTo>
                <a:lnTo>
                  <a:pt x="5191535" y="3212185"/>
                </a:lnTo>
                <a:lnTo>
                  <a:pt x="5402562" y="3426870"/>
                </a:lnTo>
                <a:lnTo>
                  <a:pt x="5844809" y="3843911"/>
                </a:lnTo>
                <a:lnTo>
                  <a:pt x="5845222" y="3859272"/>
                </a:lnTo>
                <a:lnTo>
                  <a:pt x="5828098" y="3875242"/>
                </a:lnTo>
                <a:lnTo>
                  <a:pt x="5772056" y="3824849"/>
                </a:lnTo>
                <a:cubicBezTo>
                  <a:pt x="5720655" y="3778776"/>
                  <a:pt x="5668042" y="3734610"/>
                  <a:pt x="5609477" y="3696634"/>
                </a:cubicBezTo>
                <a:cubicBezTo>
                  <a:pt x="5594968" y="3653615"/>
                  <a:pt x="5569250" y="3628688"/>
                  <a:pt x="5540578" y="3631679"/>
                </a:cubicBezTo>
                <a:lnTo>
                  <a:pt x="5526856" y="3635081"/>
                </a:lnTo>
                <a:lnTo>
                  <a:pt x="5522284" y="3636216"/>
                </a:lnTo>
                <a:cubicBezTo>
                  <a:pt x="5520249" y="3636720"/>
                  <a:pt x="5521605" y="3636384"/>
                  <a:pt x="5524315" y="3635712"/>
                </a:cubicBezTo>
                <a:lnTo>
                  <a:pt x="5526856" y="3635081"/>
                </a:lnTo>
                <a:lnTo>
                  <a:pt x="5534479" y="3633191"/>
                </a:lnTo>
                <a:cubicBezTo>
                  <a:pt x="5537867" y="3632351"/>
                  <a:pt x="5540578" y="3631679"/>
                  <a:pt x="5540578" y="3631679"/>
                </a:cubicBezTo>
                <a:cubicBezTo>
                  <a:pt x="5551600" y="3664372"/>
                  <a:pt x="5574642" y="3688688"/>
                  <a:pt x="5609477" y="3696634"/>
                </a:cubicBezTo>
                <a:cubicBezTo>
                  <a:pt x="5644081" y="3744234"/>
                  <a:pt x="5681937" y="3786822"/>
                  <a:pt x="5721459" y="3826881"/>
                </a:cubicBezTo>
                <a:lnTo>
                  <a:pt x="5811660" y="3912023"/>
                </a:lnTo>
                <a:lnTo>
                  <a:pt x="5788849" y="3923534"/>
                </a:lnTo>
                <a:lnTo>
                  <a:pt x="5774438" y="3927151"/>
                </a:lnTo>
                <a:lnTo>
                  <a:pt x="5724933" y="3884982"/>
                </a:lnTo>
                <a:cubicBezTo>
                  <a:pt x="5610142" y="3782955"/>
                  <a:pt x="5495350" y="3680928"/>
                  <a:pt x="5370968" y="3583463"/>
                </a:cubicBezTo>
                <a:cubicBezTo>
                  <a:pt x="5336087" y="3557041"/>
                  <a:pt x="5303692" y="3528451"/>
                  <a:pt x="5272768" y="3498551"/>
                </a:cubicBezTo>
                <a:lnTo>
                  <a:pt x="5205993" y="3429230"/>
                </a:lnTo>
                <a:lnTo>
                  <a:pt x="5182462" y="3421594"/>
                </a:lnTo>
                <a:cubicBezTo>
                  <a:pt x="5112666" y="3395327"/>
                  <a:pt x="5036507" y="3358168"/>
                  <a:pt x="4966258" y="3332380"/>
                </a:cubicBezTo>
                <a:cubicBezTo>
                  <a:pt x="4962896" y="3330490"/>
                  <a:pt x="4952581" y="3326648"/>
                  <a:pt x="4943136" y="3324354"/>
                </a:cubicBezTo>
                <a:lnTo>
                  <a:pt x="4939785" y="3323861"/>
                </a:lnTo>
                <a:lnTo>
                  <a:pt x="4940864" y="3324656"/>
                </a:lnTo>
                <a:lnTo>
                  <a:pt x="4945737" y="3328372"/>
                </a:lnTo>
                <a:lnTo>
                  <a:pt x="4932495" y="3322789"/>
                </a:lnTo>
                <a:lnTo>
                  <a:pt x="4930602" y="3322509"/>
                </a:lnTo>
                <a:cubicBezTo>
                  <a:pt x="4927294" y="3322573"/>
                  <a:pt x="4925182" y="3323461"/>
                  <a:pt x="4925243" y="3325610"/>
                </a:cubicBezTo>
                <a:lnTo>
                  <a:pt x="4966620" y="3344944"/>
                </a:lnTo>
                <a:cubicBezTo>
                  <a:pt x="5008433" y="3360294"/>
                  <a:pt x="5053099" y="3378873"/>
                  <a:pt x="5091719" y="3398284"/>
                </a:cubicBezTo>
                <a:cubicBezTo>
                  <a:pt x="5057194" y="3387028"/>
                  <a:pt x="5020785" y="3372682"/>
                  <a:pt x="4983111" y="3357378"/>
                </a:cubicBezTo>
                <a:lnTo>
                  <a:pt x="4899330" y="3323752"/>
                </a:lnTo>
                <a:lnTo>
                  <a:pt x="4905721" y="3327287"/>
                </a:lnTo>
                <a:cubicBezTo>
                  <a:pt x="4887664" y="3322839"/>
                  <a:pt x="4870465" y="3317044"/>
                  <a:pt x="4853694" y="3310563"/>
                </a:cubicBezTo>
                <a:lnTo>
                  <a:pt x="4827810" y="3299660"/>
                </a:lnTo>
                <a:lnTo>
                  <a:pt x="4828356" y="3304347"/>
                </a:lnTo>
                <a:cubicBezTo>
                  <a:pt x="4827080" y="3306554"/>
                  <a:pt x="4824036" y="3308415"/>
                  <a:pt x="4818615" y="3309760"/>
                </a:cubicBezTo>
                <a:lnTo>
                  <a:pt x="4806477" y="3309167"/>
                </a:lnTo>
                <a:lnTo>
                  <a:pt x="4807140" y="3310082"/>
                </a:lnTo>
                <a:lnTo>
                  <a:pt x="4804668" y="3309078"/>
                </a:lnTo>
                <a:lnTo>
                  <a:pt x="4802136" y="3308955"/>
                </a:lnTo>
                <a:cubicBezTo>
                  <a:pt x="4796581" y="3307190"/>
                  <a:pt x="4790970" y="3304052"/>
                  <a:pt x="4785334" y="3299887"/>
                </a:cubicBezTo>
                <a:lnTo>
                  <a:pt x="4782328" y="3296832"/>
                </a:lnTo>
                <a:lnTo>
                  <a:pt x="4775502" y="3292618"/>
                </a:lnTo>
                <a:cubicBezTo>
                  <a:pt x="4758977" y="3282182"/>
                  <a:pt x="4740592" y="3270608"/>
                  <a:pt x="4732717" y="3268293"/>
                </a:cubicBezTo>
                <a:cubicBezTo>
                  <a:pt x="4749439" y="3288349"/>
                  <a:pt x="4762295" y="3287343"/>
                  <a:pt x="4786726" y="3308867"/>
                </a:cubicBezTo>
                <a:cubicBezTo>
                  <a:pt x="4786726" y="3308867"/>
                  <a:pt x="4841620" y="3344920"/>
                  <a:pt x="4840732" y="3349441"/>
                </a:cubicBezTo>
                <a:lnTo>
                  <a:pt x="4793230" y="3340268"/>
                </a:lnTo>
                <a:cubicBezTo>
                  <a:pt x="4792341" y="3344790"/>
                  <a:pt x="4931313" y="3454958"/>
                  <a:pt x="4862186" y="3409943"/>
                </a:cubicBezTo>
                <a:cubicBezTo>
                  <a:pt x="4822892" y="3379271"/>
                  <a:pt x="4789536" y="3359110"/>
                  <a:pt x="4751363" y="3343115"/>
                </a:cubicBezTo>
                <a:cubicBezTo>
                  <a:pt x="4724531" y="3330450"/>
                  <a:pt x="4712476" y="3306982"/>
                  <a:pt x="4681608" y="3297913"/>
                </a:cubicBezTo>
                <a:cubicBezTo>
                  <a:pt x="4681608" y="3297913"/>
                  <a:pt x="4681726" y="3297302"/>
                  <a:pt x="4681877" y="3296536"/>
                </a:cubicBezTo>
                <a:lnTo>
                  <a:pt x="4682214" y="3294813"/>
                </a:lnTo>
                <a:lnTo>
                  <a:pt x="4682417" y="3293780"/>
                </a:lnTo>
                <a:cubicBezTo>
                  <a:pt x="4682507" y="3293321"/>
                  <a:pt x="4682447" y="3293627"/>
                  <a:pt x="4682326" y="3294240"/>
                </a:cubicBezTo>
                <a:lnTo>
                  <a:pt x="4682214" y="3294813"/>
                </a:lnTo>
                <a:lnTo>
                  <a:pt x="4681608" y="3297913"/>
                </a:lnTo>
                <a:cubicBezTo>
                  <a:pt x="4680807" y="3322388"/>
                  <a:pt x="4755143" y="3344224"/>
                  <a:pt x="4759896" y="3360765"/>
                </a:cubicBezTo>
                <a:cubicBezTo>
                  <a:pt x="4764307" y="3362061"/>
                  <a:pt x="4755317" y="3384128"/>
                  <a:pt x="4751537" y="3383019"/>
                </a:cubicBezTo>
                <a:cubicBezTo>
                  <a:pt x="4772187" y="3403431"/>
                  <a:pt x="4800792" y="3407052"/>
                  <a:pt x="4817662" y="3426355"/>
                </a:cubicBezTo>
                <a:cubicBezTo>
                  <a:pt x="4824188" y="3433851"/>
                  <a:pt x="4823302" y="3438372"/>
                  <a:pt x="4825307" y="3448527"/>
                </a:cubicBezTo>
                <a:cubicBezTo>
                  <a:pt x="4837365" y="3471995"/>
                  <a:pt x="4863567" y="3484475"/>
                  <a:pt x="4885585" y="3501306"/>
                </a:cubicBezTo>
                <a:cubicBezTo>
                  <a:pt x="4931402" y="3539475"/>
                  <a:pt x="4976877" y="3562397"/>
                  <a:pt x="5018029" y="3603976"/>
                </a:cubicBezTo>
                <a:cubicBezTo>
                  <a:pt x="4962102" y="3573200"/>
                  <a:pt x="4926735" y="3542886"/>
                  <a:pt x="4870956" y="3511354"/>
                </a:cubicBezTo>
                <a:cubicBezTo>
                  <a:pt x="4855207" y="3506728"/>
                  <a:pt x="4830777" y="3485204"/>
                  <a:pt x="4798306" y="3460521"/>
                </a:cubicBezTo>
                <a:cubicBezTo>
                  <a:pt x="4793645" y="3457957"/>
                  <a:pt x="4784564" y="3451604"/>
                  <a:pt x="4774305" y="3444355"/>
                </a:cubicBezTo>
                <a:lnTo>
                  <a:pt x="4752524" y="3429260"/>
                </a:lnTo>
                <a:lnTo>
                  <a:pt x="4796025" y="3471308"/>
                </a:lnTo>
                <a:lnTo>
                  <a:pt x="4795580" y="3473959"/>
                </a:lnTo>
                <a:lnTo>
                  <a:pt x="4794247" y="3479591"/>
                </a:lnTo>
                <a:lnTo>
                  <a:pt x="4801917" y="3486290"/>
                </a:lnTo>
                <a:cubicBezTo>
                  <a:pt x="4804809" y="3491923"/>
                  <a:pt x="4802890" y="3501721"/>
                  <a:pt x="4802890" y="3501721"/>
                </a:cubicBezTo>
                <a:cubicBezTo>
                  <a:pt x="4819758" y="3521023"/>
                  <a:pt x="4842181" y="3532393"/>
                  <a:pt x="4860676" y="3543406"/>
                </a:cubicBezTo>
                <a:cubicBezTo>
                  <a:pt x="4874652" y="3557076"/>
                  <a:pt x="4912825" y="3573072"/>
                  <a:pt x="4913797" y="3588502"/>
                </a:cubicBezTo>
                <a:cubicBezTo>
                  <a:pt x="4914770" y="3603931"/>
                  <a:pt x="4888885" y="3566040"/>
                  <a:pt x="4898049" y="3583876"/>
                </a:cubicBezTo>
                <a:cubicBezTo>
                  <a:pt x="4910105" y="3607343"/>
                  <a:pt x="4955923" y="3645511"/>
                  <a:pt x="4898136" y="3603825"/>
                </a:cubicBezTo>
                <a:cubicBezTo>
                  <a:pt x="4876228" y="3589819"/>
                  <a:pt x="4861096" y="3577802"/>
                  <a:pt x="4844810" y="3566144"/>
                </a:cubicBezTo>
                <a:lnTo>
                  <a:pt x="4840013" y="3562963"/>
                </a:lnTo>
                <a:lnTo>
                  <a:pt x="4872159" y="3607876"/>
                </a:lnTo>
                <a:lnTo>
                  <a:pt x="4792383" y="3540357"/>
                </a:lnTo>
                <a:lnTo>
                  <a:pt x="4794857" y="3543440"/>
                </a:lnTo>
                <a:cubicBezTo>
                  <a:pt x="4809582" y="3558634"/>
                  <a:pt x="4835530" y="3579629"/>
                  <a:pt x="4853872" y="3594798"/>
                </a:cubicBezTo>
                <a:lnTo>
                  <a:pt x="4856933" y="3597432"/>
                </a:lnTo>
                <a:lnTo>
                  <a:pt x="4797550" y="3576585"/>
                </a:lnTo>
                <a:lnTo>
                  <a:pt x="4873062" y="3612010"/>
                </a:lnTo>
                <a:lnTo>
                  <a:pt x="4881074" y="3625118"/>
                </a:lnTo>
                <a:cubicBezTo>
                  <a:pt x="4882832" y="3631762"/>
                  <a:pt x="4865623" y="3617589"/>
                  <a:pt x="4851751" y="3609332"/>
                </a:cubicBezTo>
                <a:cubicBezTo>
                  <a:pt x="4916928" y="3677896"/>
                  <a:pt x="4996018" y="3716271"/>
                  <a:pt x="5062083" y="3780315"/>
                </a:cubicBezTo>
                <a:lnTo>
                  <a:pt x="5073753" y="3790682"/>
                </a:lnTo>
                <a:lnTo>
                  <a:pt x="5072880" y="3790430"/>
                </a:lnTo>
                <a:cubicBezTo>
                  <a:pt x="5059537" y="3786838"/>
                  <a:pt x="5017498" y="3763554"/>
                  <a:pt x="4996988" y="3760170"/>
                </a:cubicBezTo>
                <a:cubicBezTo>
                  <a:pt x="4969313" y="3756989"/>
                  <a:pt x="5031751" y="3779693"/>
                  <a:pt x="5038478" y="3783472"/>
                </a:cubicBezTo>
                <a:cubicBezTo>
                  <a:pt x="5053260" y="3789172"/>
                  <a:pt x="5064775" y="3793929"/>
                  <a:pt x="5074761" y="3798287"/>
                </a:cubicBezTo>
                <a:lnTo>
                  <a:pt x="5090346" y="3805421"/>
                </a:lnTo>
                <a:lnTo>
                  <a:pt x="5133161" y="3843450"/>
                </a:lnTo>
                <a:lnTo>
                  <a:pt x="5129648" y="3846385"/>
                </a:lnTo>
                <a:cubicBezTo>
                  <a:pt x="5129618" y="3845394"/>
                  <a:pt x="5131990" y="3846360"/>
                  <a:pt x="5135723" y="3848497"/>
                </a:cubicBezTo>
                <a:lnTo>
                  <a:pt x="5146949" y="3855699"/>
                </a:lnTo>
                <a:lnTo>
                  <a:pt x="5178949" y="3884121"/>
                </a:lnTo>
                <a:lnTo>
                  <a:pt x="5164768" y="3878473"/>
                </a:lnTo>
                <a:cubicBezTo>
                  <a:pt x="5164635" y="3873844"/>
                  <a:pt x="5164523" y="3869876"/>
                  <a:pt x="5157606" y="3878677"/>
                </a:cubicBezTo>
                <a:cubicBezTo>
                  <a:pt x="5157606" y="3878677"/>
                  <a:pt x="5160911" y="3878584"/>
                  <a:pt x="5164768" y="3878473"/>
                </a:cubicBezTo>
                <a:lnTo>
                  <a:pt x="5160586" y="3888275"/>
                </a:lnTo>
                <a:lnTo>
                  <a:pt x="5124451" y="3863198"/>
                </a:lnTo>
                <a:cubicBezTo>
                  <a:pt x="5118183" y="3850994"/>
                  <a:pt x="5107730" y="3843142"/>
                  <a:pt x="5095761" y="3839625"/>
                </a:cubicBezTo>
                <a:cubicBezTo>
                  <a:pt x="5095761" y="3839625"/>
                  <a:pt x="5094787" y="3824195"/>
                  <a:pt x="5095761" y="3839625"/>
                </a:cubicBezTo>
                <a:cubicBezTo>
                  <a:pt x="5097769" y="3849781"/>
                  <a:pt x="5108703" y="3858572"/>
                  <a:pt x="5124451" y="3863198"/>
                </a:cubicBezTo>
                <a:lnTo>
                  <a:pt x="5157621" y="3894413"/>
                </a:lnTo>
                <a:lnTo>
                  <a:pt x="5134887" y="3887269"/>
                </a:lnTo>
                <a:lnTo>
                  <a:pt x="5125020" y="3884807"/>
                </a:lnTo>
                <a:lnTo>
                  <a:pt x="5013572" y="3793264"/>
                </a:lnTo>
                <a:cubicBezTo>
                  <a:pt x="4939982" y="3734482"/>
                  <a:pt x="4865299" y="3677872"/>
                  <a:pt x="4786663" y="3625282"/>
                </a:cubicBezTo>
                <a:cubicBezTo>
                  <a:pt x="4771802" y="3616132"/>
                  <a:pt x="4709261" y="3557908"/>
                  <a:pt x="4695519" y="3563435"/>
                </a:cubicBezTo>
                <a:cubicBezTo>
                  <a:pt x="4694485" y="3568710"/>
                  <a:pt x="4701789" y="3575640"/>
                  <a:pt x="4701789" y="3575640"/>
                </a:cubicBezTo>
                <a:cubicBezTo>
                  <a:pt x="4736523" y="3605770"/>
                  <a:pt x="4770029" y="3625177"/>
                  <a:pt x="4795976" y="3642364"/>
                </a:cubicBezTo>
                <a:cubicBezTo>
                  <a:pt x="4820257" y="3664641"/>
                  <a:pt x="4869364" y="3689428"/>
                  <a:pt x="4885346" y="3713252"/>
                </a:cubicBezTo>
                <a:cubicBezTo>
                  <a:pt x="4888241" y="3718886"/>
                  <a:pt x="4886320" y="3728682"/>
                  <a:pt x="4890100" y="3729793"/>
                </a:cubicBezTo>
                <a:cubicBezTo>
                  <a:pt x="4904077" y="3743464"/>
                  <a:pt x="4951667" y="3772587"/>
                  <a:pt x="4964757" y="3790781"/>
                </a:cubicBezTo>
                <a:cubicBezTo>
                  <a:pt x="4971913" y="3798462"/>
                  <a:pt x="4969254" y="3812028"/>
                  <a:pt x="4969254" y="3812028"/>
                </a:cubicBezTo>
                <a:cubicBezTo>
                  <a:pt x="4969254" y="3812028"/>
                  <a:pt x="4970885" y="3813901"/>
                  <a:pt x="4973540" y="3816076"/>
                </a:cubicBezTo>
                <a:lnTo>
                  <a:pt x="4978127" y="3818649"/>
                </a:lnTo>
                <a:lnTo>
                  <a:pt x="4983785" y="3824424"/>
                </a:lnTo>
                <a:lnTo>
                  <a:pt x="4983666" y="3826026"/>
                </a:lnTo>
                <a:cubicBezTo>
                  <a:pt x="4984028" y="3826729"/>
                  <a:pt x="4984973" y="3827007"/>
                  <a:pt x="4986861" y="3827562"/>
                </a:cubicBezTo>
                <a:lnTo>
                  <a:pt x="4983785" y="3824424"/>
                </a:lnTo>
                <a:lnTo>
                  <a:pt x="4983969" y="3821930"/>
                </a:lnTo>
                <a:cubicBezTo>
                  <a:pt x="4989756" y="3833193"/>
                  <a:pt x="4999322" y="3845570"/>
                  <a:pt x="4999322" y="3845570"/>
                </a:cubicBezTo>
                <a:cubicBezTo>
                  <a:pt x="4992735" y="3858778"/>
                  <a:pt x="4955278" y="3798356"/>
                  <a:pt x="4920885" y="3783472"/>
                </a:cubicBezTo>
                <a:cubicBezTo>
                  <a:pt x="4917105" y="3782360"/>
                  <a:pt x="4904248" y="3783366"/>
                  <a:pt x="4900470" y="3782256"/>
                </a:cubicBezTo>
                <a:cubicBezTo>
                  <a:pt x="4878047" y="3770888"/>
                  <a:pt x="4852250" y="3752947"/>
                  <a:pt x="4823153" y="3734834"/>
                </a:cubicBezTo>
                <a:cubicBezTo>
                  <a:pt x="4812069" y="3726796"/>
                  <a:pt x="4722698" y="3655908"/>
                  <a:pt x="4718917" y="3654797"/>
                </a:cubicBezTo>
                <a:lnTo>
                  <a:pt x="4718673" y="3655736"/>
                </a:lnTo>
                <a:lnTo>
                  <a:pt x="4760899" y="3695079"/>
                </a:lnTo>
                <a:lnTo>
                  <a:pt x="4751535" y="3699408"/>
                </a:lnTo>
                <a:lnTo>
                  <a:pt x="4745284" y="3700387"/>
                </a:lnTo>
                <a:lnTo>
                  <a:pt x="4723164" y="3681285"/>
                </a:lnTo>
                <a:lnTo>
                  <a:pt x="4725422" y="3686199"/>
                </a:lnTo>
                <a:cubicBezTo>
                  <a:pt x="4732096" y="3692942"/>
                  <a:pt x="4797186" y="3741553"/>
                  <a:pt x="4752597" y="3714108"/>
                </a:cubicBezTo>
                <a:cubicBezTo>
                  <a:pt x="4705007" y="3684983"/>
                  <a:pt x="4787076" y="3748946"/>
                  <a:pt x="4798159" y="3756984"/>
                </a:cubicBezTo>
                <a:cubicBezTo>
                  <a:pt x="4826851" y="3780556"/>
                  <a:pt x="4851280" y="3802079"/>
                  <a:pt x="4861733" y="3809934"/>
                </a:cubicBezTo>
                <a:cubicBezTo>
                  <a:pt x="4918433" y="3858870"/>
                  <a:pt x="4971737" y="3903023"/>
                  <a:pt x="5023676" y="3946079"/>
                </a:cubicBezTo>
                <a:lnTo>
                  <a:pt x="5034458" y="3955162"/>
                </a:lnTo>
                <a:lnTo>
                  <a:pt x="5019581" y="3952120"/>
                </a:lnTo>
                <a:lnTo>
                  <a:pt x="5014337" y="3951537"/>
                </a:lnTo>
                <a:lnTo>
                  <a:pt x="4979884" y="3924345"/>
                </a:lnTo>
                <a:cubicBezTo>
                  <a:pt x="4958495" y="3907702"/>
                  <a:pt x="4910040" y="3859193"/>
                  <a:pt x="4890512" y="3853458"/>
                </a:cubicBezTo>
                <a:cubicBezTo>
                  <a:pt x="4882951" y="3851236"/>
                  <a:pt x="4880293" y="3864803"/>
                  <a:pt x="4867289" y="3866562"/>
                </a:cubicBezTo>
                <a:cubicBezTo>
                  <a:pt x="4850653" y="3866457"/>
                  <a:pt x="4845014" y="3854438"/>
                  <a:pt x="4823478" y="3838548"/>
                </a:cubicBezTo>
                <a:cubicBezTo>
                  <a:pt x="4804835" y="3828289"/>
                  <a:pt x="4789086" y="3823663"/>
                  <a:pt x="4778004" y="3815624"/>
                </a:cubicBezTo>
                <a:cubicBezTo>
                  <a:pt x="4731299" y="3781978"/>
                  <a:pt x="4692154" y="3750552"/>
                  <a:pt x="4641040" y="3715610"/>
                </a:cubicBezTo>
                <a:cubicBezTo>
                  <a:pt x="4641040" y="3715610"/>
                  <a:pt x="4603668" y="3675142"/>
                  <a:pt x="4598115" y="3683076"/>
                </a:cubicBezTo>
                <a:cubicBezTo>
                  <a:pt x="4595394" y="3685065"/>
                  <a:pt x="4607534" y="3696203"/>
                  <a:pt x="4617681" y="3704764"/>
                </a:cubicBezTo>
                <a:lnTo>
                  <a:pt x="4625518" y="3711131"/>
                </a:lnTo>
                <a:lnTo>
                  <a:pt x="4625290" y="3710984"/>
                </a:lnTo>
                <a:lnTo>
                  <a:pt x="4626839" y="3712203"/>
                </a:lnTo>
                <a:lnTo>
                  <a:pt x="4629303" y="3714204"/>
                </a:lnTo>
                <a:cubicBezTo>
                  <a:pt x="4630288" y="3714966"/>
                  <a:pt x="4630622" y="3715202"/>
                  <a:pt x="4630041" y="3714726"/>
                </a:cubicBezTo>
                <a:lnTo>
                  <a:pt x="4626839" y="3712203"/>
                </a:lnTo>
                <a:lnTo>
                  <a:pt x="4625518" y="3711131"/>
                </a:lnTo>
                <a:lnTo>
                  <a:pt x="4690813" y="3753147"/>
                </a:lnTo>
                <a:cubicBezTo>
                  <a:pt x="4713274" y="3767716"/>
                  <a:pt x="4733263" y="3782156"/>
                  <a:pt x="4741495" y="3794538"/>
                </a:cubicBezTo>
                <a:cubicBezTo>
                  <a:pt x="4748169" y="3801280"/>
                  <a:pt x="4746248" y="3811079"/>
                  <a:pt x="4749141" y="3816709"/>
                </a:cubicBezTo>
                <a:cubicBezTo>
                  <a:pt x="4756445" y="3823637"/>
                  <a:pt x="4774458" y="3833713"/>
                  <a:pt x="4788287" y="3848136"/>
                </a:cubicBezTo>
                <a:cubicBezTo>
                  <a:pt x="4799370" y="3856174"/>
                  <a:pt x="4848710" y="3900161"/>
                  <a:pt x="4811426" y="3879643"/>
                </a:cubicBezTo>
                <a:cubicBezTo>
                  <a:pt x="4788372" y="3868088"/>
                  <a:pt x="4764977" y="3841288"/>
                  <a:pt x="4754524" y="3833436"/>
                </a:cubicBezTo>
                <a:cubicBezTo>
                  <a:pt x="4743589" y="3824645"/>
                  <a:pt x="4730585" y="3826403"/>
                  <a:pt x="4726805" y="3825294"/>
                </a:cubicBezTo>
                <a:cubicBezTo>
                  <a:pt x="4720279" y="3817798"/>
                  <a:pt x="4716756" y="3811980"/>
                  <a:pt x="4706303" y="3804127"/>
                </a:cubicBezTo>
                <a:cubicBezTo>
                  <a:pt x="4702524" y="3803015"/>
                  <a:pt x="4686777" y="3798388"/>
                  <a:pt x="4679215" y="3796169"/>
                </a:cubicBezTo>
                <a:cubicBezTo>
                  <a:pt x="4671912" y="3789242"/>
                  <a:pt x="4642333" y="3770190"/>
                  <a:pt x="4617018" y="3753188"/>
                </a:cubicBezTo>
                <a:cubicBezTo>
                  <a:pt x="4591703" y="3736187"/>
                  <a:pt x="4529506" y="3693208"/>
                  <a:pt x="4572173" y="3730450"/>
                </a:cubicBezTo>
                <a:cubicBezTo>
                  <a:pt x="4610431" y="3766398"/>
                  <a:pt x="4662580" y="3796065"/>
                  <a:pt x="4701726" y="3827490"/>
                </a:cubicBezTo>
                <a:cubicBezTo>
                  <a:pt x="4719850" y="3840388"/>
                  <a:pt x="4737531" y="3855545"/>
                  <a:pt x="4755122" y="3871173"/>
                </a:cubicBezTo>
                <a:lnTo>
                  <a:pt x="4768239" y="3882717"/>
                </a:lnTo>
                <a:lnTo>
                  <a:pt x="4764891" y="3881307"/>
                </a:lnTo>
                <a:lnTo>
                  <a:pt x="4737081" y="3869702"/>
                </a:lnTo>
                <a:lnTo>
                  <a:pt x="4702697" y="3842922"/>
                </a:lnTo>
                <a:cubicBezTo>
                  <a:pt x="4678415" y="3820641"/>
                  <a:pt x="4638639" y="3789032"/>
                  <a:pt x="4660894" y="3825060"/>
                </a:cubicBezTo>
                <a:lnTo>
                  <a:pt x="4682319" y="3846498"/>
                </a:lnTo>
                <a:lnTo>
                  <a:pt x="4621694" y="3819631"/>
                </a:lnTo>
                <a:cubicBezTo>
                  <a:pt x="4571052" y="3797005"/>
                  <a:pt x="4519085" y="3773837"/>
                  <a:pt x="4470542" y="3754708"/>
                </a:cubicBezTo>
                <a:cubicBezTo>
                  <a:pt x="4418691" y="3735673"/>
                  <a:pt x="4481355" y="3766313"/>
                  <a:pt x="4498690" y="3774419"/>
                </a:cubicBezTo>
                <a:cubicBezTo>
                  <a:pt x="4560687" y="3801105"/>
                  <a:pt x="4620061" y="3832500"/>
                  <a:pt x="4675445" y="3859376"/>
                </a:cubicBezTo>
                <a:cubicBezTo>
                  <a:pt x="4720795" y="3882568"/>
                  <a:pt x="4669078" y="3868161"/>
                  <a:pt x="4647885" y="3860164"/>
                </a:cubicBezTo>
                <a:cubicBezTo>
                  <a:pt x="4558080" y="3825670"/>
                  <a:pt x="4475327" y="3787002"/>
                  <a:pt x="4378129" y="3744778"/>
                </a:cubicBezTo>
                <a:cubicBezTo>
                  <a:pt x="4350210" y="3733000"/>
                  <a:pt x="4399355" y="3773290"/>
                  <a:pt x="4399224" y="3768661"/>
                </a:cubicBezTo>
                <a:cubicBezTo>
                  <a:pt x="4476160" y="3816098"/>
                  <a:pt x="4544850" y="3826047"/>
                  <a:pt x="4624541" y="3873407"/>
                </a:cubicBezTo>
                <a:cubicBezTo>
                  <a:pt x="4534850" y="3842880"/>
                  <a:pt x="4444820" y="3800451"/>
                  <a:pt x="4350928" y="3758129"/>
                </a:cubicBezTo>
                <a:cubicBezTo>
                  <a:pt x="4347620" y="3758223"/>
                  <a:pt x="4316033" y="3733978"/>
                  <a:pt x="4316392" y="3746542"/>
                </a:cubicBezTo>
                <a:cubicBezTo>
                  <a:pt x="4316506" y="3750510"/>
                  <a:pt x="4344541" y="3766253"/>
                  <a:pt x="4333840" y="3758617"/>
                </a:cubicBezTo>
                <a:cubicBezTo>
                  <a:pt x="4368601" y="3778141"/>
                  <a:pt x="4424310" y="3797064"/>
                  <a:pt x="4458634" y="3820571"/>
                </a:cubicBezTo>
                <a:cubicBezTo>
                  <a:pt x="4472641" y="3828112"/>
                  <a:pt x="4480167" y="3840473"/>
                  <a:pt x="4490202" y="3844157"/>
                </a:cubicBezTo>
                <a:cubicBezTo>
                  <a:pt x="4524963" y="3863679"/>
                  <a:pt x="4566549" y="3871094"/>
                  <a:pt x="4601425" y="3894586"/>
                </a:cubicBezTo>
                <a:cubicBezTo>
                  <a:pt x="4573619" y="3886776"/>
                  <a:pt x="4559612" y="3879236"/>
                  <a:pt x="4535682" y="3871976"/>
                </a:cubicBezTo>
                <a:cubicBezTo>
                  <a:pt x="4542410" y="3875756"/>
                  <a:pt x="4480167" y="3840473"/>
                  <a:pt x="4473113" y="3844645"/>
                </a:cubicBezTo>
                <a:cubicBezTo>
                  <a:pt x="4470052" y="3853337"/>
                  <a:pt x="4553112" y="3883392"/>
                  <a:pt x="4559839" y="3887172"/>
                </a:cubicBezTo>
                <a:cubicBezTo>
                  <a:pt x="4646335" y="3921759"/>
                  <a:pt x="4694992" y="3944856"/>
                  <a:pt x="4784910" y="3983321"/>
                </a:cubicBezTo>
                <a:cubicBezTo>
                  <a:pt x="4784910" y="3983321"/>
                  <a:pt x="4833225" y="3994512"/>
                  <a:pt x="4826970" y="4007267"/>
                </a:cubicBezTo>
                <a:cubicBezTo>
                  <a:pt x="4819920" y="4011439"/>
                  <a:pt x="4753816" y="3976267"/>
                  <a:pt x="4750508" y="3976363"/>
                </a:cubicBezTo>
                <a:cubicBezTo>
                  <a:pt x="4681325" y="3949219"/>
                  <a:pt x="4619328" y="3922532"/>
                  <a:pt x="4546855" y="3896145"/>
                </a:cubicBezTo>
                <a:cubicBezTo>
                  <a:pt x="4594714" y="3910661"/>
                  <a:pt x="4536022" y="3883880"/>
                  <a:pt x="4532942" y="3891911"/>
                </a:cubicBezTo>
                <a:cubicBezTo>
                  <a:pt x="4529994" y="3904572"/>
                  <a:pt x="4619687" y="3935098"/>
                  <a:pt x="4626415" y="3938875"/>
                </a:cubicBezTo>
                <a:cubicBezTo>
                  <a:pt x="4702306" y="3969136"/>
                  <a:pt x="4782188" y="4003915"/>
                  <a:pt x="4874752" y="4038331"/>
                </a:cubicBezTo>
                <a:cubicBezTo>
                  <a:pt x="4874752" y="4038331"/>
                  <a:pt x="4923292" y="4057459"/>
                  <a:pt x="4913484" y="4061712"/>
                </a:cubicBezTo>
                <a:lnTo>
                  <a:pt x="4900184" y="4057018"/>
                </a:lnTo>
                <a:lnTo>
                  <a:pt x="4883573" y="4045204"/>
                </a:lnTo>
                <a:cubicBezTo>
                  <a:pt x="4876940" y="4040814"/>
                  <a:pt x="4871472" y="4037688"/>
                  <a:pt x="4868655" y="4037197"/>
                </a:cubicBezTo>
                <a:lnTo>
                  <a:pt x="4869573" y="4044578"/>
                </a:lnTo>
                <a:lnTo>
                  <a:pt x="4864943" y="4042582"/>
                </a:lnTo>
                <a:cubicBezTo>
                  <a:pt x="4871557" y="4042392"/>
                  <a:pt x="4816838" y="4019469"/>
                  <a:pt x="4817197" y="4032035"/>
                </a:cubicBezTo>
                <a:cubicBezTo>
                  <a:pt x="4817311" y="4036002"/>
                  <a:pt x="4871916" y="4054958"/>
                  <a:pt x="4882503" y="4058625"/>
                </a:cubicBezTo>
                <a:lnTo>
                  <a:pt x="4886548" y="4060409"/>
                </a:lnTo>
                <a:lnTo>
                  <a:pt x="4887016" y="4060836"/>
                </a:lnTo>
                <a:lnTo>
                  <a:pt x="4898564" y="4069399"/>
                </a:lnTo>
                <a:lnTo>
                  <a:pt x="4804259" y="4035383"/>
                </a:lnTo>
                <a:cubicBezTo>
                  <a:pt x="4756916" y="4017212"/>
                  <a:pt x="4708650" y="3998075"/>
                  <a:pt x="4658456" y="3978994"/>
                </a:cubicBezTo>
                <a:cubicBezTo>
                  <a:pt x="4658456" y="3978994"/>
                  <a:pt x="4647509" y="3962761"/>
                  <a:pt x="4641120" y="3970885"/>
                </a:cubicBezTo>
                <a:cubicBezTo>
                  <a:pt x="4637945" y="3975610"/>
                  <a:pt x="4682630" y="3994848"/>
                  <a:pt x="4658568" y="3982962"/>
                </a:cubicBezTo>
                <a:cubicBezTo>
                  <a:pt x="4738564" y="4021709"/>
                  <a:pt x="4841488" y="4051856"/>
                  <a:pt x="4917738" y="4094681"/>
                </a:cubicBezTo>
                <a:cubicBezTo>
                  <a:pt x="4832150" y="4072641"/>
                  <a:pt x="4727977" y="4018039"/>
                  <a:pt x="4634313" y="3983655"/>
                </a:cubicBezTo>
                <a:cubicBezTo>
                  <a:pt x="4627586" y="3979878"/>
                  <a:pt x="4593052" y="3968290"/>
                  <a:pt x="4593297" y="3976886"/>
                </a:cubicBezTo>
                <a:lnTo>
                  <a:pt x="4634674" y="3996220"/>
                </a:lnTo>
                <a:cubicBezTo>
                  <a:pt x="4676488" y="4011570"/>
                  <a:pt x="4721153" y="4030149"/>
                  <a:pt x="4759774" y="4049561"/>
                </a:cubicBezTo>
                <a:cubicBezTo>
                  <a:pt x="4725248" y="4038305"/>
                  <a:pt x="4688840" y="4023957"/>
                  <a:pt x="4651167" y="4008653"/>
                </a:cubicBezTo>
                <a:cubicBezTo>
                  <a:pt x="4613490" y="3993351"/>
                  <a:pt x="4574547" y="3977092"/>
                  <a:pt x="4534948" y="3962009"/>
                </a:cubicBezTo>
                <a:cubicBezTo>
                  <a:pt x="4498370" y="3946510"/>
                  <a:pt x="4461874" y="3929020"/>
                  <a:pt x="4425876" y="3912099"/>
                </a:cubicBezTo>
                <a:lnTo>
                  <a:pt x="4425209" y="3911806"/>
                </a:lnTo>
                <a:lnTo>
                  <a:pt x="4433745" y="3923238"/>
                </a:lnTo>
                <a:cubicBezTo>
                  <a:pt x="4488977" y="3989841"/>
                  <a:pt x="4549370" y="4055236"/>
                  <a:pt x="4616930" y="4119885"/>
                </a:cubicBezTo>
                <a:lnTo>
                  <a:pt x="4679442" y="4183169"/>
                </a:lnTo>
                <a:lnTo>
                  <a:pt x="4684481" y="4194305"/>
                </a:lnTo>
                <a:lnTo>
                  <a:pt x="4728926" y="4233257"/>
                </a:lnTo>
                <a:lnTo>
                  <a:pt x="4797188" y="4302365"/>
                </a:lnTo>
                <a:cubicBezTo>
                  <a:pt x="4855259" y="4360879"/>
                  <a:pt x="4908733" y="4416755"/>
                  <a:pt x="4949855" y="4469019"/>
                </a:cubicBezTo>
                <a:cubicBezTo>
                  <a:pt x="4813191" y="4360811"/>
                  <a:pt x="4667245" y="4225073"/>
                  <a:pt x="4519868" y="4078685"/>
                </a:cubicBezTo>
                <a:lnTo>
                  <a:pt x="4310217" y="3861538"/>
                </a:lnTo>
                <a:lnTo>
                  <a:pt x="4265232" y="3842573"/>
                </a:lnTo>
                <a:lnTo>
                  <a:pt x="4288945" y="3874264"/>
                </a:lnTo>
                <a:cubicBezTo>
                  <a:pt x="4324931" y="3926324"/>
                  <a:pt x="4360273" y="3983051"/>
                  <a:pt x="4399091" y="4035535"/>
                </a:cubicBezTo>
                <a:cubicBezTo>
                  <a:pt x="4535366" y="4205499"/>
                  <a:pt x="4669530" y="4393202"/>
                  <a:pt x="4785860" y="4572207"/>
                </a:cubicBezTo>
                <a:cubicBezTo>
                  <a:pt x="4844308" y="4662252"/>
                  <a:pt x="4902949" y="4727248"/>
                  <a:pt x="4888042" y="4811280"/>
                </a:cubicBezTo>
                <a:lnTo>
                  <a:pt x="4888038" y="4811507"/>
                </a:lnTo>
                <a:lnTo>
                  <a:pt x="4886614" y="4809514"/>
                </a:lnTo>
                <a:cubicBezTo>
                  <a:pt x="4739850" y="4602424"/>
                  <a:pt x="4592891" y="4393756"/>
                  <a:pt x="4450983" y="4192482"/>
                </a:cubicBezTo>
                <a:cubicBezTo>
                  <a:pt x="4414007" y="4151473"/>
                  <a:pt x="4381801" y="4095413"/>
                  <a:pt x="4340480" y="4048846"/>
                </a:cubicBezTo>
                <a:lnTo>
                  <a:pt x="4300283" y="4010780"/>
                </a:lnTo>
                <a:lnTo>
                  <a:pt x="4295885" y="4012943"/>
                </a:lnTo>
                <a:cubicBezTo>
                  <a:pt x="4295068" y="4014816"/>
                  <a:pt x="4293775" y="4016602"/>
                  <a:pt x="4286986" y="4015418"/>
                </a:cubicBezTo>
                <a:cubicBezTo>
                  <a:pt x="4282437" y="4012606"/>
                  <a:pt x="4273917" y="4006919"/>
                  <a:pt x="4264190" y="4000518"/>
                </a:cubicBezTo>
                <a:lnTo>
                  <a:pt x="4253287" y="3993553"/>
                </a:lnTo>
                <a:lnTo>
                  <a:pt x="4251544" y="3994214"/>
                </a:lnTo>
                <a:cubicBezTo>
                  <a:pt x="4250119" y="3996129"/>
                  <a:pt x="4249700" y="3998965"/>
                  <a:pt x="4250133" y="4002552"/>
                </a:cubicBezTo>
                <a:lnTo>
                  <a:pt x="4252860" y="4010846"/>
                </a:lnTo>
                <a:lnTo>
                  <a:pt x="4298773" y="4041657"/>
                </a:lnTo>
                <a:cubicBezTo>
                  <a:pt x="4313780" y="4052673"/>
                  <a:pt x="4329024" y="4064741"/>
                  <a:pt x="4348916" y="4080643"/>
                </a:cubicBezTo>
                <a:cubicBezTo>
                  <a:pt x="4369425" y="4101019"/>
                  <a:pt x="4350125" y="4092943"/>
                  <a:pt x="4328274" y="4077036"/>
                </a:cubicBezTo>
                <a:cubicBezTo>
                  <a:pt x="4319182" y="4071415"/>
                  <a:pt x="4319978" y="4066853"/>
                  <a:pt x="4300563" y="4059429"/>
                </a:cubicBezTo>
                <a:lnTo>
                  <a:pt x="4289961" y="4056815"/>
                </a:lnTo>
                <a:lnTo>
                  <a:pt x="4308197" y="4079029"/>
                </a:lnTo>
                <a:cubicBezTo>
                  <a:pt x="4325429" y="4092918"/>
                  <a:pt x="4344706" y="4101017"/>
                  <a:pt x="4358479" y="4116900"/>
                </a:cubicBezTo>
                <a:cubicBezTo>
                  <a:pt x="4399511" y="4154728"/>
                  <a:pt x="4436769" y="4219327"/>
                  <a:pt x="4478618" y="4275897"/>
                </a:cubicBezTo>
                <a:cubicBezTo>
                  <a:pt x="4550920" y="4367941"/>
                  <a:pt x="4623754" y="4468902"/>
                  <a:pt x="4688225" y="4564694"/>
                </a:cubicBezTo>
                <a:cubicBezTo>
                  <a:pt x="4720625" y="4612877"/>
                  <a:pt x="4751077" y="4648351"/>
                  <a:pt x="4751492" y="4690387"/>
                </a:cubicBezTo>
                <a:lnTo>
                  <a:pt x="4751510" y="4690501"/>
                </a:lnTo>
                <a:lnTo>
                  <a:pt x="4750736" y="4689429"/>
                </a:lnTo>
                <a:cubicBezTo>
                  <a:pt x="4670920" y="4578095"/>
                  <a:pt x="4590892" y="4465951"/>
                  <a:pt x="4513633" y="4357771"/>
                </a:cubicBezTo>
                <a:cubicBezTo>
                  <a:pt x="4488028" y="4327931"/>
                  <a:pt x="4463894" y="4284861"/>
                  <a:pt x="4431818" y="4256715"/>
                </a:cubicBezTo>
                <a:cubicBezTo>
                  <a:pt x="4420602" y="4248789"/>
                  <a:pt x="4414679" y="4246452"/>
                  <a:pt x="4412540" y="4247954"/>
                </a:cubicBezTo>
                <a:lnTo>
                  <a:pt x="4415334" y="4259570"/>
                </a:lnTo>
                <a:lnTo>
                  <a:pt x="4442294" y="4300776"/>
                </a:lnTo>
                <a:lnTo>
                  <a:pt x="4444708" y="4304512"/>
                </a:lnTo>
                <a:lnTo>
                  <a:pt x="4454766" y="4317879"/>
                </a:lnTo>
                <a:cubicBezTo>
                  <a:pt x="4495124" y="4381394"/>
                  <a:pt x="4541713" y="4442287"/>
                  <a:pt x="4584209" y="4510182"/>
                </a:cubicBezTo>
                <a:cubicBezTo>
                  <a:pt x="4590739" y="4523782"/>
                  <a:pt x="4584700" y="4517710"/>
                  <a:pt x="4575676" y="4506368"/>
                </a:cubicBezTo>
                <a:lnTo>
                  <a:pt x="4561635" y="4487912"/>
                </a:lnTo>
                <a:lnTo>
                  <a:pt x="4564176" y="4496530"/>
                </a:lnTo>
                <a:cubicBezTo>
                  <a:pt x="4564584" y="4512573"/>
                  <a:pt x="4509898" y="4436241"/>
                  <a:pt x="4492415" y="4411941"/>
                </a:cubicBezTo>
                <a:lnTo>
                  <a:pt x="4397963" y="4289634"/>
                </a:lnTo>
                <a:lnTo>
                  <a:pt x="4402426" y="4306653"/>
                </a:lnTo>
                <a:cubicBezTo>
                  <a:pt x="4404485" y="4314513"/>
                  <a:pt x="4406362" y="4321676"/>
                  <a:pt x="4407090" y="4324449"/>
                </a:cubicBezTo>
                <a:cubicBezTo>
                  <a:pt x="4416998" y="4339634"/>
                  <a:pt x="4424243" y="4344651"/>
                  <a:pt x="4433621" y="4354047"/>
                </a:cubicBezTo>
                <a:cubicBezTo>
                  <a:pt x="4435074" y="4359594"/>
                  <a:pt x="4433206" y="4378854"/>
                  <a:pt x="4444282" y="4394723"/>
                </a:cubicBezTo>
                <a:cubicBezTo>
                  <a:pt x="4454190" y="4409906"/>
                  <a:pt x="4487719" y="4443599"/>
                  <a:pt x="4502475" y="4477272"/>
                </a:cubicBezTo>
                <a:cubicBezTo>
                  <a:pt x="4528592" y="4531675"/>
                  <a:pt x="4473307" y="4460219"/>
                  <a:pt x="4463156" y="4444110"/>
                </a:cubicBezTo>
                <a:cubicBezTo>
                  <a:pt x="4445079" y="4424150"/>
                  <a:pt x="4432264" y="4397872"/>
                  <a:pt x="4423568" y="4387309"/>
                </a:cubicBezTo>
                <a:cubicBezTo>
                  <a:pt x="4416567" y="4383215"/>
                  <a:pt x="4404550" y="4386366"/>
                  <a:pt x="4396095" y="4376729"/>
                </a:cubicBezTo>
                <a:cubicBezTo>
                  <a:pt x="4380662" y="4364965"/>
                  <a:pt x="4362426" y="4335909"/>
                  <a:pt x="4343975" y="4303205"/>
                </a:cubicBezTo>
                <a:lnTo>
                  <a:pt x="4290747" y="4208126"/>
                </a:lnTo>
                <a:lnTo>
                  <a:pt x="4292127" y="4210084"/>
                </a:lnTo>
                <a:lnTo>
                  <a:pt x="4295279" y="4214689"/>
                </a:lnTo>
                <a:cubicBezTo>
                  <a:pt x="4295877" y="4215531"/>
                  <a:pt x="4295580" y="4215045"/>
                  <a:pt x="4294618" y="4213615"/>
                </a:cubicBezTo>
                <a:lnTo>
                  <a:pt x="4292127" y="4210084"/>
                </a:lnTo>
                <a:lnTo>
                  <a:pt x="4290561" y="4207794"/>
                </a:lnTo>
                <a:lnTo>
                  <a:pt x="4290747" y="4208126"/>
                </a:lnTo>
                <a:lnTo>
                  <a:pt x="4282728" y="4196756"/>
                </a:lnTo>
                <a:cubicBezTo>
                  <a:pt x="4271956" y="4182046"/>
                  <a:pt x="4257965" y="4164474"/>
                  <a:pt x="4255578" y="4168557"/>
                </a:cubicBezTo>
                <a:cubicBezTo>
                  <a:pt x="4245936" y="4177010"/>
                  <a:pt x="4296619" y="4230904"/>
                  <a:pt x="4296619" y="4230904"/>
                </a:cubicBezTo>
                <a:cubicBezTo>
                  <a:pt x="4340810" y="4305269"/>
                  <a:pt x="4380398" y="4362071"/>
                  <a:pt x="4422894" y="4429965"/>
                </a:cubicBezTo>
                <a:cubicBezTo>
                  <a:pt x="4433044" y="4446076"/>
                  <a:pt x="4439102" y="4469186"/>
                  <a:pt x="4452160" y="4496388"/>
                </a:cubicBezTo>
                <a:cubicBezTo>
                  <a:pt x="4472218" y="4527684"/>
                  <a:pt x="4487144" y="4535625"/>
                  <a:pt x="4487654" y="4560191"/>
                </a:cubicBezTo>
                <a:cubicBezTo>
                  <a:pt x="4485789" y="4579450"/>
                  <a:pt x="4469149" y="4583810"/>
                  <a:pt x="4472055" y="4594905"/>
                </a:cubicBezTo>
                <a:cubicBezTo>
                  <a:pt x="4479567" y="4623560"/>
                  <a:pt x="4540400" y="4693566"/>
                  <a:pt x="4561382" y="4724616"/>
                </a:cubicBezTo>
                <a:lnTo>
                  <a:pt x="4655597" y="4862114"/>
                </a:lnTo>
                <a:lnTo>
                  <a:pt x="4654629" y="4864621"/>
                </a:lnTo>
                <a:lnTo>
                  <a:pt x="4650796" y="4872887"/>
                </a:lnTo>
                <a:lnTo>
                  <a:pt x="4589144" y="4788594"/>
                </a:lnTo>
                <a:cubicBezTo>
                  <a:pt x="4534943" y="4713270"/>
                  <a:pt x="4479362" y="4635963"/>
                  <a:pt x="4417812" y="4553798"/>
                </a:cubicBezTo>
                <a:cubicBezTo>
                  <a:pt x="4407904" y="4538615"/>
                  <a:pt x="4380844" y="4503226"/>
                  <a:pt x="4351165" y="4461611"/>
                </a:cubicBezTo>
                <a:cubicBezTo>
                  <a:pt x="4341014" y="4445503"/>
                  <a:pt x="4260385" y="4326351"/>
                  <a:pt x="4297334" y="4395698"/>
                </a:cubicBezTo>
                <a:cubicBezTo>
                  <a:pt x="4332148" y="4460667"/>
                  <a:pt x="4270803" y="4366101"/>
                  <a:pt x="4262350" y="4356461"/>
                </a:cubicBezTo>
                <a:cubicBezTo>
                  <a:pt x="4258728" y="4353954"/>
                  <a:pt x="4250051" y="4350054"/>
                  <a:pt x="4241764" y="4347657"/>
                </a:cubicBezTo>
                <a:lnTo>
                  <a:pt x="4238751" y="4347102"/>
                </a:lnTo>
                <a:lnTo>
                  <a:pt x="4239511" y="4348250"/>
                </a:lnTo>
                <a:lnTo>
                  <a:pt x="4234084" y="4346939"/>
                </a:lnTo>
                <a:lnTo>
                  <a:pt x="4231592" y="4345796"/>
                </a:lnTo>
                <a:lnTo>
                  <a:pt x="4231578" y="4345782"/>
                </a:lnTo>
                <a:lnTo>
                  <a:pt x="4230314" y="4345548"/>
                </a:lnTo>
                <a:cubicBezTo>
                  <a:pt x="4227049" y="4345463"/>
                  <a:pt x="4224565" y="4346115"/>
                  <a:pt x="4223542" y="4347864"/>
                </a:cubicBezTo>
                <a:cubicBezTo>
                  <a:pt x="4224996" y="4353410"/>
                  <a:pt x="4314322" y="4483124"/>
                  <a:pt x="4324472" y="4499232"/>
                </a:cubicBezTo>
                <a:cubicBezTo>
                  <a:pt x="4347439" y="4541620"/>
                  <a:pt x="4370118" y="4579144"/>
                  <a:pt x="4384629" y="4611893"/>
                </a:cubicBezTo>
                <a:cubicBezTo>
                  <a:pt x="4386084" y="4617439"/>
                  <a:pt x="4385142" y="4636458"/>
                  <a:pt x="4386596" y="4642002"/>
                </a:cubicBezTo>
                <a:lnTo>
                  <a:pt x="4387684" y="4643815"/>
                </a:lnTo>
                <a:lnTo>
                  <a:pt x="4385887" y="4641889"/>
                </a:lnTo>
                <a:cubicBezTo>
                  <a:pt x="4376156" y="4632702"/>
                  <a:pt x="4366375" y="4624682"/>
                  <a:pt x="4356098" y="4618241"/>
                </a:cubicBezTo>
                <a:lnTo>
                  <a:pt x="4324142" y="4604430"/>
                </a:lnTo>
                <a:lnTo>
                  <a:pt x="4319802" y="4598260"/>
                </a:lnTo>
                <a:lnTo>
                  <a:pt x="4312766" y="4594991"/>
                </a:lnTo>
                <a:lnTo>
                  <a:pt x="4312995" y="4602621"/>
                </a:lnTo>
                <a:cubicBezTo>
                  <a:pt x="4310071" y="4612349"/>
                  <a:pt x="4305314" y="4620394"/>
                  <a:pt x="4299865" y="4627327"/>
                </a:cubicBezTo>
                <a:lnTo>
                  <a:pt x="4299460" y="4627750"/>
                </a:lnTo>
                <a:lnTo>
                  <a:pt x="4400781" y="4778568"/>
                </a:lnTo>
                <a:lnTo>
                  <a:pt x="4579196" y="5028791"/>
                </a:lnTo>
                <a:lnTo>
                  <a:pt x="4573569" y="5025076"/>
                </a:lnTo>
                <a:cubicBezTo>
                  <a:pt x="4559181" y="5010020"/>
                  <a:pt x="4530277" y="4963696"/>
                  <a:pt x="4496478" y="4938379"/>
                </a:cubicBezTo>
                <a:lnTo>
                  <a:pt x="4485100" y="4930138"/>
                </a:lnTo>
                <a:lnTo>
                  <a:pt x="4477021" y="4911590"/>
                </a:lnTo>
                <a:cubicBezTo>
                  <a:pt x="4471926" y="4904404"/>
                  <a:pt x="4466021" y="4899777"/>
                  <a:pt x="4459746" y="4898457"/>
                </a:cubicBezTo>
                <a:cubicBezTo>
                  <a:pt x="4459746" y="4898457"/>
                  <a:pt x="4440728" y="4897516"/>
                  <a:pt x="4459746" y="4898457"/>
                </a:cubicBezTo>
                <a:cubicBezTo>
                  <a:pt x="4462048" y="4907240"/>
                  <a:pt x="4465675" y="4915426"/>
                  <a:pt x="4470625" y="4922527"/>
                </a:cubicBezTo>
                <a:lnTo>
                  <a:pt x="4476817" y="4928305"/>
                </a:lnTo>
                <a:lnTo>
                  <a:pt x="4483863" y="4942574"/>
                </a:lnTo>
                <a:cubicBezTo>
                  <a:pt x="4489628" y="4950899"/>
                  <a:pt x="4497560" y="4961068"/>
                  <a:pt x="4505012" y="4970130"/>
                </a:cubicBezTo>
                <a:lnTo>
                  <a:pt x="4513229" y="4979537"/>
                </a:lnTo>
                <a:lnTo>
                  <a:pt x="4537503" y="5019781"/>
                </a:lnTo>
                <a:lnTo>
                  <a:pt x="4576359" y="5074314"/>
                </a:lnTo>
                <a:lnTo>
                  <a:pt x="4566318" y="5076681"/>
                </a:lnTo>
                <a:lnTo>
                  <a:pt x="4564175" y="5076581"/>
                </a:lnTo>
                <a:lnTo>
                  <a:pt x="4544364" y="5056109"/>
                </a:lnTo>
                <a:lnTo>
                  <a:pt x="4538643" y="5048687"/>
                </a:lnTo>
                <a:cubicBezTo>
                  <a:pt x="4489153" y="4982379"/>
                  <a:pt x="4439666" y="4916073"/>
                  <a:pt x="4385954" y="4850622"/>
                </a:cubicBezTo>
                <a:cubicBezTo>
                  <a:pt x="4345773" y="4802867"/>
                  <a:pt x="4313418" y="4750098"/>
                  <a:pt x="4280369" y="4697512"/>
                </a:cubicBezTo>
                <a:lnTo>
                  <a:pt x="4263899" y="4672368"/>
                </a:lnTo>
                <a:lnTo>
                  <a:pt x="4262962" y="4675153"/>
                </a:lnTo>
                <a:cubicBezTo>
                  <a:pt x="4269903" y="4731018"/>
                  <a:pt x="4387371" y="4859135"/>
                  <a:pt x="4425280" y="4917144"/>
                </a:cubicBezTo>
                <a:lnTo>
                  <a:pt x="4484500" y="5006044"/>
                </a:lnTo>
                <a:lnTo>
                  <a:pt x="4461926" y="4989647"/>
                </a:lnTo>
                <a:cubicBezTo>
                  <a:pt x="4432176" y="4959020"/>
                  <a:pt x="4427200" y="4940248"/>
                  <a:pt x="4399862" y="4933245"/>
                </a:cubicBezTo>
                <a:lnTo>
                  <a:pt x="4391008" y="4933816"/>
                </a:lnTo>
                <a:lnTo>
                  <a:pt x="4314019" y="4826225"/>
                </a:lnTo>
                <a:lnTo>
                  <a:pt x="4187805" y="4654722"/>
                </a:lnTo>
                <a:lnTo>
                  <a:pt x="4187965" y="4655738"/>
                </a:lnTo>
                <a:cubicBezTo>
                  <a:pt x="4184180" y="4655281"/>
                  <a:pt x="4158579" y="4625331"/>
                  <a:pt x="4140348" y="4614675"/>
                </a:cubicBezTo>
                <a:cubicBezTo>
                  <a:pt x="4118180" y="4601716"/>
                  <a:pt x="4165424" y="4638728"/>
                  <a:pt x="4146405" y="4637784"/>
                </a:cubicBezTo>
                <a:cubicBezTo>
                  <a:pt x="4127387" y="4636841"/>
                  <a:pt x="4106818" y="4580985"/>
                  <a:pt x="4089665" y="4560783"/>
                </a:cubicBezTo>
                <a:cubicBezTo>
                  <a:pt x="4075683" y="4533821"/>
                  <a:pt x="4061172" y="4501071"/>
                  <a:pt x="4037021" y="4476779"/>
                </a:cubicBezTo>
                <a:cubicBezTo>
                  <a:pt x="4037021" y="4476779"/>
                  <a:pt x="4025003" y="4479928"/>
                  <a:pt x="4018002" y="4475835"/>
                </a:cubicBezTo>
                <a:cubicBezTo>
                  <a:pt x="4009306" y="4465272"/>
                  <a:pt x="3961263" y="4398831"/>
                  <a:pt x="3951112" y="4382721"/>
                </a:cubicBezTo>
                <a:cubicBezTo>
                  <a:pt x="3883810" y="4314414"/>
                  <a:pt x="3973137" y="4444128"/>
                  <a:pt x="3986195" y="4471330"/>
                </a:cubicBezTo>
                <a:lnTo>
                  <a:pt x="4020610" y="4522586"/>
                </a:lnTo>
                <a:lnTo>
                  <a:pt x="4043022" y="4547605"/>
                </a:lnTo>
                <a:cubicBezTo>
                  <a:pt x="4051848" y="4558180"/>
                  <a:pt x="4060344" y="4569336"/>
                  <a:pt x="4068341" y="4581581"/>
                </a:cubicBezTo>
                <a:lnTo>
                  <a:pt x="4042548" y="4558126"/>
                </a:lnTo>
                <a:lnTo>
                  <a:pt x="4050446" y="4576991"/>
                </a:lnTo>
                <a:cubicBezTo>
                  <a:pt x="4060471" y="4597332"/>
                  <a:pt x="4070372" y="4615791"/>
                  <a:pt x="4080199" y="4633313"/>
                </a:cubicBezTo>
                <a:lnTo>
                  <a:pt x="4099925" y="4667450"/>
                </a:lnTo>
                <a:lnTo>
                  <a:pt x="4092840" y="4668916"/>
                </a:lnTo>
                <a:lnTo>
                  <a:pt x="4116954" y="4697008"/>
                </a:lnTo>
                <a:lnTo>
                  <a:pt x="4138621" y="4734759"/>
                </a:lnTo>
                <a:cubicBezTo>
                  <a:pt x="4148333" y="4752311"/>
                  <a:pt x="4158060" y="4770816"/>
                  <a:pt x="4167855" y="4791218"/>
                </a:cubicBezTo>
                <a:cubicBezTo>
                  <a:pt x="4115718" y="4731778"/>
                  <a:pt x="4086452" y="4665357"/>
                  <a:pt x="4038409" y="4598916"/>
                </a:cubicBezTo>
                <a:cubicBezTo>
                  <a:pt x="4017184" y="4566938"/>
                  <a:pt x="4001218" y="4528642"/>
                  <a:pt x="3972049" y="4511589"/>
                </a:cubicBezTo>
                <a:cubicBezTo>
                  <a:pt x="3959502" y="4508950"/>
                  <a:pt x="3953955" y="4510405"/>
                  <a:pt x="3944578" y="4501009"/>
                </a:cubicBezTo>
                <a:cubicBezTo>
                  <a:pt x="3926463" y="4482789"/>
                  <a:pt x="3919059" y="4454537"/>
                  <a:pt x="3905685" y="4428961"/>
                </a:cubicBezTo>
                <a:lnTo>
                  <a:pt x="3893808" y="4410963"/>
                </a:lnTo>
                <a:lnTo>
                  <a:pt x="3889171" y="4405577"/>
                </a:lnTo>
                <a:lnTo>
                  <a:pt x="3886307" y="4410036"/>
                </a:lnTo>
                <a:lnTo>
                  <a:pt x="3884107" y="4411438"/>
                </a:lnTo>
                <a:lnTo>
                  <a:pt x="3884955" y="4412732"/>
                </a:lnTo>
                <a:cubicBezTo>
                  <a:pt x="3916184" y="4460270"/>
                  <a:pt x="3943210" y="4501386"/>
                  <a:pt x="3949936" y="4512726"/>
                </a:cubicBezTo>
                <a:lnTo>
                  <a:pt x="3952824" y="4518577"/>
                </a:lnTo>
                <a:lnTo>
                  <a:pt x="3965042" y="4532793"/>
                </a:lnTo>
                <a:cubicBezTo>
                  <a:pt x="3968119" y="4537385"/>
                  <a:pt x="3969855" y="4541714"/>
                  <a:pt x="3969321" y="4545543"/>
                </a:cubicBezTo>
                <a:lnTo>
                  <a:pt x="3966911" y="4547103"/>
                </a:lnTo>
                <a:lnTo>
                  <a:pt x="4005944" y="4626139"/>
                </a:lnTo>
                <a:cubicBezTo>
                  <a:pt x="4023346" y="4661669"/>
                  <a:pt x="4038703" y="4694994"/>
                  <a:pt x="4049681" y="4726333"/>
                </a:cubicBezTo>
                <a:lnTo>
                  <a:pt x="4049537" y="4728964"/>
                </a:lnTo>
                <a:lnTo>
                  <a:pt x="4076179" y="4763170"/>
                </a:lnTo>
                <a:lnTo>
                  <a:pt x="4085539" y="4775665"/>
                </a:lnTo>
                <a:lnTo>
                  <a:pt x="4084734" y="4775243"/>
                </a:lnTo>
                <a:cubicBezTo>
                  <a:pt x="4078556" y="4772148"/>
                  <a:pt x="4066337" y="4762791"/>
                  <a:pt x="4053235" y="4753281"/>
                </a:cubicBezTo>
                <a:lnTo>
                  <a:pt x="4047393" y="4749236"/>
                </a:lnTo>
                <a:lnTo>
                  <a:pt x="4046314" y="4756264"/>
                </a:lnTo>
                <a:lnTo>
                  <a:pt x="4046173" y="4757188"/>
                </a:lnTo>
                <a:lnTo>
                  <a:pt x="4052422" y="4761533"/>
                </a:lnTo>
                <a:cubicBezTo>
                  <a:pt x="4065763" y="4770078"/>
                  <a:pt x="4076091" y="4777049"/>
                  <a:pt x="4085001" y="4783317"/>
                </a:cubicBezTo>
                <a:lnTo>
                  <a:pt x="4098843" y="4793430"/>
                </a:lnTo>
                <a:lnTo>
                  <a:pt x="4133172" y="4839263"/>
                </a:lnTo>
                <a:lnTo>
                  <a:pt x="4129141" y="4841435"/>
                </a:lnTo>
                <a:cubicBezTo>
                  <a:pt x="4129312" y="4840458"/>
                  <a:pt x="4131443" y="4841879"/>
                  <a:pt x="4134673" y="4844721"/>
                </a:cubicBezTo>
                <a:lnTo>
                  <a:pt x="4144227" y="4854025"/>
                </a:lnTo>
                <a:lnTo>
                  <a:pt x="4169885" y="4888283"/>
                </a:lnTo>
                <a:lnTo>
                  <a:pt x="4157122" y="4879907"/>
                </a:lnTo>
                <a:cubicBezTo>
                  <a:pt x="4157920" y="4875346"/>
                  <a:pt x="4158605" y="4871436"/>
                  <a:pt x="4150064" y="4878673"/>
                </a:cubicBezTo>
                <a:cubicBezTo>
                  <a:pt x="4150064" y="4878673"/>
                  <a:pt x="4153323" y="4879241"/>
                  <a:pt x="4157122" y="4879907"/>
                </a:cubicBezTo>
                <a:lnTo>
                  <a:pt x="4151063" y="4888671"/>
                </a:lnTo>
                <a:lnTo>
                  <a:pt x="4120684" y="4856867"/>
                </a:lnTo>
                <a:cubicBezTo>
                  <a:pt x="4116986" y="4843655"/>
                  <a:pt x="4108318" y="4833866"/>
                  <a:pt x="4097296" y="4828023"/>
                </a:cubicBezTo>
                <a:cubicBezTo>
                  <a:pt x="4099432" y="4812712"/>
                  <a:pt x="4097296" y="4828023"/>
                  <a:pt x="4097296" y="4828023"/>
                </a:cubicBezTo>
                <a:cubicBezTo>
                  <a:pt x="4097229" y="4838375"/>
                  <a:pt x="4106179" y="4849179"/>
                  <a:pt x="4120684" y="4856867"/>
                </a:cubicBezTo>
                <a:lnTo>
                  <a:pt x="4146929" y="4894090"/>
                </a:lnTo>
                <a:lnTo>
                  <a:pt x="4126084" y="4882540"/>
                </a:lnTo>
                <a:lnTo>
                  <a:pt x="4116912" y="4878152"/>
                </a:lnTo>
                <a:lnTo>
                  <a:pt x="4043640" y="4787814"/>
                </a:lnTo>
                <a:lnTo>
                  <a:pt x="4058301" y="4822185"/>
                </a:lnTo>
                <a:cubicBezTo>
                  <a:pt x="4105501" y="4905047"/>
                  <a:pt x="4221771" y="4978071"/>
                  <a:pt x="4185061" y="4998617"/>
                </a:cubicBezTo>
                <a:cubicBezTo>
                  <a:pt x="4185061" y="4998617"/>
                  <a:pt x="4153683" y="4974178"/>
                  <a:pt x="4123650" y="4960552"/>
                </a:cubicBezTo>
                <a:lnTo>
                  <a:pt x="4130796" y="4959286"/>
                </a:lnTo>
                <a:lnTo>
                  <a:pt x="4138667" y="4967366"/>
                </a:lnTo>
                <a:cubicBezTo>
                  <a:pt x="4137996" y="4961960"/>
                  <a:pt x="4137659" y="4959255"/>
                  <a:pt x="4135782" y="4958403"/>
                </a:cubicBezTo>
                <a:lnTo>
                  <a:pt x="4130796" y="4959286"/>
                </a:lnTo>
                <a:lnTo>
                  <a:pt x="4117574" y="4945714"/>
                </a:lnTo>
                <a:lnTo>
                  <a:pt x="4111785" y="4931575"/>
                </a:lnTo>
                <a:cubicBezTo>
                  <a:pt x="4106762" y="4924405"/>
                  <a:pt x="4102100" y="4920166"/>
                  <a:pt x="4102100" y="4920166"/>
                </a:cubicBezTo>
                <a:cubicBezTo>
                  <a:pt x="4102100" y="4920166"/>
                  <a:pt x="4099537" y="4920915"/>
                  <a:pt x="4095397" y="4921748"/>
                </a:cubicBezTo>
                <a:lnTo>
                  <a:pt x="4088375" y="4922649"/>
                </a:lnTo>
                <a:lnTo>
                  <a:pt x="3883926" y="4690220"/>
                </a:lnTo>
                <a:lnTo>
                  <a:pt x="3875481" y="4688145"/>
                </a:lnTo>
                <a:lnTo>
                  <a:pt x="3867499" y="4695227"/>
                </a:lnTo>
                <a:lnTo>
                  <a:pt x="3876398" y="4705708"/>
                </a:lnTo>
                <a:lnTo>
                  <a:pt x="3870306" y="4705615"/>
                </a:lnTo>
                <a:lnTo>
                  <a:pt x="3890092" y="4734178"/>
                </a:lnTo>
                <a:cubicBezTo>
                  <a:pt x="3899322" y="4747193"/>
                  <a:pt x="3906521" y="4757223"/>
                  <a:pt x="3909059" y="4761250"/>
                </a:cubicBezTo>
                <a:lnTo>
                  <a:pt x="3915623" y="4773484"/>
                </a:lnTo>
                <a:lnTo>
                  <a:pt x="3898891" y="4757170"/>
                </a:lnTo>
                <a:lnTo>
                  <a:pt x="3848070" y="4699437"/>
                </a:lnTo>
                <a:lnTo>
                  <a:pt x="3845869" y="4703867"/>
                </a:lnTo>
                <a:lnTo>
                  <a:pt x="3808111" y="4657994"/>
                </a:lnTo>
                <a:lnTo>
                  <a:pt x="3798764" y="4646830"/>
                </a:lnTo>
                <a:lnTo>
                  <a:pt x="3796501" y="4645516"/>
                </a:lnTo>
                <a:cubicBezTo>
                  <a:pt x="3794334" y="4643762"/>
                  <a:pt x="3791001" y="4640793"/>
                  <a:pt x="3786229" y="4636314"/>
                </a:cubicBezTo>
                <a:cubicBezTo>
                  <a:pt x="3781129" y="4631557"/>
                  <a:pt x="3777724" y="4628630"/>
                  <a:pt x="3775687" y="4627169"/>
                </a:cubicBezTo>
                <a:lnTo>
                  <a:pt x="3773893" y="4626904"/>
                </a:lnTo>
                <a:lnTo>
                  <a:pt x="3787735" y="4643994"/>
                </a:lnTo>
                <a:lnTo>
                  <a:pt x="3789752" y="4648979"/>
                </a:lnTo>
                <a:lnTo>
                  <a:pt x="3807007" y="4669846"/>
                </a:lnTo>
                <a:cubicBezTo>
                  <a:pt x="3814006" y="4678086"/>
                  <a:pt x="3819965" y="4684923"/>
                  <a:pt x="3822278" y="4687447"/>
                </a:cubicBezTo>
                <a:lnTo>
                  <a:pt x="3826760" y="4693085"/>
                </a:lnTo>
                <a:lnTo>
                  <a:pt x="3823470" y="4688118"/>
                </a:lnTo>
                <a:lnTo>
                  <a:pt x="3842504" y="4711619"/>
                </a:lnTo>
                <a:lnTo>
                  <a:pt x="3841467" y="4717193"/>
                </a:lnTo>
                <a:lnTo>
                  <a:pt x="3866859" y="4748329"/>
                </a:lnTo>
                <a:lnTo>
                  <a:pt x="4012389" y="4926788"/>
                </a:lnTo>
                <a:lnTo>
                  <a:pt x="4014093" y="4928941"/>
                </a:lnTo>
                <a:lnTo>
                  <a:pt x="4000165" y="4922994"/>
                </a:lnTo>
                <a:lnTo>
                  <a:pt x="4052995" y="5005077"/>
                </a:lnTo>
                <a:lnTo>
                  <a:pt x="4079896" y="5044965"/>
                </a:lnTo>
                <a:lnTo>
                  <a:pt x="4082024" y="5051130"/>
                </a:lnTo>
                <a:lnTo>
                  <a:pt x="4101190" y="5076534"/>
                </a:lnTo>
                <a:lnTo>
                  <a:pt x="4130565" y="5120090"/>
                </a:lnTo>
                <a:cubicBezTo>
                  <a:pt x="4155555" y="5157007"/>
                  <a:pt x="4178554" y="5191978"/>
                  <a:pt x="4196181" y="5223417"/>
                </a:cubicBezTo>
                <a:cubicBezTo>
                  <a:pt x="4137173" y="5150957"/>
                  <a:pt x="4074293" y="5063710"/>
                  <a:pt x="4010857" y="4971050"/>
                </a:cubicBezTo>
                <a:lnTo>
                  <a:pt x="3904282" y="4810135"/>
                </a:lnTo>
                <a:lnTo>
                  <a:pt x="3893435" y="4800464"/>
                </a:lnTo>
                <a:cubicBezTo>
                  <a:pt x="3886474" y="4796775"/>
                  <a:pt x="3881150" y="4809532"/>
                  <a:pt x="3868059" y="4808651"/>
                </a:cubicBezTo>
                <a:lnTo>
                  <a:pt x="3861136" y="4804071"/>
                </a:lnTo>
                <a:lnTo>
                  <a:pt x="4024884" y="5056673"/>
                </a:lnTo>
                <a:lnTo>
                  <a:pt x="4294675" y="5440183"/>
                </a:lnTo>
                <a:lnTo>
                  <a:pt x="4286407" y="5432165"/>
                </a:lnTo>
                <a:cubicBezTo>
                  <a:pt x="4279254" y="5425919"/>
                  <a:pt x="4272673" y="5421042"/>
                  <a:pt x="4266608" y="5417836"/>
                </a:cubicBezTo>
                <a:cubicBezTo>
                  <a:pt x="4246482" y="5401299"/>
                  <a:pt x="4228429" y="5385391"/>
                  <a:pt x="4211404" y="5369814"/>
                </a:cubicBezTo>
                <a:lnTo>
                  <a:pt x="4163215" y="5324568"/>
                </a:lnTo>
                <a:lnTo>
                  <a:pt x="4154986" y="5307859"/>
                </a:lnTo>
                <a:cubicBezTo>
                  <a:pt x="4150318" y="5301170"/>
                  <a:pt x="4144927" y="5295801"/>
                  <a:pt x="4138910" y="5291928"/>
                </a:cubicBezTo>
                <a:lnTo>
                  <a:pt x="4121844" y="5285946"/>
                </a:lnTo>
                <a:lnTo>
                  <a:pt x="4113239" y="5277915"/>
                </a:lnTo>
                <a:lnTo>
                  <a:pt x="4066842" y="5238220"/>
                </a:lnTo>
                <a:lnTo>
                  <a:pt x="4071795" y="5238080"/>
                </a:lnTo>
                <a:lnTo>
                  <a:pt x="4076557" y="5237947"/>
                </a:lnTo>
                <a:cubicBezTo>
                  <a:pt x="4079867" y="5237855"/>
                  <a:pt x="4082513" y="5237781"/>
                  <a:pt x="4082513" y="5237781"/>
                </a:cubicBezTo>
                <a:cubicBezTo>
                  <a:pt x="4082513" y="5237781"/>
                  <a:pt x="4106869" y="5230653"/>
                  <a:pt x="4100780" y="5232435"/>
                </a:cubicBezTo>
                <a:cubicBezTo>
                  <a:pt x="4098752" y="5233029"/>
                  <a:pt x="4093338" y="5234611"/>
                  <a:pt x="4082513" y="5237781"/>
                </a:cubicBezTo>
                <a:lnTo>
                  <a:pt x="4071795" y="5238080"/>
                </a:lnTo>
                <a:lnTo>
                  <a:pt x="4066840" y="5238218"/>
                </a:lnTo>
                <a:lnTo>
                  <a:pt x="4057746" y="5230439"/>
                </a:lnTo>
                <a:cubicBezTo>
                  <a:pt x="4043233" y="5199172"/>
                  <a:pt x="4028961" y="5189766"/>
                  <a:pt x="4025452" y="5192877"/>
                </a:cubicBezTo>
                <a:cubicBezTo>
                  <a:pt x="4021944" y="5195991"/>
                  <a:pt x="4029201" y="5211624"/>
                  <a:pt x="4057746" y="5230439"/>
                </a:cubicBezTo>
                <a:cubicBezTo>
                  <a:pt x="4070954" y="5248905"/>
                  <a:pt x="4085024" y="5265888"/>
                  <a:pt x="4099664" y="5282087"/>
                </a:cubicBezTo>
                <a:lnTo>
                  <a:pt x="4103096" y="5285640"/>
                </a:lnTo>
                <a:lnTo>
                  <a:pt x="4102339" y="5285671"/>
                </a:lnTo>
                <a:cubicBezTo>
                  <a:pt x="4099548" y="5285786"/>
                  <a:pt x="4098155" y="5285845"/>
                  <a:pt x="4100247" y="5285759"/>
                </a:cubicBezTo>
                <a:lnTo>
                  <a:pt x="4103097" y="5285640"/>
                </a:lnTo>
                <a:lnTo>
                  <a:pt x="4129024" y="5312484"/>
                </a:lnTo>
                <a:lnTo>
                  <a:pt x="4135718" y="5331000"/>
                </a:lnTo>
                <a:cubicBezTo>
                  <a:pt x="4144743" y="5344235"/>
                  <a:pt x="4157303" y="5355035"/>
                  <a:pt x="4173571" y="5362416"/>
                </a:cubicBezTo>
                <a:cubicBezTo>
                  <a:pt x="4197939" y="5415984"/>
                  <a:pt x="4226499" y="5465291"/>
                  <a:pt x="4257196" y="5512455"/>
                </a:cubicBezTo>
                <a:lnTo>
                  <a:pt x="4328515" y="5613939"/>
                </a:lnTo>
                <a:lnTo>
                  <a:pt x="4305886" y="5620098"/>
                </a:lnTo>
                <a:lnTo>
                  <a:pt x="4244722" y="5560234"/>
                </a:lnTo>
                <a:lnTo>
                  <a:pt x="4235491" y="5552271"/>
                </a:lnTo>
                <a:lnTo>
                  <a:pt x="4109630" y="5385964"/>
                </a:lnTo>
                <a:cubicBezTo>
                  <a:pt x="4062326" y="5324806"/>
                  <a:pt x="4013735" y="5263967"/>
                  <a:pt x="3962566" y="5203765"/>
                </a:cubicBezTo>
                <a:cubicBezTo>
                  <a:pt x="3933683" y="5170893"/>
                  <a:pt x="3907671" y="5136394"/>
                  <a:pt x="3883363" y="5100904"/>
                </a:cubicBezTo>
                <a:lnTo>
                  <a:pt x="3831826" y="5019612"/>
                </a:lnTo>
                <a:lnTo>
                  <a:pt x="3810302" y="5007419"/>
                </a:lnTo>
                <a:cubicBezTo>
                  <a:pt x="3747182" y="4967705"/>
                  <a:pt x="3680010" y="4916043"/>
                  <a:pt x="3616352" y="4876707"/>
                </a:cubicBezTo>
                <a:cubicBezTo>
                  <a:pt x="3613433" y="4874182"/>
                  <a:pt x="3604097" y="4868352"/>
                  <a:pt x="3595304" y="4864213"/>
                </a:cubicBezTo>
                <a:lnTo>
                  <a:pt x="3592119" y="4863059"/>
                </a:lnTo>
                <a:lnTo>
                  <a:pt x="3593017" y="4864053"/>
                </a:lnTo>
                <a:lnTo>
                  <a:pt x="3597047" y="4868670"/>
                </a:lnTo>
                <a:lnTo>
                  <a:pt x="3585192" y="4860547"/>
                </a:lnTo>
                <a:lnTo>
                  <a:pt x="3583394" y="4859895"/>
                </a:lnTo>
                <a:cubicBezTo>
                  <a:pt x="3580139" y="4859294"/>
                  <a:pt x="3577892" y="4859742"/>
                  <a:pt x="3577522" y="4861859"/>
                </a:cubicBezTo>
                <a:lnTo>
                  <a:pt x="3614187" y="4889088"/>
                </a:lnTo>
                <a:cubicBezTo>
                  <a:pt x="3652079" y="4912504"/>
                  <a:pt x="3692118" y="4939652"/>
                  <a:pt x="3726066" y="4966406"/>
                </a:cubicBezTo>
                <a:cubicBezTo>
                  <a:pt x="3694496" y="4948462"/>
                  <a:pt x="3661700" y="4927114"/>
                  <a:pt x="3627854" y="4904574"/>
                </a:cubicBezTo>
                <a:lnTo>
                  <a:pt x="3552505" y="4854848"/>
                </a:lnTo>
                <a:lnTo>
                  <a:pt x="3558058" y="4859590"/>
                </a:lnTo>
                <a:cubicBezTo>
                  <a:pt x="3541260" y="4851616"/>
                  <a:pt x="3525569" y="4842493"/>
                  <a:pt x="3510437" y="4832785"/>
                </a:cubicBezTo>
                <a:lnTo>
                  <a:pt x="3487262" y="4816919"/>
                </a:lnTo>
                <a:lnTo>
                  <a:pt x="3486856" y="4821620"/>
                </a:lnTo>
                <a:cubicBezTo>
                  <a:pt x="3485165" y="4823526"/>
                  <a:pt x="3481810" y="4824741"/>
                  <a:pt x="3476230" y="4824973"/>
                </a:cubicBezTo>
                <a:lnTo>
                  <a:pt x="3464457" y="4821961"/>
                </a:lnTo>
                <a:lnTo>
                  <a:pt x="3464923" y="4822989"/>
                </a:lnTo>
                <a:lnTo>
                  <a:pt x="3462700" y="4821509"/>
                </a:lnTo>
                <a:lnTo>
                  <a:pt x="3460246" y="4820883"/>
                </a:lnTo>
                <a:cubicBezTo>
                  <a:pt x="3455155" y="4818042"/>
                  <a:pt x="3450288" y="4813841"/>
                  <a:pt x="3445601" y="4808631"/>
                </a:cubicBezTo>
                <a:lnTo>
                  <a:pt x="3443267" y="4805038"/>
                </a:lnTo>
                <a:lnTo>
                  <a:pt x="3437425" y="4799542"/>
                </a:lnTo>
                <a:cubicBezTo>
                  <a:pt x="3423323" y="4786009"/>
                  <a:pt x="3407630" y="4770984"/>
                  <a:pt x="3400378" y="4767140"/>
                </a:cubicBezTo>
                <a:cubicBezTo>
                  <a:pt x="3412744" y="4790139"/>
                  <a:pt x="3425541" y="4791729"/>
                  <a:pt x="3445165" y="4817710"/>
                </a:cubicBezTo>
                <a:cubicBezTo>
                  <a:pt x="3445165" y="4817710"/>
                  <a:pt x="3491725" y="4864027"/>
                  <a:pt x="3489951" y="4868280"/>
                </a:cubicBezTo>
                <a:lnTo>
                  <a:pt x="3445248" y="4849778"/>
                </a:lnTo>
                <a:cubicBezTo>
                  <a:pt x="3443473" y="4854030"/>
                  <a:pt x="3557559" y="4989802"/>
                  <a:pt x="3498851" y="4931852"/>
                </a:cubicBezTo>
                <a:cubicBezTo>
                  <a:pt x="3466497" y="4893932"/>
                  <a:pt x="3437854" y="4867497"/>
                  <a:pt x="3403661" y="4844179"/>
                </a:cubicBezTo>
                <a:cubicBezTo>
                  <a:pt x="3379908" y="4826398"/>
                  <a:pt x="3372798" y="4800989"/>
                  <a:pt x="3344371" y="4785922"/>
                </a:cubicBezTo>
                <a:cubicBezTo>
                  <a:pt x="3344371" y="4785922"/>
                  <a:pt x="3344611" y="4785347"/>
                  <a:pt x="3344911" y="4784626"/>
                </a:cubicBezTo>
                <a:lnTo>
                  <a:pt x="3345587" y="4783007"/>
                </a:lnTo>
                <a:lnTo>
                  <a:pt x="3345813" y="4782467"/>
                </a:lnTo>
                <a:cubicBezTo>
                  <a:pt x="3346053" y="4781891"/>
                  <a:pt x="3346174" y="4781603"/>
                  <a:pt x="3345993" y="4782036"/>
                </a:cubicBezTo>
                <a:lnTo>
                  <a:pt x="3345587" y="4783007"/>
                </a:lnTo>
                <a:lnTo>
                  <a:pt x="3344371" y="4785922"/>
                </a:lnTo>
                <a:cubicBezTo>
                  <a:pt x="3338685" y="4809741"/>
                  <a:pt x="3407142" y="4846024"/>
                  <a:pt x="3408484" y="4863181"/>
                </a:cubicBezTo>
                <a:cubicBezTo>
                  <a:pt x="3412546" y="4865335"/>
                  <a:pt x="3399317" y="4885155"/>
                  <a:pt x="3395837" y="4883310"/>
                </a:cubicBezTo>
                <a:cubicBezTo>
                  <a:pt x="3411979" y="4907445"/>
                  <a:pt x="3439281" y="4916722"/>
                  <a:pt x="3451942" y="4939012"/>
                </a:cubicBezTo>
                <a:cubicBezTo>
                  <a:pt x="3456833" y="4947664"/>
                  <a:pt x="3455060" y="4951918"/>
                  <a:pt x="3454991" y="4962268"/>
                </a:cubicBezTo>
                <a:cubicBezTo>
                  <a:pt x="3462103" y="4987676"/>
                  <a:pt x="3485273" y="5005150"/>
                  <a:pt x="3503475" y="5026049"/>
                </a:cubicBezTo>
                <a:cubicBezTo>
                  <a:pt x="3540719" y="5072623"/>
                  <a:pt x="3580681" y="5104190"/>
                  <a:pt x="3612671" y="5153169"/>
                </a:cubicBezTo>
                <a:cubicBezTo>
                  <a:pt x="3564041" y="5111813"/>
                  <a:pt x="3535463" y="5075030"/>
                  <a:pt x="3487131" y="5032966"/>
                </a:cubicBezTo>
                <a:cubicBezTo>
                  <a:pt x="3472627" y="5025279"/>
                  <a:pt x="3453004" y="4999298"/>
                  <a:pt x="3426134" y="4968611"/>
                </a:cubicBezTo>
                <a:cubicBezTo>
                  <a:pt x="3422081" y="4965164"/>
                  <a:pt x="3414457" y="4957120"/>
                  <a:pt x="3405858" y="4947963"/>
                </a:cubicBezTo>
                <a:lnTo>
                  <a:pt x="3387542" y="4928813"/>
                </a:lnTo>
                <a:lnTo>
                  <a:pt x="3421740" y="4978720"/>
                </a:lnTo>
                <a:lnTo>
                  <a:pt x="3420772" y="4981229"/>
                </a:lnTo>
                <a:lnTo>
                  <a:pt x="3418337" y="4986480"/>
                </a:lnTo>
                <a:lnTo>
                  <a:pt x="3424510" y="4994581"/>
                </a:lnTo>
                <a:cubicBezTo>
                  <a:pt x="3426216" y="5000678"/>
                  <a:pt x="3422372" y="5009893"/>
                  <a:pt x="3422372" y="5009893"/>
                </a:cubicBezTo>
                <a:cubicBezTo>
                  <a:pt x="3435034" y="5032183"/>
                  <a:pt x="3454725" y="5047814"/>
                  <a:pt x="3470639" y="5062308"/>
                </a:cubicBezTo>
                <a:cubicBezTo>
                  <a:pt x="3481592" y="5078500"/>
                  <a:pt x="3515788" y="5101818"/>
                  <a:pt x="3513650" y="5117130"/>
                </a:cubicBezTo>
                <a:cubicBezTo>
                  <a:pt x="3511512" y="5132441"/>
                  <a:pt x="3493743" y="5090134"/>
                  <a:pt x="3499147" y="5109442"/>
                </a:cubicBezTo>
                <a:cubicBezTo>
                  <a:pt x="3506258" y="5134848"/>
                  <a:pt x="3543502" y="5181422"/>
                  <a:pt x="3495236" y="5129006"/>
                </a:cubicBezTo>
                <a:cubicBezTo>
                  <a:pt x="3476579" y="5110896"/>
                  <a:pt x="3464160" y="5096091"/>
                  <a:pt x="3450540" y="5081407"/>
                </a:cubicBezTo>
                <a:lnTo>
                  <a:pt x="3446477" y="5077331"/>
                </a:lnTo>
                <a:lnTo>
                  <a:pt x="3468976" y="5127772"/>
                </a:lnTo>
                <a:lnTo>
                  <a:pt x="3404340" y="5045641"/>
                </a:lnTo>
                <a:lnTo>
                  <a:pt x="3406145" y="5049158"/>
                </a:lnTo>
                <a:cubicBezTo>
                  <a:pt x="3417529" y="5066993"/>
                  <a:pt x="3438747" y="5092760"/>
                  <a:pt x="3453678" y="5111294"/>
                </a:cubicBezTo>
                <a:lnTo>
                  <a:pt x="3456150" y="5114490"/>
                </a:lnTo>
                <a:lnTo>
                  <a:pt x="3402147" y="5082169"/>
                </a:lnTo>
                <a:lnTo>
                  <a:pt x="3469032" y="5132003"/>
                </a:lnTo>
                <a:lnTo>
                  <a:pt x="3474256" y="5146450"/>
                </a:lnTo>
                <a:cubicBezTo>
                  <a:pt x="3474648" y="5153311"/>
                  <a:pt x="3460625" y="5135979"/>
                  <a:pt x="3448690" y="5125110"/>
                </a:cubicBezTo>
                <a:cubicBezTo>
                  <a:pt x="3498812" y="5205339"/>
                  <a:pt x="3568612" y="5258781"/>
                  <a:pt x="3620509" y="5334757"/>
                </a:cubicBezTo>
                <a:lnTo>
                  <a:pt x="3629868" y="5347252"/>
                </a:lnTo>
                <a:lnTo>
                  <a:pt x="3629063" y="5346830"/>
                </a:lnTo>
                <a:cubicBezTo>
                  <a:pt x="3616710" y="5340641"/>
                  <a:pt x="3580184" y="5309405"/>
                  <a:pt x="3560769" y="5301982"/>
                </a:cubicBezTo>
                <a:cubicBezTo>
                  <a:pt x="3534292" y="5293323"/>
                  <a:pt x="3590918" y="5328072"/>
                  <a:pt x="3596751" y="5333122"/>
                </a:cubicBezTo>
                <a:cubicBezTo>
                  <a:pt x="3610093" y="5341667"/>
                  <a:pt x="3620420" y="5348635"/>
                  <a:pt x="3629331" y="5354905"/>
                </a:cubicBezTo>
                <a:lnTo>
                  <a:pt x="3643172" y="5365016"/>
                </a:lnTo>
                <a:lnTo>
                  <a:pt x="3677502" y="5410851"/>
                </a:lnTo>
                <a:lnTo>
                  <a:pt x="3673471" y="5413023"/>
                </a:lnTo>
                <a:cubicBezTo>
                  <a:pt x="3673641" y="5412045"/>
                  <a:pt x="3675773" y="5413467"/>
                  <a:pt x="3679000" y="5416309"/>
                </a:cubicBezTo>
                <a:lnTo>
                  <a:pt x="3688557" y="5425612"/>
                </a:lnTo>
                <a:lnTo>
                  <a:pt x="3714214" y="5459870"/>
                </a:lnTo>
                <a:lnTo>
                  <a:pt x="3701452" y="5451495"/>
                </a:lnTo>
                <a:cubicBezTo>
                  <a:pt x="3702250" y="5446934"/>
                  <a:pt x="3702934" y="5443022"/>
                  <a:pt x="3694393" y="5450261"/>
                </a:cubicBezTo>
                <a:cubicBezTo>
                  <a:pt x="3694393" y="5450261"/>
                  <a:pt x="3697652" y="5450832"/>
                  <a:pt x="3701452" y="5451495"/>
                </a:cubicBezTo>
                <a:lnTo>
                  <a:pt x="3695393" y="5460260"/>
                </a:lnTo>
                <a:lnTo>
                  <a:pt x="3665013" y="5428454"/>
                </a:lnTo>
                <a:cubicBezTo>
                  <a:pt x="3661315" y="5415242"/>
                  <a:pt x="3652648" y="5405454"/>
                  <a:pt x="3641625" y="5399611"/>
                </a:cubicBezTo>
                <a:cubicBezTo>
                  <a:pt x="3643762" y="5384300"/>
                  <a:pt x="3641625" y="5399611"/>
                  <a:pt x="3641625" y="5399611"/>
                </a:cubicBezTo>
                <a:cubicBezTo>
                  <a:pt x="3641559" y="5409964"/>
                  <a:pt x="3650510" y="5420767"/>
                  <a:pt x="3665013" y="5428454"/>
                </a:cubicBezTo>
                <a:lnTo>
                  <a:pt x="3691259" y="5465679"/>
                </a:lnTo>
                <a:lnTo>
                  <a:pt x="3670415" y="5454127"/>
                </a:lnTo>
                <a:lnTo>
                  <a:pt x="3661242" y="5449739"/>
                </a:lnTo>
                <a:lnTo>
                  <a:pt x="3570389" y="5337728"/>
                </a:lnTo>
                <a:cubicBezTo>
                  <a:pt x="3510063" y="5265397"/>
                  <a:pt x="3448234" y="5194975"/>
                  <a:pt x="3381726" y="5127699"/>
                </a:cubicBezTo>
                <a:cubicBezTo>
                  <a:pt x="3368998" y="5115759"/>
                  <a:pt x="3319388" y="5046187"/>
                  <a:pt x="3304817" y="5048850"/>
                </a:cubicBezTo>
                <a:cubicBezTo>
                  <a:pt x="3302747" y="5053812"/>
                  <a:pt x="3308514" y="5062062"/>
                  <a:pt x="3308514" y="5062062"/>
                </a:cubicBezTo>
                <a:cubicBezTo>
                  <a:pt x="3336509" y="5098539"/>
                  <a:pt x="3365450" y="5124264"/>
                  <a:pt x="3387427" y="5146299"/>
                </a:cubicBezTo>
                <a:cubicBezTo>
                  <a:pt x="3406755" y="5172989"/>
                  <a:pt x="3449901" y="5207111"/>
                  <a:pt x="3460789" y="5233653"/>
                </a:cubicBezTo>
                <a:cubicBezTo>
                  <a:pt x="3462495" y="5239752"/>
                  <a:pt x="3458651" y="5248965"/>
                  <a:pt x="3462132" y="5250811"/>
                </a:cubicBezTo>
                <a:cubicBezTo>
                  <a:pt x="3473087" y="5267005"/>
                  <a:pt x="3513880" y="5305071"/>
                  <a:pt x="3523060" y="5325516"/>
                </a:cubicBezTo>
                <a:cubicBezTo>
                  <a:pt x="3528533" y="5334475"/>
                  <a:pt x="3523210" y="5347234"/>
                  <a:pt x="3523210" y="5347234"/>
                </a:cubicBezTo>
                <a:cubicBezTo>
                  <a:pt x="3523210" y="5347234"/>
                  <a:pt x="3524434" y="5349397"/>
                  <a:pt x="3526599" y="5352058"/>
                </a:cubicBezTo>
                <a:lnTo>
                  <a:pt x="3530576" y="5355499"/>
                </a:lnTo>
                <a:lnTo>
                  <a:pt x="3534963" y="5362288"/>
                </a:lnTo>
                <a:lnTo>
                  <a:pt x="3534526" y="5363835"/>
                </a:lnTo>
                <a:cubicBezTo>
                  <a:pt x="3534739" y="5364597"/>
                  <a:pt x="3535610" y="5365057"/>
                  <a:pt x="3537349" y="5365980"/>
                </a:cubicBezTo>
                <a:lnTo>
                  <a:pt x="3534963" y="5362288"/>
                </a:lnTo>
                <a:lnTo>
                  <a:pt x="3535644" y="5359883"/>
                </a:lnTo>
                <a:cubicBezTo>
                  <a:pt x="3539057" y="5372078"/>
                  <a:pt x="3545951" y="5386119"/>
                  <a:pt x="3545951" y="5386119"/>
                </a:cubicBezTo>
                <a:cubicBezTo>
                  <a:pt x="3536851" y="5397742"/>
                  <a:pt x="3512256" y="5331041"/>
                  <a:pt x="3481541" y="5309568"/>
                </a:cubicBezTo>
                <a:cubicBezTo>
                  <a:pt x="3478060" y="5307723"/>
                  <a:pt x="3465263" y="5306133"/>
                  <a:pt x="3461784" y="5304289"/>
                </a:cubicBezTo>
                <a:cubicBezTo>
                  <a:pt x="3442092" y="5288658"/>
                  <a:pt x="3420410" y="5265915"/>
                  <a:pt x="3395533" y="5242342"/>
                </a:cubicBezTo>
                <a:cubicBezTo>
                  <a:pt x="3386284" y="5232245"/>
                  <a:pt x="3312923" y="5144893"/>
                  <a:pt x="3309441" y="5143048"/>
                </a:cubicBezTo>
                <a:lnTo>
                  <a:pt x="3309013" y="5143917"/>
                </a:lnTo>
                <a:lnTo>
                  <a:pt x="3342503" y="5190921"/>
                </a:lnTo>
                <a:lnTo>
                  <a:pt x="3332461" y="5193287"/>
                </a:lnTo>
                <a:lnTo>
                  <a:pt x="3326141" y="5192994"/>
                </a:lnTo>
                <a:lnTo>
                  <a:pt x="3308296" y="5169848"/>
                </a:lnTo>
                <a:lnTo>
                  <a:pt x="3309522" y="5175115"/>
                </a:lnTo>
                <a:cubicBezTo>
                  <a:pt x="3314710" y="5183057"/>
                  <a:pt x="3368746" y="5243723"/>
                  <a:pt x="3330557" y="5207901"/>
                </a:cubicBezTo>
                <a:cubicBezTo>
                  <a:pt x="3289765" y="5169835"/>
                  <a:pt x="3357359" y="5248940"/>
                  <a:pt x="3366607" y="5259036"/>
                </a:cubicBezTo>
                <a:cubicBezTo>
                  <a:pt x="3389997" y="5287876"/>
                  <a:pt x="3409621" y="5313856"/>
                  <a:pt x="3418288" y="5323645"/>
                </a:cubicBezTo>
                <a:cubicBezTo>
                  <a:pt x="3464036" y="5382947"/>
                  <a:pt x="3507416" y="5436883"/>
                  <a:pt x="3549679" y="5489469"/>
                </a:cubicBezTo>
                <a:lnTo>
                  <a:pt x="3558423" y="5500530"/>
                </a:lnTo>
                <a:lnTo>
                  <a:pt x="3544456" y="5494567"/>
                </a:lnTo>
                <a:lnTo>
                  <a:pt x="3539435" y="5492946"/>
                </a:lnTo>
                <a:lnTo>
                  <a:pt x="3511127" y="5459405"/>
                </a:lnTo>
                <a:cubicBezTo>
                  <a:pt x="3493505" y="5438815"/>
                  <a:pt x="3455749" y="5381584"/>
                  <a:pt x="3437765" y="5372051"/>
                </a:cubicBezTo>
                <a:cubicBezTo>
                  <a:pt x="3430803" y="5368361"/>
                  <a:pt x="3425480" y="5381120"/>
                  <a:pt x="3412388" y="5380240"/>
                </a:cubicBezTo>
                <a:cubicBezTo>
                  <a:pt x="3396111" y="5376804"/>
                  <a:pt x="3392993" y="5363899"/>
                  <a:pt x="3375076" y="5344017"/>
                </a:cubicBezTo>
                <a:cubicBezTo>
                  <a:pt x="3358866" y="5330232"/>
                  <a:pt x="3344363" y="5322546"/>
                  <a:pt x="3335115" y="5312450"/>
                </a:cubicBezTo>
                <a:cubicBezTo>
                  <a:pt x="3296096" y="5270131"/>
                  <a:pt x="3264040" y="5231501"/>
                  <a:pt x="3220961" y="5187028"/>
                </a:cubicBezTo>
                <a:cubicBezTo>
                  <a:pt x="3220961" y="5187028"/>
                  <a:pt x="3192452" y="5139893"/>
                  <a:pt x="3185422" y="5146554"/>
                </a:cubicBezTo>
                <a:lnTo>
                  <a:pt x="3188327" y="5154965"/>
                </a:lnTo>
                <a:lnTo>
                  <a:pt x="3227486" y="5199636"/>
                </a:lnTo>
                <a:lnTo>
                  <a:pt x="3226889" y="5199291"/>
                </a:lnTo>
                <a:lnTo>
                  <a:pt x="3262206" y="5233774"/>
                </a:lnTo>
                <a:cubicBezTo>
                  <a:pt x="3281294" y="5252548"/>
                  <a:pt x="3297985" y="5270699"/>
                  <a:pt x="3303572" y="5284479"/>
                </a:cubicBezTo>
                <a:cubicBezTo>
                  <a:pt x="3308757" y="5292421"/>
                  <a:pt x="3304913" y="5301636"/>
                  <a:pt x="3306620" y="5307733"/>
                </a:cubicBezTo>
                <a:cubicBezTo>
                  <a:pt x="3312389" y="5315984"/>
                  <a:pt x="3328019" y="5329461"/>
                  <a:pt x="3338677" y="5346362"/>
                </a:cubicBezTo>
                <a:cubicBezTo>
                  <a:pt x="3347926" y="5356458"/>
                  <a:pt x="3387457" y="5409436"/>
                  <a:pt x="3355038" y="5381866"/>
                </a:cubicBezTo>
                <a:cubicBezTo>
                  <a:pt x="3334766" y="5365927"/>
                  <a:pt x="3317212" y="5334985"/>
                  <a:pt x="3308545" y="5325197"/>
                </a:cubicBezTo>
                <a:cubicBezTo>
                  <a:pt x="3299591" y="5314394"/>
                  <a:pt x="3286498" y="5313512"/>
                  <a:pt x="3283018" y="5311669"/>
                </a:cubicBezTo>
                <a:cubicBezTo>
                  <a:pt x="3278126" y="5303017"/>
                  <a:pt x="3275840" y="5296611"/>
                  <a:pt x="3267171" y="5286823"/>
                </a:cubicBezTo>
                <a:cubicBezTo>
                  <a:pt x="3263691" y="5284978"/>
                  <a:pt x="3249189" y="5277291"/>
                  <a:pt x="3242225" y="5273600"/>
                </a:cubicBezTo>
                <a:cubicBezTo>
                  <a:pt x="3236458" y="5265352"/>
                  <a:pt x="3211295" y="5240762"/>
                  <a:pt x="3189898" y="5219034"/>
                </a:cubicBezTo>
                <a:cubicBezTo>
                  <a:pt x="3184549" y="5213602"/>
                  <a:pt x="3177266" y="5206118"/>
                  <a:pt x="3169888" y="5198651"/>
                </a:cubicBezTo>
                <a:lnTo>
                  <a:pt x="3163565" y="5192419"/>
                </a:lnTo>
                <a:lnTo>
                  <a:pt x="3160262" y="5190789"/>
                </a:lnTo>
                <a:lnTo>
                  <a:pt x="3149285" y="5186075"/>
                </a:lnTo>
                <a:lnTo>
                  <a:pt x="3150517" y="5187775"/>
                </a:lnTo>
                <a:cubicBezTo>
                  <a:pt x="3180799" y="5230657"/>
                  <a:pt x="3225948" y="5270166"/>
                  <a:pt x="3258005" y="5308796"/>
                </a:cubicBezTo>
                <a:cubicBezTo>
                  <a:pt x="3273180" y="5325062"/>
                  <a:pt x="3287468" y="5343455"/>
                  <a:pt x="3301572" y="5362289"/>
                </a:cubicBezTo>
                <a:lnTo>
                  <a:pt x="3312110" y="5376228"/>
                </a:lnTo>
                <a:lnTo>
                  <a:pt x="3309112" y="5374174"/>
                </a:lnTo>
                <a:lnTo>
                  <a:pt x="3284191" y="5357235"/>
                </a:lnTo>
                <a:lnTo>
                  <a:pt x="3255868" y="5324109"/>
                </a:lnTo>
                <a:cubicBezTo>
                  <a:pt x="3236539" y="5297418"/>
                  <a:pt x="3203902" y="5258482"/>
                  <a:pt x="3218489" y="5298236"/>
                </a:cubicBezTo>
                <a:lnTo>
                  <a:pt x="3235186" y="5323533"/>
                </a:lnTo>
                <a:lnTo>
                  <a:pt x="3181171" y="5285066"/>
                </a:lnTo>
                <a:cubicBezTo>
                  <a:pt x="3136086" y="5252755"/>
                  <a:pt x="3089813" y="5219647"/>
                  <a:pt x="3046086" y="5191183"/>
                </a:cubicBezTo>
                <a:cubicBezTo>
                  <a:pt x="2999100" y="5162149"/>
                  <a:pt x="3054357" y="5204718"/>
                  <a:pt x="3069715" y="5216134"/>
                </a:cubicBezTo>
                <a:cubicBezTo>
                  <a:pt x="3125111" y="5254697"/>
                  <a:pt x="3176994" y="5297347"/>
                  <a:pt x="3225871" y="5334771"/>
                </a:cubicBezTo>
                <a:cubicBezTo>
                  <a:pt x="3265657" y="5366578"/>
                  <a:pt x="3217873" y="5342104"/>
                  <a:pt x="3198711" y="5330025"/>
                </a:cubicBezTo>
                <a:cubicBezTo>
                  <a:pt x="3117637" y="5278239"/>
                  <a:pt x="3044306" y="5223781"/>
                  <a:pt x="2957535" y="5162943"/>
                </a:cubicBezTo>
                <a:cubicBezTo>
                  <a:pt x="2932540" y="5145811"/>
                  <a:pt x="2972621" y="5195130"/>
                  <a:pt x="2973419" y="5190567"/>
                </a:cubicBezTo>
                <a:cubicBezTo>
                  <a:pt x="3039293" y="5252456"/>
                  <a:pt x="3104598" y="5275960"/>
                  <a:pt x="3173189" y="5338323"/>
                </a:cubicBezTo>
                <a:cubicBezTo>
                  <a:pt x="3091430" y="5290450"/>
                  <a:pt x="3011722" y="5230845"/>
                  <a:pt x="2928211" y="5170575"/>
                </a:cubicBezTo>
                <a:cubicBezTo>
                  <a:pt x="2925766" y="5170148"/>
                  <a:pt x="2910479" y="5153121"/>
                  <a:pt x="2902075" y="5149856"/>
                </a:cubicBezTo>
                <a:lnTo>
                  <a:pt x="2899119" y="5151202"/>
                </a:lnTo>
                <a:lnTo>
                  <a:pt x="2922876" y="5176628"/>
                </a:lnTo>
                <a:lnTo>
                  <a:pt x="2937187" y="5187822"/>
                </a:lnTo>
                <a:cubicBezTo>
                  <a:pt x="2965545" y="5208584"/>
                  <a:pt x="2999537" y="5230897"/>
                  <a:pt x="3021227" y="5253326"/>
                </a:cubicBezTo>
                <a:cubicBezTo>
                  <a:pt x="3033438" y="5263520"/>
                  <a:pt x="3038335" y="5277137"/>
                  <a:pt x="3047431" y="5282758"/>
                </a:cubicBezTo>
                <a:cubicBezTo>
                  <a:pt x="3077577" y="5308848"/>
                  <a:pt x="3116836" y="5324441"/>
                  <a:pt x="3146299" y="5354441"/>
                </a:cubicBezTo>
                <a:cubicBezTo>
                  <a:pt x="3120622" y="5341221"/>
                  <a:pt x="3108407" y="5331029"/>
                  <a:pt x="3086417" y="5319123"/>
                </a:cubicBezTo>
                <a:cubicBezTo>
                  <a:pt x="3092251" y="5324174"/>
                  <a:pt x="3038335" y="5277137"/>
                  <a:pt x="3030591" y="5279813"/>
                </a:cubicBezTo>
                <a:cubicBezTo>
                  <a:pt x="3025852" y="5287716"/>
                  <a:pt x="3101206" y="5333797"/>
                  <a:pt x="3107041" y="5338847"/>
                </a:cubicBezTo>
                <a:cubicBezTo>
                  <a:pt x="3184855" y="5390061"/>
                  <a:pt x="3227900" y="5422435"/>
                  <a:pt x="3308292" y="5478130"/>
                </a:cubicBezTo>
                <a:cubicBezTo>
                  <a:pt x="3308292" y="5478130"/>
                  <a:pt x="3353387" y="5498774"/>
                  <a:pt x="3344702" y="5510017"/>
                </a:cubicBezTo>
                <a:cubicBezTo>
                  <a:pt x="3336958" y="5512691"/>
                  <a:pt x="3279240" y="5464993"/>
                  <a:pt x="3275980" y="5464422"/>
                </a:cubicBezTo>
                <a:cubicBezTo>
                  <a:pt x="3213637" y="5423972"/>
                  <a:pt x="3158240" y="5385408"/>
                  <a:pt x="3092523" y="5345040"/>
                </a:cubicBezTo>
                <a:cubicBezTo>
                  <a:pt x="3136505" y="5368847"/>
                  <a:pt x="3084366" y="5330854"/>
                  <a:pt x="3079741" y="5338104"/>
                </a:cubicBezTo>
                <a:cubicBezTo>
                  <a:pt x="3074316" y="5349917"/>
                  <a:pt x="3156076" y="5397790"/>
                  <a:pt x="3161911" y="5402840"/>
                </a:cubicBezTo>
                <a:cubicBezTo>
                  <a:pt x="3230205" y="5447688"/>
                  <a:pt x="3301500" y="5497764"/>
                  <a:pt x="3385295" y="5550021"/>
                </a:cubicBezTo>
                <a:cubicBezTo>
                  <a:pt x="3385295" y="5550021"/>
                  <a:pt x="3429020" y="5578486"/>
                  <a:pt x="3418559" y="5580687"/>
                </a:cubicBezTo>
                <a:lnTo>
                  <a:pt x="3406468" y="5573425"/>
                </a:lnTo>
                <a:lnTo>
                  <a:pt x="3392560" y="5558523"/>
                </a:lnTo>
                <a:cubicBezTo>
                  <a:pt x="3386940" y="5552893"/>
                  <a:pt x="3382210" y="5548736"/>
                  <a:pt x="3379548" y="5547689"/>
                </a:cubicBezTo>
                <a:lnTo>
                  <a:pt x="3378970" y="5555105"/>
                </a:lnTo>
                <a:lnTo>
                  <a:pt x="3374832" y="5552221"/>
                </a:lnTo>
                <a:cubicBezTo>
                  <a:pt x="3381349" y="5553362"/>
                  <a:pt x="3332331" y="5519942"/>
                  <a:pt x="3330168" y="5532325"/>
                </a:cubicBezTo>
                <a:cubicBezTo>
                  <a:pt x="3329484" y="5536236"/>
                  <a:pt x="3379185" y="5565744"/>
                  <a:pt x="3388823" y="5571458"/>
                </a:cubicBezTo>
                <a:lnTo>
                  <a:pt x="3392429" y="5574016"/>
                </a:lnTo>
                <a:lnTo>
                  <a:pt x="3392801" y="5574527"/>
                </a:lnTo>
                <a:lnTo>
                  <a:pt x="3402401" y="5585230"/>
                </a:lnTo>
                <a:lnTo>
                  <a:pt x="3316820" y="5533014"/>
                </a:lnTo>
                <a:cubicBezTo>
                  <a:pt x="3274076" y="5505728"/>
                  <a:pt x="3230621" y="5477312"/>
                  <a:pt x="3185266" y="5448564"/>
                </a:cubicBezTo>
                <a:cubicBezTo>
                  <a:pt x="3185266" y="5448564"/>
                  <a:pt x="3177793" y="5430466"/>
                  <a:pt x="3169907" y="5437146"/>
                </a:cubicBezTo>
                <a:cubicBezTo>
                  <a:pt x="3165850" y="5441139"/>
                  <a:pt x="3205775" y="5468937"/>
                  <a:pt x="3184582" y="5452473"/>
                </a:cubicBezTo>
                <a:cubicBezTo>
                  <a:pt x="3255196" y="5506457"/>
                  <a:pt x="3349993" y="5556610"/>
                  <a:pt x="3416122" y="5613840"/>
                </a:cubicBezTo>
                <a:cubicBezTo>
                  <a:pt x="3336683" y="5575104"/>
                  <a:pt x="3245559" y="5500742"/>
                  <a:pt x="3160680" y="5448294"/>
                </a:cubicBezTo>
                <a:cubicBezTo>
                  <a:pt x="3154846" y="5443246"/>
                  <a:pt x="3123331" y="5424975"/>
                  <a:pt x="3121851" y="5433447"/>
                </a:cubicBezTo>
                <a:lnTo>
                  <a:pt x="3158517" y="5460677"/>
                </a:lnTo>
                <a:cubicBezTo>
                  <a:pt x="3196408" y="5484091"/>
                  <a:pt x="3236446" y="5511240"/>
                  <a:pt x="3270396" y="5537994"/>
                </a:cubicBezTo>
                <a:cubicBezTo>
                  <a:pt x="3238826" y="5520051"/>
                  <a:pt x="3206030" y="5498701"/>
                  <a:pt x="3172184" y="5476162"/>
                </a:cubicBezTo>
                <a:cubicBezTo>
                  <a:pt x="3138338" y="5453623"/>
                  <a:pt x="3103440" y="5429893"/>
                  <a:pt x="3067663" y="5407183"/>
                </a:cubicBezTo>
                <a:cubicBezTo>
                  <a:pt x="3034932" y="5384671"/>
                  <a:pt x="3002677" y="5360227"/>
                  <a:pt x="2970799" y="5336436"/>
                </a:cubicBezTo>
                <a:lnTo>
                  <a:pt x="2970204" y="5336017"/>
                </a:lnTo>
                <a:lnTo>
                  <a:pt x="2976277" y="5348926"/>
                </a:lnTo>
                <a:cubicBezTo>
                  <a:pt x="3017050" y="5425242"/>
                  <a:pt x="3063121" y="5501410"/>
                  <a:pt x="3116362" y="5578281"/>
                </a:cubicBezTo>
                <a:lnTo>
                  <a:pt x="3164931" y="5652804"/>
                </a:lnTo>
                <a:lnTo>
                  <a:pt x="3167636" y="5664723"/>
                </a:lnTo>
                <a:lnTo>
                  <a:pt x="3203379" y="5711790"/>
                </a:lnTo>
                <a:lnTo>
                  <a:pt x="3256416" y="5793168"/>
                </a:lnTo>
                <a:cubicBezTo>
                  <a:pt x="3301590" y="5862128"/>
                  <a:pt x="3342787" y="5927583"/>
                  <a:pt x="3372608" y="5987025"/>
                </a:cubicBezTo>
                <a:cubicBezTo>
                  <a:pt x="3260387" y="5853637"/>
                  <a:pt x="3144586" y="5691416"/>
                  <a:pt x="3029519" y="5518475"/>
                </a:cubicBezTo>
                <a:lnTo>
                  <a:pt x="2867613" y="5263734"/>
                </a:lnTo>
                <a:lnTo>
                  <a:pt x="2782077" y="5205137"/>
                </a:lnTo>
                <a:lnTo>
                  <a:pt x="2765264" y="5190920"/>
                </a:lnTo>
                <a:lnTo>
                  <a:pt x="2837794" y="5240970"/>
                </a:lnTo>
                <a:lnTo>
                  <a:pt x="2864691" y="5259137"/>
                </a:lnTo>
                <a:lnTo>
                  <a:pt x="2813947" y="5179298"/>
                </a:lnTo>
                <a:lnTo>
                  <a:pt x="2735776" y="5119527"/>
                </a:lnTo>
                <a:lnTo>
                  <a:pt x="2767035" y="5155468"/>
                </a:lnTo>
                <a:cubicBezTo>
                  <a:pt x="2749467" y="5142067"/>
                  <a:pt x="2731620" y="5126339"/>
                  <a:pt x="2713594" y="5109222"/>
                </a:cubicBezTo>
                <a:lnTo>
                  <a:pt x="2686815" y="5082412"/>
                </a:lnTo>
                <a:lnTo>
                  <a:pt x="2694239" y="5096185"/>
                </a:lnTo>
                <a:cubicBezTo>
                  <a:pt x="2693724" y="5097008"/>
                  <a:pt x="2692067" y="5096776"/>
                  <a:pt x="2688953" y="5095160"/>
                </a:cubicBezTo>
                <a:lnTo>
                  <a:pt x="2675470" y="5086199"/>
                </a:lnTo>
                <a:lnTo>
                  <a:pt x="2676343" y="5088951"/>
                </a:lnTo>
                <a:cubicBezTo>
                  <a:pt x="2673005" y="5087652"/>
                  <a:pt x="2670562" y="5086702"/>
                  <a:pt x="2669135" y="5085616"/>
                </a:cubicBezTo>
                <a:cubicBezTo>
                  <a:pt x="2667709" y="5084528"/>
                  <a:pt x="2667299" y="5083302"/>
                  <a:pt x="2668018" y="5081454"/>
                </a:cubicBezTo>
                <a:lnTo>
                  <a:pt x="2670348" y="5081973"/>
                </a:lnTo>
                <a:lnTo>
                  <a:pt x="2667390" y="5079477"/>
                </a:lnTo>
                <a:lnTo>
                  <a:pt x="2668018" y="5081454"/>
                </a:lnTo>
                <a:cubicBezTo>
                  <a:pt x="2664678" y="5080155"/>
                  <a:pt x="2662237" y="5079205"/>
                  <a:pt x="2660811" y="5078119"/>
                </a:cubicBezTo>
                <a:cubicBezTo>
                  <a:pt x="2659384" y="5077031"/>
                  <a:pt x="2658972" y="5075806"/>
                  <a:pt x="2659692" y="5073956"/>
                </a:cubicBezTo>
                <a:lnTo>
                  <a:pt x="2661263" y="5074304"/>
                </a:lnTo>
                <a:lnTo>
                  <a:pt x="2654789" y="5068842"/>
                </a:lnTo>
                <a:lnTo>
                  <a:pt x="2659692" y="5073956"/>
                </a:lnTo>
                <a:cubicBezTo>
                  <a:pt x="2653987" y="5069607"/>
                  <a:pt x="2649595" y="5066833"/>
                  <a:pt x="2646245" y="5063845"/>
                </a:cubicBezTo>
                <a:lnTo>
                  <a:pt x="2639132" y="5052545"/>
                </a:lnTo>
                <a:lnTo>
                  <a:pt x="2638829" y="5052217"/>
                </a:lnTo>
                <a:lnTo>
                  <a:pt x="2582160" y="4998375"/>
                </a:lnTo>
                <a:lnTo>
                  <a:pt x="2578072" y="4994970"/>
                </a:lnTo>
                <a:lnTo>
                  <a:pt x="2561837" y="4990221"/>
                </a:lnTo>
                <a:cubicBezTo>
                  <a:pt x="2557914" y="4984382"/>
                  <a:pt x="2555011" y="4979310"/>
                  <a:pt x="2551381" y="4974038"/>
                </a:cubicBezTo>
                <a:lnTo>
                  <a:pt x="2547529" y="4969516"/>
                </a:lnTo>
                <a:lnTo>
                  <a:pt x="2541996" y="4964907"/>
                </a:lnTo>
                <a:lnTo>
                  <a:pt x="2546961" y="4973345"/>
                </a:lnTo>
                <a:cubicBezTo>
                  <a:pt x="2547113" y="4975345"/>
                  <a:pt x="2545620" y="4975925"/>
                  <a:pt x="2543562" y="4975809"/>
                </a:cubicBezTo>
                <a:lnTo>
                  <a:pt x="2537202" y="4974206"/>
                </a:lnTo>
                <a:lnTo>
                  <a:pt x="2549371" y="4992020"/>
                </a:lnTo>
                <a:cubicBezTo>
                  <a:pt x="2556106" y="5001108"/>
                  <a:pt x="2564172" y="5011619"/>
                  <a:pt x="2572336" y="5022507"/>
                </a:cubicBezTo>
                <a:lnTo>
                  <a:pt x="2581525" y="5035279"/>
                </a:lnTo>
                <a:lnTo>
                  <a:pt x="2602039" y="5054047"/>
                </a:lnTo>
                <a:lnTo>
                  <a:pt x="2616978" y="5080160"/>
                </a:lnTo>
                <a:lnTo>
                  <a:pt x="2665768" y="5119032"/>
                </a:lnTo>
                <a:lnTo>
                  <a:pt x="2691141" y="5137504"/>
                </a:lnTo>
                <a:lnTo>
                  <a:pt x="2695066" y="5141675"/>
                </a:lnTo>
                <a:cubicBezTo>
                  <a:pt x="2709258" y="5155363"/>
                  <a:pt x="2725879" y="5169560"/>
                  <a:pt x="2738397" y="5181612"/>
                </a:cubicBezTo>
                <a:lnTo>
                  <a:pt x="2743385" y="5187022"/>
                </a:lnTo>
                <a:lnTo>
                  <a:pt x="2680606" y="5141375"/>
                </a:lnTo>
                <a:lnTo>
                  <a:pt x="2629053" y="5101267"/>
                </a:lnTo>
                <a:lnTo>
                  <a:pt x="2651222" y="5140019"/>
                </a:lnTo>
                <a:lnTo>
                  <a:pt x="2658356" y="5153425"/>
                </a:lnTo>
                <a:lnTo>
                  <a:pt x="2651091" y="5147055"/>
                </a:lnTo>
                <a:cubicBezTo>
                  <a:pt x="2640231" y="5137328"/>
                  <a:pt x="2634191" y="5132228"/>
                  <a:pt x="2631345" y="5130367"/>
                </a:cubicBezTo>
                <a:lnTo>
                  <a:pt x="2631109" y="5131507"/>
                </a:lnTo>
                <a:lnTo>
                  <a:pt x="2606683" y="5090148"/>
                </a:lnTo>
                <a:lnTo>
                  <a:pt x="2596648" y="5076056"/>
                </a:lnTo>
                <a:lnTo>
                  <a:pt x="2593914" y="5073929"/>
                </a:lnTo>
                <a:lnTo>
                  <a:pt x="2567733" y="5052370"/>
                </a:lnTo>
                <a:lnTo>
                  <a:pt x="2565547" y="5051058"/>
                </a:lnTo>
                <a:lnTo>
                  <a:pt x="2562863" y="5048357"/>
                </a:lnTo>
                <a:lnTo>
                  <a:pt x="2546547" y="5034921"/>
                </a:lnTo>
                <a:cubicBezTo>
                  <a:pt x="2531609" y="5022151"/>
                  <a:pt x="2517325" y="5009496"/>
                  <a:pt x="2503100" y="4996600"/>
                </a:cubicBezTo>
                <a:lnTo>
                  <a:pt x="2457019" y="4953744"/>
                </a:lnTo>
                <a:lnTo>
                  <a:pt x="2456949" y="4955255"/>
                </a:lnTo>
                <a:cubicBezTo>
                  <a:pt x="2457775" y="4958854"/>
                  <a:pt x="2459592" y="4963873"/>
                  <a:pt x="2462589" y="4970554"/>
                </a:cubicBezTo>
                <a:lnTo>
                  <a:pt x="2489186" y="5004758"/>
                </a:lnTo>
                <a:lnTo>
                  <a:pt x="2459334" y="4986046"/>
                </a:lnTo>
                <a:lnTo>
                  <a:pt x="2463991" y="4992821"/>
                </a:lnTo>
                <a:cubicBezTo>
                  <a:pt x="2468553" y="4998837"/>
                  <a:pt x="2471717" y="5002113"/>
                  <a:pt x="2472350" y="5000705"/>
                </a:cubicBezTo>
                <a:lnTo>
                  <a:pt x="2465292" y="5003179"/>
                </a:lnTo>
                <a:lnTo>
                  <a:pt x="2568979" y="5092123"/>
                </a:lnTo>
                <a:lnTo>
                  <a:pt x="2433845" y="4982608"/>
                </a:lnTo>
                <a:lnTo>
                  <a:pt x="2436508" y="4989043"/>
                </a:lnTo>
                <a:cubicBezTo>
                  <a:pt x="2437959" y="4994072"/>
                  <a:pt x="2434625" y="4990975"/>
                  <a:pt x="2423082" y="4973886"/>
                </a:cubicBezTo>
                <a:lnTo>
                  <a:pt x="2423082" y="4973885"/>
                </a:lnTo>
                <a:lnTo>
                  <a:pt x="2403229" y="4957795"/>
                </a:lnTo>
                <a:lnTo>
                  <a:pt x="2410642" y="4975104"/>
                </a:lnTo>
                <a:lnTo>
                  <a:pt x="2410716" y="4975348"/>
                </a:lnTo>
                <a:lnTo>
                  <a:pt x="2475416" y="5019504"/>
                </a:lnTo>
                <a:cubicBezTo>
                  <a:pt x="2522053" y="5052141"/>
                  <a:pt x="2492026" y="5041207"/>
                  <a:pt x="2461523" y="5026678"/>
                </a:cubicBezTo>
                <a:lnTo>
                  <a:pt x="2442802" y="5017101"/>
                </a:lnTo>
                <a:lnTo>
                  <a:pt x="2456011" y="5031531"/>
                </a:lnTo>
                <a:lnTo>
                  <a:pt x="2488514" y="5068301"/>
                </a:lnTo>
                <a:lnTo>
                  <a:pt x="2475824" y="5060300"/>
                </a:lnTo>
                <a:lnTo>
                  <a:pt x="2381612" y="5005825"/>
                </a:lnTo>
                <a:lnTo>
                  <a:pt x="2376546" y="5001980"/>
                </a:lnTo>
                <a:lnTo>
                  <a:pt x="2380151" y="5012132"/>
                </a:lnTo>
                <a:lnTo>
                  <a:pt x="2395003" y="5022819"/>
                </a:lnTo>
                <a:lnTo>
                  <a:pt x="2381256" y="5015251"/>
                </a:lnTo>
                <a:lnTo>
                  <a:pt x="2386537" y="5030126"/>
                </a:lnTo>
                <a:lnTo>
                  <a:pt x="2387986" y="5031047"/>
                </a:lnTo>
                <a:cubicBezTo>
                  <a:pt x="2408867" y="5045111"/>
                  <a:pt x="2426983" y="5059636"/>
                  <a:pt x="2415935" y="5061479"/>
                </a:cubicBezTo>
                <a:lnTo>
                  <a:pt x="2400413" y="5053206"/>
                </a:lnTo>
                <a:lnTo>
                  <a:pt x="2409094" y="5067153"/>
                </a:lnTo>
                <a:lnTo>
                  <a:pt x="2431163" y="5104270"/>
                </a:lnTo>
                <a:lnTo>
                  <a:pt x="2485148" y="5137459"/>
                </a:lnTo>
                <a:cubicBezTo>
                  <a:pt x="2521700" y="5160176"/>
                  <a:pt x="2560513" y="5184342"/>
                  <a:pt x="2607493" y="5213026"/>
                </a:cubicBezTo>
                <a:cubicBezTo>
                  <a:pt x="2607493" y="5213026"/>
                  <a:pt x="2608583" y="5213475"/>
                  <a:pt x="2610468" y="5214291"/>
                </a:cubicBezTo>
                <a:lnTo>
                  <a:pt x="2611249" y="5214641"/>
                </a:lnTo>
                <a:lnTo>
                  <a:pt x="2601145" y="5205758"/>
                </a:lnTo>
                <a:cubicBezTo>
                  <a:pt x="2572677" y="5177246"/>
                  <a:pt x="2539919" y="5136784"/>
                  <a:pt x="2525617" y="5124895"/>
                </a:cubicBezTo>
                <a:lnTo>
                  <a:pt x="2453683" y="5063033"/>
                </a:lnTo>
                <a:lnTo>
                  <a:pt x="2521228" y="5104888"/>
                </a:lnTo>
                <a:lnTo>
                  <a:pt x="2527965" y="5112408"/>
                </a:lnTo>
                <a:cubicBezTo>
                  <a:pt x="2541092" y="5126602"/>
                  <a:pt x="2556409" y="5142596"/>
                  <a:pt x="2576356" y="5162561"/>
                </a:cubicBezTo>
                <a:cubicBezTo>
                  <a:pt x="2581005" y="5168602"/>
                  <a:pt x="2609995" y="5197319"/>
                  <a:pt x="2626911" y="5216500"/>
                </a:cubicBezTo>
                <a:lnTo>
                  <a:pt x="2634254" y="5225919"/>
                </a:lnTo>
                <a:lnTo>
                  <a:pt x="2640808" y="5229256"/>
                </a:lnTo>
                <a:cubicBezTo>
                  <a:pt x="2656664" y="5238293"/>
                  <a:pt x="2670920" y="5249177"/>
                  <a:pt x="2664518" y="5256561"/>
                </a:cubicBezTo>
                <a:cubicBezTo>
                  <a:pt x="2652786" y="5259919"/>
                  <a:pt x="2562513" y="5194711"/>
                  <a:pt x="2557503" y="5193862"/>
                </a:cubicBezTo>
                <a:lnTo>
                  <a:pt x="2445656" y="5128640"/>
                </a:lnTo>
                <a:lnTo>
                  <a:pt x="2452237" y="5139710"/>
                </a:lnTo>
                <a:lnTo>
                  <a:pt x="2460905" y="5156091"/>
                </a:lnTo>
                <a:lnTo>
                  <a:pt x="2545367" y="5205957"/>
                </a:lnTo>
                <a:cubicBezTo>
                  <a:pt x="2602735" y="5239854"/>
                  <a:pt x="2663104" y="5275040"/>
                  <a:pt x="2728275" y="5311038"/>
                </a:cubicBezTo>
                <a:cubicBezTo>
                  <a:pt x="2728275" y="5311038"/>
                  <a:pt x="2796341" y="5350203"/>
                  <a:pt x="2780435" y="5352857"/>
                </a:cubicBezTo>
                <a:lnTo>
                  <a:pt x="2761640" y="5342840"/>
                </a:lnTo>
                <a:lnTo>
                  <a:pt x="2739745" y="5322579"/>
                </a:lnTo>
                <a:cubicBezTo>
                  <a:pt x="2730913" y="5314916"/>
                  <a:pt x="2723503" y="5309240"/>
                  <a:pt x="2719389" y="5307772"/>
                </a:cubicBezTo>
                <a:lnTo>
                  <a:pt x="2718814" y="5317652"/>
                </a:lnTo>
                <a:lnTo>
                  <a:pt x="2712368" y="5313693"/>
                </a:lnTo>
                <a:cubicBezTo>
                  <a:pt x="2722383" y="5315389"/>
                  <a:pt x="2646016" y="5269471"/>
                  <a:pt x="2643227" y="5285936"/>
                </a:cubicBezTo>
                <a:cubicBezTo>
                  <a:pt x="2642346" y="5291134"/>
                  <a:pt x="2719595" y="5331853"/>
                  <a:pt x="2734574" y="5339738"/>
                </a:cubicBezTo>
                <a:lnTo>
                  <a:pt x="2740195" y="5343249"/>
                </a:lnTo>
                <a:lnTo>
                  <a:pt x="2740788" y="5343942"/>
                </a:lnTo>
                <a:lnTo>
                  <a:pt x="2755918" y="5358483"/>
                </a:lnTo>
                <a:lnTo>
                  <a:pt x="2622847" y="5286492"/>
                </a:lnTo>
                <a:lnTo>
                  <a:pt x="2489997" y="5211063"/>
                </a:lnTo>
                <a:lnTo>
                  <a:pt x="2491161" y="5213264"/>
                </a:lnTo>
                <a:lnTo>
                  <a:pt x="2489365" y="5210706"/>
                </a:lnTo>
                <a:lnTo>
                  <a:pt x="2418110" y="5170248"/>
                </a:lnTo>
                <a:cubicBezTo>
                  <a:pt x="2418110" y="5170248"/>
                  <a:pt x="2417349" y="5168726"/>
                  <a:pt x="2416022" y="5166579"/>
                </a:cubicBezTo>
                <a:lnTo>
                  <a:pt x="2414501" y="5164520"/>
                </a:lnTo>
                <a:lnTo>
                  <a:pt x="2421458" y="5178071"/>
                </a:lnTo>
                <a:lnTo>
                  <a:pt x="2494662" y="5223502"/>
                </a:lnTo>
                <a:lnTo>
                  <a:pt x="2491161" y="5213264"/>
                </a:lnTo>
                <a:lnTo>
                  <a:pt x="2500866" y="5227354"/>
                </a:lnTo>
                <a:lnTo>
                  <a:pt x="2505572" y="5230274"/>
                </a:lnTo>
                <a:cubicBezTo>
                  <a:pt x="2598307" y="5284675"/>
                  <a:pt x="2700453" y="5338416"/>
                  <a:pt x="2778106" y="5397032"/>
                </a:cubicBezTo>
                <a:cubicBezTo>
                  <a:pt x="2685771" y="5356654"/>
                  <a:pt x="2582540" y="5289358"/>
                  <a:pt x="2481007" y="5227740"/>
                </a:cubicBezTo>
                <a:lnTo>
                  <a:pt x="2432441" y="5199465"/>
                </a:lnTo>
                <a:lnTo>
                  <a:pt x="2445368" y="5224643"/>
                </a:lnTo>
                <a:lnTo>
                  <a:pt x="2467095" y="5237156"/>
                </a:lnTo>
                <a:cubicBezTo>
                  <a:pt x="2496686" y="5255093"/>
                  <a:pt x="2525540" y="5273574"/>
                  <a:pt x="2552061" y="5291883"/>
                </a:cubicBezTo>
                <a:lnTo>
                  <a:pt x="2450957" y="5235532"/>
                </a:lnTo>
                <a:lnTo>
                  <a:pt x="2480925" y="5293905"/>
                </a:lnTo>
                <a:lnTo>
                  <a:pt x="2497394" y="5302722"/>
                </a:lnTo>
                <a:lnTo>
                  <a:pt x="2600134" y="5404054"/>
                </a:lnTo>
                <a:lnTo>
                  <a:pt x="2615356" y="5419985"/>
                </a:lnTo>
                <a:lnTo>
                  <a:pt x="2602345" y="5413331"/>
                </a:lnTo>
                <a:cubicBezTo>
                  <a:pt x="2582824" y="5403116"/>
                  <a:pt x="2572072" y="5397839"/>
                  <a:pt x="2567195" y="5396066"/>
                </a:cubicBezTo>
                <a:lnTo>
                  <a:pt x="2567231" y="5397620"/>
                </a:lnTo>
                <a:lnTo>
                  <a:pt x="2516665" y="5349050"/>
                </a:lnTo>
                <a:lnTo>
                  <a:pt x="2505164" y="5339664"/>
                </a:lnTo>
                <a:lnTo>
                  <a:pt x="2510602" y="5348747"/>
                </a:lnTo>
                <a:cubicBezTo>
                  <a:pt x="2543015" y="5397047"/>
                  <a:pt x="2622828" y="5488498"/>
                  <a:pt x="2642038" y="5543341"/>
                </a:cubicBezTo>
                <a:cubicBezTo>
                  <a:pt x="2666905" y="5629443"/>
                  <a:pt x="2557515" y="5452273"/>
                  <a:pt x="2541154" y="5434650"/>
                </a:cubicBezTo>
                <a:cubicBezTo>
                  <a:pt x="2500636" y="5372267"/>
                  <a:pt x="2471088" y="5331360"/>
                  <a:pt x="2443301" y="5294930"/>
                </a:cubicBezTo>
                <a:lnTo>
                  <a:pt x="2431074" y="5279196"/>
                </a:lnTo>
                <a:lnTo>
                  <a:pt x="2404678" y="5257654"/>
                </a:lnTo>
                <a:lnTo>
                  <a:pt x="2383507" y="5235638"/>
                </a:lnTo>
                <a:lnTo>
                  <a:pt x="2410423" y="5252625"/>
                </a:lnTo>
                <a:lnTo>
                  <a:pt x="2401790" y="5241515"/>
                </a:lnTo>
                <a:cubicBezTo>
                  <a:pt x="2387623" y="5223413"/>
                  <a:pt x="2372747" y="5204303"/>
                  <a:pt x="2356007" y="5182061"/>
                </a:cubicBezTo>
                <a:lnTo>
                  <a:pt x="2355289" y="5181085"/>
                </a:lnTo>
                <a:lnTo>
                  <a:pt x="2346131" y="5175745"/>
                </a:lnTo>
                <a:lnTo>
                  <a:pt x="2364802" y="5216335"/>
                </a:lnTo>
                <a:cubicBezTo>
                  <a:pt x="2396856" y="5276248"/>
                  <a:pt x="2436181" y="5329322"/>
                  <a:pt x="2463138" y="5392846"/>
                </a:cubicBezTo>
                <a:lnTo>
                  <a:pt x="2469858" y="5406940"/>
                </a:lnTo>
                <a:lnTo>
                  <a:pt x="2469150" y="5406366"/>
                </a:lnTo>
                <a:cubicBezTo>
                  <a:pt x="2458257" y="5397868"/>
                  <a:pt x="2428586" y="5360062"/>
                  <a:pt x="2411010" y="5348964"/>
                </a:cubicBezTo>
                <a:cubicBezTo>
                  <a:pt x="2386753" y="5335268"/>
                  <a:pt x="2435439" y="5380473"/>
                  <a:pt x="2440166" y="5386573"/>
                </a:cubicBezTo>
                <a:cubicBezTo>
                  <a:pt x="2451566" y="5397573"/>
                  <a:pt x="2460322" y="5406437"/>
                  <a:pt x="2467826" y="5414336"/>
                </a:cubicBezTo>
                <a:lnTo>
                  <a:pt x="2479409" y="5426972"/>
                </a:lnTo>
                <a:lnTo>
                  <a:pt x="2504053" y="5478662"/>
                </a:lnTo>
                <a:lnTo>
                  <a:pt x="2499675" y="5479999"/>
                </a:lnTo>
                <a:cubicBezTo>
                  <a:pt x="2500035" y="5479074"/>
                  <a:pt x="2501844" y="5480888"/>
                  <a:pt x="2504452" y="5484308"/>
                </a:cubicBezTo>
                <a:lnTo>
                  <a:pt x="2511990" y="5495310"/>
                </a:lnTo>
                <a:lnTo>
                  <a:pt x="2530411" y="5533943"/>
                </a:lnTo>
                <a:lnTo>
                  <a:pt x="2519546" y="5523224"/>
                </a:lnTo>
                <a:cubicBezTo>
                  <a:pt x="2521224" y="5518907"/>
                  <a:pt x="2522664" y="5515207"/>
                  <a:pt x="2512866" y="5520625"/>
                </a:cubicBezTo>
                <a:cubicBezTo>
                  <a:pt x="2512866" y="5520625"/>
                  <a:pt x="2515949" y="5521823"/>
                  <a:pt x="2519546" y="5523224"/>
                </a:cubicBezTo>
                <a:lnTo>
                  <a:pt x="2511880" y="5530625"/>
                </a:lnTo>
                <a:lnTo>
                  <a:pt x="2488348" y="5493466"/>
                </a:lnTo>
                <a:cubicBezTo>
                  <a:pt x="2487320" y="5479786"/>
                  <a:pt x="2480747" y="5468483"/>
                  <a:pt x="2471088" y="5460587"/>
                </a:cubicBezTo>
                <a:cubicBezTo>
                  <a:pt x="2468988" y="5470723"/>
                  <a:pt x="2475640" y="5483077"/>
                  <a:pt x="2488348" y="5493466"/>
                </a:cubicBezTo>
                <a:lnTo>
                  <a:pt x="2506761" y="5535127"/>
                </a:lnTo>
                <a:lnTo>
                  <a:pt x="2488596" y="5519702"/>
                </a:lnTo>
                <a:lnTo>
                  <a:pt x="2480465" y="5513594"/>
                </a:lnTo>
                <a:lnTo>
                  <a:pt x="2413413" y="5385904"/>
                </a:lnTo>
                <a:cubicBezTo>
                  <a:pt x="2390951" y="5344513"/>
                  <a:pt x="2368026" y="5303518"/>
                  <a:pt x="2344219" y="5262988"/>
                </a:cubicBezTo>
                <a:lnTo>
                  <a:pt x="2299572" y="5190991"/>
                </a:lnTo>
                <a:lnTo>
                  <a:pt x="2291398" y="5185854"/>
                </a:lnTo>
                <a:lnTo>
                  <a:pt x="2291783" y="5186695"/>
                </a:lnTo>
                <a:lnTo>
                  <a:pt x="2290368" y="5194573"/>
                </a:lnTo>
                <a:lnTo>
                  <a:pt x="2302136" y="5212950"/>
                </a:lnTo>
                <a:cubicBezTo>
                  <a:pt x="2313428" y="5230700"/>
                  <a:pt x="2323690" y="5248227"/>
                  <a:pt x="2326418" y="5262310"/>
                </a:cubicBezTo>
                <a:cubicBezTo>
                  <a:pt x="2326892" y="5268624"/>
                  <a:pt x="2321312" y="5276902"/>
                  <a:pt x="2324361" y="5279397"/>
                </a:cubicBezTo>
                <a:cubicBezTo>
                  <a:pt x="2331919" y="5297427"/>
                  <a:pt x="2364430" y="5342771"/>
                  <a:pt x="2369410" y="5364625"/>
                </a:cubicBezTo>
                <a:cubicBezTo>
                  <a:pt x="2373014" y="5374485"/>
                  <a:pt x="2365285" y="5385947"/>
                  <a:pt x="2365285" y="5385947"/>
                </a:cubicBezTo>
                <a:cubicBezTo>
                  <a:pt x="2365285" y="5385947"/>
                  <a:pt x="2366061" y="5388309"/>
                  <a:pt x="2367659" y="5391345"/>
                </a:cubicBezTo>
                <a:lnTo>
                  <a:pt x="2370882" y="5395499"/>
                </a:lnTo>
                <a:lnTo>
                  <a:pt x="2373849" y="5403019"/>
                </a:lnTo>
                <a:lnTo>
                  <a:pt x="2373116" y="5404449"/>
                </a:lnTo>
                <a:cubicBezTo>
                  <a:pt x="2373175" y="5405238"/>
                  <a:pt x="2373937" y="5405860"/>
                  <a:pt x="2375463" y="5407108"/>
                </a:cubicBezTo>
                <a:lnTo>
                  <a:pt x="2373849" y="5403019"/>
                </a:lnTo>
                <a:lnTo>
                  <a:pt x="2374989" y="5400793"/>
                </a:lnTo>
                <a:cubicBezTo>
                  <a:pt x="2375937" y="5413422"/>
                  <a:pt x="2379936" y="5428544"/>
                  <a:pt x="2379936" y="5428544"/>
                </a:cubicBezTo>
                <a:cubicBezTo>
                  <a:pt x="2368728" y="5438150"/>
                  <a:pt x="2357727" y="5367915"/>
                  <a:pt x="2331836" y="5340823"/>
                </a:cubicBezTo>
                <a:cubicBezTo>
                  <a:pt x="2328787" y="5338328"/>
                  <a:pt x="2316553" y="5334255"/>
                  <a:pt x="2313503" y="5331761"/>
                </a:cubicBezTo>
                <a:cubicBezTo>
                  <a:pt x="2297270" y="5312563"/>
                  <a:pt x="2280485" y="5286000"/>
                  <a:pt x="2260729" y="5257996"/>
                </a:cubicBezTo>
                <a:cubicBezTo>
                  <a:pt x="2253644" y="5246280"/>
                  <a:pt x="2198892" y="5146205"/>
                  <a:pt x="2195843" y="5143711"/>
                </a:cubicBezTo>
                <a:cubicBezTo>
                  <a:pt x="2190216" y="5145039"/>
                  <a:pt x="2188634" y="5168439"/>
                  <a:pt x="2189616" y="5175168"/>
                </a:cubicBezTo>
                <a:cubicBezTo>
                  <a:pt x="2193141" y="5183977"/>
                  <a:pt x="2234190" y="5254081"/>
                  <a:pt x="2203793" y="5211454"/>
                </a:cubicBezTo>
                <a:cubicBezTo>
                  <a:pt x="2187539" y="5188781"/>
                  <a:pt x="2192091" y="5200157"/>
                  <a:pt x="2201592" y="5218666"/>
                </a:cubicBezTo>
                <a:lnTo>
                  <a:pt x="2209461" y="5233314"/>
                </a:lnTo>
                <a:lnTo>
                  <a:pt x="2215963" y="5240684"/>
                </a:lnTo>
                <a:cubicBezTo>
                  <a:pt x="2227984" y="5254769"/>
                  <a:pt x="2233646" y="5262760"/>
                  <a:pt x="2225838" y="5257753"/>
                </a:cubicBezTo>
                <a:lnTo>
                  <a:pt x="2220358" y="5253379"/>
                </a:lnTo>
                <a:lnTo>
                  <a:pt x="2224629" y="5260994"/>
                </a:lnTo>
                <a:cubicBezTo>
                  <a:pt x="2226631" y="5264510"/>
                  <a:pt x="2228198" y="5267212"/>
                  <a:pt x="2229083" y="5268675"/>
                </a:cubicBezTo>
                <a:cubicBezTo>
                  <a:pt x="2246345" y="5301554"/>
                  <a:pt x="2260476" y="5330885"/>
                  <a:pt x="2267050" y="5342187"/>
                </a:cubicBezTo>
                <a:cubicBezTo>
                  <a:pt x="2283647" y="5375756"/>
                  <a:pt x="2299927" y="5407895"/>
                  <a:pt x="2315946" y="5439124"/>
                </a:cubicBezTo>
                <a:lnTo>
                  <a:pt x="2340268" y="5486146"/>
                </a:lnTo>
                <a:lnTo>
                  <a:pt x="2346360" y="5492008"/>
                </a:lnTo>
                <a:cubicBezTo>
                  <a:pt x="2360304" y="5506357"/>
                  <a:pt x="2373765" y="5521474"/>
                  <a:pt x="2386512" y="5538029"/>
                </a:cubicBezTo>
                <a:lnTo>
                  <a:pt x="2353658" y="5512030"/>
                </a:lnTo>
                <a:lnTo>
                  <a:pt x="2363268" y="5530609"/>
                </a:lnTo>
                <a:lnTo>
                  <a:pt x="2369665" y="5543174"/>
                </a:lnTo>
                <a:lnTo>
                  <a:pt x="2357144" y="5534582"/>
                </a:lnTo>
                <a:lnTo>
                  <a:pt x="2352540" y="5532004"/>
                </a:lnTo>
                <a:lnTo>
                  <a:pt x="2332048" y="5494765"/>
                </a:lnTo>
                <a:lnTo>
                  <a:pt x="2287831" y="5456486"/>
                </a:lnTo>
                <a:cubicBezTo>
                  <a:pt x="2272687" y="5443133"/>
                  <a:pt x="2257560" y="5429750"/>
                  <a:pt x="2241484" y="5416117"/>
                </a:cubicBezTo>
                <a:lnTo>
                  <a:pt x="2201097" y="5383600"/>
                </a:lnTo>
                <a:lnTo>
                  <a:pt x="2201599" y="5384740"/>
                </a:lnTo>
                <a:cubicBezTo>
                  <a:pt x="2206275" y="5396959"/>
                  <a:pt x="2206768" y="5403536"/>
                  <a:pt x="2193586" y="5386832"/>
                </a:cubicBezTo>
                <a:lnTo>
                  <a:pt x="2183940" y="5370565"/>
                </a:lnTo>
                <a:lnTo>
                  <a:pt x="2170938" y="5361930"/>
                </a:lnTo>
                <a:cubicBezTo>
                  <a:pt x="2164195" y="5356481"/>
                  <a:pt x="2156874" y="5349781"/>
                  <a:pt x="2148930" y="5342111"/>
                </a:cubicBezTo>
                <a:lnTo>
                  <a:pt x="2123890" y="5317095"/>
                </a:lnTo>
                <a:lnTo>
                  <a:pt x="2145013" y="5357126"/>
                </a:lnTo>
                <a:lnTo>
                  <a:pt x="2152606" y="5372863"/>
                </a:lnTo>
                <a:lnTo>
                  <a:pt x="2150070" y="5370260"/>
                </a:lnTo>
                <a:lnTo>
                  <a:pt x="2128966" y="5348753"/>
                </a:lnTo>
                <a:lnTo>
                  <a:pt x="2107711" y="5310701"/>
                </a:lnTo>
                <a:lnTo>
                  <a:pt x="2098851" y="5292685"/>
                </a:lnTo>
                <a:lnTo>
                  <a:pt x="2085667" y="5301442"/>
                </a:lnTo>
                <a:lnTo>
                  <a:pt x="2087545" y="5306071"/>
                </a:lnTo>
                <a:lnTo>
                  <a:pt x="2084148" y="5302452"/>
                </a:lnTo>
                <a:lnTo>
                  <a:pt x="2080343" y="5304977"/>
                </a:lnTo>
                <a:lnTo>
                  <a:pt x="2077908" y="5305408"/>
                </a:lnTo>
                <a:lnTo>
                  <a:pt x="2092090" y="5321326"/>
                </a:lnTo>
                <a:cubicBezTo>
                  <a:pt x="2094956" y="5329509"/>
                  <a:pt x="2089465" y="5341700"/>
                  <a:pt x="2089465" y="5341700"/>
                </a:cubicBezTo>
                <a:cubicBezTo>
                  <a:pt x="2109765" y="5371788"/>
                  <a:pt x="2140537" y="5393175"/>
                  <a:pt x="2165486" y="5412946"/>
                </a:cubicBezTo>
                <a:cubicBezTo>
                  <a:pt x="2182917" y="5434850"/>
                  <a:pt x="2236190" y="5466889"/>
                  <a:pt x="2233568" y="5487264"/>
                </a:cubicBezTo>
                <a:cubicBezTo>
                  <a:pt x="2230941" y="5507637"/>
                  <a:pt x="2201986" y="5450701"/>
                  <a:pt x="2211066" y="5476612"/>
                </a:cubicBezTo>
                <a:cubicBezTo>
                  <a:pt x="2223009" y="5510708"/>
                  <a:pt x="2281925" y="5573860"/>
                  <a:pt x="2205905" y="5502614"/>
                </a:cubicBezTo>
                <a:cubicBezTo>
                  <a:pt x="2147322" y="5453272"/>
                  <a:pt x="2127444" y="5422247"/>
                  <a:pt x="2054202" y="5373931"/>
                </a:cubicBezTo>
                <a:cubicBezTo>
                  <a:pt x="2061011" y="5393367"/>
                  <a:pt x="2110123" y="5444341"/>
                  <a:pt x="2141609" y="5477853"/>
                </a:cubicBezTo>
                <a:lnTo>
                  <a:pt x="2145523" y="5482185"/>
                </a:lnTo>
                <a:lnTo>
                  <a:pt x="2134257" y="5476202"/>
                </a:lnTo>
                <a:lnTo>
                  <a:pt x="2134930" y="5476720"/>
                </a:lnTo>
                <a:cubicBezTo>
                  <a:pt x="2142125" y="5482468"/>
                  <a:pt x="2153667" y="5492438"/>
                  <a:pt x="2158180" y="5500515"/>
                </a:cubicBezTo>
                <a:lnTo>
                  <a:pt x="2158182" y="5500814"/>
                </a:lnTo>
                <a:lnTo>
                  <a:pt x="2165960" y="5505904"/>
                </a:lnTo>
                <a:lnTo>
                  <a:pt x="2174558" y="5525321"/>
                </a:lnTo>
                <a:cubicBezTo>
                  <a:pt x="2175445" y="5534490"/>
                  <a:pt x="2153272" y="5510981"/>
                  <a:pt x="2134562" y="5496155"/>
                </a:cubicBezTo>
                <a:lnTo>
                  <a:pt x="2171091" y="5538982"/>
                </a:lnTo>
                <a:lnTo>
                  <a:pt x="2190185" y="5557654"/>
                </a:lnTo>
                <a:cubicBezTo>
                  <a:pt x="2190185" y="5557654"/>
                  <a:pt x="2211152" y="5578190"/>
                  <a:pt x="2217126" y="5588500"/>
                </a:cubicBezTo>
                <a:lnTo>
                  <a:pt x="2217072" y="5589372"/>
                </a:lnTo>
                <a:lnTo>
                  <a:pt x="2269401" y="5640462"/>
                </a:lnTo>
                <a:cubicBezTo>
                  <a:pt x="2316974" y="5685161"/>
                  <a:pt x="2364861" y="5729156"/>
                  <a:pt x="2406141" y="5780550"/>
                </a:cubicBezTo>
                <a:lnTo>
                  <a:pt x="2420979" y="5797476"/>
                </a:lnTo>
                <a:lnTo>
                  <a:pt x="2419730" y="5796889"/>
                </a:lnTo>
                <a:cubicBezTo>
                  <a:pt x="2400578" y="5788297"/>
                  <a:pt x="2343409" y="5745630"/>
                  <a:pt x="2313405" y="5735199"/>
                </a:cubicBezTo>
                <a:cubicBezTo>
                  <a:pt x="2272551" y="5722930"/>
                  <a:pt x="2360608" y="5770828"/>
                  <a:pt x="2369742" y="5777724"/>
                </a:cubicBezTo>
                <a:cubicBezTo>
                  <a:pt x="2390504" y="5789487"/>
                  <a:pt x="2406590" y="5799064"/>
                  <a:pt x="2420481" y="5807673"/>
                </a:cubicBezTo>
                <a:lnTo>
                  <a:pt x="2442073" y="5821540"/>
                </a:lnTo>
                <a:lnTo>
                  <a:pt x="2496501" y="5883629"/>
                </a:lnTo>
                <a:lnTo>
                  <a:pt x="2490430" y="5886418"/>
                </a:lnTo>
                <a:cubicBezTo>
                  <a:pt x="2490649" y="5885118"/>
                  <a:pt x="2493968" y="5887073"/>
                  <a:pt x="2499024" y="5890952"/>
                </a:cubicBezTo>
                <a:lnTo>
                  <a:pt x="2514028" y="5903626"/>
                </a:lnTo>
                <a:lnTo>
                  <a:pt x="2554708" y="5950031"/>
                </a:lnTo>
                <a:lnTo>
                  <a:pt x="2534839" y="5938510"/>
                </a:lnTo>
                <a:cubicBezTo>
                  <a:pt x="2535867" y="5932444"/>
                  <a:pt x="2536747" y="5927246"/>
                  <a:pt x="2523990" y="5936672"/>
                </a:cubicBezTo>
                <a:cubicBezTo>
                  <a:pt x="2523990" y="5936672"/>
                  <a:pt x="2528998" y="5937521"/>
                  <a:pt x="2534839" y="5938510"/>
                </a:cubicBezTo>
                <a:lnTo>
                  <a:pt x="2525940" y="5950042"/>
                </a:lnTo>
                <a:lnTo>
                  <a:pt x="2478144" y="5906779"/>
                </a:lnTo>
                <a:cubicBezTo>
                  <a:pt x="2471932" y="5889050"/>
                  <a:pt x="2458266" y="5875757"/>
                  <a:pt x="2441162" y="5867660"/>
                </a:cubicBezTo>
                <a:cubicBezTo>
                  <a:pt x="2441162" y="5867660"/>
                  <a:pt x="2441327" y="5866388"/>
                  <a:pt x="2441532" y="5864795"/>
                </a:cubicBezTo>
                <a:lnTo>
                  <a:pt x="2441567" y="5864520"/>
                </a:lnTo>
                <a:lnTo>
                  <a:pt x="2442269" y="5859065"/>
                </a:lnTo>
                <a:cubicBezTo>
                  <a:pt x="2442393" y="5858110"/>
                  <a:pt x="2442311" y="5858747"/>
                  <a:pt x="2442146" y="5860020"/>
                </a:cubicBezTo>
                <a:lnTo>
                  <a:pt x="2441567" y="5864520"/>
                </a:lnTo>
                <a:lnTo>
                  <a:pt x="2441162" y="5867660"/>
                </a:lnTo>
                <a:cubicBezTo>
                  <a:pt x="2441496" y="5881471"/>
                  <a:pt x="2455642" y="5896129"/>
                  <a:pt x="2478144" y="5906779"/>
                </a:cubicBezTo>
                <a:lnTo>
                  <a:pt x="2519847" y="5957163"/>
                </a:lnTo>
                <a:lnTo>
                  <a:pt x="2487484" y="5941183"/>
                </a:lnTo>
                <a:lnTo>
                  <a:pt x="2473274" y="5935079"/>
                </a:lnTo>
                <a:lnTo>
                  <a:pt x="2329620" y="5783158"/>
                </a:lnTo>
                <a:cubicBezTo>
                  <a:pt x="2234322" y="5685010"/>
                  <a:pt x="2136807" y="5589370"/>
                  <a:pt x="2032267" y="5497799"/>
                </a:cubicBezTo>
                <a:cubicBezTo>
                  <a:pt x="2017291" y="5485591"/>
                  <a:pt x="1969224" y="5429566"/>
                  <a:pt x="1936774" y="5403649"/>
                </a:cubicBezTo>
                <a:lnTo>
                  <a:pt x="1933625" y="5401483"/>
                </a:lnTo>
                <a:lnTo>
                  <a:pt x="1984474" y="5473766"/>
                </a:lnTo>
                <a:lnTo>
                  <a:pt x="2041767" y="5522774"/>
                </a:lnTo>
                <a:cubicBezTo>
                  <a:pt x="2072449" y="5558911"/>
                  <a:pt x="2139867" y="5605607"/>
                  <a:pt x="2157635" y="5641320"/>
                </a:cubicBezTo>
                <a:lnTo>
                  <a:pt x="2157670" y="5642455"/>
                </a:lnTo>
                <a:lnTo>
                  <a:pt x="1988880" y="5480029"/>
                </a:lnTo>
                <a:lnTo>
                  <a:pt x="2040810" y="5553849"/>
                </a:lnTo>
                <a:lnTo>
                  <a:pt x="2038138" y="5568981"/>
                </a:lnTo>
                <a:lnTo>
                  <a:pt x="2018163" y="5581197"/>
                </a:lnTo>
                <a:lnTo>
                  <a:pt x="1973349" y="5520600"/>
                </a:lnTo>
                <a:cubicBezTo>
                  <a:pt x="1932221" y="5465164"/>
                  <a:pt x="1889520" y="5411357"/>
                  <a:pt x="1839748" y="5362418"/>
                </a:cubicBezTo>
                <a:cubicBezTo>
                  <a:pt x="1838349" y="5351156"/>
                  <a:pt x="1836037" y="5340859"/>
                  <a:pt x="1832907" y="5331707"/>
                </a:cubicBezTo>
                <a:lnTo>
                  <a:pt x="1831250" y="5328342"/>
                </a:lnTo>
                <a:lnTo>
                  <a:pt x="1786720" y="5285493"/>
                </a:lnTo>
                <a:lnTo>
                  <a:pt x="1785256" y="5284979"/>
                </a:lnTo>
                <a:lnTo>
                  <a:pt x="1771130" y="5285564"/>
                </a:lnTo>
                <a:lnTo>
                  <a:pt x="1766423" y="5285760"/>
                </a:lnTo>
                <a:cubicBezTo>
                  <a:pt x="1764330" y="5285846"/>
                  <a:pt x="1765724" y="5285788"/>
                  <a:pt x="1768515" y="5285674"/>
                </a:cubicBezTo>
                <a:lnTo>
                  <a:pt x="1771130" y="5285564"/>
                </a:lnTo>
                <a:lnTo>
                  <a:pt x="1778978" y="5285240"/>
                </a:lnTo>
                <a:cubicBezTo>
                  <a:pt x="1782465" y="5285094"/>
                  <a:pt x="1785256" y="5284979"/>
                  <a:pt x="1785256" y="5284979"/>
                </a:cubicBezTo>
                <a:cubicBezTo>
                  <a:pt x="1789507" y="5319218"/>
                  <a:pt x="1807212" y="5347655"/>
                  <a:pt x="1839748" y="5362418"/>
                </a:cubicBezTo>
                <a:cubicBezTo>
                  <a:pt x="1864116" y="5415985"/>
                  <a:pt x="1892676" y="5465293"/>
                  <a:pt x="1923372" y="5512457"/>
                </a:cubicBezTo>
                <a:lnTo>
                  <a:pt x="1994690" y="5613941"/>
                </a:lnTo>
                <a:lnTo>
                  <a:pt x="1970035" y="5620648"/>
                </a:lnTo>
                <a:lnTo>
                  <a:pt x="1955193" y="5621305"/>
                </a:lnTo>
                <a:lnTo>
                  <a:pt x="1915139" y="5570074"/>
                </a:lnTo>
                <a:cubicBezTo>
                  <a:pt x="1823109" y="5447123"/>
                  <a:pt x="1731080" y="5324170"/>
                  <a:pt x="1628741" y="5203766"/>
                </a:cubicBezTo>
                <a:cubicBezTo>
                  <a:pt x="1599859" y="5170895"/>
                  <a:pt x="1573848" y="5136395"/>
                  <a:pt x="1549540" y="5100905"/>
                </a:cubicBezTo>
                <a:lnTo>
                  <a:pt x="1498003" y="5019614"/>
                </a:lnTo>
                <a:lnTo>
                  <a:pt x="1476478" y="5007422"/>
                </a:lnTo>
                <a:cubicBezTo>
                  <a:pt x="1413358" y="4967705"/>
                  <a:pt x="1346186" y="4916043"/>
                  <a:pt x="1282527" y="4876707"/>
                </a:cubicBezTo>
                <a:cubicBezTo>
                  <a:pt x="1279610" y="4874183"/>
                  <a:pt x="1270274" y="4868353"/>
                  <a:pt x="1261480" y="4864214"/>
                </a:cubicBezTo>
                <a:lnTo>
                  <a:pt x="1258297" y="4863061"/>
                </a:lnTo>
                <a:lnTo>
                  <a:pt x="1259193" y="4864055"/>
                </a:lnTo>
                <a:lnTo>
                  <a:pt x="1263224" y="4868671"/>
                </a:lnTo>
                <a:lnTo>
                  <a:pt x="1251368" y="4860548"/>
                </a:lnTo>
                <a:lnTo>
                  <a:pt x="1249569" y="4859896"/>
                </a:lnTo>
                <a:cubicBezTo>
                  <a:pt x="1246315" y="4859295"/>
                  <a:pt x="1244069" y="4859742"/>
                  <a:pt x="1243697" y="4861860"/>
                </a:cubicBezTo>
                <a:lnTo>
                  <a:pt x="1280362" y="4889090"/>
                </a:lnTo>
                <a:cubicBezTo>
                  <a:pt x="1318255" y="4912504"/>
                  <a:pt x="1358294" y="4939653"/>
                  <a:pt x="1392243" y="4966406"/>
                </a:cubicBezTo>
                <a:cubicBezTo>
                  <a:pt x="1360673" y="4948465"/>
                  <a:pt x="1327875" y="4927116"/>
                  <a:pt x="1294030" y="4904575"/>
                </a:cubicBezTo>
                <a:lnTo>
                  <a:pt x="1218682" y="4854849"/>
                </a:lnTo>
                <a:lnTo>
                  <a:pt x="1224235" y="4859591"/>
                </a:lnTo>
                <a:cubicBezTo>
                  <a:pt x="1207436" y="4851618"/>
                  <a:pt x="1191746" y="4842493"/>
                  <a:pt x="1176613" y="4832786"/>
                </a:cubicBezTo>
                <a:lnTo>
                  <a:pt x="1153438" y="4816920"/>
                </a:lnTo>
                <a:lnTo>
                  <a:pt x="1153032" y="4821621"/>
                </a:lnTo>
                <a:lnTo>
                  <a:pt x="1147854" y="4823254"/>
                </a:lnTo>
                <a:lnTo>
                  <a:pt x="1148430" y="4823911"/>
                </a:lnTo>
                <a:cubicBezTo>
                  <a:pt x="1172511" y="4851093"/>
                  <a:pt x="1195798" y="4877040"/>
                  <a:pt x="1216962" y="4900286"/>
                </a:cubicBezTo>
                <a:cubicBezTo>
                  <a:pt x="1257769" y="4956583"/>
                  <a:pt x="1338820" y="5068083"/>
                  <a:pt x="1262487" y="4987385"/>
                </a:cubicBezTo>
                <a:cubicBezTo>
                  <a:pt x="1228497" y="4955941"/>
                  <a:pt x="1199912" y="4926438"/>
                  <a:pt x="1174307" y="4897759"/>
                </a:cubicBezTo>
                <a:lnTo>
                  <a:pt x="1146543" y="4864313"/>
                </a:lnTo>
                <a:lnTo>
                  <a:pt x="1111424" y="4849778"/>
                </a:lnTo>
                <a:lnTo>
                  <a:pt x="1115180" y="4856147"/>
                </a:lnTo>
                <a:lnTo>
                  <a:pt x="1189940" y="4939361"/>
                </a:lnTo>
                <a:cubicBezTo>
                  <a:pt x="1260747" y="5031266"/>
                  <a:pt x="1202620" y="4985407"/>
                  <a:pt x="1168638" y="4942176"/>
                </a:cubicBezTo>
                <a:cubicBezTo>
                  <a:pt x="1101623" y="4882942"/>
                  <a:pt x="1140567" y="4913881"/>
                  <a:pt x="1110568" y="4878267"/>
                </a:cubicBezTo>
                <a:lnTo>
                  <a:pt x="1106111" y="4873000"/>
                </a:lnTo>
                <a:lnTo>
                  <a:pt x="1069836" y="4844181"/>
                </a:lnTo>
                <a:cubicBezTo>
                  <a:pt x="1046085" y="4826398"/>
                  <a:pt x="1038974" y="4800991"/>
                  <a:pt x="1010547" y="4785924"/>
                </a:cubicBezTo>
                <a:cubicBezTo>
                  <a:pt x="1010547" y="4785924"/>
                  <a:pt x="1010787" y="4785348"/>
                  <a:pt x="1011089" y="4784629"/>
                </a:cubicBezTo>
                <a:lnTo>
                  <a:pt x="1011763" y="4783008"/>
                </a:lnTo>
                <a:lnTo>
                  <a:pt x="1012169" y="4782036"/>
                </a:lnTo>
                <a:cubicBezTo>
                  <a:pt x="1012349" y="4781604"/>
                  <a:pt x="1012229" y="4781892"/>
                  <a:pt x="1011988" y="4782468"/>
                </a:cubicBezTo>
                <a:lnTo>
                  <a:pt x="1011763" y="4783008"/>
                </a:lnTo>
                <a:lnTo>
                  <a:pt x="1010547" y="4785924"/>
                </a:lnTo>
                <a:cubicBezTo>
                  <a:pt x="1004862" y="4809742"/>
                  <a:pt x="1073318" y="4846024"/>
                  <a:pt x="1074661" y="4863183"/>
                </a:cubicBezTo>
                <a:cubicBezTo>
                  <a:pt x="1078721" y="4865336"/>
                  <a:pt x="1065494" y="4885155"/>
                  <a:pt x="1062013" y="4883310"/>
                </a:cubicBezTo>
                <a:cubicBezTo>
                  <a:pt x="1078155" y="4907446"/>
                  <a:pt x="1105457" y="4916725"/>
                  <a:pt x="1118118" y="4939015"/>
                </a:cubicBezTo>
                <a:cubicBezTo>
                  <a:pt x="1123010" y="4947665"/>
                  <a:pt x="1121236" y="4951918"/>
                  <a:pt x="1121167" y="4962269"/>
                </a:cubicBezTo>
                <a:cubicBezTo>
                  <a:pt x="1128278" y="4987676"/>
                  <a:pt x="1151450" y="5005152"/>
                  <a:pt x="1169651" y="5026050"/>
                </a:cubicBezTo>
                <a:cubicBezTo>
                  <a:pt x="1206895" y="5072623"/>
                  <a:pt x="1246857" y="5104191"/>
                  <a:pt x="1278847" y="5153171"/>
                </a:cubicBezTo>
                <a:cubicBezTo>
                  <a:pt x="1230217" y="5111816"/>
                  <a:pt x="1201640" y="5075031"/>
                  <a:pt x="1153307" y="5032965"/>
                </a:cubicBezTo>
                <a:cubicBezTo>
                  <a:pt x="1138803" y="5025280"/>
                  <a:pt x="1119180" y="4999299"/>
                  <a:pt x="1092310" y="4968611"/>
                </a:cubicBezTo>
                <a:cubicBezTo>
                  <a:pt x="1088258" y="4965166"/>
                  <a:pt x="1080633" y="4957121"/>
                  <a:pt x="1072033" y="4947965"/>
                </a:cubicBezTo>
                <a:lnTo>
                  <a:pt x="1053719" y="4928813"/>
                </a:lnTo>
                <a:lnTo>
                  <a:pt x="1087915" y="4978722"/>
                </a:lnTo>
                <a:lnTo>
                  <a:pt x="1086947" y="4981231"/>
                </a:lnTo>
                <a:lnTo>
                  <a:pt x="1084513" y="4986481"/>
                </a:lnTo>
                <a:lnTo>
                  <a:pt x="1090686" y="4994581"/>
                </a:lnTo>
                <a:cubicBezTo>
                  <a:pt x="1092392" y="5000680"/>
                  <a:pt x="1088549" y="5009895"/>
                  <a:pt x="1088549" y="5009895"/>
                </a:cubicBezTo>
                <a:cubicBezTo>
                  <a:pt x="1101210" y="5032185"/>
                  <a:pt x="1120901" y="5047815"/>
                  <a:pt x="1136815" y="5062309"/>
                </a:cubicBezTo>
                <a:cubicBezTo>
                  <a:pt x="1147770" y="5078501"/>
                  <a:pt x="1181964" y="5101819"/>
                  <a:pt x="1179826" y="5117131"/>
                </a:cubicBezTo>
                <a:cubicBezTo>
                  <a:pt x="1177689" y="5132443"/>
                  <a:pt x="1159918" y="5090135"/>
                  <a:pt x="1165323" y="5109444"/>
                </a:cubicBezTo>
                <a:cubicBezTo>
                  <a:pt x="1172435" y="5134850"/>
                  <a:pt x="1209678" y="5181423"/>
                  <a:pt x="1161412" y="5129010"/>
                </a:cubicBezTo>
                <a:cubicBezTo>
                  <a:pt x="1142755" y="5110897"/>
                  <a:pt x="1130336" y="5096092"/>
                  <a:pt x="1116715" y="5081408"/>
                </a:cubicBezTo>
                <a:lnTo>
                  <a:pt x="1112653" y="5077332"/>
                </a:lnTo>
                <a:lnTo>
                  <a:pt x="1135152" y="5127772"/>
                </a:lnTo>
                <a:lnTo>
                  <a:pt x="1070515" y="5045643"/>
                </a:lnTo>
                <a:lnTo>
                  <a:pt x="1072322" y="5049159"/>
                </a:lnTo>
                <a:cubicBezTo>
                  <a:pt x="1083705" y="5066994"/>
                  <a:pt x="1104922" y="5092761"/>
                  <a:pt x="1119855" y="5111296"/>
                </a:cubicBezTo>
                <a:lnTo>
                  <a:pt x="1122326" y="5114491"/>
                </a:lnTo>
                <a:lnTo>
                  <a:pt x="1068323" y="5082171"/>
                </a:lnTo>
                <a:lnTo>
                  <a:pt x="1135208" y="5132004"/>
                </a:lnTo>
                <a:lnTo>
                  <a:pt x="1140432" y="5146451"/>
                </a:lnTo>
                <a:cubicBezTo>
                  <a:pt x="1140824" y="5153313"/>
                  <a:pt x="1126802" y="5135981"/>
                  <a:pt x="1114866" y="5125110"/>
                </a:cubicBezTo>
                <a:cubicBezTo>
                  <a:pt x="1164988" y="5205340"/>
                  <a:pt x="1234787" y="5258782"/>
                  <a:pt x="1286686" y="5334758"/>
                </a:cubicBezTo>
                <a:lnTo>
                  <a:pt x="1296044" y="5347253"/>
                </a:lnTo>
                <a:lnTo>
                  <a:pt x="1295239" y="5346831"/>
                </a:lnTo>
                <a:cubicBezTo>
                  <a:pt x="1282886" y="5340643"/>
                  <a:pt x="1246363" y="5309406"/>
                  <a:pt x="1226946" y="5301983"/>
                </a:cubicBezTo>
                <a:cubicBezTo>
                  <a:pt x="1200469" y="5293325"/>
                  <a:pt x="1257094" y="5328074"/>
                  <a:pt x="1262927" y="5333124"/>
                </a:cubicBezTo>
                <a:cubicBezTo>
                  <a:pt x="1276268" y="5341668"/>
                  <a:pt x="1286596" y="5348636"/>
                  <a:pt x="1295507" y="5354905"/>
                </a:cubicBezTo>
                <a:lnTo>
                  <a:pt x="1309348" y="5365018"/>
                </a:lnTo>
                <a:lnTo>
                  <a:pt x="1343678" y="5410853"/>
                </a:lnTo>
                <a:lnTo>
                  <a:pt x="1339647" y="5413024"/>
                </a:lnTo>
                <a:cubicBezTo>
                  <a:pt x="1339818" y="5412047"/>
                  <a:pt x="1341948" y="5413468"/>
                  <a:pt x="1345177" y="5416311"/>
                </a:cubicBezTo>
                <a:lnTo>
                  <a:pt x="1354733" y="5425614"/>
                </a:lnTo>
                <a:lnTo>
                  <a:pt x="1380390" y="5459871"/>
                </a:lnTo>
                <a:lnTo>
                  <a:pt x="1367628" y="5451497"/>
                </a:lnTo>
                <a:cubicBezTo>
                  <a:pt x="1368427" y="5446934"/>
                  <a:pt x="1369110" y="5443025"/>
                  <a:pt x="1360569" y="5450262"/>
                </a:cubicBezTo>
                <a:cubicBezTo>
                  <a:pt x="1360569" y="5450262"/>
                  <a:pt x="1363828" y="5450832"/>
                  <a:pt x="1367628" y="5451497"/>
                </a:cubicBezTo>
                <a:lnTo>
                  <a:pt x="1361569" y="5460262"/>
                </a:lnTo>
                <a:lnTo>
                  <a:pt x="1331189" y="5428455"/>
                </a:lnTo>
                <a:cubicBezTo>
                  <a:pt x="1327491" y="5415243"/>
                  <a:pt x="1318824" y="5405456"/>
                  <a:pt x="1307801" y="5399612"/>
                </a:cubicBezTo>
                <a:cubicBezTo>
                  <a:pt x="1307801" y="5399612"/>
                  <a:pt x="1309938" y="5384301"/>
                  <a:pt x="1307801" y="5399612"/>
                </a:cubicBezTo>
                <a:cubicBezTo>
                  <a:pt x="1307734" y="5409964"/>
                  <a:pt x="1316686" y="5420769"/>
                  <a:pt x="1331189" y="5428455"/>
                </a:cubicBezTo>
                <a:lnTo>
                  <a:pt x="1357434" y="5465682"/>
                </a:lnTo>
                <a:lnTo>
                  <a:pt x="1336591" y="5454130"/>
                </a:lnTo>
                <a:lnTo>
                  <a:pt x="1327418" y="5449741"/>
                </a:lnTo>
                <a:lnTo>
                  <a:pt x="1236565" y="5337730"/>
                </a:lnTo>
                <a:cubicBezTo>
                  <a:pt x="1176241" y="5265398"/>
                  <a:pt x="1114410" y="5194977"/>
                  <a:pt x="1047903" y="5127701"/>
                </a:cubicBezTo>
                <a:cubicBezTo>
                  <a:pt x="1035175" y="5115759"/>
                  <a:pt x="985563" y="5046189"/>
                  <a:pt x="970993" y="5048852"/>
                </a:cubicBezTo>
                <a:cubicBezTo>
                  <a:pt x="968922" y="5053813"/>
                  <a:pt x="974691" y="5062064"/>
                  <a:pt x="974691" y="5062064"/>
                </a:cubicBezTo>
                <a:cubicBezTo>
                  <a:pt x="1002686" y="5098541"/>
                  <a:pt x="1031626" y="5124266"/>
                  <a:pt x="1053603" y="5146301"/>
                </a:cubicBezTo>
                <a:cubicBezTo>
                  <a:pt x="1072930" y="5172991"/>
                  <a:pt x="1116078" y="5207112"/>
                  <a:pt x="1126965" y="5233655"/>
                </a:cubicBezTo>
                <a:cubicBezTo>
                  <a:pt x="1128672" y="5239754"/>
                  <a:pt x="1124827" y="5248967"/>
                  <a:pt x="1128308" y="5250812"/>
                </a:cubicBezTo>
                <a:cubicBezTo>
                  <a:pt x="1139263" y="5267005"/>
                  <a:pt x="1180056" y="5305072"/>
                  <a:pt x="1189236" y="5325519"/>
                </a:cubicBezTo>
                <a:cubicBezTo>
                  <a:pt x="1194709" y="5334476"/>
                  <a:pt x="1189385" y="5347234"/>
                  <a:pt x="1189385" y="5347234"/>
                </a:cubicBezTo>
                <a:cubicBezTo>
                  <a:pt x="1189385" y="5347234"/>
                  <a:pt x="1190609" y="5349399"/>
                  <a:pt x="1192775" y="5352061"/>
                </a:cubicBezTo>
                <a:lnTo>
                  <a:pt x="1196754" y="5355501"/>
                </a:lnTo>
                <a:lnTo>
                  <a:pt x="1201140" y="5362290"/>
                </a:lnTo>
                <a:lnTo>
                  <a:pt x="1200703" y="5363836"/>
                </a:lnTo>
                <a:cubicBezTo>
                  <a:pt x="1200915" y="5364599"/>
                  <a:pt x="1201786" y="5365059"/>
                  <a:pt x="1203526" y="5365981"/>
                </a:cubicBezTo>
                <a:lnTo>
                  <a:pt x="1201140" y="5362290"/>
                </a:lnTo>
                <a:lnTo>
                  <a:pt x="1201820" y="5359884"/>
                </a:lnTo>
                <a:cubicBezTo>
                  <a:pt x="1205233" y="5372079"/>
                  <a:pt x="1212127" y="5386120"/>
                  <a:pt x="1212127" y="5386120"/>
                </a:cubicBezTo>
                <a:cubicBezTo>
                  <a:pt x="1203027" y="5397742"/>
                  <a:pt x="1178432" y="5331042"/>
                  <a:pt x="1147716" y="5309568"/>
                </a:cubicBezTo>
                <a:cubicBezTo>
                  <a:pt x="1144237" y="5307723"/>
                  <a:pt x="1131440" y="5306135"/>
                  <a:pt x="1127960" y="5304290"/>
                </a:cubicBezTo>
                <a:cubicBezTo>
                  <a:pt x="1108268" y="5288659"/>
                  <a:pt x="1086587" y="5265915"/>
                  <a:pt x="1061710" y="5242343"/>
                </a:cubicBezTo>
                <a:cubicBezTo>
                  <a:pt x="1052460" y="5232247"/>
                  <a:pt x="979098" y="5144895"/>
                  <a:pt x="975617" y="5143050"/>
                </a:cubicBezTo>
                <a:lnTo>
                  <a:pt x="975189" y="5143918"/>
                </a:lnTo>
                <a:lnTo>
                  <a:pt x="1008679" y="5190923"/>
                </a:lnTo>
                <a:lnTo>
                  <a:pt x="998637" y="5193288"/>
                </a:lnTo>
                <a:lnTo>
                  <a:pt x="992317" y="5192996"/>
                </a:lnTo>
                <a:lnTo>
                  <a:pt x="974472" y="5169849"/>
                </a:lnTo>
                <a:lnTo>
                  <a:pt x="975699" y="5175117"/>
                </a:lnTo>
                <a:cubicBezTo>
                  <a:pt x="980887" y="5183059"/>
                  <a:pt x="1034922" y="5243723"/>
                  <a:pt x="996734" y="5207903"/>
                </a:cubicBezTo>
                <a:cubicBezTo>
                  <a:pt x="955942" y="5169837"/>
                  <a:pt x="1023536" y="5248943"/>
                  <a:pt x="1032782" y="5259036"/>
                </a:cubicBezTo>
                <a:cubicBezTo>
                  <a:pt x="1056173" y="5287879"/>
                  <a:pt x="1075796" y="5313858"/>
                  <a:pt x="1084464" y="5323647"/>
                </a:cubicBezTo>
                <a:cubicBezTo>
                  <a:pt x="1130212" y="5382949"/>
                  <a:pt x="1173593" y="5436884"/>
                  <a:pt x="1215855" y="5489471"/>
                </a:cubicBezTo>
                <a:lnTo>
                  <a:pt x="1224599" y="5500531"/>
                </a:lnTo>
                <a:lnTo>
                  <a:pt x="1210633" y="5494568"/>
                </a:lnTo>
                <a:lnTo>
                  <a:pt x="1205612" y="5492946"/>
                </a:lnTo>
                <a:lnTo>
                  <a:pt x="1177303" y="5459407"/>
                </a:lnTo>
                <a:cubicBezTo>
                  <a:pt x="1159683" y="5438817"/>
                  <a:pt x="1121925" y="5381584"/>
                  <a:pt x="1103941" y="5372054"/>
                </a:cubicBezTo>
                <a:cubicBezTo>
                  <a:pt x="1096979" y="5368363"/>
                  <a:pt x="1091656" y="5381121"/>
                  <a:pt x="1078565" y="5380241"/>
                </a:cubicBezTo>
                <a:cubicBezTo>
                  <a:pt x="1062286" y="5376805"/>
                  <a:pt x="1059169" y="5363901"/>
                  <a:pt x="1041253" y="5344018"/>
                </a:cubicBezTo>
                <a:cubicBezTo>
                  <a:pt x="1025042" y="5330234"/>
                  <a:pt x="1010539" y="5322547"/>
                  <a:pt x="1001291" y="5312452"/>
                </a:cubicBezTo>
                <a:cubicBezTo>
                  <a:pt x="962272" y="5270133"/>
                  <a:pt x="930217" y="5231503"/>
                  <a:pt x="887137" y="5187030"/>
                </a:cubicBezTo>
                <a:cubicBezTo>
                  <a:pt x="887137" y="5187030"/>
                  <a:pt x="858628" y="5139895"/>
                  <a:pt x="851599" y="5146556"/>
                </a:cubicBezTo>
                <a:cubicBezTo>
                  <a:pt x="848534" y="5147960"/>
                  <a:pt x="858197" y="5161304"/>
                  <a:pt x="866424" y="5171724"/>
                </a:cubicBezTo>
                <a:lnTo>
                  <a:pt x="872827" y="5179532"/>
                </a:lnTo>
                <a:lnTo>
                  <a:pt x="872633" y="5179342"/>
                </a:lnTo>
                <a:lnTo>
                  <a:pt x="873905" y="5180847"/>
                </a:lnTo>
                <a:lnTo>
                  <a:pt x="875918" y="5183302"/>
                </a:lnTo>
                <a:cubicBezTo>
                  <a:pt x="876731" y="5184247"/>
                  <a:pt x="877011" y="5184543"/>
                  <a:pt x="876537" y="5183960"/>
                </a:cubicBezTo>
                <a:lnTo>
                  <a:pt x="873905" y="5180847"/>
                </a:lnTo>
                <a:lnTo>
                  <a:pt x="872827" y="5179532"/>
                </a:lnTo>
                <a:lnTo>
                  <a:pt x="928382" y="5233776"/>
                </a:lnTo>
                <a:cubicBezTo>
                  <a:pt x="947470" y="5252549"/>
                  <a:pt x="964160" y="5270700"/>
                  <a:pt x="969747" y="5284480"/>
                </a:cubicBezTo>
                <a:cubicBezTo>
                  <a:pt x="974934" y="5292423"/>
                  <a:pt x="971090" y="5301637"/>
                  <a:pt x="972796" y="5307734"/>
                </a:cubicBezTo>
                <a:cubicBezTo>
                  <a:pt x="978564" y="5315985"/>
                  <a:pt x="994195" y="5329462"/>
                  <a:pt x="1004854" y="5346364"/>
                </a:cubicBezTo>
                <a:cubicBezTo>
                  <a:pt x="1014102" y="5356459"/>
                  <a:pt x="1053632" y="5409437"/>
                  <a:pt x="1021213" y="5381867"/>
                </a:cubicBezTo>
                <a:cubicBezTo>
                  <a:pt x="1000942" y="5365927"/>
                  <a:pt x="983389" y="5334987"/>
                  <a:pt x="974720" y="5325199"/>
                </a:cubicBezTo>
                <a:cubicBezTo>
                  <a:pt x="965767" y="5314395"/>
                  <a:pt x="952675" y="5313515"/>
                  <a:pt x="949194" y="5311669"/>
                </a:cubicBezTo>
                <a:cubicBezTo>
                  <a:pt x="944301" y="5303018"/>
                  <a:pt x="942015" y="5296612"/>
                  <a:pt x="933347" y="5286826"/>
                </a:cubicBezTo>
                <a:cubicBezTo>
                  <a:pt x="929867" y="5284979"/>
                  <a:pt x="915364" y="5277292"/>
                  <a:pt x="908402" y="5273603"/>
                </a:cubicBezTo>
                <a:cubicBezTo>
                  <a:pt x="902634" y="5265353"/>
                  <a:pt x="877471" y="5240763"/>
                  <a:pt x="856073" y="5219035"/>
                </a:cubicBezTo>
                <a:cubicBezTo>
                  <a:pt x="834676" y="5197309"/>
                  <a:pt x="782350" y="5142741"/>
                  <a:pt x="816692" y="5187775"/>
                </a:cubicBezTo>
                <a:cubicBezTo>
                  <a:pt x="846975" y="5230658"/>
                  <a:pt x="892124" y="5270168"/>
                  <a:pt x="924181" y="5308797"/>
                </a:cubicBezTo>
                <a:cubicBezTo>
                  <a:pt x="939356" y="5325064"/>
                  <a:pt x="953643" y="5343456"/>
                  <a:pt x="967748" y="5362291"/>
                </a:cubicBezTo>
                <a:lnTo>
                  <a:pt x="978286" y="5376228"/>
                </a:lnTo>
                <a:lnTo>
                  <a:pt x="975288" y="5374176"/>
                </a:lnTo>
                <a:lnTo>
                  <a:pt x="950367" y="5357237"/>
                </a:lnTo>
                <a:lnTo>
                  <a:pt x="922043" y="5324111"/>
                </a:lnTo>
                <a:cubicBezTo>
                  <a:pt x="902715" y="5297420"/>
                  <a:pt x="870079" y="5258483"/>
                  <a:pt x="884665" y="5298238"/>
                </a:cubicBezTo>
                <a:lnTo>
                  <a:pt x="901361" y="5323533"/>
                </a:lnTo>
                <a:lnTo>
                  <a:pt x="847347" y="5285068"/>
                </a:lnTo>
                <a:cubicBezTo>
                  <a:pt x="802263" y="5252756"/>
                  <a:pt x="755989" y="5219648"/>
                  <a:pt x="712263" y="5191183"/>
                </a:cubicBezTo>
                <a:cubicBezTo>
                  <a:pt x="665276" y="5162150"/>
                  <a:pt x="720532" y="5204719"/>
                  <a:pt x="735892" y="5216135"/>
                </a:cubicBezTo>
                <a:cubicBezTo>
                  <a:pt x="791287" y="5254698"/>
                  <a:pt x="843171" y="5297348"/>
                  <a:pt x="892047" y="5334773"/>
                </a:cubicBezTo>
                <a:cubicBezTo>
                  <a:pt x="931833" y="5366578"/>
                  <a:pt x="884050" y="5342105"/>
                  <a:pt x="864887" y="5330025"/>
                </a:cubicBezTo>
                <a:cubicBezTo>
                  <a:pt x="783813" y="5278241"/>
                  <a:pt x="710482" y="5223782"/>
                  <a:pt x="623711" y="5162943"/>
                </a:cubicBezTo>
                <a:cubicBezTo>
                  <a:pt x="598716" y="5145814"/>
                  <a:pt x="638797" y="5195131"/>
                  <a:pt x="639594" y="5190569"/>
                </a:cubicBezTo>
                <a:cubicBezTo>
                  <a:pt x="705470" y="5252457"/>
                  <a:pt x="770774" y="5275962"/>
                  <a:pt x="839365" y="5338324"/>
                </a:cubicBezTo>
                <a:cubicBezTo>
                  <a:pt x="757606" y="5290450"/>
                  <a:pt x="677898" y="5230847"/>
                  <a:pt x="594387" y="5170577"/>
                </a:cubicBezTo>
                <a:cubicBezTo>
                  <a:pt x="591128" y="5170007"/>
                  <a:pt x="565037" y="5139925"/>
                  <a:pt x="562872" y="5152307"/>
                </a:cubicBezTo>
                <a:cubicBezTo>
                  <a:pt x="562189" y="5156217"/>
                  <a:pt x="586502" y="5177259"/>
                  <a:pt x="577547" y="5167633"/>
                </a:cubicBezTo>
                <a:cubicBezTo>
                  <a:pt x="607694" y="5193723"/>
                  <a:pt x="658482" y="5223422"/>
                  <a:pt x="687402" y="5253327"/>
                </a:cubicBezTo>
                <a:cubicBezTo>
                  <a:pt x="699615" y="5263521"/>
                  <a:pt x="704512" y="5277138"/>
                  <a:pt x="713607" y="5282760"/>
                </a:cubicBezTo>
                <a:cubicBezTo>
                  <a:pt x="743753" y="5308848"/>
                  <a:pt x="783011" y="5324442"/>
                  <a:pt x="812476" y="5354442"/>
                </a:cubicBezTo>
                <a:cubicBezTo>
                  <a:pt x="786797" y="5341221"/>
                  <a:pt x="774584" y="5331029"/>
                  <a:pt x="752594" y="5319124"/>
                </a:cubicBezTo>
                <a:cubicBezTo>
                  <a:pt x="758427" y="5324174"/>
                  <a:pt x="704512" y="5277138"/>
                  <a:pt x="696767" y="5279814"/>
                </a:cubicBezTo>
                <a:cubicBezTo>
                  <a:pt x="692028" y="5287716"/>
                  <a:pt x="767383" y="5333799"/>
                  <a:pt x="773217" y="5338849"/>
                </a:cubicBezTo>
                <a:cubicBezTo>
                  <a:pt x="851031" y="5390062"/>
                  <a:pt x="894076" y="5422437"/>
                  <a:pt x="974468" y="5478132"/>
                </a:cubicBezTo>
                <a:cubicBezTo>
                  <a:pt x="974468" y="5478132"/>
                  <a:pt x="1019562" y="5498776"/>
                  <a:pt x="1010879" y="5510018"/>
                </a:cubicBezTo>
                <a:cubicBezTo>
                  <a:pt x="1003136" y="5512695"/>
                  <a:pt x="945417" y="5464993"/>
                  <a:pt x="942156" y="5464424"/>
                </a:cubicBezTo>
                <a:cubicBezTo>
                  <a:pt x="879812" y="5423973"/>
                  <a:pt x="824416" y="5385410"/>
                  <a:pt x="758699" y="5345041"/>
                </a:cubicBezTo>
                <a:cubicBezTo>
                  <a:pt x="802680" y="5368848"/>
                  <a:pt x="750542" y="5330854"/>
                  <a:pt x="745917" y="5338107"/>
                </a:cubicBezTo>
                <a:cubicBezTo>
                  <a:pt x="740492" y="5349918"/>
                  <a:pt x="822251" y="5397792"/>
                  <a:pt x="828086" y="5402841"/>
                </a:cubicBezTo>
                <a:cubicBezTo>
                  <a:pt x="896380" y="5447689"/>
                  <a:pt x="967677" y="5497766"/>
                  <a:pt x="1051470" y="5550022"/>
                </a:cubicBezTo>
                <a:cubicBezTo>
                  <a:pt x="1051470" y="5550022"/>
                  <a:pt x="1095196" y="5578487"/>
                  <a:pt x="1084734" y="5580689"/>
                </a:cubicBezTo>
                <a:lnTo>
                  <a:pt x="1072644" y="5573427"/>
                </a:lnTo>
                <a:lnTo>
                  <a:pt x="1058737" y="5558524"/>
                </a:lnTo>
                <a:cubicBezTo>
                  <a:pt x="1053117" y="5552895"/>
                  <a:pt x="1048386" y="5548737"/>
                  <a:pt x="1045724" y="5547691"/>
                </a:cubicBezTo>
                <a:lnTo>
                  <a:pt x="1045146" y="5555107"/>
                </a:lnTo>
                <a:lnTo>
                  <a:pt x="1041008" y="5552222"/>
                </a:lnTo>
                <a:cubicBezTo>
                  <a:pt x="1047526" y="5553362"/>
                  <a:pt x="998508" y="5519943"/>
                  <a:pt x="996343" y="5532326"/>
                </a:cubicBezTo>
                <a:cubicBezTo>
                  <a:pt x="995660" y="5536237"/>
                  <a:pt x="1045362" y="5565746"/>
                  <a:pt x="1054998" y="5571460"/>
                </a:cubicBezTo>
                <a:lnTo>
                  <a:pt x="1058604" y="5574018"/>
                </a:lnTo>
                <a:lnTo>
                  <a:pt x="1058977" y="5574530"/>
                </a:lnTo>
                <a:lnTo>
                  <a:pt x="1068577" y="5585232"/>
                </a:lnTo>
                <a:lnTo>
                  <a:pt x="982997" y="5533015"/>
                </a:lnTo>
                <a:cubicBezTo>
                  <a:pt x="940253" y="5505730"/>
                  <a:pt x="896798" y="5477314"/>
                  <a:pt x="851441" y="5448565"/>
                </a:cubicBezTo>
                <a:cubicBezTo>
                  <a:pt x="851441" y="5448565"/>
                  <a:pt x="843969" y="5430468"/>
                  <a:pt x="836083" y="5437146"/>
                </a:cubicBezTo>
                <a:cubicBezTo>
                  <a:pt x="832026" y="5441141"/>
                  <a:pt x="871952" y="5468939"/>
                  <a:pt x="850757" y="5452474"/>
                </a:cubicBezTo>
                <a:cubicBezTo>
                  <a:pt x="921372" y="5506458"/>
                  <a:pt x="1016170" y="5556611"/>
                  <a:pt x="1082298" y="5613842"/>
                </a:cubicBezTo>
                <a:cubicBezTo>
                  <a:pt x="1002860" y="5575107"/>
                  <a:pt x="911735" y="5500744"/>
                  <a:pt x="826857" y="5448296"/>
                </a:cubicBezTo>
                <a:cubicBezTo>
                  <a:pt x="821022" y="5443247"/>
                  <a:pt x="789509" y="5424977"/>
                  <a:pt x="788026" y="5433449"/>
                </a:cubicBezTo>
                <a:lnTo>
                  <a:pt x="824692" y="5460677"/>
                </a:lnTo>
                <a:cubicBezTo>
                  <a:pt x="862584" y="5484093"/>
                  <a:pt x="902623" y="5511243"/>
                  <a:pt x="936573" y="5537996"/>
                </a:cubicBezTo>
                <a:cubicBezTo>
                  <a:pt x="905001" y="5520052"/>
                  <a:pt x="872206" y="5498703"/>
                  <a:pt x="838360" y="5476163"/>
                </a:cubicBezTo>
                <a:cubicBezTo>
                  <a:pt x="804513" y="5453624"/>
                  <a:pt x="769616" y="5429894"/>
                  <a:pt x="733839" y="5407186"/>
                </a:cubicBezTo>
                <a:cubicBezTo>
                  <a:pt x="701108" y="5384673"/>
                  <a:pt x="668853" y="5360228"/>
                  <a:pt x="636976" y="5336438"/>
                </a:cubicBezTo>
                <a:lnTo>
                  <a:pt x="636381" y="5336018"/>
                </a:lnTo>
                <a:lnTo>
                  <a:pt x="642454" y="5348927"/>
                </a:lnTo>
                <a:cubicBezTo>
                  <a:pt x="683226" y="5425245"/>
                  <a:pt x="729297" y="5501411"/>
                  <a:pt x="782538" y="5578282"/>
                </a:cubicBezTo>
                <a:lnTo>
                  <a:pt x="831108" y="5652805"/>
                </a:lnTo>
                <a:lnTo>
                  <a:pt x="833813" y="5664725"/>
                </a:lnTo>
                <a:lnTo>
                  <a:pt x="869554" y="5711791"/>
                </a:lnTo>
                <a:lnTo>
                  <a:pt x="922592" y="5793169"/>
                </a:lnTo>
                <a:cubicBezTo>
                  <a:pt x="967765" y="5862130"/>
                  <a:pt x="1008963" y="5927584"/>
                  <a:pt x="1038784" y="5987027"/>
                </a:cubicBezTo>
                <a:cubicBezTo>
                  <a:pt x="926563" y="5853637"/>
                  <a:pt x="810763" y="5691416"/>
                  <a:pt x="695696" y="5518476"/>
                </a:cubicBezTo>
                <a:lnTo>
                  <a:pt x="533789" y="5263736"/>
                </a:lnTo>
                <a:lnTo>
                  <a:pt x="448253" y="5205139"/>
                </a:lnTo>
                <a:lnTo>
                  <a:pt x="431441" y="5190922"/>
                </a:lnTo>
                <a:lnTo>
                  <a:pt x="503969" y="5240971"/>
                </a:lnTo>
                <a:lnTo>
                  <a:pt x="530866" y="5259138"/>
                </a:lnTo>
                <a:lnTo>
                  <a:pt x="480123" y="5179298"/>
                </a:lnTo>
                <a:lnTo>
                  <a:pt x="401951" y="5119528"/>
                </a:lnTo>
                <a:lnTo>
                  <a:pt x="433210" y="5155469"/>
                </a:lnTo>
                <a:cubicBezTo>
                  <a:pt x="415642" y="5142068"/>
                  <a:pt x="397797" y="5126341"/>
                  <a:pt x="379771" y="5109223"/>
                </a:cubicBezTo>
                <a:lnTo>
                  <a:pt x="351629" y="5081050"/>
                </a:lnTo>
                <a:lnTo>
                  <a:pt x="302069" y="5043154"/>
                </a:lnTo>
                <a:lnTo>
                  <a:pt x="279770" y="5024572"/>
                </a:lnTo>
                <a:lnTo>
                  <a:pt x="305246" y="5052447"/>
                </a:lnTo>
                <a:lnTo>
                  <a:pt x="248335" y="4998377"/>
                </a:lnTo>
                <a:lnTo>
                  <a:pt x="195130" y="4954038"/>
                </a:lnTo>
                <a:lnTo>
                  <a:pt x="194953" y="4955791"/>
                </a:lnTo>
                <a:lnTo>
                  <a:pt x="195127" y="4954039"/>
                </a:lnTo>
                <a:lnTo>
                  <a:pt x="193130" y="4952374"/>
                </a:lnTo>
                <a:lnTo>
                  <a:pt x="192229" y="4951540"/>
                </a:lnTo>
                <a:lnTo>
                  <a:pt x="191930" y="4952131"/>
                </a:lnTo>
                <a:lnTo>
                  <a:pt x="191074" y="4953427"/>
                </a:lnTo>
                <a:lnTo>
                  <a:pt x="200569" y="4970093"/>
                </a:lnTo>
                <a:cubicBezTo>
                  <a:pt x="206249" y="4980459"/>
                  <a:pt x="222184" y="5000733"/>
                  <a:pt x="238513" y="5022510"/>
                </a:cubicBezTo>
                <a:lnTo>
                  <a:pt x="247702" y="5035281"/>
                </a:lnTo>
                <a:lnTo>
                  <a:pt x="268215" y="5054047"/>
                </a:lnTo>
                <a:lnTo>
                  <a:pt x="283154" y="5080162"/>
                </a:lnTo>
                <a:lnTo>
                  <a:pt x="331944" y="5119034"/>
                </a:lnTo>
                <a:lnTo>
                  <a:pt x="357318" y="5137504"/>
                </a:lnTo>
                <a:lnTo>
                  <a:pt x="361242" y="5141675"/>
                </a:lnTo>
                <a:cubicBezTo>
                  <a:pt x="375434" y="5155363"/>
                  <a:pt x="392056" y="5169562"/>
                  <a:pt x="404572" y="5181613"/>
                </a:cubicBezTo>
                <a:lnTo>
                  <a:pt x="409563" y="5187023"/>
                </a:lnTo>
                <a:lnTo>
                  <a:pt x="346782" y="5141378"/>
                </a:lnTo>
                <a:lnTo>
                  <a:pt x="295230" y="5101268"/>
                </a:lnTo>
                <a:lnTo>
                  <a:pt x="317398" y="5140020"/>
                </a:lnTo>
                <a:lnTo>
                  <a:pt x="324532" y="5153427"/>
                </a:lnTo>
                <a:lnTo>
                  <a:pt x="317268" y="5147057"/>
                </a:lnTo>
                <a:cubicBezTo>
                  <a:pt x="306407" y="5137329"/>
                  <a:pt x="300367" y="5132228"/>
                  <a:pt x="297521" y="5130368"/>
                </a:cubicBezTo>
                <a:lnTo>
                  <a:pt x="297286" y="5131508"/>
                </a:lnTo>
                <a:lnTo>
                  <a:pt x="272859" y="5090150"/>
                </a:lnTo>
                <a:lnTo>
                  <a:pt x="262824" y="5076057"/>
                </a:lnTo>
                <a:lnTo>
                  <a:pt x="260090" y="5073929"/>
                </a:lnTo>
                <a:cubicBezTo>
                  <a:pt x="192736" y="5020515"/>
                  <a:pt x="145340" y="4974619"/>
                  <a:pt x="79895" y="4913477"/>
                </a:cubicBezTo>
                <a:lnTo>
                  <a:pt x="55992" y="4891593"/>
                </a:lnTo>
                <a:lnTo>
                  <a:pt x="63938" y="4908320"/>
                </a:lnTo>
                <a:cubicBezTo>
                  <a:pt x="70837" y="4922373"/>
                  <a:pt x="79799" y="4940039"/>
                  <a:pt x="87398" y="4955450"/>
                </a:cubicBezTo>
                <a:lnTo>
                  <a:pt x="92798" y="4966680"/>
                </a:lnTo>
                <a:lnTo>
                  <a:pt x="130138" y="5002038"/>
                </a:lnTo>
                <a:lnTo>
                  <a:pt x="235155" y="5092127"/>
                </a:lnTo>
                <a:lnTo>
                  <a:pt x="100022" y="4982609"/>
                </a:lnTo>
                <a:lnTo>
                  <a:pt x="102683" y="4989044"/>
                </a:lnTo>
                <a:cubicBezTo>
                  <a:pt x="104135" y="4994072"/>
                  <a:pt x="100801" y="4990977"/>
                  <a:pt x="89259" y="4973887"/>
                </a:cubicBezTo>
                <a:lnTo>
                  <a:pt x="89258" y="4973885"/>
                </a:lnTo>
                <a:lnTo>
                  <a:pt x="69405" y="4957795"/>
                </a:lnTo>
                <a:lnTo>
                  <a:pt x="76818" y="4975105"/>
                </a:lnTo>
                <a:cubicBezTo>
                  <a:pt x="84094" y="4994086"/>
                  <a:pt x="86722" y="5006776"/>
                  <a:pt x="81166" y="5008400"/>
                </a:cubicBezTo>
                <a:cubicBezTo>
                  <a:pt x="74666" y="5013104"/>
                  <a:pt x="61788" y="5004498"/>
                  <a:pt x="47043" y="4990660"/>
                </a:cubicBezTo>
                <a:lnTo>
                  <a:pt x="42389" y="4985862"/>
                </a:lnTo>
                <a:lnTo>
                  <a:pt x="40275" y="4995085"/>
                </a:lnTo>
                <a:cubicBezTo>
                  <a:pt x="42252" y="5021394"/>
                  <a:pt x="61535" y="5043083"/>
                  <a:pt x="75270" y="5067153"/>
                </a:cubicBezTo>
                <a:cubicBezTo>
                  <a:pt x="102629" y="5120141"/>
                  <a:pt x="135604" y="5158950"/>
                  <a:pt x="157337" y="5213265"/>
                </a:cubicBezTo>
                <a:cubicBezTo>
                  <a:pt x="117787" y="5163153"/>
                  <a:pt x="97004" y="5121468"/>
                  <a:pt x="57885" y="5070722"/>
                </a:cubicBezTo>
                <a:cubicBezTo>
                  <a:pt x="45177" y="5060331"/>
                  <a:pt x="31044" y="5031000"/>
                  <a:pt x="10734" y="4995628"/>
                </a:cubicBezTo>
                <a:cubicBezTo>
                  <a:pt x="9086" y="4993541"/>
                  <a:pt x="6789" y="4990149"/>
                  <a:pt x="4075" y="4985947"/>
                </a:cubicBezTo>
                <a:lnTo>
                  <a:pt x="1" y="4979476"/>
                </a:lnTo>
                <a:lnTo>
                  <a:pt x="1" y="3852521"/>
                </a:lnTo>
                <a:lnTo>
                  <a:pt x="4194" y="3853584"/>
                </a:lnTo>
                <a:cubicBezTo>
                  <a:pt x="42877" y="3860297"/>
                  <a:pt x="84044" y="3865966"/>
                  <a:pt x="123690" y="3873812"/>
                </a:cubicBezTo>
                <a:cubicBezTo>
                  <a:pt x="254767" y="3903719"/>
                  <a:pt x="395365" y="3929800"/>
                  <a:pt x="526491" y="3949734"/>
                </a:cubicBezTo>
                <a:cubicBezTo>
                  <a:pt x="592435" y="3959733"/>
                  <a:pt x="644221" y="3973944"/>
                  <a:pt x="688081" y="3953743"/>
                </a:cubicBezTo>
                <a:lnTo>
                  <a:pt x="688207" y="3953703"/>
                </a:lnTo>
                <a:lnTo>
                  <a:pt x="686716" y="3953426"/>
                </a:lnTo>
                <a:cubicBezTo>
                  <a:pt x="531915" y="3925186"/>
                  <a:pt x="376169" y="3897121"/>
                  <a:pt x="225903" y="3869987"/>
                </a:cubicBezTo>
                <a:cubicBezTo>
                  <a:pt x="182344" y="3858043"/>
                  <a:pt x="125771" y="3854121"/>
                  <a:pt x="80797" y="3834626"/>
                </a:cubicBezTo>
                <a:cubicBezTo>
                  <a:pt x="25845" y="3803596"/>
                  <a:pt x="105345" y="3816625"/>
                  <a:pt x="155580" y="3828433"/>
                </a:cubicBezTo>
                <a:cubicBezTo>
                  <a:pt x="241351" y="3839172"/>
                  <a:pt x="327457" y="3857664"/>
                  <a:pt x="418825" y="3868471"/>
                </a:cubicBezTo>
                <a:cubicBezTo>
                  <a:pt x="453484" y="3868678"/>
                  <a:pt x="381740" y="3855312"/>
                  <a:pt x="360904" y="3851398"/>
                </a:cubicBezTo>
                <a:cubicBezTo>
                  <a:pt x="289160" y="3838034"/>
                  <a:pt x="215999" y="3817116"/>
                  <a:pt x="145266" y="3809146"/>
                </a:cubicBezTo>
                <a:cubicBezTo>
                  <a:pt x="106056" y="3802531"/>
                  <a:pt x="62074" y="3798763"/>
                  <a:pt x="17941" y="3794187"/>
                </a:cubicBezTo>
                <a:lnTo>
                  <a:pt x="2" y="3791415"/>
                </a:lnTo>
                <a:lnTo>
                  <a:pt x="2" y="3774735"/>
                </a:lnTo>
                <a:lnTo>
                  <a:pt x="44883" y="3778530"/>
                </a:lnTo>
                <a:cubicBezTo>
                  <a:pt x="67034" y="3780523"/>
                  <a:pt x="84986" y="3782465"/>
                  <a:pt x="92606" y="3784388"/>
                </a:cubicBezTo>
                <a:cubicBezTo>
                  <a:pt x="105553" y="3781964"/>
                  <a:pt x="132526" y="3776910"/>
                  <a:pt x="139001" y="3775698"/>
                </a:cubicBezTo>
                <a:cubicBezTo>
                  <a:pt x="159633" y="3778534"/>
                  <a:pt x="168399" y="3783594"/>
                  <a:pt x="182761" y="3788721"/>
                </a:cubicBezTo>
                <a:cubicBezTo>
                  <a:pt x="189235" y="3787509"/>
                  <a:pt x="208319" y="3776115"/>
                  <a:pt x="230236" y="3779829"/>
                </a:cubicBezTo>
                <a:cubicBezTo>
                  <a:pt x="250868" y="3782665"/>
                  <a:pt x="302316" y="3800947"/>
                  <a:pt x="344527" y="3799741"/>
                </a:cubicBezTo>
                <a:cubicBezTo>
                  <a:pt x="413847" y="3800161"/>
                  <a:pt x="312501" y="3777822"/>
                  <a:pt x="290789" y="3775188"/>
                </a:cubicBezTo>
                <a:cubicBezTo>
                  <a:pt x="261188" y="3766212"/>
                  <a:pt x="227607" y="3765801"/>
                  <a:pt x="212368" y="3761956"/>
                </a:cubicBezTo>
                <a:cubicBezTo>
                  <a:pt x="204681" y="3756694"/>
                  <a:pt x="202055" y="3742668"/>
                  <a:pt x="187896" y="3738619"/>
                </a:cubicBezTo>
                <a:cubicBezTo>
                  <a:pt x="168106" y="3728365"/>
                  <a:pt x="128978" y="3723688"/>
                  <a:pt x="85959" y="3720579"/>
                </a:cubicBezTo>
                <a:lnTo>
                  <a:pt x="1" y="3714653"/>
                </a:lnTo>
                <a:lnTo>
                  <a:pt x="2" y="3708349"/>
                </a:lnTo>
                <a:lnTo>
                  <a:pt x="124816" y="3723073"/>
                </a:lnTo>
                <a:cubicBezTo>
                  <a:pt x="168207" y="3728906"/>
                  <a:pt x="210653" y="3734914"/>
                  <a:pt x="256337" y="3740318"/>
                </a:cubicBezTo>
                <a:cubicBezTo>
                  <a:pt x="278049" y="3742951"/>
                  <a:pt x="305023" y="3737899"/>
                  <a:pt x="339682" y="3738107"/>
                </a:cubicBezTo>
                <a:cubicBezTo>
                  <a:pt x="382029" y="3743577"/>
                  <a:pt x="397604" y="3755179"/>
                  <a:pt x="423365" y="3743652"/>
                </a:cubicBezTo>
                <a:cubicBezTo>
                  <a:pt x="442449" y="3732260"/>
                  <a:pt x="438812" y="3712839"/>
                  <a:pt x="451759" y="3710413"/>
                </a:cubicBezTo>
                <a:cubicBezTo>
                  <a:pt x="485206" y="3704148"/>
                  <a:pt x="587764" y="3732960"/>
                  <a:pt x="630311" y="3739509"/>
                </a:cubicBezTo>
                <a:lnTo>
                  <a:pt x="819348" y="3769859"/>
                </a:lnTo>
                <a:lnTo>
                  <a:pt x="821478" y="3767623"/>
                </a:lnTo>
                <a:lnTo>
                  <a:pt x="828181" y="3759588"/>
                </a:lnTo>
                <a:lnTo>
                  <a:pt x="710379" y="3736936"/>
                </a:lnTo>
                <a:cubicBezTo>
                  <a:pt x="605552" y="3717621"/>
                  <a:pt x="497985" y="3697845"/>
                  <a:pt x="382445" y="3674256"/>
                </a:cubicBezTo>
                <a:cubicBezTo>
                  <a:pt x="361812" y="3671420"/>
                  <a:pt x="311780" y="3660689"/>
                  <a:pt x="253992" y="3650294"/>
                </a:cubicBezTo>
                <a:cubicBezTo>
                  <a:pt x="232281" y="3647659"/>
                  <a:pt x="68965" y="3622410"/>
                  <a:pt x="159120" y="3626743"/>
                </a:cubicBezTo>
                <a:cubicBezTo>
                  <a:pt x="243679" y="3631007"/>
                  <a:pt x="115360" y="3613719"/>
                  <a:pt x="101200" y="3609671"/>
                </a:cubicBezTo>
                <a:cubicBezTo>
                  <a:pt x="94625" y="3605875"/>
                  <a:pt x="79217" y="3591801"/>
                  <a:pt x="74143" y="3581758"/>
                </a:cubicBezTo>
                <a:lnTo>
                  <a:pt x="73639" y="3577293"/>
                </a:lnTo>
                <a:lnTo>
                  <a:pt x="78556" y="3579659"/>
                </a:lnTo>
                <a:lnTo>
                  <a:pt x="78678" y="3579713"/>
                </a:lnTo>
                <a:lnTo>
                  <a:pt x="77729" y="3578528"/>
                </a:lnTo>
                <a:lnTo>
                  <a:pt x="73778" y="3573637"/>
                </a:lnTo>
                <a:lnTo>
                  <a:pt x="83074" y="3574444"/>
                </a:lnTo>
                <a:cubicBezTo>
                  <a:pt x="121883" y="3579236"/>
                  <a:pt x="260964" y="3601803"/>
                  <a:pt x="279961" y="3604107"/>
                </a:cubicBezTo>
                <a:cubicBezTo>
                  <a:pt x="335257" y="3607151"/>
                  <a:pt x="385356" y="3612285"/>
                  <a:pt x="426489" y="3611281"/>
                </a:cubicBezTo>
                <a:cubicBezTo>
                  <a:pt x="432963" y="3610069"/>
                  <a:pt x="452249" y="3599755"/>
                  <a:pt x="458722" y="3598543"/>
                </a:cubicBezTo>
                <a:cubicBezTo>
                  <a:pt x="520356" y="3593699"/>
                  <a:pt x="612728" y="3645640"/>
                  <a:pt x="615361" y="3623927"/>
                </a:cubicBezTo>
                <a:cubicBezTo>
                  <a:pt x="615361" y="3623927"/>
                  <a:pt x="593516" y="3614616"/>
                  <a:pt x="578144" y="3604093"/>
                </a:cubicBezTo>
                <a:cubicBezTo>
                  <a:pt x="567186" y="3602237"/>
                  <a:pt x="557899" y="3600348"/>
                  <a:pt x="556955" y="3600525"/>
                </a:cubicBezTo>
                <a:lnTo>
                  <a:pt x="568182" y="3603957"/>
                </a:lnTo>
                <a:lnTo>
                  <a:pt x="558689" y="3603829"/>
                </a:lnTo>
                <a:cubicBezTo>
                  <a:pt x="553346" y="3602876"/>
                  <a:pt x="549755" y="3601593"/>
                  <a:pt x="549755" y="3601593"/>
                </a:cubicBezTo>
                <a:cubicBezTo>
                  <a:pt x="549755" y="3601593"/>
                  <a:pt x="546118" y="3582173"/>
                  <a:pt x="530675" y="3577246"/>
                </a:cubicBezTo>
                <a:cubicBezTo>
                  <a:pt x="500065" y="3562877"/>
                  <a:pt x="409910" y="3558546"/>
                  <a:pt x="380511" y="3550649"/>
                </a:cubicBezTo>
                <a:cubicBezTo>
                  <a:pt x="374037" y="3551863"/>
                  <a:pt x="371411" y="3537836"/>
                  <a:pt x="363724" y="3532576"/>
                </a:cubicBezTo>
                <a:cubicBezTo>
                  <a:pt x="354149" y="3527669"/>
                  <a:pt x="341342" y="3524134"/>
                  <a:pt x="326732" y="3521408"/>
                </a:cubicBezTo>
                <a:lnTo>
                  <a:pt x="307189" y="3518827"/>
                </a:lnTo>
                <a:lnTo>
                  <a:pt x="294394" y="3502632"/>
                </a:lnTo>
                <a:lnTo>
                  <a:pt x="385869" y="3512739"/>
                </a:lnTo>
                <a:cubicBezTo>
                  <a:pt x="460142" y="3522647"/>
                  <a:pt x="533883" y="3533996"/>
                  <a:pt x="607510" y="3546240"/>
                </a:cubicBezTo>
                <a:lnTo>
                  <a:pt x="978488" y="3612938"/>
                </a:lnTo>
                <a:lnTo>
                  <a:pt x="986391" y="3609305"/>
                </a:lnTo>
                <a:lnTo>
                  <a:pt x="988234" y="3598796"/>
                </a:lnTo>
                <a:lnTo>
                  <a:pt x="942461" y="3589738"/>
                </a:lnTo>
                <a:cubicBezTo>
                  <a:pt x="900554" y="3581394"/>
                  <a:pt x="859169" y="3572115"/>
                  <a:pt x="818747" y="3559025"/>
                </a:cubicBezTo>
                <a:cubicBezTo>
                  <a:pt x="855327" y="3560550"/>
                  <a:pt x="890560" y="3564558"/>
                  <a:pt x="925121" y="3569831"/>
                </a:cubicBezTo>
                <a:lnTo>
                  <a:pt x="1000826" y="3583414"/>
                </a:lnTo>
                <a:lnTo>
                  <a:pt x="998354" y="3571824"/>
                </a:lnTo>
                <a:lnTo>
                  <a:pt x="994949" y="3565404"/>
                </a:lnTo>
                <a:lnTo>
                  <a:pt x="955699" y="3556824"/>
                </a:lnTo>
                <a:cubicBezTo>
                  <a:pt x="862547" y="3537975"/>
                  <a:pt x="769394" y="3519129"/>
                  <a:pt x="675062" y="3495477"/>
                </a:cubicBezTo>
                <a:cubicBezTo>
                  <a:pt x="640402" y="3486333"/>
                  <a:pt x="605403" y="3479836"/>
                  <a:pt x="570213" y="3474561"/>
                </a:cubicBezTo>
                <a:lnTo>
                  <a:pt x="554305" y="3472523"/>
                </a:lnTo>
                <a:lnTo>
                  <a:pt x="540515" y="3454131"/>
                </a:lnTo>
                <a:lnTo>
                  <a:pt x="445997" y="3328063"/>
                </a:lnTo>
                <a:lnTo>
                  <a:pt x="441081" y="3330613"/>
                </a:lnTo>
                <a:lnTo>
                  <a:pt x="438253" y="3331852"/>
                </a:lnTo>
                <a:lnTo>
                  <a:pt x="375349" y="3292742"/>
                </a:lnTo>
                <a:lnTo>
                  <a:pt x="312116" y="3253427"/>
                </a:lnTo>
                <a:lnTo>
                  <a:pt x="324341" y="3268524"/>
                </a:lnTo>
                <a:lnTo>
                  <a:pt x="243070" y="3258098"/>
                </a:lnTo>
                <a:lnTo>
                  <a:pt x="228600" y="3256523"/>
                </a:lnTo>
                <a:lnTo>
                  <a:pt x="223852" y="3243164"/>
                </a:lnTo>
                <a:cubicBezTo>
                  <a:pt x="216771" y="3234597"/>
                  <a:pt x="210977" y="3227098"/>
                  <a:pt x="210147" y="3226614"/>
                </a:cubicBezTo>
                <a:lnTo>
                  <a:pt x="216400" y="3236550"/>
                </a:lnTo>
                <a:lnTo>
                  <a:pt x="209301" y="3230250"/>
                </a:lnTo>
                <a:cubicBezTo>
                  <a:pt x="205879" y="3226036"/>
                  <a:pt x="203999" y="3222718"/>
                  <a:pt x="203999" y="3222718"/>
                </a:cubicBezTo>
                <a:cubicBezTo>
                  <a:pt x="203999" y="3222718"/>
                  <a:pt x="213937" y="3205641"/>
                  <a:pt x="205469" y="3191822"/>
                </a:cubicBezTo>
                <a:lnTo>
                  <a:pt x="194315" y="3174917"/>
                </a:lnTo>
                <a:lnTo>
                  <a:pt x="155092" y="3149718"/>
                </a:lnTo>
                <a:cubicBezTo>
                  <a:pt x="142019" y="3142151"/>
                  <a:pt x="130566" y="3136670"/>
                  <a:pt x="122249" y="3134880"/>
                </a:cubicBezTo>
                <a:cubicBezTo>
                  <a:pt x="115811" y="3133495"/>
                  <a:pt x="111552" y="3137632"/>
                  <a:pt x="106152" y="3142506"/>
                </a:cubicBezTo>
                <a:lnTo>
                  <a:pt x="92280" y="3149791"/>
                </a:lnTo>
                <a:lnTo>
                  <a:pt x="110677" y="3151696"/>
                </a:lnTo>
                <a:lnTo>
                  <a:pt x="120729" y="3155205"/>
                </a:lnTo>
                <a:cubicBezTo>
                  <a:pt x="127487" y="3157233"/>
                  <a:pt x="134245" y="3159260"/>
                  <a:pt x="137090" y="3160916"/>
                </a:cubicBezTo>
                <a:cubicBezTo>
                  <a:pt x="161998" y="3179224"/>
                  <a:pt x="183445" y="3213297"/>
                  <a:pt x="200688" y="3240955"/>
                </a:cubicBezTo>
                <a:lnTo>
                  <a:pt x="209700" y="3254465"/>
                </a:lnTo>
                <a:lnTo>
                  <a:pt x="177089" y="3250913"/>
                </a:lnTo>
                <a:cubicBezTo>
                  <a:pt x="155730" y="3247934"/>
                  <a:pt x="135822" y="3243008"/>
                  <a:pt x="119808" y="3232047"/>
                </a:cubicBezTo>
                <a:cubicBezTo>
                  <a:pt x="110909" y="3220311"/>
                  <a:pt x="109697" y="3213838"/>
                  <a:pt x="95335" y="3208710"/>
                </a:cubicBezTo>
                <a:lnTo>
                  <a:pt x="57754" y="3203936"/>
                </a:lnTo>
                <a:lnTo>
                  <a:pt x="29874" y="3168375"/>
                </a:lnTo>
                <a:cubicBezTo>
                  <a:pt x="26434" y="3164467"/>
                  <a:pt x="21924" y="3158985"/>
                  <a:pt x="16518" y="3152246"/>
                </a:cubicBezTo>
                <a:lnTo>
                  <a:pt x="11466" y="3145865"/>
                </a:lnTo>
                <a:lnTo>
                  <a:pt x="46274" y="3145027"/>
                </a:lnTo>
                <a:lnTo>
                  <a:pt x="54947" y="3145925"/>
                </a:lnTo>
                <a:lnTo>
                  <a:pt x="48966" y="3144100"/>
                </a:lnTo>
                <a:cubicBezTo>
                  <a:pt x="38354" y="3137325"/>
                  <a:pt x="26651" y="3127790"/>
                  <a:pt x="8182" y="3117080"/>
                </a:cubicBezTo>
                <a:lnTo>
                  <a:pt x="0" y="3114058"/>
                </a:lnTo>
                <a:lnTo>
                  <a:pt x="0" y="3027359"/>
                </a:lnTo>
                <a:lnTo>
                  <a:pt x="29465" y="3046849"/>
                </a:lnTo>
                <a:cubicBezTo>
                  <a:pt x="48364" y="3059475"/>
                  <a:pt x="63344" y="3069436"/>
                  <a:pt x="72309" y="3074733"/>
                </a:cubicBezTo>
                <a:lnTo>
                  <a:pt x="162623" y="3135295"/>
                </a:lnTo>
                <a:lnTo>
                  <a:pt x="158572" y="3130553"/>
                </a:lnTo>
                <a:cubicBezTo>
                  <a:pt x="138363" y="3107995"/>
                  <a:pt x="117738" y="3086148"/>
                  <a:pt x="109192" y="3073553"/>
                </a:cubicBezTo>
                <a:cubicBezTo>
                  <a:pt x="103498" y="3070240"/>
                  <a:pt x="110677" y="3057908"/>
                  <a:pt x="108297" y="3048902"/>
                </a:cubicBezTo>
                <a:lnTo>
                  <a:pt x="107820" y="3048150"/>
                </a:lnTo>
                <a:lnTo>
                  <a:pt x="123860" y="3050222"/>
                </a:lnTo>
                <a:lnTo>
                  <a:pt x="140841" y="3051648"/>
                </a:lnTo>
                <a:lnTo>
                  <a:pt x="278136" y="3211854"/>
                </a:lnTo>
                <a:lnTo>
                  <a:pt x="350492" y="3259350"/>
                </a:lnTo>
                <a:lnTo>
                  <a:pt x="438252" y="3317731"/>
                </a:lnTo>
                <a:lnTo>
                  <a:pt x="420829" y="3294493"/>
                </a:lnTo>
                <a:lnTo>
                  <a:pt x="433332" y="3295490"/>
                </a:lnTo>
                <a:cubicBezTo>
                  <a:pt x="456327" y="3296959"/>
                  <a:pt x="480320" y="3297980"/>
                  <a:pt x="506314" y="3298136"/>
                </a:cubicBezTo>
                <a:cubicBezTo>
                  <a:pt x="537127" y="3313585"/>
                  <a:pt x="554154" y="3312069"/>
                  <a:pt x="554964" y="3307450"/>
                </a:cubicBezTo>
                <a:cubicBezTo>
                  <a:pt x="555775" y="3302832"/>
                  <a:pt x="540368" y="3295107"/>
                  <a:pt x="506314" y="3298136"/>
                </a:cubicBezTo>
                <a:cubicBezTo>
                  <a:pt x="484484" y="3291894"/>
                  <a:pt x="462903" y="3287352"/>
                  <a:pt x="441363" y="3283778"/>
                </a:cubicBezTo>
                <a:lnTo>
                  <a:pt x="409654" y="3279591"/>
                </a:lnTo>
                <a:lnTo>
                  <a:pt x="368193" y="3224290"/>
                </a:lnTo>
                <a:cubicBezTo>
                  <a:pt x="347936" y="3194720"/>
                  <a:pt x="325691" y="3166928"/>
                  <a:pt x="302503" y="3139938"/>
                </a:cubicBezTo>
                <a:lnTo>
                  <a:pt x="261338" y="3094042"/>
                </a:lnTo>
                <a:lnTo>
                  <a:pt x="257207" y="3090787"/>
                </a:lnTo>
                <a:cubicBezTo>
                  <a:pt x="232240" y="3069836"/>
                  <a:pt x="201288" y="3044090"/>
                  <a:pt x="171932" y="3034407"/>
                </a:cubicBezTo>
                <a:cubicBezTo>
                  <a:pt x="165493" y="3033021"/>
                  <a:pt x="143718" y="3035074"/>
                  <a:pt x="137280" y="3033688"/>
                </a:cubicBezTo>
                <a:cubicBezTo>
                  <a:pt x="98957" y="3018709"/>
                  <a:pt x="54741" y="2994600"/>
                  <a:pt x="4925" y="2970410"/>
                </a:cubicBezTo>
                <a:lnTo>
                  <a:pt x="0" y="2967466"/>
                </a:lnTo>
                <a:lnTo>
                  <a:pt x="0" y="2867266"/>
                </a:lnTo>
                <a:lnTo>
                  <a:pt x="38390" y="2887921"/>
                </a:lnTo>
                <a:cubicBezTo>
                  <a:pt x="68057" y="2903987"/>
                  <a:pt x="95969" y="2920378"/>
                  <a:pt x="109833" y="2936835"/>
                </a:cubicBezTo>
                <a:cubicBezTo>
                  <a:pt x="114888" y="2944659"/>
                  <a:pt x="111886" y="2958610"/>
                  <a:pt x="118325" y="2959994"/>
                </a:cubicBezTo>
                <a:cubicBezTo>
                  <a:pt x="136368" y="2973982"/>
                  <a:pt x="186704" y="2999336"/>
                  <a:pt x="220310" y="3021724"/>
                </a:cubicBezTo>
                <a:lnTo>
                  <a:pt x="223985" y="3024650"/>
                </a:lnTo>
                <a:lnTo>
                  <a:pt x="248714" y="3027394"/>
                </a:lnTo>
                <a:cubicBezTo>
                  <a:pt x="270539" y="3030634"/>
                  <a:pt x="292688" y="3034478"/>
                  <a:pt x="310737" y="3037676"/>
                </a:cubicBezTo>
                <a:lnTo>
                  <a:pt x="323047" y="3039859"/>
                </a:lnTo>
                <a:lnTo>
                  <a:pt x="276223" y="3011340"/>
                </a:lnTo>
                <a:lnTo>
                  <a:pt x="191381" y="2989934"/>
                </a:lnTo>
                <a:lnTo>
                  <a:pt x="162793" y="2982467"/>
                </a:lnTo>
                <a:lnTo>
                  <a:pt x="160435" y="2979779"/>
                </a:lnTo>
                <a:lnTo>
                  <a:pt x="155383" y="2972850"/>
                </a:lnTo>
                <a:lnTo>
                  <a:pt x="166841" y="2975644"/>
                </a:lnTo>
                <a:lnTo>
                  <a:pt x="184804" y="2974623"/>
                </a:lnTo>
                <a:cubicBezTo>
                  <a:pt x="187318" y="2972949"/>
                  <a:pt x="174540" y="2970133"/>
                  <a:pt x="159068" y="2966762"/>
                </a:cubicBezTo>
                <a:lnTo>
                  <a:pt x="149325" y="2964538"/>
                </a:lnTo>
                <a:lnTo>
                  <a:pt x="138444" y="2949613"/>
                </a:lnTo>
                <a:lnTo>
                  <a:pt x="139666" y="2948092"/>
                </a:lnTo>
                <a:lnTo>
                  <a:pt x="153864" y="2936812"/>
                </a:lnTo>
                <a:lnTo>
                  <a:pt x="137927" y="2927105"/>
                </a:lnTo>
                <a:lnTo>
                  <a:pt x="0" y="2850479"/>
                </a:lnTo>
                <a:lnTo>
                  <a:pt x="0" y="2735601"/>
                </a:lnTo>
                <a:lnTo>
                  <a:pt x="6462" y="2740135"/>
                </a:lnTo>
                <a:cubicBezTo>
                  <a:pt x="39114" y="2761896"/>
                  <a:pt x="72772" y="2782891"/>
                  <a:pt x="84802" y="2792217"/>
                </a:cubicBezTo>
                <a:cubicBezTo>
                  <a:pt x="123791" y="2835412"/>
                  <a:pt x="81801" y="2806167"/>
                  <a:pt x="50150" y="2791500"/>
                </a:cubicBezTo>
                <a:lnTo>
                  <a:pt x="73327" y="2808246"/>
                </a:lnTo>
                <a:lnTo>
                  <a:pt x="77985" y="2809529"/>
                </a:lnTo>
                <a:lnTo>
                  <a:pt x="84071" y="2811056"/>
                </a:lnTo>
                <a:lnTo>
                  <a:pt x="100910" y="2828175"/>
                </a:lnTo>
                <a:lnTo>
                  <a:pt x="137974" y="2854955"/>
                </a:lnTo>
                <a:lnTo>
                  <a:pt x="183289" y="2881840"/>
                </a:lnTo>
                <a:lnTo>
                  <a:pt x="182484" y="2879969"/>
                </a:lnTo>
                <a:cubicBezTo>
                  <a:pt x="178717" y="2865710"/>
                  <a:pt x="183447" y="2874496"/>
                  <a:pt x="189719" y="2884179"/>
                </a:cubicBezTo>
                <a:lnTo>
                  <a:pt x="191860" y="2886925"/>
                </a:lnTo>
                <a:lnTo>
                  <a:pt x="205449" y="2894987"/>
                </a:lnTo>
                <a:lnTo>
                  <a:pt x="206202" y="2893772"/>
                </a:lnTo>
                <a:cubicBezTo>
                  <a:pt x="208601" y="2883101"/>
                  <a:pt x="195925" y="2867786"/>
                  <a:pt x="180510" y="2851988"/>
                </a:cubicBezTo>
                <a:lnTo>
                  <a:pt x="158063" y="2829630"/>
                </a:lnTo>
                <a:lnTo>
                  <a:pt x="187392" y="2836991"/>
                </a:lnTo>
                <a:lnTo>
                  <a:pt x="206615" y="2841463"/>
                </a:lnTo>
                <a:lnTo>
                  <a:pt x="235613" y="2841941"/>
                </a:lnTo>
                <a:lnTo>
                  <a:pt x="244672" y="2842634"/>
                </a:lnTo>
                <a:lnTo>
                  <a:pt x="268707" y="2867119"/>
                </a:lnTo>
                <a:cubicBezTo>
                  <a:pt x="299465" y="2898833"/>
                  <a:pt x="330292" y="2930429"/>
                  <a:pt x="369437" y="2964643"/>
                </a:cubicBezTo>
                <a:cubicBezTo>
                  <a:pt x="382665" y="2996471"/>
                  <a:pt x="396541" y="3006452"/>
                  <a:pt x="400175" y="3003486"/>
                </a:cubicBezTo>
                <a:cubicBezTo>
                  <a:pt x="403806" y="3000520"/>
                  <a:pt x="397194" y="2984605"/>
                  <a:pt x="369437" y="2964643"/>
                </a:cubicBezTo>
                <a:cubicBezTo>
                  <a:pt x="344551" y="2926662"/>
                  <a:pt x="315975" y="2894472"/>
                  <a:pt x="286273" y="2862578"/>
                </a:cubicBezTo>
                <a:lnTo>
                  <a:pt x="269425" y="2844525"/>
                </a:lnTo>
                <a:lnTo>
                  <a:pt x="374833" y="2852579"/>
                </a:lnTo>
                <a:cubicBezTo>
                  <a:pt x="401941" y="2854203"/>
                  <a:pt x="490339" y="2878967"/>
                  <a:pt x="531472" y="2877962"/>
                </a:cubicBezTo>
                <a:cubicBezTo>
                  <a:pt x="586631" y="2874331"/>
                  <a:pt x="458311" y="2857045"/>
                  <a:pt x="444151" y="2852996"/>
                </a:cubicBezTo>
                <a:cubicBezTo>
                  <a:pt x="352768" y="2839122"/>
                  <a:pt x="321275" y="2829735"/>
                  <a:pt x="253777" y="2815941"/>
                </a:cubicBezTo>
                <a:lnTo>
                  <a:pt x="240359" y="2813306"/>
                </a:lnTo>
                <a:lnTo>
                  <a:pt x="217270" y="2786543"/>
                </a:lnTo>
                <a:lnTo>
                  <a:pt x="219171" y="2786947"/>
                </a:lnTo>
                <a:cubicBezTo>
                  <a:pt x="236036" y="2789790"/>
                  <a:pt x="247938" y="2789236"/>
                  <a:pt x="249354" y="2778919"/>
                </a:cubicBezTo>
                <a:cubicBezTo>
                  <a:pt x="249962" y="2782157"/>
                  <a:pt x="229750" y="2775612"/>
                  <a:pt x="206630" y="2766960"/>
                </a:cubicBezTo>
                <a:lnTo>
                  <a:pt x="197169" y="2763242"/>
                </a:lnTo>
                <a:lnTo>
                  <a:pt x="196355" y="2762300"/>
                </a:lnTo>
                <a:lnTo>
                  <a:pt x="173634" y="2737914"/>
                </a:lnTo>
                <a:lnTo>
                  <a:pt x="179055" y="2737219"/>
                </a:lnTo>
                <a:lnTo>
                  <a:pt x="183678" y="2738251"/>
                </a:lnTo>
                <a:lnTo>
                  <a:pt x="186381" y="2734873"/>
                </a:lnTo>
                <a:cubicBezTo>
                  <a:pt x="186381" y="2734873"/>
                  <a:pt x="184762" y="2735178"/>
                  <a:pt x="182201" y="2735657"/>
                </a:cubicBezTo>
                <a:lnTo>
                  <a:pt x="173116" y="2737358"/>
                </a:lnTo>
                <a:lnTo>
                  <a:pt x="172590" y="2736795"/>
                </a:lnTo>
                <a:lnTo>
                  <a:pt x="178866" y="2717854"/>
                </a:lnTo>
                <a:cubicBezTo>
                  <a:pt x="180520" y="2712518"/>
                  <a:pt x="181532" y="2708978"/>
                  <a:pt x="181532" y="2708978"/>
                </a:cubicBezTo>
                <a:lnTo>
                  <a:pt x="188955" y="2709690"/>
                </a:lnTo>
                <a:lnTo>
                  <a:pt x="170861" y="2704713"/>
                </a:lnTo>
                <a:lnTo>
                  <a:pt x="136734" y="2694886"/>
                </a:lnTo>
                <a:lnTo>
                  <a:pt x="132123" y="2688838"/>
                </a:lnTo>
                <a:lnTo>
                  <a:pt x="130498" y="2685217"/>
                </a:lnTo>
                <a:lnTo>
                  <a:pt x="145796" y="2689990"/>
                </a:lnTo>
                <a:lnTo>
                  <a:pt x="175074" y="2698207"/>
                </a:lnTo>
                <a:lnTo>
                  <a:pt x="146313" y="2683250"/>
                </a:lnTo>
                <a:cubicBezTo>
                  <a:pt x="125703" y="2672870"/>
                  <a:pt x="104015" y="2662450"/>
                  <a:pt x="80161" y="2651985"/>
                </a:cubicBezTo>
                <a:cubicBezTo>
                  <a:pt x="66747" y="2649099"/>
                  <a:pt x="49542" y="2640346"/>
                  <a:pt x="28727" y="2628149"/>
                </a:cubicBezTo>
                <a:lnTo>
                  <a:pt x="0" y="2610661"/>
                </a:lnTo>
                <a:lnTo>
                  <a:pt x="0" y="2560565"/>
                </a:lnTo>
                <a:lnTo>
                  <a:pt x="1109" y="2565363"/>
                </a:lnTo>
                <a:cubicBezTo>
                  <a:pt x="22167" y="2597965"/>
                  <a:pt x="66927" y="2614330"/>
                  <a:pt x="104707" y="2637053"/>
                </a:cubicBezTo>
                <a:lnTo>
                  <a:pt x="125648" y="2649715"/>
                </a:lnTo>
                <a:lnTo>
                  <a:pt x="136940" y="2645789"/>
                </a:lnTo>
                <a:cubicBezTo>
                  <a:pt x="158605" y="2644570"/>
                  <a:pt x="198668" y="2653134"/>
                  <a:pt x="224760" y="2657865"/>
                </a:cubicBezTo>
                <a:lnTo>
                  <a:pt x="247706" y="2660621"/>
                </a:lnTo>
                <a:lnTo>
                  <a:pt x="156996" y="2635171"/>
                </a:lnTo>
                <a:lnTo>
                  <a:pt x="112045" y="2622437"/>
                </a:lnTo>
                <a:lnTo>
                  <a:pt x="98121" y="2605108"/>
                </a:lnTo>
                <a:cubicBezTo>
                  <a:pt x="83411" y="2590831"/>
                  <a:pt x="65145" y="2578295"/>
                  <a:pt x="49012" y="2563190"/>
                </a:cubicBezTo>
                <a:lnTo>
                  <a:pt x="33124" y="2544957"/>
                </a:lnTo>
                <a:lnTo>
                  <a:pt x="50192" y="2548491"/>
                </a:lnTo>
                <a:lnTo>
                  <a:pt x="135273" y="2562946"/>
                </a:lnTo>
                <a:lnTo>
                  <a:pt x="196061" y="2627498"/>
                </a:lnTo>
                <a:cubicBezTo>
                  <a:pt x="243003" y="2674505"/>
                  <a:pt x="221323" y="2644105"/>
                  <a:pt x="188321" y="2601243"/>
                </a:cubicBezTo>
                <a:lnTo>
                  <a:pt x="162157" y="2567514"/>
                </a:lnTo>
                <a:lnTo>
                  <a:pt x="251610" y="2582712"/>
                </a:lnTo>
                <a:lnTo>
                  <a:pt x="313884" y="2592030"/>
                </a:lnTo>
                <a:lnTo>
                  <a:pt x="328467" y="2602946"/>
                </a:lnTo>
                <a:cubicBezTo>
                  <a:pt x="329890" y="2603775"/>
                  <a:pt x="330419" y="2603208"/>
                  <a:pt x="330232" y="2601590"/>
                </a:cubicBezTo>
                <a:lnTo>
                  <a:pt x="327775" y="2594108"/>
                </a:lnTo>
                <a:lnTo>
                  <a:pt x="340687" y="2596040"/>
                </a:lnTo>
                <a:lnTo>
                  <a:pt x="355284" y="2596033"/>
                </a:lnTo>
                <a:lnTo>
                  <a:pt x="391626" y="2639685"/>
                </a:lnTo>
                <a:cubicBezTo>
                  <a:pt x="403196" y="2653901"/>
                  <a:pt x="412086" y="2664949"/>
                  <a:pt x="415764" y="2668995"/>
                </a:cubicBezTo>
                <a:lnTo>
                  <a:pt x="468242" y="2719195"/>
                </a:lnTo>
                <a:lnTo>
                  <a:pt x="381388" y="2595302"/>
                </a:lnTo>
                <a:lnTo>
                  <a:pt x="390391" y="2592873"/>
                </a:lnTo>
                <a:lnTo>
                  <a:pt x="405293" y="2613776"/>
                </a:lnTo>
                <a:lnTo>
                  <a:pt x="516169" y="2765043"/>
                </a:lnTo>
                <a:lnTo>
                  <a:pt x="530188" y="2778455"/>
                </a:lnTo>
                <a:cubicBezTo>
                  <a:pt x="567700" y="2817115"/>
                  <a:pt x="604679" y="2858325"/>
                  <a:pt x="641426" y="2903207"/>
                </a:cubicBezTo>
                <a:lnTo>
                  <a:pt x="677310" y="2945233"/>
                </a:lnTo>
                <a:lnTo>
                  <a:pt x="683481" y="2949483"/>
                </a:lnTo>
                <a:lnTo>
                  <a:pt x="705712" y="2978498"/>
                </a:lnTo>
                <a:lnTo>
                  <a:pt x="744897" y="3024391"/>
                </a:lnTo>
                <a:lnTo>
                  <a:pt x="790873" y="3077320"/>
                </a:lnTo>
                <a:lnTo>
                  <a:pt x="616009" y="3046823"/>
                </a:lnTo>
                <a:lnTo>
                  <a:pt x="400441" y="3015686"/>
                </a:lnTo>
                <a:lnTo>
                  <a:pt x="411296" y="3023017"/>
                </a:lnTo>
                <a:lnTo>
                  <a:pt x="433258" y="3038824"/>
                </a:lnTo>
                <a:lnTo>
                  <a:pt x="486930" y="3051165"/>
                </a:lnTo>
                <a:lnTo>
                  <a:pt x="506306" y="3052155"/>
                </a:lnTo>
                <a:cubicBezTo>
                  <a:pt x="559965" y="3056901"/>
                  <a:pt x="614886" y="3063926"/>
                  <a:pt x="672031" y="3073882"/>
                </a:cubicBezTo>
                <a:lnTo>
                  <a:pt x="726658" y="3082240"/>
                </a:lnTo>
                <a:lnTo>
                  <a:pt x="734107" y="3081425"/>
                </a:lnTo>
                <a:lnTo>
                  <a:pt x="769896" y="3088859"/>
                </a:lnTo>
                <a:lnTo>
                  <a:pt x="806852" y="3094513"/>
                </a:lnTo>
                <a:lnTo>
                  <a:pt x="839107" y="3128756"/>
                </a:lnTo>
                <a:lnTo>
                  <a:pt x="814151" y="3095629"/>
                </a:lnTo>
                <a:lnTo>
                  <a:pt x="829547" y="3097985"/>
                </a:lnTo>
                <a:cubicBezTo>
                  <a:pt x="880153" y="3105815"/>
                  <a:pt x="927759" y="3112535"/>
                  <a:pt x="969059" y="3115409"/>
                </a:cubicBezTo>
                <a:lnTo>
                  <a:pt x="801814" y="3079253"/>
                </a:lnTo>
                <a:lnTo>
                  <a:pt x="735782" y="2991601"/>
                </a:lnTo>
                <a:cubicBezTo>
                  <a:pt x="698325" y="2944220"/>
                  <a:pt x="658244" y="2895452"/>
                  <a:pt x="616707" y="2846114"/>
                </a:cubicBezTo>
                <a:lnTo>
                  <a:pt x="395568" y="2591477"/>
                </a:lnTo>
                <a:lnTo>
                  <a:pt x="413200" y="2586720"/>
                </a:lnTo>
                <a:lnTo>
                  <a:pt x="413327" y="2586681"/>
                </a:lnTo>
                <a:lnTo>
                  <a:pt x="411835" y="2586404"/>
                </a:lnTo>
                <a:lnTo>
                  <a:pt x="387306" y="2581962"/>
                </a:lnTo>
                <a:lnTo>
                  <a:pt x="361110" y="2551799"/>
                </a:lnTo>
                <a:lnTo>
                  <a:pt x="381917" y="2580987"/>
                </a:lnTo>
                <a:lnTo>
                  <a:pt x="369815" y="2578795"/>
                </a:lnTo>
                <a:lnTo>
                  <a:pt x="332486" y="2525546"/>
                </a:lnTo>
                <a:lnTo>
                  <a:pt x="313860" y="2498498"/>
                </a:lnTo>
                <a:lnTo>
                  <a:pt x="307802" y="2491585"/>
                </a:lnTo>
                <a:lnTo>
                  <a:pt x="284385" y="2480331"/>
                </a:lnTo>
                <a:cubicBezTo>
                  <a:pt x="265380" y="2469504"/>
                  <a:pt x="132360" y="2378010"/>
                  <a:pt x="115407" y="2388961"/>
                </a:cubicBezTo>
                <a:cubicBezTo>
                  <a:pt x="124536" y="2383064"/>
                  <a:pt x="193791" y="2447368"/>
                  <a:pt x="180913" y="2444597"/>
                </a:cubicBezTo>
                <a:lnTo>
                  <a:pt x="154274" y="2435550"/>
                </a:lnTo>
                <a:lnTo>
                  <a:pt x="161587" y="2442319"/>
                </a:lnTo>
                <a:cubicBezTo>
                  <a:pt x="190254" y="2467258"/>
                  <a:pt x="215609" y="2497892"/>
                  <a:pt x="241979" y="2527051"/>
                </a:cubicBezTo>
                <a:lnTo>
                  <a:pt x="276005" y="2561810"/>
                </a:lnTo>
                <a:lnTo>
                  <a:pt x="138402" y="2536895"/>
                </a:lnTo>
                <a:lnTo>
                  <a:pt x="137491" y="2535720"/>
                </a:lnTo>
                <a:cubicBezTo>
                  <a:pt x="122493" y="2516175"/>
                  <a:pt x="111826" y="2501631"/>
                  <a:pt x="112655" y="2500208"/>
                </a:cubicBezTo>
                <a:lnTo>
                  <a:pt x="186172" y="2535374"/>
                </a:lnTo>
                <a:cubicBezTo>
                  <a:pt x="189485" y="2529683"/>
                  <a:pt x="115059" y="2454613"/>
                  <a:pt x="115059" y="2454613"/>
                </a:cubicBezTo>
                <a:cubicBezTo>
                  <a:pt x="107345" y="2444408"/>
                  <a:pt x="100226" y="2436455"/>
                  <a:pt x="93589" y="2429715"/>
                </a:cubicBezTo>
                <a:lnTo>
                  <a:pt x="93374" y="2429510"/>
                </a:lnTo>
                <a:lnTo>
                  <a:pt x="93548" y="2429430"/>
                </a:lnTo>
                <a:lnTo>
                  <a:pt x="92225" y="2428420"/>
                </a:lnTo>
                <a:lnTo>
                  <a:pt x="75025" y="2412105"/>
                </a:lnTo>
                <a:cubicBezTo>
                  <a:pt x="69246" y="2406757"/>
                  <a:pt x="63842" y="2401586"/>
                  <a:pt x="58699" y="2395557"/>
                </a:cubicBezTo>
                <a:lnTo>
                  <a:pt x="52132" y="2385896"/>
                </a:lnTo>
                <a:lnTo>
                  <a:pt x="24138" y="2369661"/>
                </a:lnTo>
                <a:lnTo>
                  <a:pt x="0" y="2357495"/>
                </a:lnTo>
                <a:lnTo>
                  <a:pt x="0" y="2246916"/>
                </a:lnTo>
                <a:lnTo>
                  <a:pt x="116365" y="2335849"/>
                </a:lnTo>
                <a:lnTo>
                  <a:pt x="105273" y="2330866"/>
                </a:lnTo>
                <a:cubicBezTo>
                  <a:pt x="104517" y="2331283"/>
                  <a:pt x="111028" y="2335595"/>
                  <a:pt x="121071" y="2341756"/>
                </a:cubicBezTo>
                <a:lnTo>
                  <a:pt x="134647" y="2349822"/>
                </a:lnTo>
                <a:lnTo>
                  <a:pt x="160740" y="2369763"/>
                </a:lnTo>
                <a:lnTo>
                  <a:pt x="294276" y="2470057"/>
                </a:lnTo>
                <a:lnTo>
                  <a:pt x="277348" y="2445475"/>
                </a:lnTo>
                <a:lnTo>
                  <a:pt x="257311" y="2431077"/>
                </a:lnTo>
                <a:lnTo>
                  <a:pt x="196093" y="2385849"/>
                </a:lnTo>
                <a:lnTo>
                  <a:pt x="264598" y="2426961"/>
                </a:lnTo>
                <a:lnTo>
                  <a:pt x="207628" y="2344229"/>
                </a:lnTo>
                <a:lnTo>
                  <a:pt x="212905" y="2344373"/>
                </a:lnTo>
                <a:lnTo>
                  <a:pt x="213026" y="2344394"/>
                </a:lnTo>
                <a:lnTo>
                  <a:pt x="220087" y="2354689"/>
                </a:lnTo>
                <a:lnTo>
                  <a:pt x="277628" y="2434780"/>
                </a:lnTo>
                <a:lnTo>
                  <a:pt x="319994" y="2460204"/>
                </a:lnTo>
                <a:lnTo>
                  <a:pt x="320688" y="2460077"/>
                </a:lnTo>
                <a:cubicBezTo>
                  <a:pt x="333004" y="2460397"/>
                  <a:pt x="362799" y="2463212"/>
                  <a:pt x="365698" y="2458231"/>
                </a:cubicBezTo>
                <a:cubicBezTo>
                  <a:pt x="369012" y="2452538"/>
                  <a:pt x="348616" y="2423205"/>
                  <a:pt x="325554" y="2393270"/>
                </a:cubicBezTo>
                <a:lnTo>
                  <a:pt x="299890" y="2361180"/>
                </a:lnTo>
                <a:lnTo>
                  <a:pt x="314287" y="2364296"/>
                </a:lnTo>
                <a:lnTo>
                  <a:pt x="332983" y="2368019"/>
                </a:lnTo>
                <a:lnTo>
                  <a:pt x="367140" y="2401061"/>
                </a:lnTo>
                <a:cubicBezTo>
                  <a:pt x="382220" y="2414978"/>
                  <a:pt x="393339" y="2423830"/>
                  <a:pt x="395134" y="2420747"/>
                </a:cubicBezTo>
                <a:cubicBezTo>
                  <a:pt x="398214" y="2418730"/>
                  <a:pt x="394690" y="2410328"/>
                  <a:pt x="388514" y="2399728"/>
                </a:cubicBezTo>
                <a:lnTo>
                  <a:pt x="372365" y="2375206"/>
                </a:lnTo>
                <a:lnTo>
                  <a:pt x="411349" y="2381466"/>
                </a:lnTo>
                <a:lnTo>
                  <a:pt x="429419" y="2407177"/>
                </a:lnTo>
                <a:lnTo>
                  <a:pt x="441048" y="2423124"/>
                </a:lnTo>
                <a:lnTo>
                  <a:pt x="462682" y="2442437"/>
                </a:lnTo>
                <a:cubicBezTo>
                  <a:pt x="495811" y="2473624"/>
                  <a:pt x="529584" y="2507251"/>
                  <a:pt x="561106" y="2541474"/>
                </a:cubicBezTo>
                <a:cubicBezTo>
                  <a:pt x="580562" y="2560418"/>
                  <a:pt x="631286" y="2636933"/>
                  <a:pt x="663077" y="2663055"/>
                </a:cubicBezTo>
                <a:cubicBezTo>
                  <a:pt x="707199" y="2696355"/>
                  <a:pt x="621372" y="2599410"/>
                  <a:pt x="613301" y="2587091"/>
                </a:cubicBezTo>
                <a:cubicBezTo>
                  <a:pt x="543183" y="2505164"/>
                  <a:pt x="530774" y="2481133"/>
                  <a:pt x="470047" y="2404792"/>
                </a:cubicBezTo>
                <a:lnTo>
                  <a:pt x="457133" y="2388817"/>
                </a:lnTo>
                <a:lnTo>
                  <a:pt x="490538" y="2394179"/>
                </a:lnTo>
                <a:lnTo>
                  <a:pt x="501384" y="2404413"/>
                </a:lnTo>
                <a:cubicBezTo>
                  <a:pt x="506068" y="2407039"/>
                  <a:pt x="510364" y="2407157"/>
                  <a:pt x="514271" y="2403717"/>
                </a:cubicBezTo>
                <a:cubicBezTo>
                  <a:pt x="513857" y="2404429"/>
                  <a:pt x="512857" y="2403827"/>
                  <a:pt x="511407" y="2402187"/>
                </a:cubicBezTo>
                <a:lnTo>
                  <a:pt x="507630" y="2396924"/>
                </a:lnTo>
                <a:lnTo>
                  <a:pt x="523528" y="2399477"/>
                </a:lnTo>
                <a:lnTo>
                  <a:pt x="517673" y="2398017"/>
                </a:lnTo>
                <a:cubicBezTo>
                  <a:pt x="508093" y="2394271"/>
                  <a:pt x="496410" y="2387899"/>
                  <a:pt x="483895" y="2380260"/>
                </a:cubicBezTo>
                <a:lnTo>
                  <a:pt x="473648" y="2373557"/>
                </a:lnTo>
                <a:lnTo>
                  <a:pt x="476930" y="2377882"/>
                </a:lnTo>
                <a:lnTo>
                  <a:pt x="443025" y="2371362"/>
                </a:lnTo>
                <a:lnTo>
                  <a:pt x="440753" y="2368550"/>
                </a:lnTo>
                <a:cubicBezTo>
                  <a:pt x="429360" y="2354299"/>
                  <a:pt x="418701" y="2342063"/>
                  <a:pt x="408753" y="2330240"/>
                </a:cubicBezTo>
                <a:lnTo>
                  <a:pt x="408356" y="2329727"/>
                </a:lnTo>
                <a:lnTo>
                  <a:pt x="383035" y="2314035"/>
                </a:lnTo>
                <a:lnTo>
                  <a:pt x="354050" y="2299190"/>
                </a:lnTo>
                <a:lnTo>
                  <a:pt x="364558" y="2314890"/>
                </a:lnTo>
                <a:lnTo>
                  <a:pt x="398381" y="2363014"/>
                </a:lnTo>
                <a:lnTo>
                  <a:pt x="377276" y="2359091"/>
                </a:lnTo>
                <a:lnTo>
                  <a:pt x="338448" y="2291200"/>
                </a:lnTo>
                <a:lnTo>
                  <a:pt x="258760" y="2250388"/>
                </a:lnTo>
                <a:lnTo>
                  <a:pt x="232204" y="2238734"/>
                </a:lnTo>
                <a:lnTo>
                  <a:pt x="216205" y="2227176"/>
                </a:lnTo>
                <a:cubicBezTo>
                  <a:pt x="187060" y="2206129"/>
                  <a:pt x="156187" y="2183429"/>
                  <a:pt x="125930" y="2159542"/>
                </a:cubicBezTo>
                <a:cubicBezTo>
                  <a:pt x="88068" y="2129555"/>
                  <a:pt x="46485" y="2096775"/>
                  <a:pt x="87913" y="2139814"/>
                </a:cubicBezTo>
                <a:lnTo>
                  <a:pt x="164128" y="2208859"/>
                </a:lnTo>
                <a:lnTo>
                  <a:pt x="142699" y="2199457"/>
                </a:lnTo>
                <a:cubicBezTo>
                  <a:pt x="74110" y="2163367"/>
                  <a:pt x="197024" y="2239214"/>
                  <a:pt x="187815" y="2250707"/>
                </a:cubicBezTo>
                <a:cubicBezTo>
                  <a:pt x="184814" y="2264658"/>
                  <a:pt x="-19254" y="2143284"/>
                  <a:pt x="38509" y="2198377"/>
                </a:cubicBezTo>
                <a:cubicBezTo>
                  <a:pt x="57515" y="2209203"/>
                  <a:pt x="174219" y="2282590"/>
                  <a:pt x="171450" y="2295469"/>
                </a:cubicBezTo>
                <a:cubicBezTo>
                  <a:pt x="169833" y="2302981"/>
                  <a:pt x="118460" y="2312141"/>
                  <a:pt x="124898" y="2313525"/>
                </a:cubicBezTo>
                <a:cubicBezTo>
                  <a:pt x="118460" y="2312141"/>
                  <a:pt x="112019" y="2310755"/>
                  <a:pt x="105581" y="2309371"/>
                </a:cubicBezTo>
                <a:cubicBezTo>
                  <a:pt x="117818" y="2322951"/>
                  <a:pt x="166526" y="2351954"/>
                  <a:pt x="160596" y="2353100"/>
                </a:cubicBezTo>
                <a:lnTo>
                  <a:pt x="143635" y="2347096"/>
                </a:lnTo>
                <a:lnTo>
                  <a:pt x="91238" y="2308384"/>
                </a:lnTo>
                <a:cubicBezTo>
                  <a:pt x="62156" y="2287316"/>
                  <a:pt x="32157" y="2265475"/>
                  <a:pt x="914" y="2242165"/>
                </a:cubicBezTo>
                <a:lnTo>
                  <a:pt x="0" y="2241465"/>
                </a:lnTo>
                <a:lnTo>
                  <a:pt x="0" y="1900475"/>
                </a:lnTo>
                <a:lnTo>
                  <a:pt x="1124" y="1903101"/>
                </a:lnTo>
                <a:cubicBezTo>
                  <a:pt x="2504" y="1904925"/>
                  <a:pt x="4984" y="1907747"/>
                  <a:pt x="8900" y="1911826"/>
                </a:cubicBezTo>
                <a:cubicBezTo>
                  <a:pt x="12973" y="1913940"/>
                  <a:pt x="8745" y="1922087"/>
                  <a:pt x="19006" y="1922240"/>
                </a:cubicBezTo>
                <a:cubicBezTo>
                  <a:pt x="29742" y="1924904"/>
                  <a:pt x="15291" y="1910952"/>
                  <a:pt x="6167" y="1904042"/>
                </a:cubicBezTo>
                <a:lnTo>
                  <a:pt x="0" y="1900385"/>
                </a:lnTo>
                <a:lnTo>
                  <a:pt x="0" y="1799504"/>
                </a:lnTo>
                <a:lnTo>
                  <a:pt x="30314" y="1821367"/>
                </a:lnTo>
                <a:cubicBezTo>
                  <a:pt x="47118" y="1832780"/>
                  <a:pt x="62775" y="1843704"/>
                  <a:pt x="75082" y="1855691"/>
                </a:cubicBezTo>
                <a:cubicBezTo>
                  <a:pt x="77041" y="1861878"/>
                  <a:pt x="72813" y="1870025"/>
                  <a:pt x="74772" y="1876213"/>
                </a:cubicBezTo>
                <a:cubicBezTo>
                  <a:pt x="83091" y="1891729"/>
                  <a:pt x="140038" y="1926451"/>
                  <a:pt x="173827" y="1954326"/>
                </a:cubicBezTo>
                <a:cubicBezTo>
                  <a:pt x="207100" y="1982363"/>
                  <a:pt x="236340" y="2005720"/>
                  <a:pt x="266217" y="2029303"/>
                </a:cubicBezTo>
                <a:lnTo>
                  <a:pt x="340030" y="2087851"/>
                </a:lnTo>
                <a:lnTo>
                  <a:pt x="319935" y="2076436"/>
                </a:lnTo>
                <a:cubicBezTo>
                  <a:pt x="290291" y="2057165"/>
                  <a:pt x="240379" y="2022005"/>
                  <a:pt x="228471" y="2030391"/>
                </a:cubicBezTo>
                <a:cubicBezTo>
                  <a:pt x="227086" y="2036831"/>
                  <a:pt x="344103" y="2103548"/>
                  <a:pt x="339050" y="2095724"/>
                </a:cubicBezTo>
                <a:cubicBezTo>
                  <a:pt x="342719" y="2109987"/>
                  <a:pt x="325453" y="2127608"/>
                  <a:pt x="314503" y="2110655"/>
                </a:cubicBezTo>
                <a:cubicBezTo>
                  <a:pt x="330507" y="2135431"/>
                  <a:pt x="308065" y="2109270"/>
                  <a:pt x="345844" y="2131994"/>
                </a:cubicBezTo>
                <a:cubicBezTo>
                  <a:pt x="370058" y="2147308"/>
                  <a:pt x="372239" y="2152830"/>
                  <a:pt x="368365" y="2154524"/>
                </a:cubicBezTo>
                <a:lnTo>
                  <a:pt x="359899" y="2154251"/>
                </a:lnTo>
                <a:lnTo>
                  <a:pt x="341748" y="2137622"/>
                </a:lnTo>
                <a:cubicBezTo>
                  <a:pt x="332964" y="2130237"/>
                  <a:pt x="323512" y="2123339"/>
                  <a:pt x="312989" y="2117878"/>
                </a:cubicBezTo>
                <a:cubicBezTo>
                  <a:pt x="304843" y="2113651"/>
                  <a:pt x="308761" y="2126025"/>
                  <a:pt x="300615" y="2121798"/>
                </a:cubicBezTo>
                <a:cubicBezTo>
                  <a:pt x="268632" y="2110372"/>
                  <a:pt x="201561" y="2043684"/>
                  <a:pt x="166337" y="2020236"/>
                </a:cubicBezTo>
                <a:cubicBezTo>
                  <a:pt x="124247" y="1998395"/>
                  <a:pt x="174330" y="2034723"/>
                  <a:pt x="189187" y="2047604"/>
                </a:cubicBezTo>
                <a:cubicBezTo>
                  <a:pt x="205994" y="2061709"/>
                  <a:pt x="227855" y="2079463"/>
                  <a:pt x="252114" y="2098796"/>
                </a:cubicBezTo>
                <a:lnTo>
                  <a:pt x="266876" y="2110382"/>
                </a:lnTo>
                <a:lnTo>
                  <a:pt x="260304" y="2106856"/>
                </a:lnTo>
                <a:cubicBezTo>
                  <a:pt x="260304" y="2106856"/>
                  <a:pt x="251094" y="2118349"/>
                  <a:pt x="240812" y="2129610"/>
                </a:cubicBezTo>
                <a:cubicBezTo>
                  <a:pt x="222881" y="2119017"/>
                  <a:pt x="192382" y="2098982"/>
                  <a:pt x="192382" y="2098982"/>
                </a:cubicBezTo>
                <a:cubicBezTo>
                  <a:pt x="169222" y="2107474"/>
                  <a:pt x="215056" y="2124071"/>
                  <a:pt x="215056" y="2124071"/>
                </a:cubicBezTo>
                <a:cubicBezTo>
                  <a:pt x="231372" y="2142177"/>
                  <a:pt x="294419" y="2204023"/>
                  <a:pt x="295804" y="2197583"/>
                </a:cubicBezTo>
                <a:cubicBezTo>
                  <a:pt x="285211" y="2215516"/>
                  <a:pt x="251044" y="2181218"/>
                  <a:pt x="214338" y="2158725"/>
                </a:cubicBezTo>
                <a:cubicBezTo>
                  <a:pt x="188895" y="2146514"/>
                  <a:pt x="83370" y="2089006"/>
                  <a:pt x="135237" y="2134971"/>
                </a:cubicBezTo>
                <a:cubicBezTo>
                  <a:pt x="159295" y="2153621"/>
                  <a:pt x="184508" y="2166904"/>
                  <a:pt x="215006" y="2186939"/>
                </a:cubicBezTo>
                <a:cubicBezTo>
                  <a:pt x="302362" y="2242785"/>
                  <a:pt x="329886" y="2265548"/>
                  <a:pt x="382575" y="2300515"/>
                </a:cubicBezTo>
                <a:lnTo>
                  <a:pt x="388798" y="2304460"/>
                </a:lnTo>
                <a:lnTo>
                  <a:pt x="381023" y="2294414"/>
                </a:lnTo>
                <a:cubicBezTo>
                  <a:pt x="372258" y="2279470"/>
                  <a:pt x="370840" y="2273723"/>
                  <a:pt x="373962" y="2273814"/>
                </a:cubicBezTo>
                <a:cubicBezTo>
                  <a:pt x="383329" y="2274085"/>
                  <a:pt x="433561" y="2326896"/>
                  <a:pt x="448864" y="2341519"/>
                </a:cubicBezTo>
                <a:lnTo>
                  <a:pt x="450551" y="2343690"/>
                </a:lnTo>
                <a:lnTo>
                  <a:pt x="470073" y="2356513"/>
                </a:lnTo>
                <a:lnTo>
                  <a:pt x="492058" y="2370716"/>
                </a:lnTo>
                <a:lnTo>
                  <a:pt x="489749" y="2366742"/>
                </a:lnTo>
                <a:cubicBezTo>
                  <a:pt x="477906" y="2345084"/>
                  <a:pt x="465238" y="2319931"/>
                  <a:pt x="460289" y="2308794"/>
                </a:cubicBezTo>
                <a:cubicBezTo>
                  <a:pt x="460289" y="2308794"/>
                  <a:pt x="421858" y="2278806"/>
                  <a:pt x="446509" y="2277913"/>
                </a:cubicBezTo>
                <a:cubicBezTo>
                  <a:pt x="446509" y="2277913"/>
                  <a:pt x="469295" y="2306416"/>
                  <a:pt x="483060" y="2322046"/>
                </a:cubicBezTo>
                <a:lnTo>
                  <a:pt x="482875" y="2322611"/>
                </a:lnTo>
                <a:lnTo>
                  <a:pt x="488313" y="2326209"/>
                </a:lnTo>
                <a:lnTo>
                  <a:pt x="491140" y="2330012"/>
                </a:lnTo>
                <a:lnTo>
                  <a:pt x="495392" y="2329224"/>
                </a:lnTo>
                <a:cubicBezTo>
                  <a:pt x="495392" y="2329224"/>
                  <a:pt x="489699" y="2325910"/>
                  <a:pt x="483060" y="2322046"/>
                </a:cubicBezTo>
                <a:cubicBezTo>
                  <a:pt x="496326" y="2314526"/>
                  <a:pt x="508644" y="2306453"/>
                  <a:pt x="508644" y="2306453"/>
                </a:cubicBezTo>
                <a:lnTo>
                  <a:pt x="513799" y="2311844"/>
                </a:lnTo>
                <a:lnTo>
                  <a:pt x="503356" y="2296252"/>
                </a:lnTo>
                <a:cubicBezTo>
                  <a:pt x="486286" y="2270351"/>
                  <a:pt x="471006" y="2246695"/>
                  <a:pt x="459399" y="2228075"/>
                </a:cubicBezTo>
                <a:cubicBezTo>
                  <a:pt x="456866" y="2223863"/>
                  <a:pt x="452694" y="2217574"/>
                  <a:pt x="448380" y="2211038"/>
                </a:cubicBezTo>
                <a:lnTo>
                  <a:pt x="440404" y="2198594"/>
                </a:lnTo>
                <a:lnTo>
                  <a:pt x="449782" y="2200281"/>
                </a:lnTo>
                <a:lnTo>
                  <a:pt x="468470" y="2227653"/>
                </a:lnTo>
                <a:cubicBezTo>
                  <a:pt x="492911" y="2266318"/>
                  <a:pt x="522189" y="2317573"/>
                  <a:pt x="542339" y="2333157"/>
                </a:cubicBezTo>
                <a:cubicBezTo>
                  <a:pt x="548772" y="2339701"/>
                  <a:pt x="548883" y="2326722"/>
                  <a:pt x="555318" y="2333266"/>
                </a:cubicBezTo>
                <a:cubicBezTo>
                  <a:pt x="563630" y="2341720"/>
                  <a:pt x="570477" y="2351207"/>
                  <a:pt x="576540" y="2360952"/>
                </a:cubicBezTo>
                <a:lnTo>
                  <a:pt x="588641" y="2382388"/>
                </a:lnTo>
                <a:lnTo>
                  <a:pt x="596605" y="2385272"/>
                </a:lnTo>
                <a:cubicBezTo>
                  <a:pt x="600813" y="2384862"/>
                  <a:pt x="600452" y="2378937"/>
                  <a:pt x="582178" y="2356870"/>
                </a:cubicBezTo>
                <a:cubicBezTo>
                  <a:pt x="553305" y="2323555"/>
                  <a:pt x="566531" y="2355384"/>
                  <a:pt x="558997" y="2326867"/>
                </a:cubicBezTo>
                <a:cubicBezTo>
                  <a:pt x="564152" y="2346380"/>
                  <a:pt x="586030" y="2334979"/>
                  <a:pt x="586962" y="2320281"/>
                </a:cubicBezTo>
                <a:cubicBezTo>
                  <a:pt x="589342" y="2329286"/>
                  <a:pt x="498770" y="2229582"/>
                  <a:pt x="502085" y="2223887"/>
                </a:cubicBezTo>
                <a:cubicBezTo>
                  <a:pt x="516005" y="2219607"/>
                  <a:pt x="552559" y="2268505"/>
                  <a:pt x="574769" y="2296017"/>
                </a:cubicBezTo>
                <a:lnTo>
                  <a:pt x="590335" y="2313100"/>
                </a:lnTo>
                <a:lnTo>
                  <a:pt x="538308" y="2234555"/>
                </a:lnTo>
                <a:lnTo>
                  <a:pt x="524590" y="2213731"/>
                </a:lnTo>
                <a:lnTo>
                  <a:pt x="703608" y="2245914"/>
                </a:lnTo>
                <a:lnTo>
                  <a:pt x="711511" y="2242283"/>
                </a:lnTo>
                <a:lnTo>
                  <a:pt x="713354" y="2231773"/>
                </a:lnTo>
                <a:lnTo>
                  <a:pt x="667582" y="2222716"/>
                </a:lnTo>
                <a:cubicBezTo>
                  <a:pt x="625674" y="2214372"/>
                  <a:pt x="584289" y="2205092"/>
                  <a:pt x="543867" y="2192002"/>
                </a:cubicBezTo>
                <a:cubicBezTo>
                  <a:pt x="580447" y="2193527"/>
                  <a:pt x="615679" y="2197538"/>
                  <a:pt x="650241" y="2202809"/>
                </a:cubicBezTo>
                <a:lnTo>
                  <a:pt x="725946" y="2216391"/>
                </a:lnTo>
                <a:lnTo>
                  <a:pt x="723474" y="2204801"/>
                </a:lnTo>
                <a:lnTo>
                  <a:pt x="720068" y="2198382"/>
                </a:lnTo>
                <a:lnTo>
                  <a:pt x="680820" y="2189802"/>
                </a:lnTo>
                <a:lnTo>
                  <a:pt x="481011" y="2146123"/>
                </a:lnTo>
                <a:lnTo>
                  <a:pt x="473711" y="2134630"/>
                </a:lnTo>
                <a:cubicBezTo>
                  <a:pt x="450228" y="2097654"/>
                  <a:pt x="406850" y="2046989"/>
                  <a:pt x="403751" y="2029658"/>
                </a:cubicBezTo>
                <a:cubicBezTo>
                  <a:pt x="403805" y="2023169"/>
                  <a:pt x="410351" y="2016734"/>
                  <a:pt x="410406" y="2010244"/>
                </a:cubicBezTo>
                <a:cubicBezTo>
                  <a:pt x="394439" y="1979823"/>
                  <a:pt x="364409" y="1949281"/>
                  <a:pt x="340927" y="1912308"/>
                </a:cubicBezTo>
                <a:lnTo>
                  <a:pt x="173855" y="1675361"/>
                </a:lnTo>
                <a:lnTo>
                  <a:pt x="186996" y="1678382"/>
                </a:lnTo>
                <a:lnTo>
                  <a:pt x="229339" y="1740317"/>
                </a:lnTo>
                <a:cubicBezTo>
                  <a:pt x="265645" y="1793059"/>
                  <a:pt x="302549" y="1845730"/>
                  <a:pt x="341581" y="1898792"/>
                </a:cubicBezTo>
                <a:cubicBezTo>
                  <a:pt x="360767" y="1932487"/>
                  <a:pt x="397230" y="1969571"/>
                  <a:pt x="371129" y="1922297"/>
                </a:cubicBezTo>
                <a:cubicBezTo>
                  <a:pt x="325243" y="1848355"/>
                  <a:pt x="235269" y="1743755"/>
                  <a:pt x="209222" y="1689992"/>
                </a:cubicBezTo>
                <a:lnTo>
                  <a:pt x="208176" y="1683254"/>
                </a:lnTo>
                <a:lnTo>
                  <a:pt x="212049" y="1684144"/>
                </a:lnTo>
                <a:lnTo>
                  <a:pt x="231426" y="1685133"/>
                </a:lnTo>
                <a:lnTo>
                  <a:pt x="243192" y="1686675"/>
                </a:lnTo>
                <a:lnTo>
                  <a:pt x="292137" y="1766003"/>
                </a:lnTo>
                <a:cubicBezTo>
                  <a:pt x="309615" y="1793734"/>
                  <a:pt x="327108" y="1819706"/>
                  <a:pt x="345313" y="1841494"/>
                </a:cubicBezTo>
                <a:cubicBezTo>
                  <a:pt x="368304" y="1872515"/>
                  <a:pt x="395181" y="1892213"/>
                  <a:pt x="368479" y="1851966"/>
                </a:cubicBezTo>
                <a:lnTo>
                  <a:pt x="257888" y="1688602"/>
                </a:lnTo>
                <a:lnTo>
                  <a:pt x="366720" y="1702872"/>
                </a:lnTo>
                <a:lnTo>
                  <a:pt x="403973" y="1757070"/>
                </a:lnTo>
                <a:cubicBezTo>
                  <a:pt x="416518" y="1775505"/>
                  <a:pt x="428469" y="1793251"/>
                  <a:pt x="439149" y="1809296"/>
                </a:cubicBezTo>
                <a:cubicBezTo>
                  <a:pt x="465908" y="1843052"/>
                  <a:pt x="518881" y="1910025"/>
                  <a:pt x="482047" y="1852925"/>
                </a:cubicBezTo>
                <a:cubicBezTo>
                  <a:pt x="454065" y="1804284"/>
                  <a:pt x="428412" y="1768101"/>
                  <a:pt x="401940" y="1732723"/>
                </a:cubicBezTo>
                <a:lnTo>
                  <a:pt x="380793" y="1704717"/>
                </a:lnTo>
                <a:lnTo>
                  <a:pt x="395808" y="1706685"/>
                </a:lnTo>
                <a:lnTo>
                  <a:pt x="462437" y="1805706"/>
                </a:lnTo>
                <a:cubicBezTo>
                  <a:pt x="505760" y="1862860"/>
                  <a:pt x="486086" y="1823212"/>
                  <a:pt x="465763" y="1795999"/>
                </a:cubicBezTo>
                <a:cubicBezTo>
                  <a:pt x="439663" y="1748725"/>
                  <a:pt x="452959" y="1775339"/>
                  <a:pt x="436390" y="1751942"/>
                </a:cubicBezTo>
                <a:lnTo>
                  <a:pt x="405181" y="1708089"/>
                </a:lnTo>
                <a:lnTo>
                  <a:pt x="451777" y="1715218"/>
                </a:lnTo>
                <a:lnTo>
                  <a:pt x="459226" y="1714402"/>
                </a:lnTo>
                <a:lnTo>
                  <a:pt x="495016" y="1721836"/>
                </a:lnTo>
                <a:lnTo>
                  <a:pt x="554667" y="1730963"/>
                </a:lnTo>
                <a:cubicBezTo>
                  <a:pt x="605273" y="1738794"/>
                  <a:pt x="652879" y="1745513"/>
                  <a:pt x="694180" y="1748389"/>
                </a:cubicBezTo>
                <a:cubicBezTo>
                  <a:pt x="642074" y="1735531"/>
                  <a:pt x="585653" y="1723484"/>
                  <a:pt x="526337" y="1712101"/>
                </a:cubicBezTo>
                <a:lnTo>
                  <a:pt x="391273" y="1688547"/>
                </a:lnTo>
                <a:lnTo>
                  <a:pt x="264059" y="1509790"/>
                </a:lnTo>
                <a:lnTo>
                  <a:pt x="269257" y="1508990"/>
                </a:lnTo>
                <a:cubicBezTo>
                  <a:pt x="270999" y="1508162"/>
                  <a:pt x="270456" y="1507174"/>
                  <a:pt x="268210" y="1506077"/>
                </a:cubicBezTo>
                <a:lnTo>
                  <a:pt x="259443" y="1503306"/>
                </a:lnTo>
                <a:lnTo>
                  <a:pt x="179274" y="1390656"/>
                </a:lnTo>
                <a:lnTo>
                  <a:pt x="3" y="1145800"/>
                </a:lnTo>
                <a:lnTo>
                  <a:pt x="1" y="0"/>
                </a:lnTo>
                <a:lnTo>
                  <a:pt x="1268252" y="1"/>
                </a:lnTo>
                <a:lnTo>
                  <a:pt x="1290242" y="35335"/>
                </a:lnTo>
                <a:cubicBezTo>
                  <a:pt x="1321811" y="79562"/>
                  <a:pt x="1364922" y="125862"/>
                  <a:pt x="1402241" y="173635"/>
                </a:cubicBezTo>
                <a:cubicBezTo>
                  <a:pt x="1481908" y="281935"/>
                  <a:pt x="1571282" y="393561"/>
                  <a:pt x="1657503" y="494345"/>
                </a:cubicBezTo>
                <a:cubicBezTo>
                  <a:pt x="1700881" y="545008"/>
                  <a:pt x="1730792" y="589610"/>
                  <a:pt x="1777190" y="602981"/>
                </a:cubicBezTo>
                <a:lnTo>
                  <a:pt x="1777311" y="603036"/>
                </a:lnTo>
                <a:lnTo>
                  <a:pt x="1776364" y="601851"/>
                </a:lnTo>
                <a:cubicBezTo>
                  <a:pt x="1677651" y="479307"/>
                  <a:pt x="1578109" y="356283"/>
                  <a:pt x="1482107" y="237540"/>
                </a:cubicBezTo>
                <a:cubicBezTo>
                  <a:pt x="1456941" y="200033"/>
                  <a:pt x="1416685" y="160092"/>
                  <a:pt x="1395387" y="115944"/>
                </a:cubicBezTo>
                <a:cubicBezTo>
                  <a:pt x="1374072" y="56544"/>
                  <a:pt x="1425731" y="118362"/>
                  <a:pt x="1456035" y="160130"/>
                </a:cubicBezTo>
                <a:cubicBezTo>
                  <a:pt x="1513937" y="224311"/>
                  <a:pt x="1567024" y="294582"/>
                  <a:pt x="1629119" y="362472"/>
                </a:cubicBezTo>
                <a:cubicBezTo>
                  <a:pt x="1655216" y="385281"/>
                  <a:pt x="1609648" y="328278"/>
                  <a:pt x="1596437" y="311698"/>
                </a:cubicBezTo>
                <a:cubicBezTo>
                  <a:pt x="1550868" y="254694"/>
                  <a:pt x="1509162" y="191051"/>
                  <a:pt x="1460834" y="138793"/>
                </a:cubicBezTo>
                <a:cubicBezTo>
                  <a:pt x="1435479" y="108160"/>
                  <a:pt x="1404651" y="76565"/>
                  <a:pt x="1374239" y="44258"/>
                </a:cubicBezTo>
                <a:lnTo>
                  <a:pt x="1333948" y="0"/>
                </a:lnTo>
                <a:lnTo>
                  <a:pt x="1355958" y="1"/>
                </a:lnTo>
                <a:lnTo>
                  <a:pt x="1404862" y="50014"/>
                </a:lnTo>
                <a:cubicBezTo>
                  <a:pt x="1420325" y="65999"/>
                  <a:pt x="1432646" y="79202"/>
                  <a:pt x="1437156" y="85637"/>
                </a:cubicBezTo>
                <a:cubicBezTo>
                  <a:pt x="1448540" y="92264"/>
                  <a:pt x="1472259" y="106066"/>
                  <a:pt x="1477951" y="109380"/>
                </a:cubicBezTo>
                <a:cubicBezTo>
                  <a:pt x="1491713" y="125010"/>
                  <a:pt x="1495042" y="134568"/>
                  <a:pt x="1502562" y="147835"/>
                </a:cubicBezTo>
                <a:cubicBezTo>
                  <a:pt x="1508254" y="151149"/>
                  <a:pt x="1530146" y="154998"/>
                  <a:pt x="1544307" y="172131"/>
                </a:cubicBezTo>
                <a:cubicBezTo>
                  <a:pt x="1558071" y="187762"/>
                  <a:pt x="1585061" y="235222"/>
                  <a:pt x="1617801" y="261896"/>
                </a:cubicBezTo>
                <a:cubicBezTo>
                  <a:pt x="1669993" y="307515"/>
                  <a:pt x="1607885" y="224374"/>
                  <a:pt x="1593174" y="208192"/>
                </a:cubicBezTo>
                <a:cubicBezTo>
                  <a:pt x="1576633" y="182052"/>
                  <a:pt x="1551485" y="159797"/>
                  <a:pt x="1542464" y="146926"/>
                </a:cubicBezTo>
                <a:cubicBezTo>
                  <a:pt x="1540084" y="137919"/>
                  <a:pt x="1547264" y="125587"/>
                  <a:pt x="1539192" y="113268"/>
                </a:cubicBezTo>
                <a:cubicBezTo>
                  <a:pt x="1530913" y="92575"/>
                  <a:pt x="1504356" y="63465"/>
                  <a:pt x="1473826" y="32995"/>
                </a:cubicBezTo>
                <a:lnTo>
                  <a:pt x="1440545" y="1"/>
                </a:lnTo>
                <a:lnTo>
                  <a:pt x="1446444" y="1"/>
                </a:lnTo>
                <a:lnTo>
                  <a:pt x="1501607" y="60277"/>
                </a:lnTo>
                <a:cubicBezTo>
                  <a:pt x="1530638" y="93050"/>
                  <a:pt x="1558839" y="125339"/>
                  <a:pt x="1589885" y="159284"/>
                </a:cubicBezTo>
                <a:cubicBezTo>
                  <a:pt x="1604598" y="175468"/>
                  <a:pt x="1628317" y="189271"/>
                  <a:pt x="1654413" y="212079"/>
                </a:cubicBezTo>
                <a:cubicBezTo>
                  <a:pt x="1682890" y="243893"/>
                  <a:pt x="1687096" y="262853"/>
                  <a:pt x="1714128" y="270964"/>
                </a:cubicBezTo>
                <a:cubicBezTo>
                  <a:pt x="1736019" y="274815"/>
                  <a:pt x="1745957" y="257737"/>
                  <a:pt x="1757343" y="264362"/>
                </a:cubicBezTo>
                <a:cubicBezTo>
                  <a:pt x="1786753" y="281480"/>
                  <a:pt x="1845550" y="370312"/>
                  <a:pt x="1873473" y="403075"/>
                </a:cubicBezTo>
                <a:lnTo>
                  <a:pt x="1996720" y="549589"/>
                </a:lnTo>
                <a:lnTo>
                  <a:pt x="1999793" y="549288"/>
                </a:lnTo>
                <a:lnTo>
                  <a:pt x="2010119" y="547588"/>
                </a:lnTo>
                <a:lnTo>
                  <a:pt x="1935758" y="453454"/>
                </a:lnTo>
                <a:cubicBezTo>
                  <a:pt x="1869036" y="370328"/>
                  <a:pt x="1800545" y="285061"/>
                  <a:pt x="1728508" y="191698"/>
                </a:cubicBezTo>
                <a:cubicBezTo>
                  <a:pt x="1714746" y="176066"/>
                  <a:pt x="1683890" y="135246"/>
                  <a:pt x="1646943" y="89612"/>
                </a:cubicBezTo>
                <a:cubicBezTo>
                  <a:pt x="1637749" y="79497"/>
                  <a:pt x="1592460" y="26548"/>
                  <a:pt x="1575755" y="3442"/>
                </a:cubicBezTo>
                <a:lnTo>
                  <a:pt x="1573600" y="1"/>
                </a:lnTo>
                <a:lnTo>
                  <a:pt x="1579533" y="1"/>
                </a:lnTo>
                <a:lnTo>
                  <a:pt x="1590526" y="9783"/>
                </a:lnTo>
                <a:cubicBezTo>
                  <a:pt x="1621134" y="39029"/>
                  <a:pt x="1614981" y="29415"/>
                  <a:pt x="1600168" y="10950"/>
                </a:cubicBezTo>
                <a:lnTo>
                  <a:pt x="1591145" y="1"/>
                </a:lnTo>
                <a:lnTo>
                  <a:pt x="1635592" y="1"/>
                </a:lnTo>
                <a:lnTo>
                  <a:pt x="1670045" y="40544"/>
                </a:lnTo>
                <a:cubicBezTo>
                  <a:pt x="1683090" y="55875"/>
                  <a:pt x="1693106" y="67579"/>
                  <a:pt x="1696784" y="71626"/>
                </a:cubicBezTo>
                <a:cubicBezTo>
                  <a:pt x="1736645" y="110065"/>
                  <a:pt x="1771211" y="146694"/>
                  <a:pt x="1803002" y="172815"/>
                </a:cubicBezTo>
                <a:cubicBezTo>
                  <a:pt x="1808694" y="176128"/>
                  <a:pt x="1830032" y="180926"/>
                  <a:pt x="1835725" y="184240"/>
                </a:cubicBezTo>
                <a:cubicBezTo>
                  <a:pt x="1885540" y="220853"/>
                  <a:pt x="1921511" y="320534"/>
                  <a:pt x="1937695" y="305822"/>
                </a:cubicBezTo>
                <a:cubicBezTo>
                  <a:pt x="1937695" y="305822"/>
                  <a:pt x="1927245" y="284497"/>
                  <a:pt x="1922486" y="266486"/>
                </a:cubicBezTo>
                <a:cubicBezTo>
                  <a:pt x="1915405" y="257920"/>
                  <a:pt x="1909610" y="250420"/>
                  <a:pt x="1908780" y="249937"/>
                </a:cubicBezTo>
                <a:lnTo>
                  <a:pt x="1915034" y="259872"/>
                </a:lnTo>
                <a:lnTo>
                  <a:pt x="1907934" y="253572"/>
                </a:lnTo>
                <a:cubicBezTo>
                  <a:pt x="1904513" y="249358"/>
                  <a:pt x="1902633" y="246040"/>
                  <a:pt x="1902633" y="246040"/>
                </a:cubicBezTo>
                <a:cubicBezTo>
                  <a:pt x="1902633" y="246040"/>
                  <a:pt x="1912573" y="228964"/>
                  <a:pt x="1904103" y="215144"/>
                </a:cubicBezTo>
                <a:cubicBezTo>
                  <a:pt x="1890325" y="184264"/>
                  <a:pt x="1824918" y="122065"/>
                  <a:pt x="1807826" y="96875"/>
                </a:cubicBezTo>
                <a:cubicBezTo>
                  <a:pt x="1802134" y="93564"/>
                  <a:pt x="1809311" y="81230"/>
                  <a:pt x="1806932" y="72224"/>
                </a:cubicBezTo>
                <a:cubicBezTo>
                  <a:pt x="1798853" y="52282"/>
                  <a:pt x="1777396" y="28045"/>
                  <a:pt x="1754171" y="3574"/>
                </a:cubicBezTo>
                <a:lnTo>
                  <a:pt x="1750762" y="1"/>
                </a:lnTo>
                <a:lnTo>
                  <a:pt x="1770078" y="0"/>
                </a:lnTo>
                <a:lnTo>
                  <a:pt x="1836658" y="71682"/>
                </a:lnTo>
                <a:cubicBezTo>
                  <a:pt x="1886401" y="127721"/>
                  <a:pt x="1934796" y="184504"/>
                  <a:pt x="1982524" y="241890"/>
                </a:cubicBezTo>
                <a:lnTo>
                  <a:pt x="2219726" y="534819"/>
                </a:lnTo>
                <a:lnTo>
                  <a:pt x="2228082" y="537234"/>
                </a:lnTo>
                <a:lnTo>
                  <a:pt x="2236346" y="530484"/>
                </a:lnTo>
                <a:lnTo>
                  <a:pt x="2207620" y="493715"/>
                </a:lnTo>
                <a:cubicBezTo>
                  <a:pt x="2181352" y="460010"/>
                  <a:pt x="2156093" y="425941"/>
                  <a:pt x="2134052" y="389615"/>
                </a:cubicBezTo>
                <a:cubicBezTo>
                  <a:pt x="2160744" y="414677"/>
                  <a:pt x="2184791" y="440737"/>
                  <a:pt x="2207504" y="467313"/>
                </a:cubicBezTo>
                <a:lnTo>
                  <a:pt x="2255928" y="527071"/>
                </a:lnTo>
                <a:lnTo>
                  <a:pt x="2261633" y="516683"/>
                </a:lnTo>
                <a:lnTo>
                  <a:pt x="2263250" y="509597"/>
                </a:lnTo>
                <a:lnTo>
                  <a:pt x="2239149" y="477454"/>
                </a:lnTo>
                <a:cubicBezTo>
                  <a:pt x="2180961" y="402310"/>
                  <a:pt x="2122770" y="327165"/>
                  <a:pt x="2066827" y="247613"/>
                </a:cubicBezTo>
                <a:cubicBezTo>
                  <a:pt x="2006057" y="158901"/>
                  <a:pt x="1927391" y="86207"/>
                  <a:pt x="1859068" y="3102"/>
                </a:cubicBezTo>
                <a:lnTo>
                  <a:pt x="1856809" y="1"/>
                </a:lnTo>
                <a:lnTo>
                  <a:pt x="2074039" y="1"/>
                </a:lnTo>
                <a:lnTo>
                  <a:pt x="2077944" y="7880"/>
                </a:lnTo>
                <a:cubicBezTo>
                  <a:pt x="2087597" y="23975"/>
                  <a:pt x="2096084" y="29034"/>
                  <a:pt x="2098808" y="26809"/>
                </a:cubicBezTo>
                <a:cubicBezTo>
                  <a:pt x="2101531" y="24584"/>
                  <a:pt x="2098493" y="15075"/>
                  <a:pt x="2085095" y="2039"/>
                </a:cubicBezTo>
                <a:lnTo>
                  <a:pt x="2082629" y="0"/>
                </a:lnTo>
                <a:lnTo>
                  <a:pt x="2402951" y="0"/>
                </a:lnTo>
                <a:lnTo>
                  <a:pt x="2404346" y="1821"/>
                </a:lnTo>
                <a:lnTo>
                  <a:pt x="2443533" y="47714"/>
                </a:lnTo>
                <a:cubicBezTo>
                  <a:pt x="2476717" y="86714"/>
                  <a:pt x="2508359" y="122913"/>
                  <a:pt x="2537741" y="152080"/>
                </a:cubicBezTo>
                <a:cubicBezTo>
                  <a:pt x="2506704" y="108295"/>
                  <a:pt x="2471873" y="62305"/>
                  <a:pt x="2434415" y="14923"/>
                </a:cubicBezTo>
                <a:close/>
                <a:moveTo>
                  <a:pt x="5638562" y="0"/>
                </a:moveTo>
                <a:lnTo>
                  <a:pt x="5638780" y="2525"/>
                </a:lnTo>
                <a:cubicBezTo>
                  <a:pt x="5639009" y="5207"/>
                  <a:pt x="5639206" y="7504"/>
                  <a:pt x="5639074" y="5972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</Words>
  <Application>Microsoft Office PowerPoint</Application>
  <PresentationFormat>عرض على الشاشة (3:4)‏</PresentationFormat>
  <Paragraphs>18</Paragraphs>
  <Slides>10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2019-01-30T14:01:56Z</dcterms:created>
  <dcterms:modified xsi:type="dcterms:W3CDTF">2019-01-30T14:03:10Z</dcterms:modified>
</cp:coreProperties>
</file>