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6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46" d="100"/>
          <a:sy n="46" d="100"/>
        </p:scale>
        <p:origin x="-3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F9DA57-CADE-48CF-BA48-837808A94F25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ar-EG"/>
        </a:p>
      </dgm:t>
    </dgm:pt>
    <dgm:pt modelId="{12E76D64-C6BD-49FD-8B6C-091D54FB9B0F}">
      <dgm:prSet phldrT="[Text]"/>
      <dgm:spPr/>
      <dgm:t>
        <a:bodyPr/>
        <a:lstStyle/>
        <a:p>
          <a:pPr algn="ctr" rtl="1"/>
          <a:r>
            <a:rPr lang="ar-EG" b="1" dirty="0" smtClean="0"/>
            <a:t>من سيحضر؟</a:t>
          </a:r>
          <a:endParaRPr lang="ar-EG" b="1" dirty="0"/>
        </a:p>
      </dgm:t>
    </dgm:pt>
    <dgm:pt modelId="{F3EBAFE4-6C14-4929-8A0A-547779CF6035}" type="parTrans" cxnId="{DD18BA3E-4565-44EA-B1B7-D28E38BDDF64}">
      <dgm:prSet/>
      <dgm:spPr/>
      <dgm:t>
        <a:bodyPr/>
        <a:lstStyle/>
        <a:p>
          <a:pPr rtl="1"/>
          <a:endParaRPr lang="ar-EG"/>
        </a:p>
      </dgm:t>
    </dgm:pt>
    <dgm:pt modelId="{52C3C1A3-6ED8-40EE-BE68-73C8F1444E6A}" type="sibTrans" cxnId="{DD18BA3E-4565-44EA-B1B7-D28E38BDDF64}">
      <dgm:prSet/>
      <dgm:spPr/>
      <dgm:t>
        <a:bodyPr/>
        <a:lstStyle/>
        <a:p>
          <a:pPr rtl="1"/>
          <a:endParaRPr lang="ar-EG"/>
        </a:p>
      </dgm:t>
    </dgm:pt>
    <dgm:pt modelId="{1436B40F-EC23-4B38-9F6A-6ABED755D4D2}">
      <dgm:prSet phldrT="[Text]"/>
      <dgm:spPr/>
      <dgm:t>
        <a:bodyPr/>
        <a:lstStyle/>
        <a:p>
          <a:pPr algn="ctr" rtl="1"/>
          <a:r>
            <a:rPr lang="ar-EG" b="1" dirty="0" smtClean="0"/>
            <a:t>كيف اعرف معلومات عنهم؟</a:t>
          </a:r>
          <a:endParaRPr lang="ar-EG" b="1" dirty="0"/>
        </a:p>
      </dgm:t>
    </dgm:pt>
    <dgm:pt modelId="{B252825D-B6E1-464D-898D-EA8066666DDF}" type="parTrans" cxnId="{87862456-5B10-44F1-9BC6-19B3F451E7EE}">
      <dgm:prSet/>
      <dgm:spPr/>
      <dgm:t>
        <a:bodyPr/>
        <a:lstStyle/>
        <a:p>
          <a:pPr rtl="1"/>
          <a:endParaRPr lang="ar-EG"/>
        </a:p>
      </dgm:t>
    </dgm:pt>
    <dgm:pt modelId="{A2808A91-0FB6-47AF-B8C1-1EDA15247F1A}" type="sibTrans" cxnId="{87862456-5B10-44F1-9BC6-19B3F451E7EE}">
      <dgm:prSet/>
      <dgm:spPr/>
      <dgm:t>
        <a:bodyPr/>
        <a:lstStyle/>
        <a:p>
          <a:pPr rtl="1"/>
          <a:endParaRPr lang="ar-EG"/>
        </a:p>
      </dgm:t>
    </dgm:pt>
    <dgm:pt modelId="{8EA1B7BC-3696-4E4F-A46A-8879860E6DD7}">
      <dgm:prSet phldrT="[Text]"/>
      <dgm:spPr/>
      <dgm:t>
        <a:bodyPr/>
        <a:lstStyle/>
        <a:p>
          <a:pPr algn="ctr" rtl="1"/>
          <a:r>
            <a:rPr lang="ar-EG" b="1" dirty="0" smtClean="0"/>
            <a:t>كم يعرفون عن الموضوع؟</a:t>
          </a:r>
          <a:endParaRPr lang="ar-EG" b="1" dirty="0"/>
        </a:p>
      </dgm:t>
    </dgm:pt>
    <dgm:pt modelId="{512D99B2-A676-4730-A016-5E45C5D41F33}" type="parTrans" cxnId="{B0CFA9AD-F83A-4555-A710-2AFC39F5E92E}">
      <dgm:prSet/>
      <dgm:spPr/>
      <dgm:t>
        <a:bodyPr/>
        <a:lstStyle/>
        <a:p>
          <a:pPr rtl="1"/>
          <a:endParaRPr lang="ar-EG"/>
        </a:p>
      </dgm:t>
    </dgm:pt>
    <dgm:pt modelId="{9DC7FB01-9CB1-4510-8FDC-DEFB35B62B47}" type="sibTrans" cxnId="{B0CFA9AD-F83A-4555-A710-2AFC39F5E92E}">
      <dgm:prSet/>
      <dgm:spPr/>
      <dgm:t>
        <a:bodyPr/>
        <a:lstStyle/>
        <a:p>
          <a:pPr rtl="1"/>
          <a:endParaRPr lang="ar-EG"/>
        </a:p>
      </dgm:t>
    </dgm:pt>
    <dgm:pt modelId="{5912B998-4AFC-498F-8961-59B418209787}">
      <dgm:prSet phldrT="[Text]"/>
      <dgm:spPr/>
      <dgm:t>
        <a:bodyPr/>
        <a:lstStyle/>
        <a:p>
          <a:pPr algn="ctr" rtl="1"/>
          <a:r>
            <a:rPr lang="ar-EG" b="1" dirty="0" smtClean="0"/>
            <a:t>هل يختلفون معى؟</a:t>
          </a:r>
          <a:endParaRPr lang="ar-EG" b="1" dirty="0"/>
        </a:p>
      </dgm:t>
    </dgm:pt>
    <dgm:pt modelId="{90A2D147-EB99-4FC3-9162-9DF83598FC7B}" type="parTrans" cxnId="{74D6BC56-AC7F-4D5C-B9E2-A22C659DD52A}">
      <dgm:prSet/>
      <dgm:spPr/>
      <dgm:t>
        <a:bodyPr/>
        <a:lstStyle/>
        <a:p>
          <a:pPr rtl="1"/>
          <a:endParaRPr lang="ar-EG"/>
        </a:p>
      </dgm:t>
    </dgm:pt>
    <dgm:pt modelId="{DC893E1A-75FB-4419-B010-25C9E2C34AB6}" type="sibTrans" cxnId="{74D6BC56-AC7F-4D5C-B9E2-A22C659DD52A}">
      <dgm:prSet/>
      <dgm:spPr/>
      <dgm:t>
        <a:bodyPr/>
        <a:lstStyle/>
        <a:p>
          <a:pPr rtl="1"/>
          <a:endParaRPr lang="ar-EG"/>
        </a:p>
      </dgm:t>
    </dgm:pt>
    <dgm:pt modelId="{D5B932BF-114B-48C9-BCB7-39597D015FDE}" type="pres">
      <dgm:prSet presAssocID="{9DF9DA57-CADE-48CF-BA48-837808A94F2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8BBD1232-D85D-4BEF-94B9-6909850DB925}" type="pres">
      <dgm:prSet presAssocID="{12E76D64-C6BD-49FD-8B6C-091D54FB9B0F}" presName="parentLin" presStyleCnt="0"/>
      <dgm:spPr/>
    </dgm:pt>
    <dgm:pt modelId="{A2D0A245-1896-4C68-BA8B-CAB2AEC0B61E}" type="pres">
      <dgm:prSet presAssocID="{12E76D64-C6BD-49FD-8B6C-091D54FB9B0F}" presName="parentLeftMargin" presStyleLbl="node1" presStyleIdx="0" presStyleCnt="4"/>
      <dgm:spPr/>
      <dgm:t>
        <a:bodyPr/>
        <a:lstStyle/>
        <a:p>
          <a:pPr rtl="1"/>
          <a:endParaRPr lang="ar-EG"/>
        </a:p>
      </dgm:t>
    </dgm:pt>
    <dgm:pt modelId="{C0EE2329-AC2F-4B2F-B043-BEF88608449B}" type="pres">
      <dgm:prSet presAssocID="{12E76D64-C6BD-49FD-8B6C-091D54FB9B0F}" presName="parentText" presStyleLbl="node1" presStyleIdx="0" presStyleCnt="4" custScaleX="131609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63EF52AF-2038-4F1C-8A91-BC38E5FB2025}" type="pres">
      <dgm:prSet presAssocID="{12E76D64-C6BD-49FD-8B6C-091D54FB9B0F}" presName="negativeSpace" presStyleCnt="0"/>
      <dgm:spPr/>
    </dgm:pt>
    <dgm:pt modelId="{933EF77B-6531-4D12-927E-57E95D3053E7}" type="pres">
      <dgm:prSet presAssocID="{12E76D64-C6BD-49FD-8B6C-091D54FB9B0F}" presName="childText" presStyleLbl="conFgAcc1" presStyleIdx="0" presStyleCnt="4">
        <dgm:presLayoutVars>
          <dgm:bulletEnabled val="1"/>
        </dgm:presLayoutVars>
      </dgm:prSet>
      <dgm:spPr/>
    </dgm:pt>
    <dgm:pt modelId="{8D3E0D06-832F-4CB1-B042-DECF84134E42}" type="pres">
      <dgm:prSet presAssocID="{52C3C1A3-6ED8-40EE-BE68-73C8F1444E6A}" presName="spaceBetweenRectangles" presStyleCnt="0"/>
      <dgm:spPr/>
    </dgm:pt>
    <dgm:pt modelId="{C4005696-494D-4DF6-A29F-F15016DE5C96}" type="pres">
      <dgm:prSet presAssocID="{1436B40F-EC23-4B38-9F6A-6ABED755D4D2}" presName="parentLin" presStyleCnt="0"/>
      <dgm:spPr/>
    </dgm:pt>
    <dgm:pt modelId="{008AEF1E-E939-4C67-A3EB-AEAA18BC9059}" type="pres">
      <dgm:prSet presAssocID="{1436B40F-EC23-4B38-9F6A-6ABED755D4D2}" presName="parentLeftMargin" presStyleLbl="node1" presStyleIdx="0" presStyleCnt="4"/>
      <dgm:spPr/>
      <dgm:t>
        <a:bodyPr/>
        <a:lstStyle/>
        <a:p>
          <a:pPr rtl="1"/>
          <a:endParaRPr lang="ar-EG"/>
        </a:p>
      </dgm:t>
    </dgm:pt>
    <dgm:pt modelId="{7A8DCECD-91EF-43CB-A932-F1727264EB1B}" type="pres">
      <dgm:prSet presAssocID="{1436B40F-EC23-4B38-9F6A-6ABED755D4D2}" presName="parentText" presStyleLbl="node1" presStyleIdx="1" presStyleCnt="4" custScaleX="131609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B6710982-F6B1-42BF-8AA6-1B524A844E2D}" type="pres">
      <dgm:prSet presAssocID="{1436B40F-EC23-4B38-9F6A-6ABED755D4D2}" presName="negativeSpace" presStyleCnt="0"/>
      <dgm:spPr/>
    </dgm:pt>
    <dgm:pt modelId="{B19BA41D-E8A5-43D8-9578-45C2D8029FCA}" type="pres">
      <dgm:prSet presAssocID="{1436B40F-EC23-4B38-9F6A-6ABED755D4D2}" presName="childText" presStyleLbl="conFgAcc1" presStyleIdx="1" presStyleCnt="4">
        <dgm:presLayoutVars>
          <dgm:bulletEnabled val="1"/>
        </dgm:presLayoutVars>
      </dgm:prSet>
      <dgm:spPr/>
    </dgm:pt>
    <dgm:pt modelId="{073FAC49-CE00-4695-AA4D-F9CCB0DD5B14}" type="pres">
      <dgm:prSet presAssocID="{A2808A91-0FB6-47AF-B8C1-1EDA15247F1A}" presName="spaceBetweenRectangles" presStyleCnt="0"/>
      <dgm:spPr/>
    </dgm:pt>
    <dgm:pt modelId="{A84C9F52-0DA2-4792-ADA7-A4AE4295CFED}" type="pres">
      <dgm:prSet presAssocID="{8EA1B7BC-3696-4E4F-A46A-8879860E6DD7}" presName="parentLin" presStyleCnt="0"/>
      <dgm:spPr/>
    </dgm:pt>
    <dgm:pt modelId="{5A904FD7-018A-4201-9837-2ED4D3B26F36}" type="pres">
      <dgm:prSet presAssocID="{8EA1B7BC-3696-4E4F-A46A-8879860E6DD7}" presName="parentLeftMargin" presStyleLbl="node1" presStyleIdx="1" presStyleCnt="4"/>
      <dgm:spPr/>
      <dgm:t>
        <a:bodyPr/>
        <a:lstStyle/>
        <a:p>
          <a:pPr rtl="1"/>
          <a:endParaRPr lang="ar-EG"/>
        </a:p>
      </dgm:t>
    </dgm:pt>
    <dgm:pt modelId="{38BF1040-4A76-4AAC-A559-24C8597C59EC}" type="pres">
      <dgm:prSet presAssocID="{8EA1B7BC-3696-4E4F-A46A-8879860E6DD7}" presName="parentText" presStyleLbl="node1" presStyleIdx="2" presStyleCnt="4" custScaleX="131609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9C302B99-366F-4E7C-902D-9301C1C60E3D}" type="pres">
      <dgm:prSet presAssocID="{8EA1B7BC-3696-4E4F-A46A-8879860E6DD7}" presName="negativeSpace" presStyleCnt="0"/>
      <dgm:spPr/>
    </dgm:pt>
    <dgm:pt modelId="{7EA14520-DB7E-498E-90B2-353949B5A373}" type="pres">
      <dgm:prSet presAssocID="{8EA1B7BC-3696-4E4F-A46A-8879860E6DD7}" presName="childText" presStyleLbl="conFgAcc1" presStyleIdx="2" presStyleCnt="4">
        <dgm:presLayoutVars>
          <dgm:bulletEnabled val="1"/>
        </dgm:presLayoutVars>
      </dgm:prSet>
      <dgm:spPr/>
    </dgm:pt>
    <dgm:pt modelId="{192DB28A-B52B-4F54-8330-D4150A77E233}" type="pres">
      <dgm:prSet presAssocID="{9DC7FB01-9CB1-4510-8FDC-DEFB35B62B47}" presName="spaceBetweenRectangles" presStyleCnt="0"/>
      <dgm:spPr/>
    </dgm:pt>
    <dgm:pt modelId="{2868A5FE-6E52-4CC2-9994-A51297B6E40F}" type="pres">
      <dgm:prSet presAssocID="{5912B998-4AFC-498F-8961-59B418209787}" presName="parentLin" presStyleCnt="0"/>
      <dgm:spPr/>
    </dgm:pt>
    <dgm:pt modelId="{59237FD8-8E6A-44B9-8741-05755DF7CD36}" type="pres">
      <dgm:prSet presAssocID="{5912B998-4AFC-498F-8961-59B418209787}" presName="parentLeftMargin" presStyleLbl="node1" presStyleIdx="2" presStyleCnt="4"/>
      <dgm:spPr/>
      <dgm:t>
        <a:bodyPr/>
        <a:lstStyle/>
        <a:p>
          <a:pPr rtl="1"/>
          <a:endParaRPr lang="ar-EG"/>
        </a:p>
      </dgm:t>
    </dgm:pt>
    <dgm:pt modelId="{E1652BE7-2AA2-40D3-BE94-EDE228445770}" type="pres">
      <dgm:prSet presAssocID="{5912B998-4AFC-498F-8961-59B418209787}" presName="parentText" presStyleLbl="node1" presStyleIdx="3" presStyleCnt="4" custScaleX="131609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4DB933CA-5190-4404-8077-68902F4B136F}" type="pres">
      <dgm:prSet presAssocID="{5912B998-4AFC-498F-8961-59B418209787}" presName="negativeSpace" presStyleCnt="0"/>
      <dgm:spPr/>
    </dgm:pt>
    <dgm:pt modelId="{9A6D4FD0-6189-4450-8FA5-4F7F8F252495}" type="pres">
      <dgm:prSet presAssocID="{5912B998-4AFC-498F-8961-59B418209787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B0CFA9AD-F83A-4555-A710-2AFC39F5E92E}" srcId="{9DF9DA57-CADE-48CF-BA48-837808A94F25}" destId="{8EA1B7BC-3696-4E4F-A46A-8879860E6DD7}" srcOrd="2" destOrd="0" parTransId="{512D99B2-A676-4730-A016-5E45C5D41F33}" sibTransId="{9DC7FB01-9CB1-4510-8FDC-DEFB35B62B47}"/>
    <dgm:cxn modelId="{8D91FC76-A8B1-4F57-9886-173F46350EB4}" type="presOf" srcId="{8EA1B7BC-3696-4E4F-A46A-8879860E6DD7}" destId="{5A904FD7-018A-4201-9837-2ED4D3B26F36}" srcOrd="0" destOrd="0" presId="urn:microsoft.com/office/officeart/2005/8/layout/list1"/>
    <dgm:cxn modelId="{0B7395F3-12E2-4C30-9A0F-5498ADA7FAB7}" type="presOf" srcId="{1436B40F-EC23-4B38-9F6A-6ABED755D4D2}" destId="{008AEF1E-E939-4C67-A3EB-AEAA18BC9059}" srcOrd="0" destOrd="0" presId="urn:microsoft.com/office/officeart/2005/8/layout/list1"/>
    <dgm:cxn modelId="{74D6BC56-AC7F-4D5C-B9E2-A22C659DD52A}" srcId="{9DF9DA57-CADE-48CF-BA48-837808A94F25}" destId="{5912B998-4AFC-498F-8961-59B418209787}" srcOrd="3" destOrd="0" parTransId="{90A2D147-EB99-4FC3-9162-9DF83598FC7B}" sibTransId="{DC893E1A-75FB-4419-B010-25C9E2C34AB6}"/>
    <dgm:cxn modelId="{6C3BA4AC-A362-4E9E-89D0-B09DCDFE982C}" type="presOf" srcId="{5912B998-4AFC-498F-8961-59B418209787}" destId="{E1652BE7-2AA2-40D3-BE94-EDE228445770}" srcOrd="1" destOrd="0" presId="urn:microsoft.com/office/officeart/2005/8/layout/list1"/>
    <dgm:cxn modelId="{9FD16AE8-0121-41D0-B50F-0323DE80D3DA}" type="presOf" srcId="{12E76D64-C6BD-49FD-8B6C-091D54FB9B0F}" destId="{A2D0A245-1896-4C68-BA8B-CAB2AEC0B61E}" srcOrd="0" destOrd="0" presId="urn:microsoft.com/office/officeart/2005/8/layout/list1"/>
    <dgm:cxn modelId="{616553A2-DB1F-4F06-85E7-C22B3D56E29A}" type="presOf" srcId="{5912B998-4AFC-498F-8961-59B418209787}" destId="{59237FD8-8E6A-44B9-8741-05755DF7CD36}" srcOrd="0" destOrd="0" presId="urn:microsoft.com/office/officeart/2005/8/layout/list1"/>
    <dgm:cxn modelId="{87862456-5B10-44F1-9BC6-19B3F451E7EE}" srcId="{9DF9DA57-CADE-48CF-BA48-837808A94F25}" destId="{1436B40F-EC23-4B38-9F6A-6ABED755D4D2}" srcOrd="1" destOrd="0" parTransId="{B252825D-B6E1-464D-898D-EA8066666DDF}" sibTransId="{A2808A91-0FB6-47AF-B8C1-1EDA15247F1A}"/>
    <dgm:cxn modelId="{F5E573DC-A83B-4B2B-97E0-31B6313651C0}" type="presOf" srcId="{9DF9DA57-CADE-48CF-BA48-837808A94F25}" destId="{D5B932BF-114B-48C9-BCB7-39597D015FDE}" srcOrd="0" destOrd="0" presId="urn:microsoft.com/office/officeart/2005/8/layout/list1"/>
    <dgm:cxn modelId="{25B3041A-8D55-4DBB-BEFA-EC5E08740392}" type="presOf" srcId="{12E76D64-C6BD-49FD-8B6C-091D54FB9B0F}" destId="{C0EE2329-AC2F-4B2F-B043-BEF88608449B}" srcOrd="1" destOrd="0" presId="urn:microsoft.com/office/officeart/2005/8/layout/list1"/>
    <dgm:cxn modelId="{DD18BA3E-4565-44EA-B1B7-D28E38BDDF64}" srcId="{9DF9DA57-CADE-48CF-BA48-837808A94F25}" destId="{12E76D64-C6BD-49FD-8B6C-091D54FB9B0F}" srcOrd="0" destOrd="0" parTransId="{F3EBAFE4-6C14-4929-8A0A-547779CF6035}" sibTransId="{52C3C1A3-6ED8-40EE-BE68-73C8F1444E6A}"/>
    <dgm:cxn modelId="{0154C60C-F3F6-4321-959E-1975E82E84A1}" type="presOf" srcId="{8EA1B7BC-3696-4E4F-A46A-8879860E6DD7}" destId="{38BF1040-4A76-4AAC-A559-24C8597C59EC}" srcOrd="1" destOrd="0" presId="urn:microsoft.com/office/officeart/2005/8/layout/list1"/>
    <dgm:cxn modelId="{90BB6129-29B9-430D-9E14-7BECABFCB921}" type="presOf" srcId="{1436B40F-EC23-4B38-9F6A-6ABED755D4D2}" destId="{7A8DCECD-91EF-43CB-A932-F1727264EB1B}" srcOrd="1" destOrd="0" presId="urn:microsoft.com/office/officeart/2005/8/layout/list1"/>
    <dgm:cxn modelId="{1F5CE9CB-112D-4C50-A307-B47A7FF33F3A}" type="presParOf" srcId="{D5B932BF-114B-48C9-BCB7-39597D015FDE}" destId="{8BBD1232-D85D-4BEF-94B9-6909850DB925}" srcOrd="0" destOrd="0" presId="urn:microsoft.com/office/officeart/2005/8/layout/list1"/>
    <dgm:cxn modelId="{E8909BAD-3A8C-4744-94E5-0BB8A87084FB}" type="presParOf" srcId="{8BBD1232-D85D-4BEF-94B9-6909850DB925}" destId="{A2D0A245-1896-4C68-BA8B-CAB2AEC0B61E}" srcOrd="0" destOrd="0" presId="urn:microsoft.com/office/officeart/2005/8/layout/list1"/>
    <dgm:cxn modelId="{DF7CE944-C737-47B0-AC53-129A7263AA95}" type="presParOf" srcId="{8BBD1232-D85D-4BEF-94B9-6909850DB925}" destId="{C0EE2329-AC2F-4B2F-B043-BEF88608449B}" srcOrd="1" destOrd="0" presId="urn:microsoft.com/office/officeart/2005/8/layout/list1"/>
    <dgm:cxn modelId="{F1DB8CA6-99D5-4F92-95ED-CD1E8DB703F9}" type="presParOf" srcId="{D5B932BF-114B-48C9-BCB7-39597D015FDE}" destId="{63EF52AF-2038-4F1C-8A91-BC38E5FB2025}" srcOrd="1" destOrd="0" presId="urn:microsoft.com/office/officeart/2005/8/layout/list1"/>
    <dgm:cxn modelId="{56E85A6A-A223-442E-8C0F-227602E9E1D0}" type="presParOf" srcId="{D5B932BF-114B-48C9-BCB7-39597D015FDE}" destId="{933EF77B-6531-4D12-927E-57E95D3053E7}" srcOrd="2" destOrd="0" presId="urn:microsoft.com/office/officeart/2005/8/layout/list1"/>
    <dgm:cxn modelId="{B4DC0055-9A22-42E4-AC21-A3B5E56FCCED}" type="presParOf" srcId="{D5B932BF-114B-48C9-BCB7-39597D015FDE}" destId="{8D3E0D06-832F-4CB1-B042-DECF84134E42}" srcOrd="3" destOrd="0" presId="urn:microsoft.com/office/officeart/2005/8/layout/list1"/>
    <dgm:cxn modelId="{8B6973D9-60A2-410D-BAA4-65B959B3CEAB}" type="presParOf" srcId="{D5B932BF-114B-48C9-BCB7-39597D015FDE}" destId="{C4005696-494D-4DF6-A29F-F15016DE5C96}" srcOrd="4" destOrd="0" presId="urn:microsoft.com/office/officeart/2005/8/layout/list1"/>
    <dgm:cxn modelId="{3C04E397-28EA-4935-872F-63E84FDBD61D}" type="presParOf" srcId="{C4005696-494D-4DF6-A29F-F15016DE5C96}" destId="{008AEF1E-E939-4C67-A3EB-AEAA18BC9059}" srcOrd="0" destOrd="0" presId="urn:microsoft.com/office/officeart/2005/8/layout/list1"/>
    <dgm:cxn modelId="{2E87D16E-3C37-45BE-9B3F-89A895DF621C}" type="presParOf" srcId="{C4005696-494D-4DF6-A29F-F15016DE5C96}" destId="{7A8DCECD-91EF-43CB-A932-F1727264EB1B}" srcOrd="1" destOrd="0" presId="urn:microsoft.com/office/officeart/2005/8/layout/list1"/>
    <dgm:cxn modelId="{71BFF801-0FAB-4965-A976-3F3C7E61E54F}" type="presParOf" srcId="{D5B932BF-114B-48C9-BCB7-39597D015FDE}" destId="{B6710982-F6B1-42BF-8AA6-1B524A844E2D}" srcOrd="5" destOrd="0" presId="urn:microsoft.com/office/officeart/2005/8/layout/list1"/>
    <dgm:cxn modelId="{06C93C2E-F41A-4D38-8F5F-79F25DC8F9F4}" type="presParOf" srcId="{D5B932BF-114B-48C9-BCB7-39597D015FDE}" destId="{B19BA41D-E8A5-43D8-9578-45C2D8029FCA}" srcOrd="6" destOrd="0" presId="urn:microsoft.com/office/officeart/2005/8/layout/list1"/>
    <dgm:cxn modelId="{D69AEA58-D1A6-4DCC-A636-4B675A207C4C}" type="presParOf" srcId="{D5B932BF-114B-48C9-BCB7-39597D015FDE}" destId="{073FAC49-CE00-4695-AA4D-F9CCB0DD5B14}" srcOrd="7" destOrd="0" presId="urn:microsoft.com/office/officeart/2005/8/layout/list1"/>
    <dgm:cxn modelId="{2DF34DC5-261D-4302-B8AF-D75C1EB5FC51}" type="presParOf" srcId="{D5B932BF-114B-48C9-BCB7-39597D015FDE}" destId="{A84C9F52-0DA2-4792-ADA7-A4AE4295CFED}" srcOrd="8" destOrd="0" presId="urn:microsoft.com/office/officeart/2005/8/layout/list1"/>
    <dgm:cxn modelId="{4A08A847-5146-499F-9AE5-BE20DD35768D}" type="presParOf" srcId="{A84C9F52-0DA2-4792-ADA7-A4AE4295CFED}" destId="{5A904FD7-018A-4201-9837-2ED4D3B26F36}" srcOrd="0" destOrd="0" presId="urn:microsoft.com/office/officeart/2005/8/layout/list1"/>
    <dgm:cxn modelId="{89D6D054-2CB4-4967-B26F-D0E4F9CB358F}" type="presParOf" srcId="{A84C9F52-0DA2-4792-ADA7-A4AE4295CFED}" destId="{38BF1040-4A76-4AAC-A559-24C8597C59EC}" srcOrd="1" destOrd="0" presId="urn:microsoft.com/office/officeart/2005/8/layout/list1"/>
    <dgm:cxn modelId="{7D218544-4692-4789-AFD4-96DC10C885C5}" type="presParOf" srcId="{D5B932BF-114B-48C9-BCB7-39597D015FDE}" destId="{9C302B99-366F-4E7C-902D-9301C1C60E3D}" srcOrd="9" destOrd="0" presId="urn:microsoft.com/office/officeart/2005/8/layout/list1"/>
    <dgm:cxn modelId="{D739C452-5E5F-4707-B2A9-FCA7BACC2CF5}" type="presParOf" srcId="{D5B932BF-114B-48C9-BCB7-39597D015FDE}" destId="{7EA14520-DB7E-498E-90B2-353949B5A373}" srcOrd="10" destOrd="0" presId="urn:microsoft.com/office/officeart/2005/8/layout/list1"/>
    <dgm:cxn modelId="{4306BF44-E7B0-4350-BF88-79B433FA591F}" type="presParOf" srcId="{D5B932BF-114B-48C9-BCB7-39597D015FDE}" destId="{192DB28A-B52B-4F54-8330-D4150A77E233}" srcOrd="11" destOrd="0" presId="urn:microsoft.com/office/officeart/2005/8/layout/list1"/>
    <dgm:cxn modelId="{67D11BD1-6C51-4FF7-B7A0-398844C2011A}" type="presParOf" srcId="{D5B932BF-114B-48C9-BCB7-39597D015FDE}" destId="{2868A5FE-6E52-4CC2-9994-A51297B6E40F}" srcOrd="12" destOrd="0" presId="urn:microsoft.com/office/officeart/2005/8/layout/list1"/>
    <dgm:cxn modelId="{FFC7BA2D-6B18-4DEF-897B-7BEA641C5642}" type="presParOf" srcId="{2868A5FE-6E52-4CC2-9994-A51297B6E40F}" destId="{59237FD8-8E6A-44B9-8741-05755DF7CD36}" srcOrd="0" destOrd="0" presId="urn:microsoft.com/office/officeart/2005/8/layout/list1"/>
    <dgm:cxn modelId="{F37A0860-CF8C-44A9-BBE3-5C18E5D7BD9C}" type="presParOf" srcId="{2868A5FE-6E52-4CC2-9994-A51297B6E40F}" destId="{E1652BE7-2AA2-40D3-BE94-EDE228445770}" srcOrd="1" destOrd="0" presId="urn:microsoft.com/office/officeart/2005/8/layout/list1"/>
    <dgm:cxn modelId="{9D20DB83-B204-4C29-AE99-928E22CF03D4}" type="presParOf" srcId="{D5B932BF-114B-48C9-BCB7-39597D015FDE}" destId="{4DB933CA-5190-4404-8077-68902F4B136F}" srcOrd="13" destOrd="0" presId="urn:microsoft.com/office/officeart/2005/8/layout/list1"/>
    <dgm:cxn modelId="{B3118718-13FD-4ABD-BC70-6396E52BD9DB}" type="presParOf" srcId="{D5B932BF-114B-48C9-BCB7-39597D015FDE}" destId="{9A6D4FD0-6189-4450-8FA5-4F7F8F252495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F9DA57-CADE-48CF-BA48-837808A94F25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ar-EG"/>
        </a:p>
      </dgm:t>
    </dgm:pt>
    <dgm:pt modelId="{12E76D64-C6BD-49FD-8B6C-091D54FB9B0F}">
      <dgm:prSet phldrT="[Text]"/>
      <dgm:spPr/>
      <dgm:t>
        <a:bodyPr/>
        <a:lstStyle/>
        <a:p>
          <a:pPr algn="ctr" rtl="1"/>
          <a:r>
            <a:rPr lang="ar-EG" b="1" dirty="0" smtClean="0"/>
            <a:t>ما موقعى بين المتكلمين؟</a:t>
          </a:r>
          <a:endParaRPr lang="ar-EG" b="1" dirty="0"/>
        </a:p>
      </dgm:t>
    </dgm:pt>
    <dgm:pt modelId="{F3EBAFE4-6C14-4929-8A0A-547779CF6035}" type="parTrans" cxnId="{DD18BA3E-4565-44EA-B1B7-D28E38BDDF64}">
      <dgm:prSet/>
      <dgm:spPr/>
      <dgm:t>
        <a:bodyPr/>
        <a:lstStyle/>
        <a:p>
          <a:pPr rtl="1"/>
          <a:endParaRPr lang="ar-EG"/>
        </a:p>
      </dgm:t>
    </dgm:pt>
    <dgm:pt modelId="{52C3C1A3-6ED8-40EE-BE68-73C8F1444E6A}" type="sibTrans" cxnId="{DD18BA3E-4565-44EA-B1B7-D28E38BDDF64}">
      <dgm:prSet/>
      <dgm:spPr/>
      <dgm:t>
        <a:bodyPr/>
        <a:lstStyle/>
        <a:p>
          <a:pPr rtl="1"/>
          <a:endParaRPr lang="ar-EG"/>
        </a:p>
      </dgm:t>
    </dgm:pt>
    <dgm:pt modelId="{1436B40F-EC23-4B38-9F6A-6ABED755D4D2}">
      <dgm:prSet phldrT="[Text]"/>
      <dgm:spPr/>
      <dgm:t>
        <a:bodyPr/>
        <a:lstStyle/>
        <a:p>
          <a:pPr algn="ctr" rtl="1"/>
          <a:r>
            <a:rPr lang="ar-EG" b="1" dirty="0" smtClean="0"/>
            <a:t>هل للمكان اثر على؟</a:t>
          </a:r>
          <a:endParaRPr lang="ar-EG" b="1" dirty="0"/>
        </a:p>
      </dgm:t>
    </dgm:pt>
    <dgm:pt modelId="{B252825D-B6E1-464D-898D-EA8066666DDF}" type="parTrans" cxnId="{87862456-5B10-44F1-9BC6-19B3F451E7EE}">
      <dgm:prSet/>
      <dgm:spPr/>
      <dgm:t>
        <a:bodyPr/>
        <a:lstStyle/>
        <a:p>
          <a:pPr rtl="1"/>
          <a:endParaRPr lang="ar-EG"/>
        </a:p>
      </dgm:t>
    </dgm:pt>
    <dgm:pt modelId="{A2808A91-0FB6-47AF-B8C1-1EDA15247F1A}" type="sibTrans" cxnId="{87862456-5B10-44F1-9BC6-19B3F451E7EE}">
      <dgm:prSet/>
      <dgm:spPr/>
      <dgm:t>
        <a:bodyPr/>
        <a:lstStyle/>
        <a:p>
          <a:pPr rtl="1"/>
          <a:endParaRPr lang="ar-EG"/>
        </a:p>
      </dgm:t>
    </dgm:pt>
    <dgm:pt modelId="{8EA1B7BC-3696-4E4F-A46A-8879860E6DD7}">
      <dgm:prSet phldrT="[Text]"/>
      <dgm:spPr/>
      <dgm:t>
        <a:bodyPr/>
        <a:lstStyle/>
        <a:p>
          <a:pPr algn="ctr" rtl="1"/>
          <a:r>
            <a:rPr lang="ar-EG" b="1" dirty="0" smtClean="0"/>
            <a:t>ما الوضع السياسى؟</a:t>
          </a:r>
          <a:endParaRPr lang="ar-EG" b="1" dirty="0"/>
        </a:p>
      </dgm:t>
    </dgm:pt>
    <dgm:pt modelId="{512D99B2-A676-4730-A016-5E45C5D41F33}" type="parTrans" cxnId="{B0CFA9AD-F83A-4555-A710-2AFC39F5E92E}">
      <dgm:prSet/>
      <dgm:spPr/>
      <dgm:t>
        <a:bodyPr/>
        <a:lstStyle/>
        <a:p>
          <a:pPr rtl="1"/>
          <a:endParaRPr lang="ar-EG"/>
        </a:p>
      </dgm:t>
    </dgm:pt>
    <dgm:pt modelId="{9DC7FB01-9CB1-4510-8FDC-DEFB35B62B47}" type="sibTrans" cxnId="{B0CFA9AD-F83A-4555-A710-2AFC39F5E92E}">
      <dgm:prSet/>
      <dgm:spPr/>
      <dgm:t>
        <a:bodyPr/>
        <a:lstStyle/>
        <a:p>
          <a:pPr rtl="1"/>
          <a:endParaRPr lang="ar-EG"/>
        </a:p>
      </dgm:t>
    </dgm:pt>
    <dgm:pt modelId="{5912B998-4AFC-498F-8961-59B418209787}">
      <dgm:prSet phldrT="[Text]"/>
      <dgm:spPr/>
      <dgm:t>
        <a:bodyPr/>
        <a:lstStyle/>
        <a:p>
          <a:pPr algn="ctr" rtl="1"/>
          <a:r>
            <a:rPr lang="ar-EG" b="1" dirty="0" smtClean="0"/>
            <a:t>هل هناك ظروف خاصة يجب مراعاتها؟</a:t>
          </a:r>
          <a:endParaRPr lang="ar-EG" b="1" dirty="0"/>
        </a:p>
      </dgm:t>
    </dgm:pt>
    <dgm:pt modelId="{90A2D147-EB99-4FC3-9162-9DF83598FC7B}" type="parTrans" cxnId="{74D6BC56-AC7F-4D5C-B9E2-A22C659DD52A}">
      <dgm:prSet/>
      <dgm:spPr/>
      <dgm:t>
        <a:bodyPr/>
        <a:lstStyle/>
        <a:p>
          <a:pPr rtl="1"/>
          <a:endParaRPr lang="ar-EG"/>
        </a:p>
      </dgm:t>
    </dgm:pt>
    <dgm:pt modelId="{DC893E1A-75FB-4419-B010-25C9E2C34AB6}" type="sibTrans" cxnId="{74D6BC56-AC7F-4D5C-B9E2-A22C659DD52A}">
      <dgm:prSet/>
      <dgm:spPr/>
      <dgm:t>
        <a:bodyPr/>
        <a:lstStyle/>
        <a:p>
          <a:pPr rtl="1"/>
          <a:endParaRPr lang="ar-EG"/>
        </a:p>
      </dgm:t>
    </dgm:pt>
    <dgm:pt modelId="{D5B932BF-114B-48C9-BCB7-39597D015FDE}" type="pres">
      <dgm:prSet presAssocID="{9DF9DA57-CADE-48CF-BA48-837808A94F2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8BBD1232-D85D-4BEF-94B9-6909850DB925}" type="pres">
      <dgm:prSet presAssocID="{12E76D64-C6BD-49FD-8B6C-091D54FB9B0F}" presName="parentLin" presStyleCnt="0"/>
      <dgm:spPr/>
    </dgm:pt>
    <dgm:pt modelId="{A2D0A245-1896-4C68-BA8B-CAB2AEC0B61E}" type="pres">
      <dgm:prSet presAssocID="{12E76D64-C6BD-49FD-8B6C-091D54FB9B0F}" presName="parentLeftMargin" presStyleLbl="node1" presStyleIdx="0" presStyleCnt="4"/>
      <dgm:spPr/>
      <dgm:t>
        <a:bodyPr/>
        <a:lstStyle/>
        <a:p>
          <a:pPr rtl="1"/>
          <a:endParaRPr lang="ar-EG"/>
        </a:p>
      </dgm:t>
    </dgm:pt>
    <dgm:pt modelId="{C0EE2329-AC2F-4B2F-B043-BEF88608449B}" type="pres">
      <dgm:prSet presAssocID="{12E76D64-C6BD-49FD-8B6C-091D54FB9B0F}" presName="parentText" presStyleLbl="node1" presStyleIdx="0" presStyleCnt="4" custScaleX="131609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63EF52AF-2038-4F1C-8A91-BC38E5FB2025}" type="pres">
      <dgm:prSet presAssocID="{12E76D64-C6BD-49FD-8B6C-091D54FB9B0F}" presName="negativeSpace" presStyleCnt="0"/>
      <dgm:spPr/>
    </dgm:pt>
    <dgm:pt modelId="{933EF77B-6531-4D12-927E-57E95D3053E7}" type="pres">
      <dgm:prSet presAssocID="{12E76D64-C6BD-49FD-8B6C-091D54FB9B0F}" presName="childText" presStyleLbl="conFgAcc1" presStyleIdx="0" presStyleCnt="4">
        <dgm:presLayoutVars>
          <dgm:bulletEnabled val="1"/>
        </dgm:presLayoutVars>
      </dgm:prSet>
      <dgm:spPr/>
    </dgm:pt>
    <dgm:pt modelId="{8D3E0D06-832F-4CB1-B042-DECF84134E42}" type="pres">
      <dgm:prSet presAssocID="{52C3C1A3-6ED8-40EE-BE68-73C8F1444E6A}" presName="spaceBetweenRectangles" presStyleCnt="0"/>
      <dgm:spPr/>
    </dgm:pt>
    <dgm:pt modelId="{C4005696-494D-4DF6-A29F-F15016DE5C96}" type="pres">
      <dgm:prSet presAssocID="{1436B40F-EC23-4B38-9F6A-6ABED755D4D2}" presName="parentLin" presStyleCnt="0"/>
      <dgm:spPr/>
    </dgm:pt>
    <dgm:pt modelId="{008AEF1E-E939-4C67-A3EB-AEAA18BC9059}" type="pres">
      <dgm:prSet presAssocID="{1436B40F-EC23-4B38-9F6A-6ABED755D4D2}" presName="parentLeftMargin" presStyleLbl="node1" presStyleIdx="0" presStyleCnt="4"/>
      <dgm:spPr/>
      <dgm:t>
        <a:bodyPr/>
        <a:lstStyle/>
        <a:p>
          <a:pPr rtl="1"/>
          <a:endParaRPr lang="ar-EG"/>
        </a:p>
      </dgm:t>
    </dgm:pt>
    <dgm:pt modelId="{7A8DCECD-91EF-43CB-A932-F1727264EB1B}" type="pres">
      <dgm:prSet presAssocID="{1436B40F-EC23-4B38-9F6A-6ABED755D4D2}" presName="parentText" presStyleLbl="node1" presStyleIdx="1" presStyleCnt="4" custScaleX="131609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B6710982-F6B1-42BF-8AA6-1B524A844E2D}" type="pres">
      <dgm:prSet presAssocID="{1436B40F-EC23-4B38-9F6A-6ABED755D4D2}" presName="negativeSpace" presStyleCnt="0"/>
      <dgm:spPr/>
    </dgm:pt>
    <dgm:pt modelId="{B19BA41D-E8A5-43D8-9578-45C2D8029FCA}" type="pres">
      <dgm:prSet presAssocID="{1436B40F-EC23-4B38-9F6A-6ABED755D4D2}" presName="childText" presStyleLbl="conFgAcc1" presStyleIdx="1" presStyleCnt="4">
        <dgm:presLayoutVars>
          <dgm:bulletEnabled val="1"/>
        </dgm:presLayoutVars>
      </dgm:prSet>
      <dgm:spPr/>
    </dgm:pt>
    <dgm:pt modelId="{073FAC49-CE00-4695-AA4D-F9CCB0DD5B14}" type="pres">
      <dgm:prSet presAssocID="{A2808A91-0FB6-47AF-B8C1-1EDA15247F1A}" presName="spaceBetweenRectangles" presStyleCnt="0"/>
      <dgm:spPr/>
    </dgm:pt>
    <dgm:pt modelId="{A84C9F52-0DA2-4792-ADA7-A4AE4295CFED}" type="pres">
      <dgm:prSet presAssocID="{8EA1B7BC-3696-4E4F-A46A-8879860E6DD7}" presName="parentLin" presStyleCnt="0"/>
      <dgm:spPr/>
    </dgm:pt>
    <dgm:pt modelId="{5A904FD7-018A-4201-9837-2ED4D3B26F36}" type="pres">
      <dgm:prSet presAssocID="{8EA1B7BC-3696-4E4F-A46A-8879860E6DD7}" presName="parentLeftMargin" presStyleLbl="node1" presStyleIdx="1" presStyleCnt="4"/>
      <dgm:spPr/>
      <dgm:t>
        <a:bodyPr/>
        <a:lstStyle/>
        <a:p>
          <a:pPr rtl="1"/>
          <a:endParaRPr lang="ar-EG"/>
        </a:p>
      </dgm:t>
    </dgm:pt>
    <dgm:pt modelId="{38BF1040-4A76-4AAC-A559-24C8597C59EC}" type="pres">
      <dgm:prSet presAssocID="{8EA1B7BC-3696-4E4F-A46A-8879860E6DD7}" presName="parentText" presStyleLbl="node1" presStyleIdx="2" presStyleCnt="4" custScaleX="131609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9C302B99-366F-4E7C-902D-9301C1C60E3D}" type="pres">
      <dgm:prSet presAssocID="{8EA1B7BC-3696-4E4F-A46A-8879860E6DD7}" presName="negativeSpace" presStyleCnt="0"/>
      <dgm:spPr/>
    </dgm:pt>
    <dgm:pt modelId="{7EA14520-DB7E-498E-90B2-353949B5A373}" type="pres">
      <dgm:prSet presAssocID="{8EA1B7BC-3696-4E4F-A46A-8879860E6DD7}" presName="childText" presStyleLbl="conFgAcc1" presStyleIdx="2" presStyleCnt="4">
        <dgm:presLayoutVars>
          <dgm:bulletEnabled val="1"/>
        </dgm:presLayoutVars>
      </dgm:prSet>
      <dgm:spPr/>
    </dgm:pt>
    <dgm:pt modelId="{192DB28A-B52B-4F54-8330-D4150A77E233}" type="pres">
      <dgm:prSet presAssocID="{9DC7FB01-9CB1-4510-8FDC-DEFB35B62B47}" presName="spaceBetweenRectangles" presStyleCnt="0"/>
      <dgm:spPr/>
    </dgm:pt>
    <dgm:pt modelId="{2868A5FE-6E52-4CC2-9994-A51297B6E40F}" type="pres">
      <dgm:prSet presAssocID="{5912B998-4AFC-498F-8961-59B418209787}" presName="parentLin" presStyleCnt="0"/>
      <dgm:spPr/>
    </dgm:pt>
    <dgm:pt modelId="{59237FD8-8E6A-44B9-8741-05755DF7CD36}" type="pres">
      <dgm:prSet presAssocID="{5912B998-4AFC-498F-8961-59B418209787}" presName="parentLeftMargin" presStyleLbl="node1" presStyleIdx="2" presStyleCnt="4"/>
      <dgm:spPr/>
      <dgm:t>
        <a:bodyPr/>
        <a:lstStyle/>
        <a:p>
          <a:pPr rtl="1"/>
          <a:endParaRPr lang="ar-EG"/>
        </a:p>
      </dgm:t>
    </dgm:pt>
    <dgm:pt modelId="{E1652BE7-2AA2-40D3-BE94-EDE228445770}" type="pres">
      <dgm:prSet presAssocID="{5912B998-4AFC-498F-8961-59B418209787}" presName="parentText" presStyleLbl="node1" presStyleIdx="3" presStyleCnt="4" custScaleX="131609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4DB933CA-5190-4404-8077-68902F4B136F}" type="pres">
      <dgm:prSet presAssocID="{5912B998-4AFC-498F-8961-59B418209787}" presName="negativeSpace" presStyleCnt="0"/>
      <dgm:spPr/>
    </dgm:pt>
    <dgm:pt modelId="{9A6D4FD0-6189-4450-8FA5-4F7F8F252495}" type="pres">
      <dgm:prSet presAssocID="{5912B998-4AFC-498F-8961-59B418209787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B0CFA9AD-F83A-4555-A710-2AFC39F5E92E}" srcId="{9DF9DA57-CADE-48CF-BA48-837808A94F25}" destId="{8EA1B7BC-3696-4E4F-A46A-8879860E6DD7}" srcOrd="2" destOrd="0" parTransId="{512D99B2-A676-4730-A016-5E45C5D41F33}" sibTransId="{9DC7FB01-9CB1-4510-8FDC-DEFB35B62B47}"/>
    <dgm:cxn modelId="{74D6BC56-AC7F-4D5C-B9E2-A22C659DD52A}" srcId="{9DF9DA57-CADE-48CF-BA48-837808A94F25}" destId="{5912B998-4AFC-498F-8961-59B418209787}" srcOrd="3" destOrd="0" parTransId="{90A2D147-EB99-4FC3-9162-9DF83598FC7B}" sibTransId="{DC893E1A-75FB-4419-B010-25C9E2C34AB6}"/>
    <dgm:cxn modelId="{59C36B70-1025-4082-9543-E6625258E8C3}" type="presOf" srcId="{1436B40F-EC23-4B38-9F6A-6ABED755D4D2}" destId="{7A8DCECD-91EF-43CB-A932-F1727264EB1B}" srcOrd="1" destOrd="0" presId="urn:microsoft.com/office/officeart/2005/8/layout/list1"/>
    <dgm:cxn modelId="{B78253BB-F597-48E7-BC67-7C55A33BEE00}" type="presOf" srcId="{5912B998-4AFC-498F-8961-59B418209787}" destId="{E1652BE7-2AA2-40D3-BE94-EDE228445770}" srcOrd="1" destOrd="0" presId="urn:microsoft.com/office/officeart/2005/8/layout/list1"/>
    <dgm:cxn modelId="{87862456-5B10-44F1-9BC6-19B3F451E7EE}" srcId="{9DF9DA57-CADE-48CF-BA48-837808A94F25}" destId="{1436B40F-EC23-4B38-9F6A-6ABED755D4D2}" srcOrd="1" destOrd="0" parTransId="{B252825D-B6E1-464D-898D-EA8066666DDF}" sibTransId="{A2808A91-0FB6-47AF-B8C1-1EDA15247F1A}"/>
    <dgm:cxn modelId="{7F04FA58-A3E4-4C1D-955D-17CB66703AA1}" type="presOf" srcId="{5912B998-4AFC-498F-8961-59B418209787}" destId="{59237FD8-8E6A-44B9-8741-05755DF7CD36}" srcOrd="0" destOrd="0" presId="urn:microsoft.com/office/officeart/2005/8/layout/list1"/>
    <dgm:cxn modelId="{DB309875-EF42-41AC-B71E-14122A8D52D6}" type="presOf" srcId="{8EA1B7BC-3696-4E4F-A46A-8879860E6DD7}" destId="{5A904FD7-018A-4201-9837-2ED4D3B26F36}" srcOrd="0" destOrd="0" presId="urn:microsoft.com/office/officeart/2005/8/layout/list1"/>
    <dgm:cxn modelId="{7A20BA14-18BA-43FA-9625-B0BA7473FFB8}" type="presOf" srcId="{12E76D64-C6BD-49FD-8B6C-091D54FB9B0F}" destId="{A2D0A245-1896-4C68-BA8B-CAB2AEC0B61E}" srcOrd="0" destOrd="0" presId="urn:microsoft.com/office/officeart/2005/8/layout/list1"/>
    <dgm:cxn modelId="{DD18BA3E-4565-44EA-B1B7-D28E38BDDF64}" srcId="{9DF9DA57-CADE-48CF-BA48-837808A94F25}" destId="{12E76D64-C6BD-49FD-8B6C-091D54FB9B0F}" srcOrd="0" destOrd="0" parTransId="{F3EBAFE4-6C14-4929-8A0A-547779CF6035}" sibTransId="{52C3C1A3-6ED8-40EE-BE68-73C8F1444E6A}"/>
    <dgm:cxn modelId="{281DD1E1-1301-4B1F-8E3D-183A00900839}" type="presOf" srcId="{1436B40F-EC23-4B38-9F6A-6ABED755D4D2}" destId="{008AEF1E-E939-4C67-A3EB-AEAA18BC9059}" srcOrd="0" destOrd="0" presId="urn:microsoft.com/office/officeart/2005/8/layout/list1"/>
    <dgm:cxn modelId="{0BD9ABEA-EF83-4C4D-8B91-B0AD9B1824C8}" type="presOf" srcId="{12E76D64-C6BD-49FD-8B6C-091D54FB9B0F}" destId="{C0EE2329-AC2F-4B2F-B043-BEF88608449B}" srcOrd="1" destOrd="0" presId="urn:microsoft.com/office/officeart/2005/8/layout/list1"/>
    <dgm:cxn modelId="{752A230E-5FC0-44B1-84A6-CA10ADE39C11}" type="presOf" srcId="{9DF9DA57-CADE-48CF-BA48-837808A94F25}" destId="{D5B932BF-114B-48C9-BCB7-39597D015FDE}" srcOrd="0" destOrd="0" presId="urn:microsoft.com/office/officeart/2005/8/layout/list1"/>
    <dgm:cxn modelId="{F6B6CBE4-3BB3-4240-BE92-4C9B136ED6A7}" type="presOf" srcId="{8EA1B7BC-3696-4E4F-A46A-8879860E6DD7}" destId="{38BF1040-4A76-4AAC-A559-24C8597C59EC}" srcOrd="1" destOrd="0" presId="urn:microsoft.com/office/officeart/2005/8/layout/list1"/>
    <dgm:cxn modelId="{CB44292A-550A-4694-9E6A-309B5F7D16CB}" type="presParOf" srcId="{D5B932BF-114B-48C9-BCB7-39597D015FDE}" destId="{8BBD1232-D85D-4BEF-94B9-6909850DB925}" srcOrd="0" destOrd="0" presId="urn:microsoft.com/office/officeart/2005/8/layout/list1"/>
    <dgm:cxn modelId="{B1A67B67-4213-4475-9E72-F6B3D022C250}" type="presParOf" srcId="{8BBD1232-D85D-4BEF-94B9-6909850DB925}" destId="{A2D0A245-1896-4C68-BA8B-CAB2AEC0B61E}" srcOrd="0" destOrd="0" presId="urn:microsoft.com/office/officeart/2005/8/layout/list1"/>
    <dgm:cxn modelId="{32303AF9-B499-4A61-A605-3865370BD77F}" type="presParOf" srcId="{8BBD1232-D85D-4BEF-94B9-6909850DB925}" destId="{C0EE2329-AC2F-4B2F-B043-BEF88608449B}" srcOrd="1" destOrd="0" presId="urn:microsoft.com/office/officeart/2005/8/layout/list1"/>
    <dgm:cxn modelId="{24D336F2-BBA5-4471-BF5F-436D9785C085}" type="presParOf" srcId="{D5B932BF-114B-48C9-BCB7-39597D015FDE}" destId="{63EF52AF-2038-4F1C-8A91-BC38E5FB2025}" srcOrd="1" destOrd="0" presId="urn:microsoft.com/office/officeart/2005/8/layout/list1"/>
    <dgm:cxn modelId="{FD4587BD-E5D6-47DE-B6AB-DF514C57A4B0}" type="presParOf" srcId="{D5B932BF-114B-48C9-BCB7-39597D015FDE}" destId="{933EF77B-6531-4D12-927E-57E95D3053E7}" srcOrd="2" destOrd="0" presId="urn:microsoft.com/office/officeart/2005/8/layout/list1"/>
    <dgm:cxn modelId="{79D2936C-13EB-4DB9-B73C-1A3A80059BAF}" type="presParOf" srcId="{D5B932BF-114B-48C9-BCB7-39597D015FDE}" destId="{8D3E0D06-832F-4CB1-B042-DECF84134E42}" srcOrd="3" destOrd="0" presId="urn:microsoft.com/office/officeart/2005/8/layout/list1"/>
    <dgm:cxn modelId="{78AE0FC6-467C-466F-AFEE-77F504230725}" type="presParOf" srcId="{D5B932BF-114B-48C9-BCB7-39597D015FDE}" destId="{C4005696-494D-4DF6-A29F-F15016DE5C96}" srcOrd="4" destOrd="0" presId="urn:microsoft.com/office/officeart/2005/8/layout/list1"/>
    <dgm:cxn modelId="{03754B1F-0F08-4903-A6BB-8726D2CE3AB0}" type="presParOf" srcId="{C4005696-494D-4DF6-A29F-F15016DE5C96}" destId="{008AEF1E-E939-4C67-A3EB-AEAA18BC9059}" srcOrd="0" destOrd="0" presId="urn:microsoft.com/office/officeart/2005/8/layout/list1"/>
    <dgm:cxn modelId="{959C9FAA-241F-4751-A4C3-5EFC75CF56E9}" type="presParOf" srcId="{C4005696-494D-4DF6-A29F-F15016DE5C96}" destId="{7A8DCECD-91EF-43CB-A932-F1727264EB1B}" srcOrd="1" destOrd="0" presId="urn:microsoft.com/office/officeart/2005/8/layout/list1"/>
    <dgm:cxn modelId="{2230E11D-93B2-4B6F-AC34-AA48F1B942DA}" type="presParOf" srcId="{D5B932BF-114B-48C9-BCB7-39597D015FDE}" destId="{B6710982-F6B1-42BF-8AA6-1B524A844E2D}" srcOrd="5" destOrd="0" presId="urn:microsoft.com/office/officeart/2005/8/layout/list1"/>
    <dgm:cxn modelId="{844243AB-CA05-4441-B777-A1597BCBA0BD}" type="presParOf" srcId="{D5B932BF-114B-48C9-BCB7-39597D015FDE}" destId="{B19BA41D-E8A5-43D8-9578-45C2D8029FCA}" srcOrd="6" destOrd="0" presId="urn:microsoft.com/office/officeart/2005/8/layout/list1"/>
    <dgm:cxn modelId="{4E0ABC18-76F1-464E-84DC-17692469F7C4}" type="presParOf" srcId="{D5B932BF-114B-48C9-BCB7-39597D015FDE}" destId="{073FAC49-CE00-4695-AA4D-F9CCB0DD5B14}" srcOrd="7" destOrd="0" presId="urn:microsoft.com/office/officeart/2005/8/layout/list1"/>
    <dgm:cxn modelId="{7E59BD02-3BBF-43FD-A030-E37A87D1000D}" type="presParOf" srcId="{D5B932BF-114B-48C9-BCB7-39597D015FDE}" destId="{A84C9F52-0DA2-4792-ADA7-A4AE4295CFED}" srcOrd="8" destOrd="0" presId="urn:microsoft.com/office/officeart/2005/8/layout/list1"/>
    <dgm:cxn modelId="{015B9266-1117-4B21-B217-9E25D0B31149}" type="presParOf" srcId="{A84C9F52-0DA2-4792-ADA7-A4AE4295CFED}" destId="{5A904FD7-018A-4201-9837-2ED4D3B26F36}" srcOrd="0" destOrd="0" presId="urn:microsoft.com/office/officeart/2005/8/layout/list1"/>
    <dgm:cxn modelId="{1DA9F92A-C82B-4E6F-A0CC-7C8BF7101E30}" type="presParOf" srcId="{A84C9F52-0DA2-4792-ADA7-A4AE4295CFED}" destId="{38BF1040-4A76-4AAC-A559-24C8597C59EC}" srcOrd="1" destOrd="0" presId="urn:microsoft.com/office/officeart/2005/8/layout/list1"/>
    <dgm:cxn modelId="{1A76BE16-A4D2-45D1-B3FB-924220CA87F0}" type="presParOf" srcId="{D5B932BF-114B-48C9-BCB7-39597D015FDE}" destId="{9C302B99-366F-4E7C-902D-9301C1C60E3D}" srcOrd="9" destOrd="0" presId="urn:microsoft.com/office/officeart/2005/8/layout/list1"/>
    <dgm:cxn modelId="{89B27E83-2D77-4E4E-AB5E-C45AF8DB46CD}" type="presParOf" srcId="{D5B932BF-114B-48C9-BCB7-39597D015FDE}" destId="{7EA14520-DB7E-498E-90B2-353949B5A373}" srcOrd="10" destOrd="0" presId="urn:microsoft.com/office/officeart/2005/8/layout/list1"/>
    <dgm:cxn modelId="{575CB4BC-FF9C-4ADF-B633-3874F58DF5B7}" type="presParOf" srcId="{D5B932BF-114B-48C9-BCB7-39597D015FDE}" destId="{192DB28A-B52B-4F54-8330-D4150A77E233}" srcOrd="11" destOrd="0" presId="urn:microsoft.com/office/officeart/2005/8/layout/list1"/>
    <dgm:cxn modelId="{809E741F-3777-4CF0-AF39-B6E5EE525085}" type="presParOf" srcId="{D5B932BF-114B-48C9-BCB7-39597D015FDE}" destId="{2868A5FE-6E52-4CC2-9994-A51297B6E40F}" srcOrd="12" destOrd="0" presId="urn:microsoft.com/office/officeart/2005/8/layout/list1"/>
    <dgm:cxn modelId="{B97B66C8-9F24-4B1E-855C-5FC7423C13C4}" type="presParOf" srcId="{2868A5FE-6E52-4CC2-9994-A51297B6E40F}" destId="{59237FD8-8E6A-44B9-8741-05755DF7CD36}" srcOrd="0" destOrd="0" presId="urn:microsoft.com/office/officeart/2005/8/layout/list1"/>
    <dgm:cxn modelId="{48777480-C129-4C1A-A283-3AAC84BE14F7}" type="presParOf" srcId="{2868A5FE-6E52-4CC2-9994-A51297B6E40F}" destId="{E1652BE7-2AA2-40D3-BE94-EDE228445770}" srcOrd="1" destOrd="0" presId="urn:microsoft.com/office/officeart/2005/8/layout/list1"/>
    <dgm:cxn modelId="{3AC4219A-0428-49A8-B6CC-7E6F5A89DED4}" type="presParOf" srcId="{D5B932BF-114B-48C9-BCB7-39597D015FDE}" destId="{4DB933CA-5190-4404-8077-68902F4B136F}" srcOrd="13" destOrd="0" presId="urn:microsoft.com/office/officeart/2005/8/layout/list1"/>
    <dgm:cxn modelId="{4247E3C9-1237-45A0-9B92-2721DC15B873}" type="presParOf" srcId="{D5B932BF-114B-48C9-BCB7-39597D015FDE}" destId="{9A6D4FD0-6189-4450-8FA5-4F7F8F252495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33EF77B-6531-4D12-927E-57E95D3053E7}">
      <dsp:nvSpPr>
        <dsp:cNvPr id="0" name=""/>
        <dsp:cNvSpPr/>
      </dsp:nvSpPr>
      <dsp:spPr>
        <a:xfrm>
          <a:off x="0" y="347020"/>
          <a:ext cx="4099775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EE2329-AC2F-4B2F-B043-BEF88608449B}">
      <dsp:nvSpPr>
        <dsp:cNvPr id="0" name=""/>
        <dsp:cNvSpPr/>
      </dsp:nvSpPr>
      <dsp:spPr>
        <a:xfrm>
          <a:off x="204988" y="7539"/>
          <a:ext cx="3776971" cy="6789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473" tIns="0" rIns="108473" bIns="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300" b="1" kern="1200" dirty="0" smtClean="0"/>
            <a:t>من سيحضر؟</a:t>
          </a:r>
          <a:endParaRPr lang="ar-EG" sz="2300" b="1" kern="1200" dirty="0"/>
        </a:p>
      </dsp:txBody>
      <dsp:txXfrm>
        <a:off x="204988" y="7539"/>
        <a:ext cx="3776971" cy="678960"/>
      </dsp:txXfrm>
    </dsp:sp>
    <dsp:sp modelId="{B19BA41D-E8A5-43D8-9578-45C2D8029FCA}">
      <dsp:nvSpPr>
        <dsp:cNvPr id="0" name=""/>
        <dsp:cNvSpPr/>
      </dsp:nvSpPr>
      <dsp:spPr>
        <a:xfrm>
          <a:off x="0" y="1390300"/>
          <a:ext cx="4099775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8DCECD-91EF-43CB-A932-F1727264EB1B}">
      <dsp:nvSpPr>
        <dsp:cNvPr id="0" name=""/>
        <dsp:cNvSpPr/>
      </dsp:nvSpPr>
      <dsp:spPr>
        <a:xfrm>
          <a:off x="204988" y="1050819"/>
          <a:ext cx="3776971" cy="678960"/>
        </a:xfrm>
        <a:prstGeom prst="round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473" tIns="0" rIns="108473" bIns="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300" b="1" kern="1200" dirty="0" smtClean="0"/>
            <a:t>كيف اعرف معلومات عنهم؟</a:t>
          </a:r>
          <a:endParaRPr lang="ar-EG" sz="2300" b="1" kern="1200" dirty="0"/>
        </a:p>
      </dsp:txBody>
      <dsp:txXfrm>
        <a:off x="204988" y="1050819"/>
        <a:ext cx="3776971" cy="678960"/>
      </dsp:txXfrm>
    </dsp:sp>
    <dsp:sp modelId="{7EA14520-DB7E-498E-90B2-353949B5A373}">
      <dsp:nvSpPr>
        <dsp:cNvPr id="0" name=""/>
        <dsp:cNvSpPr/>
      </dsp:nvSpPr>
      <dsp:spPr>
        <a:xfrm>
          <a:off x="0" y="2433580"/>
          <a:ext cx="4099775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BF1040-4A76-4AAC-A559-24C8597C59EC}">
      <dsp:nvSpPr>
        <dsp:cNvPr id="0" name=""/>
        <dsp:cNvSpPr/>
      </dsp:nvSpPr>
      <dsp:spPr>
        <a:xfrm>
          <a:off x="204988" y="2094100"/>
          <a:ext cx="3776971" cy="678960"/>
        </a:xfrm>
        <a:prstGeom prst="round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473" tIns="0" rIns="108473" bIns="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300" b="1" kern="1200" dirty="0" smtClean="0"/>
            <a:t>كم يعرفون عن الموضوع؟</a:t>
          </a:r>
          <a:endParaRPr lang="ar-EG" sz="2300" b="1" kern="1200" dirty="0"/>
        </a:p>
      </dsp:txBody>
      <dsp:txXfrm>
        <a:off x="204988" y="2094100"/>
        <a:ext cx="3776971" cy="678960"/>
      </dsp:txXfrm>
    </dsp:sp>
    <dsp:sp modelId="{9A6D4FD0-6189-4450-8FA5-4F7F8F252495}">
      <dsp:nvSpPr>
        <dsp:cNvPr id="0" name=""/>
        <dsp:cNvSpPr/>
      </dsp:nvSpPr>
      <dsp:spPr>
        <a:xfrm>
          <a:off x="0" y="3476860"/>
          <a:ext cx="4099775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652BE7-2AA2-40D3-BE94-EDE228445770}">
      <dsp:nvSpPr>
        <dsp:cNvPr id="0" name=""/>
        <dsp:cNvSpPr/>
      </dsp:nvSpPr>
      <dsp:spPr>
        <a:xfrm>
          <a:off x="204988" y="3137380"/>
          <a:ext cx="3776971" cy="67896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473" tIns="0" rIns="108473" bIns="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300" b="1" kern="1200" dirty="0" smtClean="0"/>
            <a:t>هل يختلفون معى؟</a:t>
          </a:r>
          <a:endParaRPr lang="ar-EG" sz="2300" b="1" kern="1200" dirty="0"/>
        </a:p>
      </dsp:txBody>
      <dsp:txXfrm>
        <a:off x="204988" y="3137380"/>
        <a:ext cx="3776971" cy="67896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33EF77B-6531-4D12-927E-57E95D3053E7}">
      <dsp:nvSpPr>
        <dsp:cNvPr id="0" name=""/>
        <dsp:cNvSpPr/>
      </dsp:nvSpPr>
      <dsp:spPr>
        <a:xfrm>
          <a:off x="0" y="347020"/>
          <a:ext cx="4099775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EE2329-AC2F-4B2F-B043-BEF88608449B}">
      <dsp:nvSpPr>
        <dsp:cNvPr id="0" name=""/>
        <dsp:cNvSpPr/>
      </dsp:nvSpPr>
      <dsp:spPr>
        <a:xfrm>
          <a:off x="204988" y="7539"/>
          <a:ext cx="3776971" cy="6789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473" tIns="0" rIns="108473" bIns="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300" b="1" kern="1200" dirty="0" smtClean="0"/>
            <a:t>ما موقعى بين المتكلمين؟</a:t>
          </a:r>
          <a:endParaRPr lang="ar-EG" sz="2300" b="1" kern="1200" dirty="0"/>
        </a:p>
      </dsp:txBody>
      <dsp:txXfrm>
        <a:off x="204988" y="7539"/>
        <a:ext cx="3776971" cy="678960"/>
      </dsp:txXfrm>
    </dsp:sp>
    <dsp:sp modelId="{B19BA41D-E8A5-43D8-9578-45C2D8029FCA}">
      <dsp:nvSpPr>
        <dsp:cNvPr id="0" name=""/>
        <dsp:cNvSpPr/>
      </dsp:nvSpPr>
      <dsp:spPr>
        <a:xfrm>
          <a:off x="0" y="1390300"/>
          <a:ext cx="4099775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8DCECD-91EF-43CB-A932-F1727264EB1B}">
      <dsp:nvSpPr>
        <dsp:cNvPr id="0" name=""/>
        <dsp:cNvSpPr/>
      </dsp:nvSpPr>
      <dsp:spPr>
        <a:xfrm>
          <a:off x="204988" y="1050819"/>
          <a:ext cx="3776971" cy="678960"/>
        </a:xfrm>
        <a:prstGeom prst="round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473" tIns="0" rIns="108473" bIns="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300" b="1" kern="1200" dirty="0" smtClean="0"/>
            <a:t>هل للمكان اثر على؟</a:t>
          </a:r>
          <a:endParaRPr lang="ar-EG" sz="2300" b="1" kern="1200" dirty="0"/>
        </a:p>
      </dsp:txBody>
      <dsp:txXfrm>
        <a:off x="204988" y="1050819"/>
        <a:ext cx="3776971" cy="678960"/>
      </dsp:txXfrm>
    </dsp:sp>
    <dsp:sp modelId="{7EA14520-DB7E-498E-90B2-353949B5A373}">
      <dsp:nvSpPr>
        <dsp:cNvPr id="0" name=""/>
        <dsp:cNvSpPr/>
      </dsp:nvSpPr>
      <dsp:spPr>
        <a:xfrm>
          <a:off x="0" y="2433580"/>
          <a:ext cx="4099775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BF1040-4A76-4AAC-A559-24C8597C59EC}">
      <dsp:nvSpPr>
        <dsp:cNvPr id="0" name=""/>
        <dsp:cNvSpPr/>
      </dsp:nvSpPr>
      <dsp:spPr>
        <a:xfrm>
          <a:off x="204988" y="2094100"/>
          <a:ext cx="3776971" cy="678960"/>
        </a:xfrm>
        <a:prstGeom prst="round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473" tIns="0" rIns="108473" bIns="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300" b="1" kern="1200" dirty="0" smtClean="0"/>
            <a:t>ما الوضع السياسى؟</a:t>
          </a:r>
          <a:endParaRPr lang="ar-EG" sz="2300" b="1" kern="1200" dirty="0"/>
        </a:p>
      </dsp:txBody>
      <dsp:txXfrm>
        <a:off x="204988" y="2094100"/>
        <a:ext cx="3776971" cy="678960"/>
      </dsp:txXfrm>
    </dsp:sp>
    <dsp:sp modelId="{9A6D4FD0-6189-4450-8FA5-4F7F8F252495}">
      <dsp:nvSpPr>
        <dsp:cNvPr id="0" name=""/>
        <dsp:cNvSpPr/>
      </dsp:nvSpPr>
      <dsp:spPr>
        <a:xfrm>
          <a:off x="0" y="3476860"/>
          <a:ext cx="4099775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652BE7-2AA2-40D3-BE94-EDE228445770}">
      <dsp:nvSpPr>
        <dsp:cNvPr id="0" name=""/>
        <dsp:cNvSpPr/>
      </dsp:nvSpPr>
      <dsp:spPr>
        <a:xfrm>
          <a:off x="204988" y="3137380"/>
          <a:ext cx="3776971" cy="67896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473" tIns="0" rIns="108473" bIns="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300" b="1" kern="1200" dirty="0" smtClean="0"/>
            <a:t>هل هناك ظروف خاصة يجب مراعاتها؟</a:t>
          </a:r>
          <a:endParaRPr lang="ar-EG" sz="2300" b="1" kern="1200" dirty="0"/>
        </a:p>
      </dsp:txBody>
      <dsp:txXfrm>
        <a:off x="204988" y="3137380"/>
        <a:ext cx="3776971" cy="6789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7A95A84-C2B0-4AA6-80C4-920973717BC8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34A2813-C8CC-4884-A335-64637EE06585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4AB2C21-A8B0-431F-BF87-B38A49EECBC7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44361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92527B1-D885-4AAA-97B2-53FD55EB6AAA}" type="slidenum">
              <a:rPr lang="en-US" sz="1200">
                <a:solidFill>
                  <a:prstClr val="black"/>
                </a:solidFill>
              </a:rPr>
              <a:pPr eaLnBrk="1" hangingPunct="1"/>
              <a:t>3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="" xmlns:p14="http://schemas.microsoft.com/office/powerpoint/2010/main" val="2806356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4625B8C-E567-49D4-B860-6BCC30E12F0C}" type="slidenum">
              <a:rPr lang="en-US" sz="1200"/>
              <a:pPr eaLnBrk="1" hangingPunct="1"/>
              <a:t>4</a:t>
            </a:fld>
            <a:endParaRPr 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339938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92527B1-D885-4AAA-97B2-53FD55EB6AAA}" type="slidenum">
              <a:rPr lang="en-US" sz="1200">
                <a:solidFill>
                  <a:prstClr val="black"/>
                </a:solidFill>
              </a:rPr>
              <a:pPr eaLnBrk="1" hangingPunct="1"/>
              <a:t>6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="" xmlns:p14="http://schemas.microsoft.com/office/powerpoint/2010/main" val="35504310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4625B8C-E567-49D4-B860-6BCC30E12F0C}" type="slidenum">
              <a:rPr lang="en-US" sz="1200"/>
              <a:pPr eaLnBrk="1" hangingPunct="1"/>
              <a:t>7</a:t>
            </a:fld>
            <a:endParaRPr 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34976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4625B8C-E567-49D4-B860-6BCC30E12F0C}" type="slidenum">
              <a:rPr lang="en-US" sz="1200"/>
              <a:pPr eaLnBrk="1" hangingPunct="1"/>
              <a:t>8</a:t>
            </a:fld>
            <a:endParaRPr 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21574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8AAC-F3D8-4DFF-BB34-4AA33CE7D1D6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11836-502D-4A93-9A7E-17CCE65EDBE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8AAC-F3D8-4DFF-BB34-4AA33CE7D1D6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11836-502D-4A93-9A7E-17CCE65EDBE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8AAC-F3D8-4DFF-BB34-4AA33CE7D1D6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11836-502D-4A93-9A7E-17CCE65EDBE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8AAC-F3D8-4DFF-BB34-4AA33CE7D1D6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11836-502D-4A93-9A7E-17CCE65EDBE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8AAC-F3D8-4DFF-BB34-4AA33CE7D1D6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11836-502D-4A93-9A7E-17CCE65EDBE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8AAC-F3D8-4DFF-BB34-4AA33CE7D1D6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11836-502D-4A93-9A7E-17CCE65EDBE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8AAC-F3D8-4DFF-BB34-4AA33CE7D1D6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11836-502D-4A93-9A7E-17CCE65EDBE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8AAC-F3D8-4DFF-BB34-4AA33CE7D1D6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11836-502D-4A93-9A7E-17CCE65EDBE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8AAC-F3D8-4DFF-BB34-4AA33CE7D1D6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11836-502D-4A93-9A7E-17CCE65EDBE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8AAC-F3D8-4DFF-BB34-4AA33CE7D1D6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11836-502D-4A93-9A7E-17CCE65EDBE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8AAC-F3D8-4DFF-BB34-4AA33CE7D1D6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11836-502D-4A93-9A7E-17CCE65EDBE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A8AAC-F3D8-4DFF-BB34-4AA33CE7D1D6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11836-502D-4A93-9A7E-17CCE65EDBE1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ctrTitle"/>
          </p:nvPr>
        </p:nvSpPr>
        <p:spPr>
          <a:xfrm>
            <a:off x="4267200" y="1066800"/>
            <a:ext cx="5029200" cy="762000"/>
          </a:xfrm>
          <a:extLst>
            <a:ext uri="{AF507438-7753-43E0-B8FC-AC1667EBCBE1}">
              <a14:hiddenEffects xmlns="" xmlns:a14="http://schemas.microsoft.com/office/drawing/2010/main">
                <a:effectLst>
                  <a:outerShdw dist="1796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/>
          <a:p>
            <a:pPr algn="ctr" eaLnBrk="1" hangingPunct="1"/>
            <a:r>
              <a:rPr lang="ar-EG" sz="4800" b="1" dirty="0" smtClean="0">
                <a:solidFill>
                  <a:schemeClr val="bg2">
                    <a:lumMod val="50000"/>
                  </a:schemeClr>
                </a:solidFill>
              </a:rPr>
              <a:t>مهارات العرض والالقاء المتقدمة</a:t>
            </a:r>
            <a:endParaRPr lang="ru-RU" sz="4800" b="1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44326" y="404664"/>
            <a:ext cx="3527874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rtl="1"/>
            <a:r>
              <a:rPr lang="ar-EG" sz="2800" b="1" dirty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الاسئلة التحضيرية الثمانية 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="" xmlns:p14="http://schemas.microsoft.com/office/powerpoint/2010/main" val="671771907"/>
              </p:ext>
            </p:extLst>
          </p:nvPr>
        </p:nvGraphicFramePr>
        <p:xfrm>
          <a:off x="4716015" y="1628800"/>
          <a:ext cx="4099775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="" xmlns:p14="http://schemas.microsoft.com/office/powerpoint/2010/main" val="879740656"/>
              </p:ext>
            </p:extLst>
          </p:nvPr>
        </p:nvGraphicFramePr>
        <p:xfrm>
          <a:off x="251520" y="1628800"/>
          <a:ext cx="4099775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="" xmlns:p14="http://schemas.microsoft.com/office/powerpoint/2010/main" val="255540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>
          <a:xfrm>
            <a:off x="2286000" y="228600"/>
            <a:ext cx="4572000" cy="722334"/>
          </a:xfrm>
          <a:prstGeom prst="roundRect">
            <a:avLst/>
          </a:prstGeom>
          <a:solidFill>
            <a:schemeClr val="accent1">
              <a:alpha val="5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EG" sz="5000" dirty="0">
                <a:solidFill>
                  <a:schemeClr val="bg2"/>
                </a:solidFill>
              </a:rPr>
              <a:t>الاتفاقيات </a:t>
            </a:r>
          </a:p>
        </p:txBody>
      </p: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6621810" y="1247657"/>
            <a:ext cx="2369790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ar-EG" sz="2400" b="1" dirty="0" smtClean="0">
                <a:solidFill>
                  <a:srgbClr val="292929"/>
                </a:solidFill>
                <a:latin typeface="Verdana" panose="020B0604030504040204" pitchFamily="34" charset="0"/>
                <a:ea typeface="HY헤드라인M" pitchFamily="2" charset="-127"/>
              </a:rPr>
              <a:t>الابتسامة طوال الوقت </a:t>
            </a:r>
            <a:endParaRPr lang="ar-SA" sz="2400" b="1" dirty="0">
              <a:solidFill>
                <a:srgbClr val="292929"/>
              </a:solidFill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22" name="AutoShape 7"/>
          <p:cNvSpPr>
            <a:spLocks noChangeArrowheads="1"/>
          </p:cNvSpPr>
          <p:nvPr/>
        </p:nvSpPr>
        <p:spPr bwMode="auto">
          <a:xfrm>
            <a:off x="1973610" y="1247657"/>
            <a:ext cx="2369790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ar-EG" sz="2400" b="1" dirty="0">
                <a:solidFill>
                  <a:srgbClr val="292929"/>
                </a:solidFill>
                <a:latin typeface="Verdana" panose="020B0604030504040204" pitchFamily="34" charset="0"/>
                <a:ea typeface="HY헤드라인M" pitchFamily="2" charset="-127"/>
              </a:rPr>
              <a:t>الحضور </a:t>
            </a:r>
            <a:r>
              <a:rPr lang="ar-EG" sz="2400" b="1" dirty="0" smtClean="0">
                <a:solidFill>
                  <a:srgbClr val="292929"/>
                </a:solidFill>
                <a:latin typeface="Verdana" panose="020B0604030504040204" pitchFamily="34" charset="0"/>
                <a:ea typeface="HY헤드라인M" pitchFamily="2" charset="-127"/>
              </a:rPr>
              <a:t>والانصراف</a:t>
            </a:r>
          </a:p>
          <a:p>
            <a:pPr algn="ctr"/>
            <a:r>
              <a:rPr lang="ar-EG" sz="2400" b="1" dirty="0" smtClean="0">
                <a:solidFill>
                  <a:srgbClr val="292929"/>
                </a:solidFill>
                <a:latin typeface="Verdana" panose="020B0604030504040204" pitchFamily="34" charset="0"/>
                <a:ea typeface="HY헤드라인M" pitchFamily="2" charset="-127"/>
              </a:rPr>
              <a:t> </a:t>
            </a:r>
            <a:r>
              <a:rPr lang="ar-EG" sz="2400" b="1" dirty="0">
                <a:solidFill>
                  <a:srgbClr val="292929"/>
                </a:solidFill>
                <a:latin typeface="Verdana" panose="020B0604030504040204" pitchFamily="34" charset="0"/>
                <a:ea typeface="HY헤드라인M" pitchFamily="2" charset="-127"/>
              </a:rPr>
              <a:t>في الوقت المحدد</a:t>
            </a:r>
            <a:endParaRPr lang="ar-SA" sz="2400" b="1" dirty="0">
              <a:solidFill>
                <a:srgbClr val="292929"/>
              </a:solidFill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24" name="AutoShape 7"/>
          <p:cNvSpPr>
            <a:spLocks noChangeArrowheads="1"/>
          </p:cNvSpPr>
          <p:nvPr/>
        </p:nvSpPr>
        <p:spPr bwMode="auto">
          <a:xfrm>
            <a:off x="6611480" y="2361374"/>
            <a:ext cx="2369790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rtl="1"/>
            <a:r>
              <a:rPr lang="ar-EG" sz="2400" b="1" dirty="0" smtClean="0">
                <a:solidFill>
                  <a:srgbClr val="292929"/>
                </a:solidFill>
                <a:latin typeface="Verdana" panose="020B0604030504040204" pitchFamily="34" charset="0"/>
                <a:ea typeface="HY헤드라인M" pitchFamily="2" charset="-127"/>
              </a:rPr>
              <a:t>تقبل جميع </a:t>
            </a:r>
          </a:p>
          <a:p>
            <a:pPr algn="ctr" rtl="1"/>
            <a:r>
              <a:rPr lang="ar-EG" sz="2400" b="1" dirty="0" smtClean="0">
                <a:solidFill>
                  <a:srgbClr val="292929"/>
                </a:solidFill>
                <a:latin typeface="Verdana" panose="020B0604030504040204" pitchFamily="34" charset="0"/>
                <a:ea typeface="HY헤드라인M" pitchFamily="2" charset="-127"/>
              </a:rPr>
              <a:t>الآراء </a:t>
            </a:r>
            <a:r>
              <a:rPr lang="ar-EG" sz="2400" b="1" dirty="0">
                <a:solidFill>
                  <a:srgbClr val="292929"/>
                </a:solidFill>
                <a:latin typeface="Verdana" panose="020B0604030504040204" pitchFamily="34" charset="0"/>
                <a:ea typeface="HY헤드라인M" pitchFamily="2" charset="-127"/>
              </a:rPr>
              <a:t>بصدر رحب</a:t>
            </a:r>
            <a:endParaRPr lang="ar-SA" sz="2400" b="1" dirty="0">
              <a:solidFill>
                <a:srgbClr val="292929"/>
              </a:solidFill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25" name="AutoShape 7"/>
          <p:cNvSpPr>
            <a:spLocks noChangeArrowheads="1"/>
          </p:cNvSpPr>
          <p:nvPr/>
        </p:nvSpPr>
        <p:spPr bwMode="auto">
          <a:xfrm>
            <a:off x="1963280" y="2361374"/>
            <a:ext cx="2369790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ar-EG" sz="2400" b="1" dirty="0">
                <a:solidFill>
                  <a:srgbClr val="292929"/>
                </a:solidFill>
                <a:latin typeface="Verdana" panose="020B0604030504040204" pitchFamily="34" charset="0"/>
                <a:ea typeface="HY헤드라인M" pitchFamily="2" charset="-127"/>
              </a:rPr>
              <a:t>التفاعل مع المجموعة</a:t>
            </a:r>
            <a:endParaRPr lang="ar-SA" sz="2400" b="1" dirty="0">
              <a:solidFill>
                <a:srgbClr val="292929"/>
              </a:solidFill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26" name="AutoShape 7"/>
          <p:cNvSpPr>
            <a:spLocks noChangeArrowheads="1"/>
          </p:cNvSpPr>
          <p:nvPr/>
        </p:nvSpPr>
        <p:spPr bwMode="auto">
          <a:xfrm>
            <a:off x="6601150" y="3475091"/>
            <a:ext cx="2369790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ar-EG" sz="2400" b="1" dirty="0">
                <a:solidFill>
                  <a:srgbClr val="292929"/>
                </a:solidFill>
                <a:latin typeface="Verdana" panose="020B0604030504040204" pitchFamily="34" charset="0"/>
                <a:ea typeface="HY헤드라인M" pitchFamily="2" charset="-127"/>
              </a:rPr>
              <a:t>المحمول مغلق </a:t>
            </a:r>
            <a:endParaRPr lang="ar-SA" sz="2400" b="1" dirty="0">
              <a:solidFill>
                <a:srgbClr val="292929"/>
              </a:solidFill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27" name="AutoShape 7"/>
          <p:cNvSpPr>
            <a:spLocks noChangeArrowheads="1"/>
          </p:cNvSpPr>
          <p:nvPr/>
        </p:nvSpPr>
        <p:spPr bwMode="auto">
          <a:xfrm>
            <a:off x="1952950" y="3475091"/>
            <a:ext cx="2369790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ar-EG" sz="2400" b="1" dirty="0">
                <a:solidFill>
                  <a:srgbClr val="292929"/>
                </a:solidFill>
                <a:latin typeface="Verdana" panose="020B0604030504040204" pitchFamily="34" charset="0"/>
                <a:ea typeface="HY헤드라인M" pitchFamily="2" charset="-127"/>
              </a:rPr>
              <a:t>تنفيذ جميع التمارين</a:t>
            </a:r>
            <a:endParaRPr lang="ar-SA" sz="2400" b="1" dirty="0">
              <a:solidFill>
                <a:srgbClr val="292929"/>
              </a:solidFill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28" name="AutoShape 7"/>
          <p:cNvSpPr>
            <a:spLocks noChangeArrowheads="1"/>
          </p:cNvSpPr>
          <p:nvPr/>
        </p:nvSpPr>
        <p:spPr bwMode="auto">
          <a:xfrm>
            <a:off x="6590820" y="4588808"/>
            <a:ext cx="2369790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ar-EG" sz="2400" b="1" dirty="0">
                <a:solidFill>
                  <a:srgbClr val="292929"/>
                </a:solidFill>
                <a:latin typeface="Verdana" panose="020B0604030504040204" pitchFamily="34" charset="0"/>
                <a:ea typeface="HY헤드라인M" pitchFamily="2" charset="-127"/>
              </a:rPr>
              <a:t>المحافظة على الانظباط </a:t>
            </a:r>
            <a:endParaRPr lang="ar-SA" sz="2400" b="1" dirty="0">
              <a:solidFill>
                <a:srgbClr val="292929"/>
              </a:solidFill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29" name="AutoShape 7"/>
          <p:cNvSpPr>
            <a:spLocks noChangeArrowheads="1"/>
          </p:cNvSpPr>
          <p:nvPr/>
        </p:nvSpPr>
        <p:spPr bwMode="auto">
          <a:xfrm>
            <a:off x="1942620" y="4588808"/>
            <a:ext cx="2369790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ar-EG" sz="2400" b="1" dirty="0">
                <a:solidFill>
                  <a:srgbClr val="292929"/>
                </a:solidFill>
                <a:latin typeface="Verdana" panose="020B0604030504040204" pitchFamily="34" charset="0"/>
                <a:ea typeface="HY헤드라인M" pitchFamily="2" charset="-127"/>
              </a:rPr>
              <a:t>تقبل قرارات المدرب </a:t>
            </a:r>
            <a:endParaRPr lang="ar-SA" sz="2400" b="1" dirty="0">
              <a:solidFill>
                <a:srgbClr val="292929"/>
              </a:solidFill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30" name="AutoShape 7"/>
          <p:cNvSpPr>
            <a:spLocks noChangeArrowheads="1"/>
          </p:cNvSpPr>
          <p:nvPr/>
        </p:nvSpPr>
        <p:spPr bwMode="auto">
          <a:xfrm>
            <a:off x="6580490" y="5702525"/>
            <a:ext cx="2369790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ar-EG" sz="2400" b="1" dirty="0">
                <a:solidFill>
                  <a:srgbClr val="292929"/>
                </a:solidFill>
                <a:latin typeface="Verdana" panose="020B0604030504040204" pitchFamily="34" charset="0"/>
                <a:ea typeface="HY헤드라인M" pitchFamily="2" charset="-127"/>
              </a:rPr>
              <a:t>حسن الظن </a:t>
            </a:r>
            <a:endParaRPr lang="ar-EG" sz="2400" b="1" dirty="0" smtClean="0">
              <a:solidFill>
                <a:srgbClr val="292929"/>
              </a:solidFill>
              <a:latin typeface="Verdana" panose="020B0604030504040204" pitchFamily="34" charset="0"/>
              <a:ea typeface="HY헤드라인M" pitchFamily="2" charset="-127"/>
            </a:endParaRPr>
          </a:p>
          <a:p>
            <a:pPr algn="ctr"/>
            <a:r>
              <a:rPr lang="ar-EG" sz="2400" b="1" dirty="0" smtClean="0">
                <a:solidFill>
                  <a:srgbClr val="292929"/>
                </a:solidFill>
                <a:latin typeface="Verdana" panose="020B0604030504040204" pitchFamily="34" charset="0"/>
                <a:ea typeface="HY헤드라인M" pitchFamily="2" charset="-127"/>
              </a:rPr>
              <a:t>والثقة </a:t>
            </a:r>
            <a:r>
              <a:rPr lang="ar-EG" sz="2400" b="1" dirty="0">
                <a:solidFill>
                  <a:srgbClr val="292929"/>
                </a:solidFill>
                <a:latin typeface="Verdana" panose="020B0604030504040204" pitchFamily="34" charset="0"/>
                <a:ea typeface="HY헤드라인M" pitchFamily="2" charset="-127"/>
              </a:rPr>
              <a:t>المتبادلة</a:t>
            </a:r>
            <a:endParaRPr lang="ar-SA" sz="2400" b="1" dirty="0">
              <a:solidFill>
                <a:srgbClr val="292929"/>
              </a:solidFill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31" name="AutoShape 7"/>
          <p:cNvSpPr>
            <a:spLocks noChangeArrowheads="1"/>
          </p:cNvSpPr>
          <p:nvPr/>
        </p:nvSpPr>
        <p:spPr bwMode="auto">
          <a:xfrm>
            <a:off x="1932290" y="5702525"/>
            <a:ext cx="2369790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ar-EG" sz="2400" b="1" dirty="0" smtClean="0">
                <a:solidFill>
                  <a:srgbClr val="292929"/>
                </a:solidFill>
                <a:latin typeface="Verdana" panose="020B0604030504040204" pitchFamily="34" charset="0"/>
                <a:ea typeface="HY헤드라인M" pitchFamily="2" charset="-127"/>
              </a:rPr>
              <a:t>الحب بين المجموعات</a:t>
            </a:r>
            <a:endParaRPr lang="ar-SA" sz="2400" b="1" dirty="0">
              <a:solidFill>
                <a:srgbClr val="292929"/>
              </a:solidFill>
              <a:latin typeface="Verdana" panose="020B0604030504040204" pitchFamily="34" charset="0"/>
              <a:ea typeface="HY헤드라인M" pitchFamily="2" charset="-127"/>
            </a:endParaRPr>
          </a:p>
        </p:txBody>
      </p:sp>
      <p:pic>
        <p:nvPicPr>
          <p:cNvPr id="32" name="Picture 2" descr="F:\دينى\work\صور\kid-smai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5240" y="914400"/>
            <a:ext cx="1302880" cy="12881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3" descr="F:\دينى\work\صور\إدارة الوقت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060" y="838200"/>
            <a:ext cx="106194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4" descr="F:\دينى\work\صور\ثقافة-الحوار-من-أجل-سورية-افضل-297x30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5240" y="2057400"/>
            <a:ext cx="122905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5" descr="F:\دينى\work\صور\اختلاف مشارب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40" y="1981200"/>
            <a:ext cx="110716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6" descr="F:\دينى\work\صور\15460_IPhone_Locked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200400"/>
            <a:ext cx="114300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7" descr="F:\دينى\work\صور\large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124200"/>
            <a:ext cx="129540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8" descr="F:\دينى\work\صور\imagتes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080" y="4305300"/>
            <a:ext cx="1155607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9" descr="F:\دينى\work\صور\848484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40" y="4267200"/>
            <a:ext cx="1107160" cy="13335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10" descr="F:\دينى\work\صور\zan 2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940" y="5391702"/>
            <a:ext cx="1143000" cy="11614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1" descr="F:\دينى\work\صور\Love-Is-Love_6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094" y="5391702"/>
            <a:ext cx="1045652" cy="11657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3375181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174304" y="116632"/>
            <a:ext cx="6934200" cy="715963"/>
          </a:xfrm>
        </p:spPr>
        <p:txBody>
          <a:bodyPr/>
          <a:lstStyle/>
          <a:p>
            <a:pPr algn="r"/>
            <a:r>
              <a:rPr lang="ar-EG" sz="4000" b="1" dirty="0">
                <a:solidFill>
                  <a:schemeClr val="accent2">
                    <a:lumMod val="50000"/>
                  </a:schemeClr>
                </a:solidFill>
              </a:rPr>
              <a:t>الأهداف التفصيلية للبرنامج التدريبي </a:t>
            </a:r>
            <a:endParaRPr lang="en-US" sz="40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71800" y="1196752"/>
            <a:ext cx="60121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 rtl="1"/>
            <a:r>
              <a:rPr lang="ar-EG" b="1" dirty="0">
                <a:solidFill>
                  <a:srgbClr val="C00000"/>
                </a:solidFill>
              </a:rPr>
              <a:t>بنهاية هذا البرنامج التدريبي نتوقع أن المشاركون قد حققوا النتائج الآتية </a:t>
            </a:r>
            <a:r>
              <a:rPr lang="ar-EG" b="1" dirty="0" smtClean="0">
                <a:solidFill>
                  <a:srgbClr val="C00000"/>
                </a:solidFill>
              </a:rPr>
              <a:t>(</a:t>
            </a:r>
            <a:r>
              <a:rPr lang="ar-EG" b="1" dirty="0">
                <a:solidFill>
                  <a:srgbClr val="C00000"/>
                </a:solidFill>
              </a:rPr>
              <a:t>بمشيئة الله ) 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63688" y="2627034"/>
            <a:ext cx="703266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lvl="0" indent="-285750" algn="justLow" rtl="1">
              <a:buFont typeface="Wingdings" pitchFamily="2" charset="2"/>
              <a:buChar char="ü"/>
            </a:pPr>
            <a:r>
              <a:rPr lang="ar-SA" b="1" dirty="0" smtClean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معرفة </a:t>
            </a:r>
            <a:r>
              <a:rPr lang="ar-SA" b="1" dirty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فوائد الإلقاء والتواصل </a:t>
            </a:r>
          </a:p>
          <a:p>
            <a:pPr marL="285750" lvl="0" indent="-285750" algn="justLow" rtl="1">
              <a:buFont typeface="Wingdings" pitchFamily="2" charset="2"/>
              <a:buChar char="ü"/>
            </a:pPr>
            <a:r>
              <a:rPr lang="ar-SA" b="1" dirty="0" smtClean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معرفة </a:t>
            </a:r>
            <a:r>
              <a:rPr lang="ar-SA" b="1" dirty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أخلاقيات المدرب ومسؤولياته ومعرفة الانتحال وكيفية تجنبه</a:t>
            </a:r>
          </a:p>
          <a:p>
            <a:pPr marL="285750" lvl="0" indent="-285750" algn="justLow" rtl="1">
              <a:buFont typeface="Wingdings" pitchFamily="2" charset="2"/>
              <a:buChar char="ü"/>
            </a:pPr>
            <a:r>
              <a:rPr lang="ar-SA" b="1" dirty="0" smtClean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تطبيق </a:t>
            </a:r>
            <a:r>
              <a:rPr lang="ar-SA" b="1" dirty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إرشادات لبناء ثقته بنفسه.</a:t>
            </a:r>
          </a:p>
          <a:p>
            <a:pPr marL="285750" lvl="0" indent="-285750" algn="justLow" rtl="1">
              <a:buFont typeface="Wingdings" pitchFamily="2" charset="2"/>
              <a:buChar char="ü"/>
            </a:pPr>
            <a:r>
              <a:rPr lang="ar-SA" b="1" dirty="0" smtClean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معرفة </a:t>
            </a:r>
            <a:r>
              <a:rPr lang="ar-SA" b="1" dirty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أهمية تنوع الجمهور وأساسيات تحليل الجمهور وتطبيقها</a:t>
            </a:r>
          </a:p>
          <a:p>
            <a:pPr marL="285750" lvl="0" indent="-285750" algn="justLow" rtl="1">
              <a:buFont typeface="Wingdings" pitchFamily="2" charset="2"/>
              <a:buChar char="ü"/>
            </a:pPr>
            <a:r>
              <a:rPr lang="ar-SA" b="1" dirty="0" smtClean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معرفة </a:t>
            </a:r>
            <a:r>
              <a:rPr lang="ar-SA" b="1" dirty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مبادئ الاتصال غير اللفظي وتمييز طرق الإلقاء</a:t>
            </a:r>
          </a:p>
          <a:p>
            <a:pPr marL="285750" lvl="0" indent="-285750" algn="justLow" rtl="1">
              <a:buFont typeface="Wingdings" pitchFamily="2" charset="2"/>
              <a:buChar char="ü"/>
            </a:pPr>
            <a:r>
              <a:rPr lang="ar-SA" b="1" dirty="0" smtClean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التمييز بين عناصر الإلقاء الصوتي</a:t>
            </a:r>
          </a:p>
          <a:p>
            <a:pPr marL="285750" lvl="0" indent="-285750" algn="justLow" rtl="1">
              <a:buFont typeface="Wingdings" pitchFamily="2" charset="2"/>
              <a:buChar char="ü"/>
            </a:pPr>
            <a:r>
              <a:rPr lang="ar-SA" b="1" dirty="0" smtClean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التمييز </a:t>
            </a:r>
            <a:r>
              <a:rPr lang="ar-SA" b="1" dirty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بين عناصر الإلقاء الجسدي</a:t>
            </a:r>
          </a:p>
          <a:p>
            <a:pPr marL="285750" lvl="0" indent="-285750" algn="justLow" rtl="1">
              <a:buFont typeface="Wingdings" pitchFamily="2" charset="2"/>
              <a:buChar char="ü"/>
            </a:pPr>
            <a:r>
              <a:rPr lang="ar-SA" b="1" dirty="0" smtClean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معرفة </a:t>
            </a:r>
            <a:r>
              <a:rPr lang="ar-SA" b="1" dirty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كيفية تنظيم متن الإلقاء وتطبيقها</a:t>
            </a:r>
          </a:p>
          <a:p>
            <a:pPr marL="285750" lvl="0" indent="-285750" algn="justLow" rtl="1">
              <a:buFont typeface="Wingdings" pitchFamily="2" charset="2"/>
              <a:buChar char="ü"/>
            </a:pPr>
            <a:r>
              <a:rPr lang="ar-SA" b="1" dirty="0" smtClean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معرفة </a:t>
            </a:r>
            <a:r>
              <a:rPr lang="ar-SA" b="1" dirty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كيفية تنظيم المقدمة </a:t>
            </a:r>
            <a:r>
              <a:rPr lang="ar-SA" b="1" dirty="0" smtClean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والخاتمة</a:t>
            </a:r>
            <a:endParaRPr lang="ar-SA" b="1" dirty="0">
              <a:solidFill>
                <a:srgbClr val="7030A0"/>
              </a:solidFill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EG"/>
          </a:p>
        </p:txBody>
      </p:sp>
    </p:spTree>
    <p:extLst>
      <p:ext uri="{BB962C8B-B14F-4D97-AF65-F5344CB8AC3E}">
        <p14:creationId xmlns="" xmlns:p14="http://schemas.microsoft.com/office/powerpoint/2010/main" val="111485684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81200" y="476672"/>
            <a:ext cx="4876800" cy="1380530"/>
          </a:xfrm>
          <a:prstGeom prst="rect">
            <a:avLst/>
          </a:prstGeom>
          <a:noFill/>
        </p:spPr>
        <p:txBody>
          <a:bodyPr wrap="none">
            <a:prstTxWarp prst="textWave1">
              <a:avLst>
                <a:gd name="adj1" fmla="val 6386"/>
                <a:gd name="adj2" fmla="val 0"/>
              </a:avLst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EG" sz="4800" b="1" dirty="0">
                <a:solidFill>
                  <a:schemeClr val="bg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لنبدأ البرنامج</a:t>
            </a:r>
            <a:endParaRPr lang="en-US" sz="4800" b="1" dirty="0">
              <a:solidFill>
                <a:schemeClr val="bg2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" name="مجموعة 7"/>
          <p:cNvGrpSpPr>
            <a:grpSpLocks/>
          </p:cNvGrpSpPr>
          <p:nvPr/>
        </p:nvGrpSpPr>
        <p:grpSpPr bwMode="auto">
          <a:xfrm>
            <a:off x="1690712" y="1916113"/>
            <a:ext cx="5689600" cy="4465637"/>
            <a:chOff x="1726959" y="1916832"/>
            <a:chExt cx="5690081" cy="4464496"/>
          </a:xfrm>
        </p:grpSpPr>
        <p:pic>
          <p:nvPicPr>
            <p:cNvPr id="10" name="Picture 2" descr="F:\work\Sonia Sayari\lets_go_showeps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6959" y="1916832"/>
              <a:ext cx="5690081" cy="4464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1800" y="4149080"/>
              <a:ext cx="1368152" cy="5760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13479571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 descr="07CD1E3675BD4affA6CA63955D31575C# #AutoShape 3"/>
          <p:cNvSpPr>
            <a:spLocks noChangeArrowheads="1"/>
          </p:cNvSpPr>
          <p:nvPr/>
        </p:nvSpPr>
        <p:spPr bwMode="auto">
          <a:xfrm>
            <a:off x="809625" y="2305223"/>
            <a:ext cx="7524750" cy="2347913"/>
          </a:xfrm>
          <a:prstGeom prst="rect">
            <a:avLst/>
          </a:prstGeom>
          <a:solidFill>
            <a:schemeClr val="accent1">
              <a:lumMod val="60000"/>
              <a:lumOff val="40000"/>
              <a:alpha val="78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algn="l" rtl="0"/>
            <a:endParaRPr lang="zh-CN" altLang="en-US">
              <a:latin typeface="Calibri" pitchFamily="34" charset="0"/>
            </a:endParaRPr>
          </a:p>
        </p:txBody>
      </p:sp>
      <p:sp>
        <p:nvSpPr>
          <p:cNvPr id="3" name="AutoShape 3" descr="D8FCD644EF414d608FD23FABDBB2453F# #AutoShape 3"/>
          <p:cNvSpPr>
            <a:spLocks noChangeArrowheads="1"/>
          </p:cNvSpPr>
          <p:nvPr/>
        </p:nvSpPr>
        <p:spPr bwMode="auto">
          <a:xfrm>
            <a:off x="914400" y="2162348"/>
            <a:ext cx="7315200" cy="2378075"/>
          </a:xfrm>
          <a:prstGeom prst="rect">
            <a:avLst/>
          </a:prstGeom>
          <a:solidFill>
            <a:schemeClr val="accent1">
              <a:lumMod val="75000"/>
              <a:alpha val="80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 eaLnBrk="0" hangingPunct="0"/>
            <a:r>
              <a:rPr lang="ar-EG" altLang="zh-CN" sz="4800" b="1" dirty="0">
                <a:solidFill>
                  <a:schemeClr val="bg1"/>
                </a:solidFill>
                <a:ea typeface="Microsoft YaHei" pitchFamily="34" charset="-122"/>
              </a:rPr>
              <a:t>الوحدة التدريبية الاولى </a:t>
            </a:r>
          </a:p>
          <a:p>
            <a:pPr rtl="1" eaLnBrk="0" hangingPunct="0"/>
            <a:r>
              <a:rPr lang="ar-EG" altLang="zh-CN" sz="4800" b="1" dirty="0">
                <a:solidFill>
                  <a:schemeClr val="bg1"/>
                </a:solidFill>
                <a:ea typeface="Microsoft YaHei" pitchFamily="34" charset="-122"/>
              </a:rPr>
              <a:t>التخطيط</a:t>
            </a:r>
          </a:p>
        </p:txBody>
      </p:sp>
      <p:sp>
        <p:nvSpPr>
          <p:cNvPr id="4" name="Rectangle 13" descr="FD1DDF730CE4456e89755B07FE1653D0# #Rectangle 13"/>
          <p:cNvSpPr>
            <a:spLocks noChangeArrowheads="1"/>
          </p:cNvSpPr>
          <p:nvPr/>
        </p:nvSpPr>
        <p:spPr bwMode="auto">
          <a:xfrm>
            <a:off x="1081088" y="2521123"/>
            <a:ext cx="698182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rtl="0"/>
            <a:endParaRPr lang="zh-CN" altLang="en-US" sz="1600">
              <a:solidFill>
                <a:schemeClr val="bg1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231673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3" grpId="0" animBg="1" autoUpdateAnimBg="0"/>
      <p:bldP spid="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174304" y="116632"/>
            <a:ext cx="6934200" cy="715963"/>
          </a:xfrm>
        </p:spPr>
        <p:txBody>
          <a:bodyPr/>
          <a:lstStyle/>
          <a:p>
            <a:pPr algn="r"/>
            <a:r>
              <a:rPr lang="ar-EG" sz="4000" b="1" dirty="0" smtClean="0">
                <a:solidFill>
                  <a:schemeClr val="accent2">
                    <a:lumMod val="50000"/>
                  </a:schemeClr>
                </a:solidFill>
              </a:rPr>
              <a:t>الوحدة التدريبية الاولى </a:t>
            </a:r>
            <a:endParaRPr lang="en-US" sz="40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71800" y="1196752"/>
            <a:ext cx="60121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 rtl="1"/>
            <a:r>
              <a:rPr lang="ar-EG" b="1" dirty="0">
                <a:solidFill>
                  <a:srgbClr val="C00000"/>
                </a:solidFill>
              </a:rPr>
              <a:t>التخطيط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076056" y="2708920"/>
            <a:ext cx="370790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indent="-285750" algn="r" rtl="1">
              <a:buFont typeface="Wingdings" pitchFamily="2" charset="2"/>
              <a:buChar char="ü"/>
            </a:pPr>
            <a:r>
              <a:rPr lang="ar-SA" b="1" dirty="0" smtClean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الحضور</a:t>
            </a:r>
            <a:endParaRPr lang="ar-EG" b="1" dirty="0" smtClean="0">
              <a:solidFill>
                <a:srgbClr val="7030A0"/>
              </a:solidFill>
              <a:ea typeface="Times New Roman" pitchFamily="18" charset="0"/>
              <a:cs typeface="Arial" pitchFamily="34" charset="0"/>
            </a:endParaRPr>
          </a:p>
          <a:p>
            <a:pPr marL="285750" lvl="0" indent="-285750" algn="r" rtl="1">
              <a:buFont typeface="Wingdings" pitchFamily="2" charset="2"/>
              <a:buChar char="ü"/>
            </a:pPr>
            <a:r>
              <a:rPr lang="ar-EG" b="1" dirty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الاهداف </a:t>
            </a:r>
            <a:endParaRPr lang="ar-SA" b="1" dirty="0">
              <a:solidFill>
                <a:srgbClr val="7030A0"/>
              </a:solidFill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EG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178284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对角圆角矩形 5"/>
          <p:cNvSpPr>
            <a:spLocks/>
          </p:cNvSpPr>
          <p:nvPr/>
        </p:nvSpPr>
        <p:spPr bwMode="auto">
          <a:xfrm rot="21346829" flipH="1">
            <a:off x="1503901" y="2158577"/>
            <a:ext cx="5850448" cy="2931372"/>
          </a:xfrm>
          <a:custGeom>
            <a:avLst/>
            <a:gdLst>
              <a:gd name="T0" fmla="*/ 492043 w 6954838"/>
              <a:gd name="T1" fmla="*/ 0 h 3879850"/>
              <a:gd name="T2" fmla="*/ 6954838 w 6954838"/>
              <a:gd name="T3" fmla="*/ 0 h 3879850"/>
              <a:gd name="T4" fmla="*/ 6954838 w 6954838"/>
              <a:gd name="T5" fmla="*/ 0 h 3879850"/>
              <a:gd name="T6" fmla="*/ 6954838 w 6954838"/>
              <a:gd name="T7" fmla="*/ 3387807 h 3879850"/>
              <a:gd name="T8" fmla="*/ 6462795 w 6954838"/>
              <a:gd name="T9" fmla="*/ 3879850 h 3879850"/>
              <a:gd name="T10" fmla="*/ 0 w 6954838"/>
              <a:gd name="T11" fmla="*/ 3879850 h 3879850"/>
              <a:gd name="T12" fmla="*/ 0 w 6954838"/>
              <a:gd name="T13" fmla="*/ 3879850 h 3879850"/>
              <a:gd name="T14" fmla="*/ 0 w 6954838"/>
              <a:gd name="T15" fmla="*/ 492043 h 3879850"/>
              <a:gd name="T16" fmla="*/ 492043 w 6954838"/>
              <a:gd name="T17" fmla="*/ 0 h 38798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954838" h="3879850">
                <a:moveTo>
                  <a:pt x="492043" y="0"/>
                </a:moveTo>
                <a:lnTo>
                  <a:pt x="6954838" y="0"/>
                </a:lnTo>
                <a:lnTo>
                  <a:pt x="6954838" y="3387807"/>
                </a:lnTo>
                <a:cubicBezTo>
                  <a:pt x="6954838" y="3659555"/>
                  <a:pt x="6734543" y="3879850"/>
                  <a:pt x="6462795" y="3879850"/>
                </a:cubicBezTo>
                <a:lnTo>
                  <a:pt x="0" y="3879850"/>
                </a:lnTo>
                <a:lnTo>
                  <a:pt x="0" y="492043"/>
                </a:lnTo>
                <a:cubicBezTo>
                  <a:pt x="0" y="220295"/>
                  <a:pt x="220295" y="0"/>
                  <a:pt x="492043" y="0"/>
                </a:cubicBezTo>
                <a:close/>
              </a:path>
            </a:pathLst>
          </a:custGeom>
          <a:gradFill>
            <a:gsLst>
              <a:gs pos="0">
                <a:srgbClr val="66CCFF"/>
              </a:gs>
              <a:gs pos="35000">
                <a:srgbClr val="33CCFF"/>
              </a:gs>
              <a:gs pos="100000">
                <a:srgbClr val="00B0F0"/>
              </a:gs>
            </a:gsLst>
          </a:gradFill>
          <a:ln>
            <a:solidFill>
              <a:srgbClr val="00FFFF"/>
            </a:solidFill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ar-EG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pic>
        <p:nvPicPr>
          <p:cNvPr id="7" name="Picture 3" descr="C:\TDDOWNLOAD\pencil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26558" y="1700808"/>
            <a:ext cx="481746" cy="746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内容占位符 2"/>
          <p:cNvSpPr>
            <a:spLocks noGrp="1"/>
          </p:cNvSpPr>
          <p:nvPr>
            <p:ph idx="4294967295"/>
          </p:nvPr>
        </p:nvSpPr>
        <p:spPr>
          <a:xfrm rot="21361315" flipH="1">
            <a:off x="1973263" y="2584824"/>
            <a:ext cx="4797425" cy="2054225"/>
          </a:xfrm>
        </p:spPr>
        <p:txBody>
          <a:bodyPr/>
          <a:lstStyle/>
          <a:p>
            <a:pPr marL="0" indent="0" algn="ctr" eaLnBrk="1" hangingPunct="1"/>
            <a:endParaRPr lang="en-US" sz="1600" b="1" dirty="0" smtClean="0">
              <a:solidFill>
                <a:schemeClr val="bg1"/>
              </a:solidFill>
            </a:endParaRPr>
          </a:p>
          <a:p>
            <a:pPr marL="0" indent="0" algn="ctr" rtl="1" eaLnBrk="1" hangingPunct="1">
              <a:buNone/>
            </a:pPr>
            <a:endParaRPr lang="ar-EG" altLang="zh-CN" sz="1800" b="1" dirty="0" smtClean="0"/>
          </a:p>
          <a:p>
            <a:pPr marL="0" indent="0" algn="ctr">
              <a:buNone/>
            </a:pPr>
            <a:r>
              <a:rPr lang="ar-EG" altLang="zh-CN" sz="4000" b="1" dirty="0">
                <a:solidFill>
                  <a:srgbClr val="000000"/>
                </a:solidFill>
              </a:rPr>
              <a:t>الحضور</a:t>
            </a:r>
          </a:p>
        </p:txBody>
      </p:sp>
    </p:spTree>
    <p:extLst>
      <p:ext uri="{BB962C8B-B14F-4D97-AF65-F5344CB8AC3E}">
        <p14:creationId xmlns="" xmlns:p14="http://schemas.microsoft.com/office/powerpoint/2010/main" val="167849653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 bwMode="auto">
          <a:xfrm>
            <a:off x="5171728" y="404664"/>
            <a:ext cx="2784648" cy="720080"/>
          </a:xfrm>
          <a:prstGeom prst="round2Diag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1" anchor="ctr" anchorCtr="0" compatLnSpc="1">
            <a:prstTxWarp prst="textNoShape">
              <a:avLst/>
            </a:prstTxWarp>
          </a:bodyPr>
          <a:lstStyle/>
          <a:p>
            <a:r>
              <a:rPr lang="ar-EG" b="1" dirty="0">
                <a:solidFill>
                  <a:schemeClr val="bg2">
                    <a:lumMod val="75000"/>
                  </a:schemeClr>
                </a:solidFill>
                <a:latin typeface="Arial" charset="0"/>
              </a:rPr>
              <a:t>مقدمات وقواعد عامة</a:t>
            </a:r>
            <a:endParaRPr kumimoji="0" lang="ar-EG" sz="2400" b="1" i="0" u="none" strike="noStrike" cap="none" normalizeH="0" baseline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3" name="Oval 2"/>
          <p:cNvSpPr/>
          <p:nvPr/>
        </p:nvSpPr>
        <p:spPr bwMode="auto">
          <a:xfrm>
            <a:off x="8244408" y="377368"/>
            <a:ext cx="801966" cy="720080"/>
          </a:xfrm>
          <a:prstGeom prst="ellipse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1" anchor="ctr" anchorCtr="0" compatLnSpc="1">
            <a:prstTxWarp prst="textNoShape">
              <a:avLst/>
            </a:prstTxWarp>
          </a:bodyPr>
          <a:lstStyle/>
          <a:p>
            <a:r>
              <a:rPr lang="ar-EG" b="1" dirty="0" smtClean="0">
                <a:solidFill>
                  <a:schemeClr val="bg2">
                    <a:lumMod val="75000"/>
                  </a:schemeClr>
                </a:solidFill>
                <a:latin typeface="Arial" charset="0"/>
              </a:rPr>
              <a:t>1</a:t>
            </a:r>
            <a:endParaRPr lang="ar-EG" b="1" dirty="0">
              <a:solidFill>
                <a:schemeClr val="bg2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15616" y="1340768"/>
            <a:ext cx="7920362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Low" rtl="1"/>
            <a:r>
              <a:rPr lang="ar-EG" b="1" dirty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عندما يطلب منك ان تلقى محاضرة او خطبه او حتى دورة تدريبية فى مكان ما, فقم بهذه الامور قبل كل شئ: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83569" y="2852886"/>
            <a:ext cx="6912744" cy="504825"/>
          </a:xfrm>
          <a:prstGeom prst="rect">
            <a:avLst/>
          </a:prstGeom>
          <a:gradFill rotWithShape="1">
            <a:gsLst>
              <a:gs pos="0">
                <a:srgbClr val="FFC000"/>
              </a:gs>
              <a:gs pos="100000">
                <a:srgbClr val="FFCC66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anchor="ctr"/>
          <a:lstStyle/>
          <a:p>
            <a:pPr rtl="1"/>
            <a:r>
              <a:rPr lang="ar-EG" altLang="zh-CN" b="1" dirty="0">
                <a:solidFill>
                  <a:srgbClr val="002060"/>
                </a:solidFill>
                <a:ea typeface="幼圆" pitchFamily="1" charset="-122"/>
              </a:rPr>
              <a:t>اعرف المنظمة الراعية واجمع كل ما يمكنك من معلومات عنها</a:t>
            </a:r>
            <a:endParaRPr lang="ar-EG" altLang="zh-CN" sz="2400" b="1" dirty="0">
              <a:solidFill>
                <a:srgbClr val="002060"/>
              </a:solidFill>
              <a:ea typeface="幼圆" pitchFamily="1" charset="-122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83569" y="3884761"/>
            <a:ext cx="6912744" cy="504825"/>
          </a:xfrm>
          <a:prstGeom prst="rect">
            <a:avLst/>
          </a:prstGeom>
          <a:ln/>
          <a:ex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rtl="1"/>
            <a:r>
              <a:rPr lang="ar-EG" altLang="zh-CN" b="1" dirty="0">
                <a:solidFill>
                  <a:srgbClr val="002060"/>
                </a:solidFill>
                <a:ea typeface="幼圆" pitchFamily="1" charset="-122"/>
              </a:rPr>
              <a:t>اسأل الداعين لماذا اختاروك؟</a:t>
            </a:r>
            <a:endParaRPr lang="zh-CN" altLang="en-US" sz="2400" b="1" dirty="0">
              <a:solidFill>
                <a:srgbClr val="002060"/>
              </a:solidFill>
              <a:ea typeface="幼圆" pitchFamily="1" charset="-122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683569" y="4916636"/>
            <a:ext cx="6912744" cy="504825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rtl="1"/>
            <a:r>
              <a:rPr lang="ar-EG" altLang="zh-CN" sz="2000" b="1" dirty="0">
                <a:solidFill>
                  <a:srgbClr val="002060"/>
                </a:solidFill>
                <a:ea typeface="幼圆" pitchFamily="1" charset="-122"/>
              </a:rPr>
              <a:t>اسألهم: هل ستكون انت المتحدث الوحيد ام ستتحدث ضمن كوكبة من المتدحدثين؟</a:t>
            </a:r>
            <a:endParaRPr lang="zh-CN" altLang="en-US" sz="2000" b="1" dirty="0">
              <a:solidFill>
                <a:srgbClr val="002060"/>
              </a:solidFill>
              <a:ea typeface="幼圆" pitchFamily="1" charset="-122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683569" y="5948511"/>
            <a:ext cx="6912744" cy="504825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  <a:extLst/>
        </p:spPr>
        <p:txBody>
          <a:bodyPr wrap="none" anchor="ctr"/>
          <a:lstStyle/>
          <a:p>
            <a:pPr rtl="1"/>
            <a:r>
              <a:rPr lang="ar-EG" altLang="zh-CN" b="1" dirty="0">
                <a:solidFill>
                  <a:srgbClr val="002060"/>
                </a:solidFill>
                <a:ea typeface="幼圆" pitchFamily="1" charset="-122"/>
              </a:rPr>
              <a:t>اسألهم: من سيحضر, واطلب معلومات عنهم</a:t>
            </a:r>
            <a:endParaRPr lang="zh-CN" altLang="en-US" b="1" dirty="0">
              <a:solidFill>
                <a:srgbClr val="002060"/>
              </a:solidFill>
              <a:ea typeface="幼圆" pitchFamily="1" charset="-122"/>
            </a:endParaRPr>
          </a:p>
        </p:txBody>
      </p:sp>
      <p:pic>
        <p:nvPicPr>
          <p:cNvPr id="11" name="Picture 7" descr="Green_01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FFCC66">
                <a:tint val="45000"/>
                <a:satMod val="400000"/>
              </a:srgb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027789" y="2924324"/>
            <a:ext cx="432643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8" descr="Green_01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027789" y="3932386"/>
            <a:ext cx="432643" cy="390525"/>
          </a:xfrm>
          <a:prstGeom prst="rect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9" descr="Green_01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027789" y="4940449"/>
            <a:ext cx="432643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0" descr="Green_01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027789" y="6021536"/>
            <a:ext cx="432643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37116238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4934297"/>
            <a:ext cx="8640960" cy="9429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ar-EG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يجب ان تراعى جمهورك فى الامثلة التى ستعرضها</a:t>
            </a:r>
            <a:endParaRPr lang="en-US" sz="1600" dirty="0">
              <a:effectLst/>
              <a:latin typeface="Simplified Arabic" panose="02020603050405020304" pitchFamily="18" charset="-78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ar-EG" sz="20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 ( محاضرة للأشخاص المهتمين بالتدريب ستختلف فى مثيلاتها اذا ألقيت على اشخاص اهتماماتهم مالية )</a:t>
            </a:r>
            <a:endParaRPr lang="en-US" sz="1600" dirty="0">
              <a:effectLst/>
              <a:latin typeface="Simplified Arabic" panose="02020603050405020304" pitchFamily="18" charset="-78"/>
              <a:ea typeface="Calibri" panose="020F0502020204030204" pitchFamily="34" charset="0"/>
              <a:cs typeface="Simplified Arabic" panose="02020603050405020304" pitchFamily="18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908720"/>
            <a:ext cx="8280920" cy="402557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53894656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262</Words>
  <Application>Microsoft Office PowerPoint</Application>
  <PresentationFormat>عرض على الشاشة (3:4)‏</PresentationFormat>
  <Paragraphs>60</Paragraphs>
  <Slides>10</Slides>
  <Notes>6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سمة Office</vt:lpstr>
      <vt:lpstr>مهارات العرض والالقاء المتقدمة</vt:lpstr>
      <vt:lpstr>الشريحة 2</vt:lpstr>
      <vt:lpstr>الأهداف التفصيلية للبرنامج التدريبي </vt:lpstr>
      <vt:lpstr>الشريحة 4</vt:lpstr>
      <vt:lpstr>الشريحة 5</vt:lpstr>
      <vt:lpstr>الوحدة التدريبية الاولى 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مهارات العرض والالقاء المتقدمة</dc:title>
  <dc:creator>mr</dc:creator>
  <cp:lastModifiedBy>mr</cp:lastModifiedBy>
  <cp:revision>1</cp:revision>
  <dcterms:created xsi:type="dcterms:W3CDTF">2018-12-29T19:32:49Z</dcterms:created>
  <dcterms:modified xsi:type="dcterms:W3CDTF">2018-12-29T19:33:20Z</dcterms:modified>
</cp:coreProperties>
</file>