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E7F79-1D26-47FC-997D-372235ECFB2F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04DDBBE1-A2F4-43D7-9918-B24353E49B9D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33CC"/>
              </a:solidFill>
            </a:rPr>
            <a:t>المشكلات الادارية</a:t>
          </a:r>
          <a:endParaRPr lang="ar-EG" dirty="0">
            <a:solidFill>
              <a:srgbClr val="0033CC"/>
            </a:solidFill>
          </a:endParaRPr>
        </a:p>
      </dgm:t>
    </dgm:pt>
    <dgm:pt modelId="{8CD3F63A-5156-4257-9825-4DC1BBDEC93D}" type="parTrans" cxnId="{5F27F4D4-6CBC-432E-82B6-3C0CB17F3E4E}">
      <dgm:prSet/>
      <dgm:spPr/>
      <dgm:t>
        <a:bodyPr/>
        <a:lstStyle/>
        <a:p>
          <a:pPr rtl="1"/>
          <a:endParaRPr lang="ar-EG"/>
        </a:p>
      </dgm:t>
    </dgm:pt>
    <dgm:pt modelId="{60A63E98-34E4-4AC1-A519-ABCDFE44BFAC}" type="sibTrans" cxnId="{5F27F4D4-6CBC-432E-82B6-3C0CB17F3E4E}">
      <dgm:prSet/>
      <dgm:spPr/>
      <dgm:t>
        <a:bodyPr/>
        <a:lstStyle/>
        <a:p>
          <a:pPr rtl="1"/>
          <a:endParaRPr lang="ar-EG"/>
        </a:p>
      </dgm:t>
    </dgm:pt>
    <dgm:pt modelId="{B1890B25-1125-485B-AB9D-8D0E36E68D15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33CC"/>
              </a:solidFill>
            </a:rPr>
            <a:t>حل المشكلات</a:t>
          </a:r>
          <a:endParaRPr lang="ar-EG" dirty="0">
            <a:solidFill>
              <a:srgbClr val="0033CC"/>
            </a:solidFill>
          </a:endParaRPr>
        </a:p>
      </dgm:t>
    </dgm:pt>
    <dgm:pt modelId="{6663547B-C514-4144-A839-709C90C14FB7}" type="parTrans" cxnId="{91D23ECB-4044-413C-8ADB-E23D9A292348}">
      <dgm:prSet/>
      <dgm:spPr/>
      <dgm:t>
        <a:bodyPr/>
        <a:lstStyle/>
        <a:p>
          <a:pPr rtl="1"/>
          <a:endParaRPr lang="ar-EG"/>
        </a:p>
      </dgm:t>
    </dgm:pt>
    <dgm:pt modelId="{E8D526B9-B220-4A46-98C6-F7ED7FD9E269}" type="sibTrans" cxnId="{91D23ECB-4044-413C-8ADB-E23D9A292348}">
      <dgm:prSet/>
      <dgm:spPr/>
      <dgm:t>
        <a:bodyPr/>
        <a:lstStyle/>
        <a:p>
          <a:pPr rtl="1"/>
          <a:endParaRPr lang="ar-EG"/>
        </a:p>
      </dgm:t>
    </dgm:pt>
    <dgm:pt modelId="{809F151C-AAB3-4D10-92A0-744B375FE5D5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33CC"/>
              </a:solidFill>
            </a:rPr>
            <a:t>عملية اتخاذ القرارات</a:t>
          </a:r>
          <a:endParaRPr lang="ar-EG" dirty="0">
            <a:solidFill>
              <a:srgbClr val="0033CC"/>
            </a:solidFill>
          </a:endParaRPr>
        </a:p>
      </dgm:t>
    </dgm:pt>
    <dgm:pt modelId="{F2E6688D-534D-41A8-85BB-7C1B663BE49B}" type="parTrans" cxnId="{B376F1C8-5722-4664-A6AC-4AFF3B5C22E5}">
      <dgm:prSet/>
      <dgm:spPr/>
      <dgm:t>
        <a:bodyPr/>
        <a:lstStyle/>
        <a:p>
          <a:pPr rtl="1"/>
          <a:endParaRPr lang="ar-EG"/>
        </a:p>
      </dgm:t>
    </dgm:pt>
    <dgm:pt modelId="{85B41E86-3C52-4004-A7B9-602E95FFFAF7}" type="sibTrans" cxnId="{B376F1C8-5722-4664-A6AC-4AFF3B5C22E5}">
      <dgm:prSet/>
      <dgm:spPr/>
      <dgm:t>
        <a:bodyPr/>
        <a:lstStyle/>
        <a:p>
          <a:pPr rtl="1"/>
          <a:endParaRPr lang="ar-EG"/>
        </a:p>
      </dgm:t>
    </dgm:pt>
    <dgm:pt modelId="{4DBD7316-DD4F-43FC-8E6A-BEC879BCFBB2}" type="pres">
      <dgm:prSet presAssocID="{642E7F79-1D26-47FC-997D-372235ECFB2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61175438-2EDF-4730-903B-A30AC0E4A726}" type="pres">
      <dgm:prSet presAssocID="{04DDBBE1-A2F4-43D7-9918-B24353E49B9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3C5889F-9391-4C50-BEF6-90F2B3830A18}" type="pres">
      <dgm:prSet presAssocID="{04DDBBE1-A2F4-43D7-9918-B24353E49B9D}" presName="spNode" presStyleCnt="0"/>
      <dgm:spPr/>
    </dgm:pt>
    <dgm:pt modelId="{6B16DEA2-880C-41C6-B543-47E10CD17E95}" type="pres">
      <dgm:prSet presAssocID="{60A63E98-34E4-4AC1-A519-ABCDFE44BFAC}" presName="sibTrans" presStyleLbl="sibTrans1D1" presStyleIdx="0" presStyleCnt="3"/>
      <dgm:spPr/>
      <dgm:t>
        <a:bodyPr/>
        <a:lstStyle/>
        <a:p>
          <a:pPr rtl="1"/>
          <a:endParaRPr lang="ar-EG"/>
        </a:p>
      </dgm:t>
    </dgm:pt>
    <dgm:pt modelId="{4AF59827-4FC2-43EA-AFB3-B461E1F9F46A}" type="pres">
      <dgm:prSet presAssocID="{B1890B25-1125-485B-AB9D-8D0E36E68D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50D991B-18A9-43B6-88F4-2F5E22D60B1E}" type="pres">
      <dgm:prSet presAssocID="{B1890B25-1125-485B-AB9D-8D0E36E68D15}" presName="spNode" presStyleCnt="0"/>
      <dgm:spPr/>
    </dgm:pt>
    <dgm:pt modelId="{2A2D076F-42DF-458E-A839-77653AF8FBA1}" type="pres">
      <dgm:prSet presAssocID="{E8D526B9-B220-4A46-98C6-F7ED7FD9E269}" presName="sibTrans" presStyleLbl="sibTrans1D1" presStyleIdx="1" presStyleCnt="3"/>
      <dgm:spPr/>
      <dgm:t>
        <a:bodyPr/>
        <a:lstStyle/>
        <a:p>
          <a:pPr rtl="1"/>
          <a:endParaRPr lang="ar-EG"/>
        </a:p>
      </dgm:t>
    </dgm:pt>
    <dgm:pt modelId="{098168D6-CA04-4FAC-BC21-15D8F92AAD5B}" type="pres">
      <dgm:prSet presAssocID="{809F151C-AAB3-4D10-92A0-744B375FE5D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0459341-A9A4-41C8-8768-18BA676C6208}" type="pres">
      <dgm:prSet presAssocID="{809F151C-AAB3-4D10-92A0-744B375FE5D5}" presName="spNode" presStyleCnt="0"/>
      <dgm:spPr/>
    </dgm:pt>
    <dgm:pt modelId="{53A051C5-CDAA-4EA5-9CF1-AB9AB2BBAC31}" type="pres">
      <dgm:prSet presAssocID="{85B41E86-3C52-4004-A7B9-602E95FFFAF7}" presName="sibTrans" presStyleLbl="sibTrans1D1" presStyleIdx="2" presStyleCnt="3"/>
      <dgm:spPr/>
      <dgm:t>
        <a:bodyPr/>
        <a:lstStyle/>
        <a:p>
          <a:pPr rtl="1"/>
          <a:endParaRPr lang="ar-EG"/>
        </a:p>
      </dgm:t>
    </dgm:pt>
  </dgm:ptLst>
  <dgm:cxnLst>
    <dgm:cxn modelId="{71612341-1462-4787-91EC-727DDDA39CAD}" type="presOf" srcId="{E8D526B9-B220-4A46-98C6-F7ED7FD9E269}" destId="{2A2D076F-42DF-458E-A839-77653AF8FBA1}" srcOrd="0" destOrd="0" presId="urn:microsoft.com/office/officeart/2005/8/layout/cycle5"/>
    <dgm:cxn modelId="{6C968FB8-AB38-4254-A361-9AC75AABD79A}" type="presOf" srcId="{85B41E86-3C52-4004-A7B9-602E95FFFAF7}" destId="{53A051C5-CDAA-4EA5-9CF1-AB9AB2BBAC31}" srcOrd="0" destOrd="0" presId="urn:microsoft.com/office/officeart/2005/8/layout/cycle5"/>
    <dgm:cxn modelId="{3C700088-03B0-42DC-83CC-2852C4B42AE0}" type="presOf" srcId="{04DDBBE1-A2F4-43D7-9918-B24353E49B9D}" destId="{61175438-2EDF-4730-903B-A30AC0E4A726}" srcOrd="0" destOrd="0" presId="urn:microsoft.com/office/officeart/2005/8/layout/cycle5"/>
    <dgm:cxn modelId="{A2D9029E-3472-4FDA-B5D0-972D08BF3386}" type="presOf" srcId="{B1890B25-1125-485B-AB9D-8D0E36E68D15}" destId="{4AF59827-4FC2-43EA-AFB3-B461E1F9F46A}" srcOrd="0" destOrd="0" presId="urn:microsoft.com/office/officeart/2005/8/layout/cycle5"/>
    <dgm:cxn modelId="{D4A596A7-2B18-446C-9F85-B009A4AA9DE9}" type="presOf" srcId="{642E7F79-1D26-47FC-997D-372235ECFB2F}" destId="{4DBD7316-DD4F-43FC-8E6A-BEC879BCFBB2}" srcOrd="0" destOrd="0" presId="urn:microsoft.com/office/officeart/2005/8/layout/cycle5"/>
    <dgm:cxn modelId="{91D23ECB-4044-413C-8ADB-E23D9A292348}" srcId="{642E7F79-1D26-47FC-997D-372235ECFB2F}" destId="{B1890B25-1125-485B-AB9D-8D0E36E68D15}" srcOrd="1" destOrd="0" parTransId="{6663547B-C514-4144-A839-709C90C14FB7}" sibTransId="{E8D526B9-B220-4A46-98C6-F7ED7FD9E269}"/>
    <dgm:cxn modelId="{B376F1C8-5722-4664-A6AC-4AFF3B5C22E5}" srcId="{642E7F79-1D26-47FC-997D-372235ECFB2F}" destId="{809F151C-AAB3-4D10-92A0-744B375FE5D5}" srcOrd="2" destOrd="0" parTransId="{F2E6688D-534D-41A8-85BB-7C1B663BE49B}" sibTransId="{85B41E86-3C52-4004-A7B9-602E95FFFAF7}"/>
    <dgm:cxn modelId="{C0C73A12-96FA-49E2-8CFD-6FC80D50624B}" type="presOf" srcId="{809F151C-AAB3-4D10-92A0-744B375FE5D5}" destId="{098168D6-CA04-4FAC-BC21-15D8F92AAD5B}" srcOrd="0" destOrd="0" presId="urn:microsoft.com/office/officeart/2005/8/layout/cycle5"/>
    <dgm:cxn modelId="{FB2FABD9-4D8A-4342-B476-B4BF49EDDD3F}" type="presOf" srcId="{60A63E98-34E4-4AC1-A519-ABCDFE44BFAC}" destId="{6B16DEA2-880C-41C6-B543-47E10CD17E95}" srcOrd="0" destOrd="0" presId="urn:microsoft.com/office/officeart/2005/8/layout/cycle5"/>
    <dgm:cxn modelId="{5F27F4D4-6CBC-432E-82B6-3C0CB17F3E4E}" srcId="{642E7F79-1D26-47FC-997D-372235ECFB2F}" destId="{04DDBBE1-A2F4-43D7-9918-B24353E49B9D}" srcOrd="0" destOrd="0" parTransId="{8CD3F63A-5156-4257-9825-4DC1BBDEC93D}" sibTransId="{60A63E98-34E4-4AC1-A519-ABCDFE44BFAC}"/>
    <dgm:cxn modelId="{7DE130ED-94B0-4FF3-A738-065290518265}" type="presParOf" srcId="{4DBD7316-DD4F-43FC-8E6A-BEC879BCFBB2}" destId="{61175438-2EDF-4730-903B-A30AC0E4A726}" srcOrd="0" destOrd="0" presId="urn:microsoft.com/office/officeart/2005/8/layout/cycle5"/>
    <dgm:cxn modelId="{A8CE5371-7914-4137-A644-43C6EACB01BE}" type="presParOf" srcId="{4DBD7316-DD4F-43FC-8E6A-BEC879BCFBB2}" destId="{53C5889F-9391-4C50-BEF6-90F2B3830A18}" srcOrd="1" destOrd="0" presId="urn:microsoft.com/office/officeart/2005/8/layout/cycle5"/>
    <dgm:cxn modelId="{CC2042B6-3FE0-4D3A-9584-EA38B964225A}" type="presParOf" srcId="{4DBD7316-DD4F-43FC-8E6A-BEC879BCFBB2}" destId="{6B16DEA2-880C-41C6-B543-47E10CD17E95}" srcOrd="2" destOrd="0" presId="urn:microsoft.com/office/officeart/2005/8/layout/cycle5"/>
    <dgm:cxn modelId="{80576383-3A55-4B73-9A2F-AF27EE86A83D}" type="presParOf" srcId="{4DBD7316-DD4F-43FC-8E6A-BEC879BCFBB2}" destId="{4AF59827-4FC2-43EA-AFB3-B461E1F9F46A}" srcOrd="3" destOrd="0" presId="urn:microsoft.com/office/officeart/2005/8/layout/cycle5"/>
    <dgm:cxn modelId="{395EA266-4BA2-4E0E-98EC-477D94C891C8}" type="presParOf" srcId="{4DBD7316-DD4F-43FC-8E6A-BEC879BCFBB2}" destId="{A50D991B-18A9-43B6-88F4-2F5E22D60B1E}" srcOrd="4" destOrd="0" presId="urn:microsoft.com/office/officeart/2005/8/layout/cycle5"/>
    <dgm:cxn modelId="{A23A473A-0F27-49D8-8CDF-D51B3A17223E}" type="presParOf" srcId="{4DBD7316-DD4F-43FC-8E6A-BEC879BCFBB2}" destId="{2A2D076F-42DF-458E-A839-77653AF8FBA1}" srcOrd="5" destOrd="0" presId="urn:microsoft.com/office/officeart/2005/8/layout/cycle5"/>
    <dgm:cxn modelId="{3DA61F79-D216-4C29-A719-BCBCF6BDAF71}" type="presParOf" srcId="{4DBD7316-DD4F-43FC-8E6A-BEC879BCFBB2}" destId="{098168D6-CA04-4FAC-BC21-15D8F92AAD5B}" srcOrd="6" destOrd="0" presId="urn:microsoft.com/office/officeart/2005/8/layout/cycle5"/>
    <dgm:cxn modelId="{B6FD626A-80C1-454B-A491-F2D7A9E123A1}" type="presParOf" srcId="{4DBD7316-DD4F-43FC-8E6A-BEC879BCFBB2}" destId="{B0459341-A9A4-41C8-8768-18BA676C6208}" srcOrd="7" destOrd="0" presId="urn:microsoft.com/office/officeart/2005/8/layout/cycle5"/>
    <dgm:cxn modelId="{B832191A-86B7-4896-AFAE-3A2242397FE2}" type="presParOf" srcId="{4DBD7316-DD4F-43FC-8E6A-BEC879BCFBB2}" destId="{53A051C5-CDAA-4EA5-9CF1-AB9AB2BBAC31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CC93B7-9D74-464B-814F-42EF516BB168}" type="doc">
      <dgm:prSet loTypeId="urn:microsoft.com/office/officeart/2005/8/layout/process4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ar-EG"/>
        </a:p>
      </dgm:t>
    </dgm:pt>
    <dgm:pt modelId="{9F798078-0A08-4F8B-943C-A877B3A986D8}">
      <dgm:prSet phldrT="[Text]" custT="1"/>
      <dgm:spPr/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</a:rPr>
            <a:t>ماهو آخر كتاب قرأته في الإدارة ؟ ومتى ؟</a:t>
          </a:r>
          <a:endParaRPr lang="ar-EG" sz="2800" dirty="0">
            <a:solidFill>
              <a:srgbClr val="002060"/>
            </a:solidFill>
          </a:endParaRPr>
        </a:p>
      </dgm:t>
    </dgm:pt>
    <dgm:pt modelId="{69983771-8351-40A1-BB76-BC0310986C5B}" type="parTrans" cxnId="{74877F48-FADF-4A8B-9C21-C83809E3370A}">
      <dgm:prSet/>
      <dgm:spPr/>
      <dgm:t>
        <a:bodyPr/>
        <a:lstStyle/>
        <a:p>
          <a:pPr rtl="1"/>
          <a:endParaRPr lang="ar-EG"/>
        </a:p>
      </dgm:t>
    </dgm:pt>
    <dgm:pt modelId="{49084F10-F2E9-48BA-98C6-3E1BD8AF086D}" type="sibTrans" cxnId="{74877F48-FADF-4A8B-9C21-C83809E3370A}">
      <dgm:prSet/>
      <dgm:spPr/>
      <dgm:t>
        <a:bodyPr/>
        <a:lstStyle/>
        <a:p>
          <a:pPr rtl="1"/>
          <a:endParaRPr lang="ar-EG"/>
        </a:p>
      </dgm:t>
    </dgm:pt>
    <dgm:pt modelId="{6B03956C-BFA9-455E-9A5D-21DB1ED0633D}">
      <dgm:prSet phldrT="[Text]" custT="1"/>
      <dgm:spPr/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</a:rPr>
            <a:t>ما هي آخر مشكلة ساهمت في حلها ؟</a:t>
          </a:r>
          <a:endParaRPr lang="ar-EG" sz="2800" dirty="0">
            <a:solidFill>
              <a:srgbClr val="002060"/>
            </a:solidFill>
          </a:endParaRPr>
        </a:p>
      </dgm:t>
    </dgm:pt>
    <dgm:pt modelId="{4DFE3947-5E0D-46CB-B724-5CD4B29B2D28}" type="parTrans" cxnId="{B5D74C59-C0FF-4C50-A51F-2440CE2DC7E4}">
      <dgm:prSet/>
      <dgm:spPr/>
      <dgm:t>
        <a:bodyPr/>
        <a:lstStyle/>
        <a:p>
          <a:pPr rtl="1"/>
          <a:endParaRPr lang="ar-EG"/>
        </a:p>
      </dgm:t>
    </dgm:pt>
    <dgm:pt modelId="{E3013553-44CE-4DE2-B72D-0024C0AF2EB5}" type="sibTrans" cxnId="{B5D74C59-C0FF-4C50-A51F-2440CE2DC7E4}">
      <dgm:prSet/>
      <dgm:spPr/>
      <dgm:t>
        <a:bodyPr/>
        <a:lstStyle/>
        <a:p>
          <a:pPr rtl="1"/>
          <a:endParaRPr lang="ar-EG"/>
        </a:p>
      </dgm:t>
    </dgm:pt>
    <dgm:pt modelId="{F4B66166-62B2-4240-8228-135E0F599B35}">
      <dgm:prSet phldrT="[Text]" custT="1"/>
      <dgm:spPr/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</a:rPr>
            <a:t>ماهي آخر دورة إدارية حضرتها ؟ ومتى ؟</a:t>
          </a:r>
          <a:endParaRPr lang="ar-EG" sz="2800" dirty="0">
            <a:solidFill>
              <a:srgbClr val="002060"/>
            </a:solidFill>
          </a:endParaRPr>
        </a:p>
      </dgm:t>
    </dgm:pt>
    <dgm:pt modelId="{792D16E5-79CD-4F2B-9527-DB39A02257AC}" type="parTrans" cxnId="{CBDE9122-B3EB-4E30-B000-05924EBC401C}">
      <dgm:prSet/>
      <dgm:spPr/>
      <dgm:t>
        <a:bodyPr/>
        <a:lstStyle/>
        <a:p>
          <a:pPr rtl="1"/>
          <a:endParaRPr lang="ar-EG"/>
        </a:p>
      </dgm:t>
    </dgm:pt>
    <dgm:pt modelId="{0E1596D9-3C76-49DA-B0D2-5608FF201A1D}" type="sibTrans" cxnId="{CBDE9122-B3EB-4E30-B000-05924EBC401C}">
      <dgm:prSet/>
      <dgm:spPr/>
      <dgm:t>
        <a:bodyPr/>
        <a:lstStyle/>
        <a:p>
          <a:pPr rtl="1"/>
          <a:endParaRPr lang="ar-EG"/>
        </a:p>
      </dgm:t>
    </dgm:pt>
    <dgm:pt modelId="{89A04C36-5214-4632-87F6-0A47E2273F1C}">
      <dgm:prSet phldrT="[Text]" custT="1"/>
      <dgm:spPr/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</a:rPr>
            <a:t>ماذا تتوقع أن تقرأ في هذا المبحث ؟</a:t>
          </a:r>
          <a:endParaRPr lang="ar-EG" sz="2800" dirty="0">
            <a:solidFill>
              <a:srgbClr val="002060"/>
            </a:solidFill>
          </a:endParaRPr>
        </a:p>
      </dgm:t>
    </dgm:pt>
    <dgm:pt modelId="{706D428B-D9DD-4D18-B2FB-07FE5F2EB4F9}" type="parTrans" cxnId="{F88324D7-4A52-4838-884A-351A8CDB9160}">
      <dgm:prSet/>
      <dgm:spPr/>
      <dgm:t>
        <a:bodyPr/>
        <a:lstStyle/>
        <a:p>
          <a:pPr rtl="1"/>
          <a:endParaRPr lang="ar-EG"/>
        </a:p>
      </dgm:t>
    </dgm:pt>
    <dgm:pt modelId="{FE148B32-6024-44E7-8733-9F4A8D8C88FA}" type="sibTrans" cxnId="{F88324D7-4A52-4838-884A-351A8CDB9160}">
      <dgm:prSet/>
      <dgm:spPr/>
      <dgm:t>
        <a:bodyPr/>
        <a:lstStyle/>
        <a:p>
          <a:pPr rtl="1"/>
          <a:endParaRPr lang="ar-EG"/>
        </a:p>
      </dgm:t>
    </dgm:pt>
    <dgm:pt modelId="{4238ECD9-F8CA-43B5-8272-9310BFDB429C}">
      <dgm:prSet phldrT="[Text]" custT="1"/>
      <dgm:spPr/>
      <dgm:t>
        <a:bodyPr/>
        <a:lstStyle/>
        <a:p>
          <a:pPr rtl="1"/>
          <a:r>
            <a:rPr lang="ar-SA" sz="2800" b="1" dirty="0" smtClean="0">
              <a:solidFill>
                <a:srgbClr val="002060"/>
              </a:solidFill>
            </a:rPr>
            <a:t>هل لديك مشاكل في العمل ؟</a:t>
          </a:r>
          <a:endParaRPr lang="ar-EG" sz="2800" dirty="0">
            <a:solidFill>
              <a:srgbClr val="002060"/>
            </a:solidFill>
          </a:endParaRPr>
        </a:p>
      </dgm:t>
    </dgm:pt>
    <dgm:pt modelId="{9D53B8DD-2BDE-4676-AC10-F561D5F6AD52}" type="parTrans" cxnId="{202E0689-D177-4237-9F23-8FF8B248EC1E}">
      <dgm:prSet/>
      <dgm:spPr/>
      <dgm:t>
        <a:bodyPr/>
        <a:lstStyle/>
        <a:p>
          <a:pPr rtl="1"/>
          <a:endParaRPr lang="ar-EG"/>
        </a:p>
      </dgm:t>
    </dgm:pt>
    <dgm:pt modelId="{3CFF0488-E0A9-4669-B5BC-E92D0EF995D5}" type="sibTrans" cxnId="{202E0689-D177-4237-9F23-8FF8B248EC1E}">
      <dgm:prSet/>
      <dgm:spPr/>
      <dgm:t>
        <a:bodyPr/>
        <a:lstStyle/>
        <a:p>
          <a:pPr rtl="1"/>
          <a:endParaRPr lang="ar-EG"/>
        </a:p>
      </dgm:t>
    </dgm:pt>
    <dgm:pt modelId="{384113EE-914C-48A5-9A7E-36130C393A8C}" type="pres">
      <dgm:prSet presAssocID="{32CC93B7-9D74-464B-814F-42EF516BB1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E6EBCC1F-4375-41D4-AA0B-4FE1AEA7A018}" type="pres">
      <dgm:prSet presAssocID="{6B03956C-BFA9-455E-9A5D-21DB1ED0633D}" presName="boxAndChildren" presStyleCnt="0"/>
      <dgm:spPr/>
    </dgm:pt>
    <dgm:pt modelId="{28558727-835F-4667-A630-52B4B63A62B0}" type="pres">
      <dgm:prSet presAssocID="{6B03956C-BFA9-455E-9A5D-21DB1ED0633D}" presName="parentTextBox" presStyleLbl="node1" presStyleIdx="0" presStyleCnt="5"/>
      <dgm:spPr/>
      <dgm:t>
        <a:bodyPr/>
        <a:lstStyle/>
        <a:p>
          <a:pPr rtl="1"/>
          <a:endParaRPr lang="ar-EG"/>
        </a:p>
      </dgm:t>
    </dgm:pt>
    <dgm:pt modelId="{523F1345-E0E1-449E-B525-DE411F21E89C}" type="pres">
      <dgm:prSet presAssocID="{3CFF0488-E0A9-4669-B5BC-E92D0EF995D5}" presName="sp" presStyleCnt="0"/>
      <dgm:spPr/>
    </dgm:pt>
    <dgm:pt modelId="{F8348416-C628-45C0-A79E-DF090695A08A}" type="pres">
      <dgm:prSet presAssocID="{4238ECD9-F8CA-43B5-8272-9310BFDB429C}" presName="arrowAndChildren" presStyleCnt="0"/>
      <dgm:spPr/>
    </dgm:pt>
    <dgm:pt modelId="{22094989-3E28-48D6-AB4C-04608C50E720}" type="pres">
      <dgm:prSet presAssocID="{4238ECD9-F8CA-43B5-8272-9310BFDB429C}" presName="parentTextArrow" presStyleLbl="node1" presStyleIdx="1" presStyleCnt="5"/>
      <dgm:spPr/>
      <dgm:t>
        <a:bodyPr/>
        <a:lstStyle/>
        <a:p>
          <a:pPr rtl="1"/>
          <a:endParaRPr lang="ar-EG"/>
        </a:p>
      </dgm:t>
    </dgm:pt>
    <dgm:pt modelId="{7EB72ECB-3CF5-4A4A-AE47-B3E6D39795D7}" type="pres">
      <dgm:prSet presAssocID="{FE148B32-6024-44E7-8733-9F4A8D8C88FA}" presName="sp" presStyleCnt="0"/>
      <dgm:spPr/>
    </dgm:pt>
    <dgm:pt modelId="{49F4538D-A82C-4A56-B99D-1769FF2D1DBA}" type="pres">
      <dgm:prSet presAssocID="{89A04C36-5214-4632-87F6-0A47E2273F1C}" presName="arrowAndChildren" presStyleCnt="0"/>
      <dgm:spPr/>
    </dgm:pt>
    <dgm:pt modelId="{A3C718A8-5875-4212-BE15-763B71E76DD1}" type="pres">
      <dgm:prSet presAssocID="{89A04C36-5214-4632-87F6-0A47E2273F1C}" presName="parentTextArrow" presStyleLbl="node1" presStyleIdx="2" presStyleCnt="5"/>
      <dgm:spPr/>
      <dgm:t>
        <a:bodyPr/>
        <a:lstStyle/>
        <a:p>
          <a:pPr rtl="1"/>
          <a:endParaRPr lang="ar-EG"/>
        </a:p>
      </dgm:t>
    </dgm:pt>
    <dgm:pt modelId="{586EB8B3-AE44-47C7-AAC7-C4314B0F7B8F}" type="pres">
      <dgm:prSet presAssocID="{0E1596D9-3C76-49DA-B0D2-5608FF201A1D}" presName="sp" presStyleCnt="0"/>
      <dgm:spPr/>
    </dgm:pt>
    <dgm:pt modelId="{D00317BD-3563-4879-B948-1A2D8E968EE6}" type="pres">
      <dgm:prSet presAssocID="{F4B66166-62B2-4240-8228-135E0F599B35}" presName="arrowAndChildren" presStyleCnt="0"/>
      <dgm:spPr/>
    </dgm:pt>
    <dgm:pt modelId="{A1F14A96-17FC-4FB2-9156-DADC6E5CFFAE}" type="pres">
      <dgm:prSet presAssocID="{F4B66166-62B2-4240-8228-135E0F599B35}" presName="parentTextArrow" presStyleLbl="node1" presStyleIdx="3" presStyleCnt="5"/>
      <dgm:spPr/>
      <dgm:t>
        <a:bodyPr/>
        <a:lstStyle/>
        <a:p>
          <a:pPr rtl="1"/>
          <a:endParaRPr lang="ar-EG"/>
        </a:p>
      </dgm:t>
    </dgm:pt>
    <dgm:pt modelId="{C2D4BC60-36EC-4723-94FC-2A02FC00B848}" type="pres">
      <dgm:prSet presAssocID="{49084F10-F2E9-48BA-98C6-3E1BD8AF086D}" presName="sp" presStyleCnt="0"/>
      <dgm:spPr/>
    </dgm:pt>
    <dgm:pt modelId="{582AE0AE-D14C-4FD9-A4DE-9C8042E6CBD6}" type="pres">
      <dgm:prSet presAssocID="{9F798078-0A08-4F8B-943C-A877B3A986D8}" presName="arrowAndChildren" presStyleCnt="0"/>
      <dgm:spPr/>
    </dgm:pt>
    <dgm:pt modelId="{3CEC105A-3C48-4234-B715-898F9CD66B37}" type="pres">
      <dgm:prSet presAssocID="{9F798078-0A08-4F8B-943C-A877B3A986D8}" presName="parentTextArrow" presStyleLbl="node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28357F11-F3A6-4526-8BAC-44B7FB918DDC}" type="presOf" srcId="{F4B66166-62B2-4240-8228-135E0F599B35}" destId="{A1F14A96-17FC-4FB2-9156-DADC6E5CFFAE}" srcOrd="0" destOrd="0" presId="urn:microsoft.com/office/officeart/2005/8/layout/process4"/>
    <dgm:cxn modelId="{8C4543B8-A530-4A39-B407-D59CC8424B07}" type="presOf" srcId="{89A04C36-5214-4632-87F6-0A47E2273F1C}" destId="{A3C718A8-5875-4212-BE15-763B71E76DD1}" srcOrd="0" destOrd="0" presId="urn:microsoft.com/office/officeart/2005/8/layout/process4"/>
    <dgm:cxn modelId="{1B3DB1D9-ECB0-4DF3-ADB6-9B21907F8213}" type="presOf" srcId="{9F798078-0A08-4F8B-943C-A877B3A986D8}" destId="{3CEC105A-3C48-4234-B715-898F9CD66B37}" srcOrd="0" destOrd="0" presId="urn:microsoft.com/office/officeart/2005/8/layout/process4"/>
    <dgm:cxn modelId="{8DBE683E-63EF-4939-9355-CAC968B62FE4}" type="presOf" srcId="{6B03956C-BFA9-455E-9A5D-21DB1ED0633D}" destId="{28558727-835F-4667-A630-52B4B63A62B0}" srcOrd="0" destOrd="0" presId="urn:microsoft.com/office/officeart/2005/8/layout/process4"/>
    <dgm:cxn modelId="{556A4A90-EAA1-4026-B3BD-233F8A7D95C9}" type="presOf" srcId="{32CC93B7-9D74-464B-814F-42EF516BB168}" destId="{384113EE-914C-48A5-9A7E-36130C393A8C}" srcOrd="0" destOrd="0" presId="urn:microsoft.com/office/officeart/2005/8/layout/process4"/>
    <dgm:cxn modelId="{202E0689-D177-4237-9F23-8FF8B248EC1E}" srcId="{32CC93B7-9D74-464B-814F-42EF516BB168}" destId="{4238ECD9-F8CA-43B5-8272-9310BFDB429C}" srcOrd="3" destOrd="0" parTransId="{9D53B8DD-2BDE-4676-AC10-F561D5F6AD52}" sibTransId="{3CFF0488-E0A9-4669-B5BC-E92D0EF995D5}"/>
    <dgm:cxn modelId="{B5D74C59-C0FF-4C50-A51F-2440CE2DC7E4}" srcId="{32CC93B7-9D74-464B-814F-42EF516BB168}" destId="{6B03956C-BFA9-455E-9A5D-21DB1ED0633D}" srcOrd="4" destOrd="0" parTransId="{4DFE3947-5E0D-46CB-B724-5CD4B29B2D28}" sibTransId="{E3013553-44CE-4DE2-B72D-0024C0AF2EB5}"/>
    <dgm:cxn modelId="{F88324D7-4A52-4838-884A-351A8CDB9160}" srcId="{32CC93B7-9D74-464B-814F-42EF516BB168}" destId="{89A04C36-5214-4632-87F6-0A47E2273F1C}" srcOrd="2" destOrd="0" parTransId="{706D428B-D9DD-4D18-B2FB-07FE5F2EB4F9}" sibTransId="{FE148B32-6024-44E7-8733-9F4A8D8C88FA}"/>
    <dgm:cxn modelId="{31FB7E4B-70C3-4FB5-A6D9-522B7836C74D}" type="presOf" srcId="{4238ECD9-F8CA-43B5-8272-9310BFDB429C}" destId="{22094989-3E28-48D6-AB4C-04608C50E720}" srcOrd="0" destOrd="0" presId="urn:microsoft.com/office/officeart/2005/8/layout/process4"/>
    <dgm:cxn modelId="{CBDE9122-B3EB-4E30-B000-05924EBC401C}" srcId="{32CC93B7-9D74-464B-814F-42EF516BB168}" destId="{F4B66166-62B2-4240-8228-135E0F599B35}" srcOrd="1" destOrd="0" parTransId="{792D16E5-79CD-4F2B-9527-DB39A02257AC}" sibTransId="{0E1596D9-3C76-49DA-B0D2-5608FF201A1D}"/>
    <dgm:cxn modelId="{74877F48-FADF-4A8B-9C21-C83809E3370A}" srcId="{32CC93B7-9D74-464B-814F-42EF516BB168}" destId="{9F798078-0A08-4F8B-943C-A877B3A986D8}" srcOrd="0" destOrd="0" parTransId="{69983771-8351-40A1-BB76-BC0310986C5B}" sibTransId="{49084F10-F2E9-48BA-98C6-3E1BD8AF086D}"/>
    <dgm:cxn modelId="{0D9EE0FA-FBD9-4D57-BE01-A736E6D7E784}" type="presParOf" srcId="{384113EE-914C-48A5-9A7E-36130C393A8C}" destId="{E6EBCC1F-4375-41D4-AA0B-4FE1AEA7A018}" srcOrd="0" destOrd="0" presId="urn:microsoft.com/office/officeart/2005/8/layout/process4"/>
    <dgm:cxn modelId="{49734633-27E5-443E-B3D0-4C19D17444B8}" type="presParOf" srcId="{E6EBCC1F-4375-41D4-AA0B-4FE1AEA7A018}" destId="{28558727-835F-4667-A630-52B4B63A62B0}" srcOrd="0" destOrd="0" presId="urn:microsoft.com/office/officeart/2005/8/layout/process4"/>
    <dgm:cxn modelId="{3C1723F0-FC64-45E8-BAEB-97A1E58A9439}" type="presParOf" srcId="{384113EE-914C-48A5-9A7E-36130C393A8C}" destId="{523F1345-E0E1-449E-B525-DE411F21E89C}" srcOrd="1" destOrd="0" presId="urn:microsoft.com/office/officeart/2005/8/layout/process4"/>
    <dgm:cxn modelId="{555828A8-89FD-4085-A846-80249D06AD5F}" type="presParOf" srcId="{384113EE-914C-48A5-9A7E-36130C393A8C}" destId="{F8348416-C628-45C0-A79E-DF090695A08A}" srcOrd="2" destOrd="0" presId="urn:microsoft.com/office/officeart/2005/8/layout/process4"/>
    <dgm:cxn modelId="{44A409E6-B566-4656-9171-64468514CDDB}" type="presParOf" srcId="{F8348416-C628-45C0-A79E-DF090695A08A}" destId="{22094989-3E28-48D6-AB4C-04608C50E720}" srcOrd="0" destOrd="0" presId="urn:microsoft.com/office/officeart/2005/8/layout/process4"/>
    <dgm:cxn modelId="{74E8E41B-5208-466E-A7C0-5DBEB0E2FC55}" type="presParOf" srcId="{384113EE-914C-48A5-9A7E-36130C393A8C}" destId="{7EB72ECB-3CF5-4A4A-AE47-B3E6D39795D7}" srcOrd="3" destOrd="0" presId="urn:microsoft.com/office/officeart/2005/8/layout/process4"/>
    <dgm:cxn modelId="{E95C331A-31AF-48AE-9BA9-1677AF337B05}" type="presParOf" srcId="{384113EE-914C-48A5-9A7E-36130C393A8C}" destId="{49F4538D-A82C-4A56-B99D-1769FF2D1DBA}" srcOrd="4" destOrd="0" presId="urn:microsoft.com/office/officeart/2005/8/layout/process4"/>
    <dgm:cxn modelId="{4A635233-7DBD-49F6-BA7A-52278E4D4082}" type="presParOf" srcId="{49F4538D-A82C-4A56-B99D-1769FF2D1DBA}" destId="{A3C718A8-5875-4212-BE15-763B71E76DD1}" srcOrd="0" destOrd="0" presId="urn:microsoft.com/office/officeart/2005/8/layout/process4"/>
    <dgm:cxn modelId="{46C71197-A033-43A4-B3B5-E7E0D29DE24A}" type="presParOf" srcId="{384113EE-914C-48A5-9A7E-36130C393A8C}" destId="{586EB8B3-AE44-47C7-AAC7-C4314B0F7B8F}" srcOrd="5" destOrd="0" presId="urn:microsoft.com/office/officeart/2005/8/layout/process4"/>
    <dgm:cxn modelId="{64E51FBD-55D0-4F5E-9764-6273BF771D25}" type="presParOf" srcId="{384113EE-914C-48A5-9A7E-36130C393A8C}" destId="{D00317BD-3563-4879-B948-1A2D8E968EE6}" srcOrd="6" destOrd="0" presId="urn:microsoft.com/office/officeart/2005/8/layout/process4"/>
    <dgm:cxn modelId="{2DDA6FF7-22C6-4B31-8B55-84E13421CCE0}" type="presParOf" srcId="{D00317BD-3563-4879-B948-1A2D8E968EE6}" destId="{A1F14A96-17FC-4FB2-9156-DADC6E5CFFAE}" srcOrd="0" destOrd="0" presId="urn:microsoft.com/office/officeart/2005/8/layout/process4"/>
    <dgm:cxn modelId="{23897E6D-C3E8-4785-AB93-CE1B4155E10C}" type="presParOf" srcId="{384113EE-914C-48A5-9A7E-36130C393A8C}" destId="{C2D4BC60-36EC-4723-94FC-2A02FC00B848}" srcOrd="7" destOrd="0" presId="urn:microsoft.com/office/officeart/2005/8/layout/process4"/>
    <dgm:cxn modelId="{5DA3BA50-F453-4C8B-A3D7-E2BA17D5285C}" type="presParOf" srcId="{384113EE-914C-48A5-9A7E-36130C393A8C}" destId="{582AE0AE-D14C-4FD9-A4DE-9C8042E6CBD6}" srcOrd="8" destOrd="0" presId="urn:microsoft.com/office/officeart/2005/8/layout/process4"/>
    <dgm:cxn modelId="{E75AAB36-2BB8-4DD8-A4B8-5750B3AF8C67}" type="presParOf" srcId="{582AE0AE-D14C-4FD9-A4DE-9C8042E6CBD6}" destId="{3CEC105A-3C48-4234-B715-898F9CD66B3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CC93B7-9D74-464B-814F-42EF516BB168}" type="doc">
      <dgm:prSet loTypeId="urn:microsoft.com/office/officeart/2005/8/layout/process4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ar-EG"/>
        </a:p>
      </dgm:t>
    </dgm:pt>
    <dgm:pt modelId="{9F798078-0A08-4F8B-943C-A877B3A986D8}">
      <dgm:prSet phldrT="[Text]" custT="1"/>
      <dgm:spPr/>
      <dgm:t>
        <a:bodyPr/>
        <a:lstStyle/>
        <a:p>
          <a:pPr rtl="1"/>
          <a:r>
            <a:rPr lang="ar-EG" sz="2800" b="1" dirty="0" smtClean="0">
              <a:solidFill>
                <a:srgbClr val="002060"/>
              </a:solidFill>
            </a:rPr>
            <a:t> بيان الطرق المنهجية للتعامل مع المشاكل</a:t>
          </a:r>
          <a:endParaRPr lang="ar-EG" sz="2800" dirty="0">
            <a:solidFill>
              <a:srgbClr val="002060"/>
            </a:solidFill>
          </a:endParaRPr>
        </a:p>
      </dgm:t>
    </dgm:pt>
    <dgm:pt modelId="{69983771-8351-40A1-BB76-BC0310986C5B}" type="parTrans" cxnId="{74877F48-FADF-4A8B-9C21-C83809E3370A}">
      <dgm:prSet/>
      <dgm:spPr/>
      <dgm:t>
        <a:bodyPr/>
        <a:lstStyle/>
        <a:p>
          <a:pPr rtl="1"/>
          <a:endParaRPr lang="ar-EG"/>
        </a:p>
      </dgm:t>
    </dgm:pt>
    <dgm:pt modelId="{49084F10-F2E9-48BA-98C6-3E1BD8AF086D}" type="sibTrans" cxnId="{74877F48-FADF-4A8B-9C21-C83809E3370A}">
      <dgm:prSet/>
      <dgm:spPr/>
      <dgm:t>
        <a:bodyPr/>
        <a:lstStyle/>
        <a:p>
          <a:pPr rtl="1"/>
          <a:endParaRPr lang="ar-EG"/>
        </a:p>
      </dgm:t>
    </dgm:pt>
    <dgm:pt modelId="{F4B66166-62B2-4240-8228-135E0F599B35}">
      <dgm:prSet phldrT="[Text]" custT="1"/>
      <dgm:spPr/>
      <dgm:t>
        <a:bodyPr/>
        <a:lstStyle/>
        <a:p>
          <a:pPr rtl="1"/>
          <a:r>
            <a:rPr lang="ar-EG" sz="2800" b="1" dirty="0" smtClean="0">
              <a:solidFill>
                <a:srgbClr val="002060"/>
              </a:solidFill>
            </a:rPr>
            <a:t> التخفيف من حدة الذعر وهول الدهشة الناتجين عن حدوث المشاكل </a:t>
          </a:r>
          <a:endParaRPr lang="ar-EG" sz="2800" dirty="0">
            <a:solidFill>
              <a:srgbClr val="002060"/>
            </a:solidFill>
          </a:endParaRPr>
        </a:p>
      </dgm:t>
    </dgm:pt>
    <dgm:pt modelId="{792D16E5-79CD-4F2B-9527-DB39A02257AC}" type="parTrans" cxnId="{CBDE9122-B3EB-4E30-B000-05924EBC401C}">
      <dgm:prSet/>
      <dgm:spPr/>
      <dgm:t>
        <a:bodyPr/>
        <a:lstStyle/>
        <a:p>
          <a:pPr rtl="1"/>
          <a:endParaRPr lang="ar-EG"/>
        </a:p>
      </dgm:t>
    </dgm:pt>
    <dgm:pt modelId="{0E1596D9-3C76-49DA-B0D2-5608FF201A1D}" type="sibTrans" cxnId="{CBDE9122-B3EB-4E30-B000-05924EBC401C}">
      <dgm:prSet/>
      <dgm:spPr/>
      <dgm:t>
        <a:bodyPr/>
        <a:lstStyle/>
        <a:p>
          <a:pPr rtl="1"/>
          <a:endParaRPr lang="ar-EG"/>
        </a:p>
      </dgm:t>
    </dgm:pt>
    <dgm:pt modelId="{89A04C36-5214-4632-87F6-0A47E2273F1C}">
      <dgm:prSet phldrT="[Text]" custT="1"/>
      <dgm:spPr/>
      <dgm:t>
        <a:bodyPr/>
        <a:lstStyle/>
        <a:p>
          <a:pPr rtl="1"/>
          <a:r>
            <a:rPr lang="ar-EG" sz="2800" b="1" dirty="0" smtClean="0">
              <a:solidFill>
                <a:srgbClr val="002060"/>
              </a:solidFill>
            </a:rPr>
            <a:t> توضيح الإيجابيات المستفادة من المشكلات </a:t>
          </a:r>
          <a:endParaRPr lang="ar-EG" sz="2800" dirty="0">
            <a:solidFill>
              <a:srgbClr val="002060"/>
            </a:solidFill>
          </a:endParaRPr>
        </a:p>
      </dgm:t>
    </dgm:pt>
    <dgm:pt modelId="{706D428B-D9DD-4D18-B2FB-07FE5F2EB4F9}" type="parTrans" cxnId="{F88324D7-4A52-4838-884A-351A8CDB9160}">
      <dgm:prSet/>
      <dgm:spPr/>
      <dgm:t>
        <a:bodyPr/>
        <a:lstStyle/>
        <a:p>
          <a:pPr rtl="1"/>
          <a:endParaRPr lang="ar-EG"/>
        </a:p>
      </dgm:t>
    </dgm:pt>
    <dgm:pt modelId="{FE148B32-6024-44E7-8733-9F4A8D8C88FA}" type="sibTrans" cxnId="{F88324D7-4A52-4838-884A-351A8CDB9160}">
      <dgm:prSet/>
      <dgm:spPr/>
      <dgm:t>
        <a:bodyPr/>
        <a:lstStyle/>
        <a:p>
          <a:pPr rtl="1"/>
          <a:endParaRPr lang="ar-EG"/>
        </a:p>
      </dgm:t>
    </dgm:pt>
    <dgm:pt modelId="{4238ECD9-F8CA-43B5-8272-9310BFDB429C}">
      <dgm:prSet phldrT="[Text]" custT="1"/>
      <dgm:spPr/>
      <dgm:t>
        <a:bodyPr/>
        <a:lstStyle/>
        <a:p>
          <a:pPr rtl="1"/>
          <a:r>
            <a:rPr lang="ar-EG" sz="2800" b="1" dirty="0" smtClean="0">
              <a:solidFill>
                <a:srgbClr val="002060"/>
              </a:solidFill>
            </a:rPr>
            <a:t> التأكيد على ضرورة الصراحة والدقة والوضوح في التعامل مع المشكلات</a:t>
          </a:r>
          <a:endParaRPr lang="ar-EG" sz="2800" dirty="0">
            <a:solidFill>
              <a:srgbClr val="002060"/>
            </a:solidFill>
          </a:endParaRPr>
        </a:p>
      </dgm:t>
    </dgm:pt>
    <dgm:pt modelId="{9D53B8DD-2BDE-4676-AC10-F561D5F6AD52}" type="parTrans" cxnId="{202E0689-D177-4237-9F23-8FF8B248EC1E}">
      <dgm:prSet/>
      <dgm:spPr/>
      <dgm:t>
        <a:bodyPr/>
        <a:lstStyle/>
        <a:p>
          <a:pPr rtl="1"/>
          <a:endParaRPr lang="ar-EG"/>
        </a:p>
      </dgm:t>
    </dgm:pt>
    <dgm:pt modelId="{3CFF0488-E0A9-4669-B5BC-E92D0EF995D5}" type="sibTrans" cxnId="{202E0689-D177-4237-9F23-8FF8B248EC1E}">
      <dgm:prSet/>
      <dgm:spPr/>
      <dgm:t>
        <a:bodyPr/>
        <a:lstStyle/>
        <a:p>
          <a:pPr rtl="1"/>
          <a:endParaRPr lang="ar-EG"/>
        </a:p>
      </dgm:t>
    </dgm:pt>
    <dgm:pt modelId="{384113EE-914C-48A5-9A7E-36130C393A8C}" type="pres">
      <dgm:prSet presAssocID="{32CC93B7-9D74-464B-814F-42EF516BB1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F1834402-C1EF-494F-9C17-B4823381E3BD}" type="pres">
      <dgm:prSet presAssocID="{4238ECD9-F8CA-43B5-8272-9310BFDB429C}" presName="boxAndChildren" presStyleCnt="0"/>
      <dgm:spPr/>
    </dgm:pt>
    <dgm:pt modelId="{A11DC759-1611-446A-AA6B-B648B11ED9D9}" type="pres">
      <dgm:prSet presAssocID="{4238ECD9-F8CA-43B5-8272-9310BFDB429C}" presName="parentTextBox" presStyleLbl="node1" presStyleIdx="0" presStyleCnt="4" custScaleY="122572"/>
      <dgm:spPr/>
      <dgm:t>
        <a:bodyPr/>
        <a:lstStyle/>
        <a:p>
          <a:pPr rtl="1"/>
          <a:endParaRPr lang="ar-EG"/>
        </a:p>
      </dgm:t>
    </dgm:pt>
    <dgm:pt modelId="{7EB72ECB-3CF5-4A4A-AE47-B3E6D39795D7}" type="pres">
      <dgm:prSet presAssocID="{FE148B32-6024-44E7-8733-9F4A8D8C88FA}" presName="sp" presStyleCnt="0"/>
      <dgm:spPr/>
    </dgm:pt>
    <dgm:pt modelId="{49F4538D-A82C-4A56-B99D-1769FF2D1DBA}" type="pres">
      <dgm:prSet presAssocID="{89A04C36-5214-4632-87F6-0A47E2273F1C}" presName="arrowAndChildren" presStyleCnt="0"/>
      <dgm:spPr/>
    </dgm:pt>
    <dgm:pt modelId="{A3C718A8-5875-4212-BE15-763B71E76DD1}" type="pres">
      <dgm:prSet presAssocID="{89A04C36-5214-4632-87F6-0A47E2273F1C}" presName="parentTextArrow" presStyleLbl="node1" presStyleIdx="1" presStyleCnt="4"/>
      <dgm:spPr/>
      <dgm:t>
        <a:bodyPr/>
        <a:lstStyle/>
        <a:p>
          <a:pPr rtl="1"/>
          <a:endParaRPr lang="ar-EG"/>
        </a:p>
      </dgm:t>
    </dgm:pt>
    <dgm:pt modelId="{586EB8B3-AE44-47C7-AAC7-C4314B0F7B8F}" type="pres">
      <dgm:prSet presAssocID="{0E1596D9-3C76-49DA-B0D2-5608FF201A1D}" presName="sp" presStyleCnt="0"/>
      <dgm:spPr/>
    </dgm:pt>
    <dgm:pt modelId="{D00317BD-3563-4879-B948-1A2D8E968EE6}" type="pres">
      <dgm:prSet presAssocID="{F4B66166-62B2-4240-8228-135E0F599B35}" presName="arrowAndChildren" presStyleCnt="0"/>
      <dgm:spPr/>
    </dgm:pt>
    <dgm:pt modelId="{A1F14A96-17FC-4FB2-9156-DADC6E5CFFAE}" type="pres">
      <dgm:prSet presAssocID="{F4B66166-62B2-4240-8228-135E0F599B35}" presName="parentTextArrow" presStyleLbl="node1" presStyleIdx="2" presStyleCnt="4" custScaleY="138308"/>
      <dgm:spPr/>
      <dgm:t>
        <a:bodyPr/>
        <a:lstStyle/>
        <a:p>
          <a:pPr rtl="1"/>
          <a:endParaRPr lang="ar-EG"/>
        </a:p>
      </dgm:t>
    </dgm:pt>
    <dgm:pt modelId="{C2D4BC60-36EC-4723-94FC-2A02FC00B848}" type="pres">
      <dgm:prSet presAssocID="{49084F10-F2E9-48BA-98C6-3E1BD8AF086D}" presName="sp" presStyleCnt="0"/>
      <dgm:spPr/>
    </dgm:pt>
    <dgm:pt modelId="{582AE0AE-D14C-4FD9-A4DE-9C8042E6CBD6}" type="pres">
      <dgm:prSet presAssocID="{9F798078-0A08-4F8B-943C-A877B3A986D8}" presName="arrowAndChildren" presStyleCnt="0"/>
      <dgm:spPr/>
    </dgm:pt>
    <dgm:pt modelId="{3CEC105A-3C48-4234-B715-898F9CD66B37}" type="pres">
      <dgm:prSet presAssocID="{9F798078-0A08-4F8B-943C-A877B3A986D8}" presName="parentTextArrow" presStyleLbl="node1" presStyleIdx="3" presStyleCnt="4"/>
      <dgm:spPr/>
      <dgm:t>
        <a:bodyPr/>
        <a:lstStyle/>
        <a:p>
          <a:pPr rtl="1"/>
          <a:endParaRPr lang="ar-EG"/>
        </a:p>
      </dgm:t>
    </dgm:pt>
  </dgm:ptLst>
  <dgm:cxnLst>
    <dgm:cxn modelId="{B1A78B86-D97B-463B-ADC6-9D9648EB6232}" type="presOf" srcId="{4238ECD9-F8CA-43B5-8272-9310BFDB429C}" destId="{A11DC759-1611-446A-AA6B-B648B11ED9D9}" srcOrd="0" destOrd="0" presId="urn:microsoft.com/office/officeart/2005/8/layout/process4"/>
    <dgm:cxn modelId="{6975AD25-C35B-4353-AF99-F241AB7E5D60}" type="presOf" srcId="{89A04C36-5214-4632-87F6-0A47E2273F1C}" destId="{A3C718A8-5875-4212-BE15-763B71E76DD1}" srcOrd="0" destOrd="0" presId="urn:microsoft.com/office/officeart/2005/8/layout/process4"/>
    <dgm:cxn modelId="{202E0689-D177-4237-9F23-8FF8B248EC1E}" srcId="{32CC93B7-9D74-464B-814F-42EF516BB168}" destId="{4238ECD9-F8CA-43B5-8272-9310BFDB429C}" srcOrd="3" destOrd="0" parTransId="{9D53B8DD-2BDE-4676-AC10-F561D5F6AD52}" sibTransId="{3CFF0488-E0A9-4669-B5BC-E92D0EF995D5}"/>
    <dgm:cxn modelId="{F88324D7-4A52-4838-884A-351A8CDB9160}" srcId="{32CC93B7-9D74-464B-814F-42EF516BB168}" destId="{89A04C36-5214-4632-87F6-0A47E2273F1C}" srcOrd="2" destOrd="0" parTransId="{706D428B-D9DD-4D18-B2FB-07FE5F2EB4F9}" sibTransId="{FE148B32-6024-44E7-8733-9F4A8D8C88FA}"/>
    <dgm:cxn modelId="{210EE496-648F-419F-AB06-FA5B22CB5403}" type="presOf" srcId="{32CC93B7-9D74-464B-814F-42EF516BB168}" destId="{384113EE-914C-48A5-9A7E-36130C393A8C}" srcOrd="0" destOrd="0" presId="urn:microsoft.com/office/officeart/2005/8/layout/process4"/>
    <dgm:cxn modelId="{CBDE9122-B3EB-4E30-B000-05924EBC401C}" srcId="{32CC93B7-9D74-464B-814F-42EF516BB168}" destId="{F4B66166-62B2-4240-8228-135E0F599B35}" srcOrd="1" destOrd="0" parTransId="{792D16E5-79CD-4F2B-9527-DB39A02257AC}" sibTransId="{0E1596D9-3C76-49DA-B0D2-5608FF201A1D}"/>
    <dgm:cxn modelId="{74877F48-FADF-4A8B-9C21-C83809E3370A}" srcId="{32CC93B7-9D74-464B-814F-42EF516BB168}" destId="{9F798078-0A08-4F8B-943C-A877B3A986D8}" srcOrd="0" destOrd="0" parTransId="{69983771-8351-40A1-BB76-BC0310986C5B}" sibTransId="{49084F10-F2E9-48BA-98C6-3E1BD8AF086D}"/>
    <dgm:cxn modelId="{3D15CE00-EF62-4AE3-B540-F5DFDFCCD558}" type="presOf" srcId="{F4B66166-62B2-4240-8228-135E0F599B35}" destId="{A1F14A96-17FC-4FB2-9156-DADC6E5CFFAE}" srcOrd="0" destOrd="0" presId="urn:microsoft.com/office/officeart/2005/8/layout/process4"/>
    <dgm:cxn modelId="{595AAE7C-7294-4429-AF15-271DA8EB7637}" type="presOf" srcId="{9F798078-0A08-4F8B-943C-A877B3A986D8}" destId="{3CEC105A-3C48-4234-B715-898F9CD66B37}" srcOrd="0" destOrd="0" presId="urn:microsoft.com/office/officeart/2005/8/layout/process4"/>
    <dgm:cxn modelId="{6BF4FA5C-CED3-4351-BE5E-C2D5CF82CB00}" type="presParOf" srcId="{384113EE-914C-48A5-9A7E-36130C393A8C}" destId="{F1834402-C1EF-494F-9C17-B4823381E3BD}" srcOrd="0" destOrd="0" presId="urn:microsoft.com/office/officeart/2005/8/layout/process4"/>
    <dgm:cxn modelId="{DD9A4179-87B5-41F5-A882-539679FCBDBC}" type="presParOf" srcId="{F1834402-C1EF-494F-9C17-B4823381E3BD}" destId="{A11DC759-1611-446A-AA6B-B648B11ED9D9}" srcOrd="0" destOrd="0" presId="urn:microsoft.com/office/officeart/2005/8/layout/process4"/>
    <dgm:cxn modelId="{857B0BB2-C323-4DDF-9F8B-CAD85A56CCA2}" type="presParOf" srcId="{384113EE-914C-48A5-9A7E-36130C393A8C}" destId="{7EB72ECB-3CF5-4A4A-AE47-B3E6D39795D7}" srcOrd="1" destOrd="0" presId="urn:microsoft.com/office/officeart/2005/8/layout/process4"/>
    <dgm:cxn modelId="{82FFC0D7-2F61-4CD8-89D0-6526B6F291D6}" type="presParOf" srcId="{384113EE-914C-48A5-9A7E-36130C393A8C}" destId="{49F4538D-A82C-4A56-B99D-1769FF2D1DBA}" srcOrd="2" destOrd="0" presId="urn:microsoft.com/office/officeart/2005/8/layout/process4"/>
    <dgm:cxn modelId="{6C185972-D29D-4083-97EB-0D8D0F334268}" type="presParOf" srcId="{49F4538D-A82C-4A56-B99D-1769FF2D1DBA}" destId="{A3C718A8-5875-4212-BE15-763B71E76DD1}" srcOrd="0" destOrd="0" presId="urn:microsoft.com/office/officeart/2005/8/layout/process4"/>
    <dgm:cxn modelId="{7A8A7EC2-D0C6-4A59-A680-891649FDE0C8}" type="presParOf" srcId="{384113EE-914C-48A5-9A7E-36130C393A8C}" destId="{586EB8B3-AE44-47C7-AAC7-C4314B0F7B8F}" srcOrd="3" destOrd="0" presId="urn:microsoft.com/office/officeart/2005/8/layout/process4"/>
    <dgm:cxn modelId="{7A8A4132-C101-4665-9800-F34DC56E86D9}" type="presParOf" srcId="{384113EE-914C-48A5-9A7E-36130C393A8C}" destId="{D00317BD-3563-4879-B948-1A2D8E968EE6}" srcOrd="4" destOrd="0" presId="urn:microsoft.com/office/officeart/2005/8/layout/process4"/>
    <dgm:cxn modelId="{FCE2DE8E-F393-4874-B69C-14DC87FB29DC}" type="presParOf" srcId="{D00317BD-3563-4879-B948-1A2D8E968EE6}" destId="{A1F14A96-17FC-4FB2-9156-DADC6E5CFFAE}" srcOrd="0" destOrd="0" presId="urn:microsoft.com/office/officeart/2005/8/layout/process4"/>
    <dgm:cxn modelId="{290904FE-1584-47F1-AB34-FE1CF5964D10}" type="presParOf" srcId="{384113EE-914C-48A5-9A7E-36130C393A8C}" destId="{C2D4BC60-36EC-4723-94FC-2A02FC00B848}" srcOrd="5" destOrd="0" presId="urn:microsoft.com/office/officeart/2005/8/layout/process4"/>
    <dgm:cxn modelId="{05047CE0-4884-4D9D-BE4A-251F78038EC9}" type="presParOf" srcId="{384113EE-914C-48A5-9A7E-36130C393A8C}" destId="{582AE0AE-D14C-4FD9-A4DE-9C8042E6CBD6}" srcOrd="6" destOrd="0" presId="urn:microsoft.com/office/officeart/2005/8/layout/process4"/>
    <dgm:cxn modelId="{052C4E72-2C1F-4F48-9F0C-A0C5B2A0D4B4}" type="presParOf" srcId="{582AE0AE-D14C-4FD9-A4DE-9C8042E6CBD6}" destId="{3CEC105A-3C48-4234-B715-898F9CD66B3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175438-2EDF-4730-903B-A30AC0E4A726}">
      <dsp:nvSpPr>
        <dsp:cNvPr id="0" name=""/>
        <dsp:cNvSpPr/>
      </dsp:nvSpPr>
      <dsp:spPr>
        <a:xfrm>
          <a:off x="2116335" y="1372"/>
          <a:ext cx="1863328" cy="12111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100" b="1" kern="1200" dirty="0" smtClean="0">
              <a:solidFill>
                <a:srgbClr val="0033CC"/>
              </a:solidFill>
            </a:rPr>
            <a:t>المشكلات الادارية</a:t>
          </a:r>
          <a:endParaRPr lang="ar-EG" sz="3100" kern="1200" dirty="0">
            <a:solidFill>
              <a:srgbClr val="0033CC"/>
            </a:solidFill>
          </a:endParaRPr>
        </a:p>
      </dsp:txBody>
      <dsp:txXfrm>
        <a:off x="2116335" y="1372"/>
        <a:ext cx="1863328" cy="1211163"/>
      </dsp:txXfrm>
    </dsp:sp>
    <dsp:sp modelId="{6B16DEA2-880C-41C6-B543-47E10CD17E95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798080" y="514062"/>
              </a:moveTo>
              <a:arcTo wR="1616036" hR="1616036" stAng="19020466" swAng="230317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59827-4FC2-43EA-AFB3-B461E1F9F46A}">
      <dsp:nvSpPr>
        <dsp:cNvPr id="0" name=""/>
        <dsp:cNvSpPr/>
      </dsp:nvSpPr>
      <dsp:spPr>
        <a:xfrm>
          <a:off x="3515864" y="2425427"/>
          <a:ext cx="1863328" cy="121116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rgbClr val="0033CC"/>
              </a:solidFill>
            </a:rPr>
            <a:t>حل المشكلات</a:t>
          </a:r>
          <a:endParaRPr lang="ar-EG" sz="3100" kern="1200" dirty="0">
            <a:solidFill>
              <a:srgbClr val="0033CC"/>
            </a:solidFill>
          </a:endParaRPr>
        </a:p>
      </dsp:txBody>
      <dsp:txXfrm>
        <a:off x="3515864" y="2425427"/>
        <a:ext cx="1863328" cy="1211163"/>
      </dsp:txXfrm>
    </dsp:sp>
    <dsp:sp modelId="{2A2D076F-42DF-458E-A839-77653AF8FBA1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112207" y="3154018"/>
              </a:moveTo>
              <a:arcTo wR="1616036" hR="1616036" stAng="4327182" swAng="2145637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168D6-CA04-4FAC-BC21-15D8F92AAD5B}">
      <dsp:nvSpPr>
        <dsp:cNvPr id="0" name=""/>
        <dsp:cNvSpPr/>
      </dsp:nvSpPr>
      <dsp:spPr>
        <a:xfrm>
          <a:off x="716807" y="2425427"/>
          <a:ext cx="1863328" cy="121116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b="1" kern="1200" dirty="0" smtClean="0">
              <a:solidFill>
                <a:srgbClr val="0033CC"/>
              </a:solidFill>
            </a:rPr>
            <a:t>عملية اتخاذ القرارات</a:t>
          </a:r>
          <a:endParaRPr lang="ar-EG" sz="3100" kern="1200" dirty="0">
            <a:solidFill>
              <a:srgbClr val="0033CC"/>
            </a:solidFill>
          </a:endParaRPr>
        </a:p>
      </dsp:txBody>
      <dsp:txXfrm>
        <a:off x="716807" y="2425427"/>
        <a:ext cx="1863328" cy="1211163"/>
      </dsp:txXfrm>
    </dsp:sp>
    <dsp:sp modelId="{53A051C5-CDAA-4EA5-9CF1-AB9AB2BBAC31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5219" y="1486263"/>
              </a:moveTo>
              <a:arcTo wR="1616036" hR="1616036" stAng="11076360" swAng="2303174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558727-835F-4667-A630-52B4B63A62B0}">
      <dsp:nvSpPr>
        <dsp:cNvPr id="0" name=""/>
        <dsp:cNvSpPr/>
      </dsp:nvSpPr>
      <dsp:spPr>
        <a:xfrm>
          <a:off x="0" y="3489565"/>
          <a:ext cx="6096000" cy="572492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</a:rPr>
            <a:t>ما هي آخر مشكلة ساهمت في حلها ؟</a:t>
          </a:r>
          <a:endParaRPr lang="ar-EG" sz="2800" kern="1200" dirty="0">
            <a:solidFill>
              <a:srgbClr val="002060"/>
            </a:solidFill>
          </a:endParaRPr>
        </a:p>
      </dsp:txBody>
      <dsp:txXfrm>
        <a:off x="0" y="3489565"/>
        <a:ext cx="6096000" cy="572492"/>
      </dsp:txXfrm>
    </dsp:sp>
    <dsp:sp modelId="{22094989-3E28-48D6-AB4C-04608C50E720}">
      <dsp:nvSpPr>
        <dsp:cNvPr id="0" name=""/>
        <dsp:cNvSpPr/>
      </dsp:nvSpPr>
      <dsp:spPr>
        <a:xfrm rot="10800000">
          <a:off x="0" y="2617659"/>
          <a:ext cx="6096000" cy="880492"/>
        </a:xfrm>
        <a:prstGeom prst="upArrowCallout">
          <a:avLst/>
        </a:prstGeom>
        <a:solidFill>
          <a:schemeClr val="accent2">
            <a:shade val="50000"/>
            <a:hueOff val="-16594"/>
            <a:satOff val="-3364"/>
            <a:lumOff val="185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</a:rPr>
            <a:t>هل لديك مشاكل في العمل ؟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2617659"/>
        <a:ext cx="6096000" cy="880492"/>
      </dsp:txXfrm>
    </dsp:sp>
    <dsp:sp modelId="{A3C718A8-5875-4212-BE15-763B71E76DD1}">
      <dsp:nvSpPr>
        <dsp:cNvPr id="0" name=""/>
        <dsp:cNvSpPr/>
      </dsp:nvSpPr>
      <dsp:spPr>
        <a:xfrm rot="10800000">
          <a:off x="0" y="1745753"/>
          <a:ext cx="6096000" cy="880492"/>
        </a:xfrm>
        <a:prstGeom prst="upArrowCallout">
          <a:avLst/>
        </a:prstGeom>
        <a:solidFill>
          <a:schemeClr val="accent2">
            <a:shade val="50000"/>
            <a:hueOff val="-33187"/>
            <a:satOff val="-6727"/>
            <a:lumOff val="37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</a:rPr>
            <a:t>ماذا تتوقع أن تقرأ في هذا المبحث ؟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1745753"/>
        <a:ext cx="6096000" cy="880492"/>
      </dsp:txXfrm>
    </dsp:sp>
    <dsp:sp modelId="{A1F14A96-17FC-4FB2-9156-DADC6E5CFFAE}">
      <dsp:nvSpPr>
        <dsp:cNvPr id="0" name=""/>
        <dsp:cNvSpPr/>
      </dsp:nvSpPr>
      <dsp:spPr>
        <a:xfrm rot="10800000">
          <a:off x="0" y="873848"/>
          <a:ext cx="6096000" cy="880492"/>
        </a:xfrm>
        <a:prstGeom prst="upArrowCallout">
          <a:avLst/>
        </a:prstGeom>
        <a:solidFill>
          <a:schemeClr val="accent2">
            <a:shade val="50000"/>
            <a:hueOff val="-33187"/>
            <a:satOff val="-6727"/>
            <a:lumOff val="37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</a:rPr>
            <a:t>ماهي آخر دورة إدارية حضرتها ؟ ومتى ؟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873848"/>
        <a:ext cx="6096000" cy="880492"/>
      </dsp:txXfrm>
    </dsp:sp>
    <dsp:sp modelId="{3CEC105A-3C48-4234-B715-898F9CD66B37}">
      <dsp:nvSpPr>
        <dsp:cNvPr id="0" name=""/>
        <dsp:cNvSpPr/>
      </dsp:nvSpPr>
      <dsp:spPr>
        <a:xfrm rot="10800000">
          <a:off x="0" y="1942"/>
          <a:ext cx="6096000" cy="880492"/>
        </a:xfrm>
        <a:prstGeom prst="upArrowCallout">
          <a:avLst/>
        </a:prstGeom>
        <a:solidFill>
          <a:schemeClr val="accent2">
            <a:shade val="50000"/>
            <a:hueOff val="-16594"/>
            <a:satOff val="-3364"/>
            <a:lumOff val="185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002060"/>
              </a:solidFill>
            </a:rPr>
            <a:t>ماهو آخر كتاب قرأته في الإدارة ؟ ومتى ؟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1942"/>
        <a:ext cx="6096000" cy="8804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1DC759-1611-446A-AA6B-B648B11ED9D9}">
      <dsp:nvSpPr>
        <dsp:cNvPr id="0" name=""/>
        <dsp:cNvSpPr/>
      </dsp:nvSpPr>
      <dsp:spPr>
        <a:xfrm>
          <a:off x="0" y="3282505"/>
          <a:ext cx="6096000" cy="779548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solidFill>
                <a:srgbClr val="002060"/>
              </a:solidFill>
            </a:rPr>
            <a:t> التأكيد على ضرورة الصراحة والدقة والوضوح في التعامل مع المشكلات</a:t>
          </a:r>
          <a:endParaRPr lang="ar-EG" sz="2800" kern="1200" dirty="0">
            <a:solidFill>
              <a:srgbClr val="002060"/>
            </a:solidFill>
          </a:endParaRPr>
        </a:p>
      </dsp:txBody>
      <dsp:txXfrm>
        <a:off x="0" y="3282505"/>
        <a:ext cx="6096000" cy="779548"/>
      </dsp:txXfrm>
    </dsp:sp>
    <dsp:sp modelId="{A3C718A8-5875-4212-BE15-763B71E76DD1}">
      <dsp:nvSpPr>
        <dsp:cNvPr id="0" name=""/>
        <dsp:cNvSpPr/>
      </dsp:nvSpPr>
      <dsp:spPr>
        <a:xfrm rot="10800000">
          <a:off x="0" y="2313889"/>
          <a:ext cx="6096000" cy="978155"/>
        </a:xfrm>
        <a:prstGeom prst="upArrowCallou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solidFill>
                <a:srgbClr val="002060"/>
              </a:solidFill>
            </a:rPr>
            <a:t> توضيح الإيجابيات المستفادة من المشكلات 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2313889"/>
        <a:ext cx="6096000" cy="978155"/>
      </dsp:txXfrm>
    </dsp:sp>
    <dsp:sp modelId="{A1F14A96-17FC-4FB2-9156-DADC6E5CFFAE}">
      <dsp:nvSpPr>
        <dsp:cNvPr id="0" name=""/>
        <dsp:cNvSpPr/>
      </dsp:nvSpPr>
      <dsp:spPr>
        <a:xfrm rot="10800000">
          <a:off x="0" y="970561"/>
          <a:ext cx="6096000" cy="1352867"/>
        </a:xfrm>
        <a:prstGeom prst="upArrowCallou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solidFill>
                <a:srgbClr val="002060"/>
              </a:solidFill>
            </a:rPr>
            <a:t> التخفيف من حدة الذعر وهول الدهشة الناتجين عن حدوث المشاكل 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970561"/>
        <a:ext cx="6096000" cy="1352867"/>
      </dsp:txXfrm>
    </dsp:sp>
    <dsp:sp modelId="{3CEC105A-3C48-4234-B715-898F9CD66B37}">
      <dsp:nvSpPr>
        <dsp:cNvPr id="0" name=""/>
        <dsp:cNvSpPr/>
      </dsp:nvSpPr>
      <dsp:spPr>
        <a:xfrm rot="10800000">
          <a:off x="0" y="1945"/>
          <a:ext cx="6096000" cy="978155"/>
        </a:xfrm>
        <a:prstGeom prst="upArrowCallou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solidFill>
                <a:srgbClr val="002060"/>
              </a:solidFill>
            </a:rPr>
            <a:t> بيان الطرق المنهجية للتعامل مع المشاكل</a:t>
          </a:r>
          <a:endParaRPr lang="ar-EG" sz="2800" kern="1200" dirty="0">
            <a:solidFill>
              <a:srgbClr val="002060"/>
            </a:solidFill>
          </a:endParaRPr>
        </a:p>
      </dsp:txBody>
      <dsp:txXfrm rot="10800000">
        <a:off x="0" y="1945"/>
        <a:ext cx="6096000" cy="978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B4CB419-2BDE-4D65-AD13-6979FBA975A5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B3DB7C-43E6-4EEF-905A-47D5B0A5CB5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DF2A1-7DD6-4BF7-8C6B-90632146D6EB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75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F2AB1-7C04-494B-B32E-0E39BC8BC3ED}" type="slidenum">
              <a:rPr lang="en-US"/>
              <a:pPr/>
              <a:t>6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123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F2AB1-7C04-494B-B32E-0E39BC8BC3ED}" type="slidenum">
              <a:rPr lang="en-US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117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F2AB1-7C04-494B-B32E-0E39BC8BC3ED}" type="slidenum">
              <a:rPr lang="en-US"/>
              <a:pPr/>
              <a:t>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6313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F2AB1-7C04-494B-B32E-0E39BC8BC3ED}" type="slidenum">
              <a:rPr lang="en-US"/>
              <a:pPr/>
              <a:t>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895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52F99-5761-4CDA-BC3D-F9C4071B2EFF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AB86F-88F0-4DB3-8C78-C8004AD1284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5250" y="2724150"/>
            <a:ext cx="3276600" cy="11620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ar-EG" sz="4000" dirty="0"/>
              <a:t>اتخاذ القرار           وحل المشكلات</a:t>
            </a:r>
            <a:endParaRPr lang="ru-RU" sz="40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对角圆角矩形 5"/>
          <p:cNvSpPr>
            <a:spLocks/>
          </p:cNvSpPr>
          <p:nvPr/>
        </p:nvSpPr>
        <p:spPr bwMode="auto">
          <a:xfrm rot="21346829">
            <a:off x="1204848" y="1965090"/>
            <a:ext cx="6954838" cy="3879850"/>
          </a:xfrm>
          <a:custGeom>
            <a:avLst/>
            <a:gdLst>
              <a:gd name="T0" fmla="*/ 492043 w 6954838"/>
              <a:gd name="T1" fmla="*/ 0 h 3879850"/>
              <a:gd name="T2" fmla="*/ 6954838 w 6954838"/>
              <a:gd name="T3" fmla="*/ 0 h 3879850"/>
              <a:gd name="T4" fmla="*/ 6954838 w 6954838"/>
              <a:gd name="T5" fmla="*/ 0 h 3879850"/>
              <a:gd name="T6" fmla="*/ 6954838 w 6954838"/>
              <a:gd name="T7" fmla="*/ 3387807 h 3879850"/>
              <a:gd name="T8" fmla="*/ 6462795 w 6954838"/>
              <a:gd name="T9" fmla="*/ 3879850 h 3879850"/>
              <a:gd name="T10" fmla="*/ 0 w 6954838"/>
              <a:gd name="T11" fmla="*/ 3879850 h 3879850"/>
              <a:gd name="T12" fmla="*/ 0 w 6954838"/>
              <a:gd name="T13" fmla="*/ 3879850 h 3879850"/>
              <a:gd name="T14" fmla="*/ 0 w 6954838"/>
              <a:gd name="T15" fmla="*/ 492043 h 3879850"/>
              <a:gd name="T16" fmla="*/ 492043 w 6954838"/>
              <a:gd name="T17" fmla="*/ 0 h 3879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54838" h="3879850">
                <a:moveTo>
                  <a:pt x="492043" y="0"/>
                </a:moveTo>
                <a:lnTo>
                  <a:pt x="6954838" y="0"/>
                </a:lnTo>
                <a:lnTo>
                  <a:pt x="6954838" y="3387807"/>
                </a:lnTo>
                <a:cubicBezTo>
                  <a:pt x="6954838" y="3659555"/>
                  <a:pt x="6734543" y="3879850"/>
                  <a:pt x="6462795" y="3879850"/>
                </a:cubicBezTo>
                <a:lnTo>
                  <a:pt x="0" y="3879850"/>
                </a:lnTo>
                <a:lnTo>
                  <a:pt x="0" y="492043"/>
                </a:lnTo>
                <a:cubicBezTo>
                  <a:pt x="0" y="220295"/>
                  <a:pt x="220295" y="0"/>
                  <a:pt x="49204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>
            <a:outerShdw dist="23000" dir="5400000" algn="ctr" rotWithShape="0">
              <a:srgbClr val="000000">
                <a:alpha val="32999"/>
              </a:srgbClr>
            </a:outerShdw>
          </a:effectLst>
          <a:extLst/>
        </p:spPr>
        <p:txBody>
          <a:bodyPr anchor="ctr"/>
          <a:lstStyle/>
          <a:p>
            <a:r>
              <a:rPr lang="ar-EG" sz="4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تمرين مقايضة البطاقات</a:t>
            </a:r>
          </a:p>
        </p:txBody>
      </p:sp>
      <p:pic>
        <p:nvPicPr>
          <p:cNvPr id="4" name="Picture 3" descr="C:\TDDOWNLOAD\penci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85926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77387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7578"/>
            <a:ext cx="3314700" cy="2259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384" y="347125"/>
            <a:ext cx="917038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6621810" y="1503547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الابتسامة طوال الوقت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1973610" y="1503547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الحضور </a:t>
            </a:r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والانصراف</a:t>
            </a: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في الوقت المحدد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6611480" y="2617264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تقبل جميع </a:t>
            </a:r>
          </a:p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الآراء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بصدر رحب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963280" y="2617264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التفاعل مع المجموعة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6601150" y="3730981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المحمول مغلق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1952950" y="3730981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تنفيذ جميع التمارين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6590820" y="4844698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المحافظة على الانظباط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1942620" y="4844698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تقبل قرارات المدرب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6580490" y="5958415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حسن الظن </a:t>
            </a:r>
            <a:endParaRPr lang="ar-EG" sz="2400" b="1" dirty="0" smtClean="0">
              <a:latin typeface="Verdana" panose="020B0604030504040204" pitchFamily="34" charset="0"/>
              <a:ea typeface="HY헤드라인M" pitchFamily="2" charset="-127"/>
            </a:endParaRP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والثقة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المتبادلة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1932290" y="5958415"/>
            <a:ext cx="23697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الحب بين المجموعات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53" name="Picture 2" descr="F:\دينى\work\صور\kid-smai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240" y="1130424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060" y="109409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240" y="2313290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223709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5629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F:\دينى\work\صور\larg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80090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F:\دينى\work\صور\imagتe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0080" y="456119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9" descr="F:\دينى\work\صور\848484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452309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0" descr="F:\دينى\work\صور\zan 2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4940" y="5647592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094" y="5647592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990600" y="39528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/>
            <a:r>
              <a:rPr lang="ar-EG" sz="4000" b="1" dirty="0"/>
              <a:t>الاتفاقيات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6934155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7578"/>
            <a:ext cx="3314700" cy="2259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384" y="347125"/>
            <a:ext cx="917038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990600" y="39528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/>
            <a:r>
              <a:rPr lang="ar-EG" sz="4000" b="1" dirty="0" smtClean="0"/>
              <a:t>محاور الدورة</a:t>
            </a:r>
            <a:endParaRPr lang="ru-RU" sz="40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520599997"/>
              </p:ext>
            </p:extLst>
          </p:nvPr>
        </p:nvGraphicFramePr>
        <p:xfrm>
          <a:off x="1524000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7499010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7578"/>
            <a:ext cx="3314700" cy="2259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384" y="347125"/>
            <a:ext cx="917038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990600" y="39528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/>
            <a:r>
              <a:rPr lang="ar-EG" sz="4000" b="1" dirty="0"/>
              <a:t>الهدف العام للبرنامج التدريبي </a:t>
            </a:r>
          </a:p>
        </p:txBody>
      </p:sp>
      <p:sp>
        <p:nvSpPr>
          <p:cNvPr id="8" name="Folded Corner 7"/>
          <p:cNvSpPr/>
          <p:nvPr/>
        </p:nvSpPr>
        <p:spPr bwMode="auto">
          <a:xfrm>
            <a:off x="2483768" y="2204120"/>
            <a:ext cx="6300192" cy="1224884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3769" y="2362200"/>
            <a:ext cx="6156176" cy="86176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rtl="1"/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تزويد المشاركين بالمعلومات والمهارات لحل المشكلات وتعريفهم بالخطوات لاتخاذ القرار </a:t>
            </a:r>
            <a:endParaRPr lang="ar-EG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2514" y="3537860"/>
            <a:ext cx="193651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18773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7578"/>
            <a:ext cx="3314700" cy="2259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384" y="347125"/>
            <a:ext cx="917038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990600" y="39528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algn="ctr"/>
            <a:r>
              <a:rPr lang="ar-EG" sz="4000" b="1" dirty="0"/>
              <a:t>الأهداف التفصيلية للبرنامج التدريبي </a:t>
            </a:r>
          </a:p>
        </p:txBody>
      </p:sp>
      <p:sp>
        <p:nvSpPr>
          <p:cNvPr id="11" name="Folded Corner 10"/>
          <p:cNvSpPr/>
          <p:nvPr/>
        </p:nvSpPr>
        <p:spPr bwMode="auto">
          <a:xfrm>
            <a:off x="1752600" y="2594425"/>
            <a:ext cx="6887345" cy="1914695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2616192"/>
            <a:ext cx="6887345" cy="1569650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r" rtl="1">
              <a:buFont typeface="Wingdings" pitchFamily="2" charset="2"/>
              <a:buChar char="ü"/>
            </a:pP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تعريف المشاركين بالمبادىء والاساسيات لحدودث المشكلات .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معرفة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أهمية خطوات حل المشكلات 0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تزويد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المشاركين بالمعلومات عن أسباب الفشل في حل المشكلات </a:t>
            </a:r>
          </a:p>
          <a:p>
            <a:pPr marL="342900" indent="-342900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رفع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اداء المشاركين من خلال اكسابهم مهارات اتخاذ القرار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71800" y="1196753"/>
            <a:ext cx="6012160" cy="76943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200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</a:p>
        </p:txBody>
      </p:sp>
    </p:spTree>
    <p:extLst>
      <p:ext uri="{BB962C8B-B14F-4D97-AF65-F5344CB8AC3E}">
        <p14:creationId xmlns:p14="http://schemas.microsoft.com/office/powerpoint/2010/main" xmlns="" val="6668044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47487108"/>
              </p:ext>
            </p:extLst>
          </p:nvPr>
        </p:nvGraphicFramePr>
        <p:xfrm>
          <a:off x="1524000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95288"/>
            <a:ext cx="7315200" cy="715962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ar-EG" sz="4000" b="1" dirty="0">
                <a:solidFill>
                  <a:schemeClr val="bg1"/>
                </a:solidFill>
              </a:rPr>
              <a:t>اهداف البرنامج</a:t>
            </a:r>
            <a:endParaRPr lang="ru-RU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010521906"/>
              </p:ext>
            </p:extLst>
          </p:nvPr>
        </p:nvGraphicFramePr>
        <p:xfrm>
          <a:off x="1524000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4757468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95288"/>
            <a:ext cx="7315200" cy="715962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ar-EG" sz="4000" b="1" dirty="0">
                <a:solidFill>
                  <a:schemeClr val="bg1"/>
                </a:solidFill>
              </a:rPr>
              <a:t>اهداف البرنامج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l.yimg.com/qn/up/majdah/c/9/e6/f41/c9e6f412369de1fa53f40aad390dbae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3016"/>
            <a:ext cx="21336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loud Callout 1"/>
          <p:cNvSpPr/>
          <p:nvPr/>
        </p:nvSpPr>
        <p:spPr bwMode="auto">
          <a:xfrm>
            <a:off x="2699792" y="1412776"/>
            <a:ext cx="4608512" cy="1944216"/>
          </a:xfrm>
          <a:prstGeom prst="cloudCallout">
            <a:avLst>
              <a:gd name="adj1" fmla="val -53645"/>
              <a:gd name="adj2" fmla="val 89456"/>
            </a:avLst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EG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أين يقع حل المشكلات واتخاذ </a:t>
            </a: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القرارات</a:t>
            </a:r>
          </a:p>
          <a:p>
            <a:pPr rtl="1"/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ar-EG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في خريطة العمليات الإدارية ؟ </a:t>
            </a:r>
            <a:endParaRPr kumimoji="0" lang="ar-EG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2222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95288"/>
            <a:ext cx="7315200" cy="715962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00800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ar-EG" sz="4000" b="1" dirty="0">
                <a:solidFill>
                  <a:schemeClr val="bg1"/>
                </a:solidFill>
              </a:rPr>
              <a:t>العمليات الإدارية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" name="Folded Corner 1"/>
          <p:cNvSpPr/>
          <p:nvPr/>
        </p:nvSpPr>
        <p:spPr bwMode="auto">
          <a:xfrm>
            <a:off x="6444208" y="2132856"/>
            <a:ext cx="1800200" cy="1800200"/>
          </a:xfrm>
          <a:prstGeom prst="foldedCorner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r>
              <a:rPr lang="ar-EG" sz="28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التخطيط 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6" name="Folded Corner 5"/>
          <p:cNvSpPr/>
          <p:nvPr/>
        </p:nvSpPr>
        <p:spPr bwMode="auto">
          <a:xfrm>
            <a:off x="2699792" y="2132856"/>
            <a:ext cx="1800200" cy="1800200"/>
          </a:xfrm>
          <a:prstGeom prst="foldedCorner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r>
              <a:rPr lang="ar-EG" sz="28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التنظيم 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" name="Folded Corner 6"/>
          <p:cNvSpPr/>
          <p:nvPr/>
        </p:nvSpPr>
        <p:spPr bwMode="auto">
          <a:xfrm>
            <a:off x="4644008" y="4293096"/>
            <a:ext cx="1800200" cy="1800200"/>
          </a:xfrm>
          <a:prstGeom prst="foldedCorner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r>
              <a:rPr lang="ar-EG" sz="2800" b="1" dirty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التوجيه </a:t>
            </a:r>
            <a:endParaRPr lang="ar-EG" sz="2800" b="1" dirty="0" smtClean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  <a:p>
            <a:r>
              <a:rPr lang="ar-EG" sz="28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والإشراف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 bwMode="auto">
          <a:xfrm>
            <a:off x="899592" y="4293096"/>
            <a:ext cx="1800200" cy="1800200"/>
          </a:xfrm>
          <a:prstGeom prst="foldedCorner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endParaRPr lang="en-US" sz="1800" b="1" dirty="0" smtClean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  <a:p>
            <a:r>
              <a:rPr lang="ar-EG" sz="28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الرقابة 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6929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218</Words>
  <Application>Microsoft Office PowerPoint</Application>
  <PresentationFormat>عرض على الشاشة (3:4)‏</PresentationFormat>
  <Paragraphs>53</Paragraphs>
  <Slides>10</Slides>
  <Notes>5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اتخاذ القرار           وحل المشكلات</vt:lpstr>
      <vt:lpstr>الشريحة 2</vt:lpstr>
      <vt:lpstr>الشريحة 3</vt:lpstr>
      <vt:lpstr>الشريحة 4</vt:lpstr>
      <vt:lpstr>الشريحة 5</vt:lpstr>
      <vt:lpstr>الشريحة 6</vt:lpstr>
      <vt:lpstr>اهداف البرنامج</vt:lpstr>
      <vt:lpstr>اهداف البرنامج</vt:lpstr>
      <vt:lpstr>العمليات الإدارية 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اتخاذ القرار           وحل المشكلات</dc:title>
  <dc:creator>mr</dc:creator>
  <cp:lastModifiedBy>mr</cp:lastModifiedBy>
  <cp:revision>1</cp:revision>
  <dcterms:created xsi:type="dcterms:W3CDTF">2018-12-28T14:07:22Z</dcterms:created>
  <dcterms:modified xsi:type="dcterms:W3CDTF">2018-12-28T14:09:26Z</dcterms:modified>
</cp:coreProperties>
</file>