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2"/>
  </p:notesMasterIdLst>
  <p:sldIdLst>
    <p:sldId id="257" r:id="rId2"/>
    <p:sldId id="258" r:id="rId3"/>
    <p:sldId id="259" r:id="rId4"/>
    <p:sldId id="260" r:id="rId5"/>
    <p:sldId id="261" r:id="rId6"/>
    <p:sldId id="262" r:id="rId7"/>
    <p:sldId id="263" r:id="rId8"/>
    <p:sldId id="264" r:id="rId9"/>
    <p:sldId id="265" r:id="rId10"/>
    <p:sldId id="266" r:id="rId11"/>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46" d="100"/>
          <a:sy n="46" d="100"/>
        </p:scale>
        <p:origin x="-306"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 Id="rId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FD8ED-3092-40E8-BB3C-F36A310A3877}" type="doc">
      <dgm:prSet loTypeId="urn:microsoft.com/office/officeart/2005/8/layout/cycle3" loCatId="cycle" qsTypeId="urn:microsoft.com/office/officeart/2005/8/quickstyle/3d6" qsCatId="3D" csTypeId="urn:microsoft.com/office/officeart/2005/8/colors/colorful1#1" csCatId="colorful" phldr="1"/>
      <dgm:spPr/>
      <dgm:t>
        <a:bodyPr/>
        <a:lstStyle/>
        <a:p>
          <a:pPr rtl="1"/>
          <a:endParaRPr lang="ar-SA"/>
        </a:p>
      </dgm:t>
    </dgm:pt>
    <dgm:pt modelId="{7D156077-FC48-4E00-9279-C0DCC50C887C}">
      <dgm:prSet custT="1"/>
      <dgm:spPr/>
      <dgm:t>
        <a:bodyPr/>
        <a:lstStyle/>
        <a:p>
          <a:pPr rtl="1"/>
          <a:r>
            <a:rPr lang="ar-EG" sz="2800" b="1" u="none" dirty="0" smtClean="0"/>
            <a:t>تعريف إدارة المخاطر</a:t>
          </a:r>
          <a:endParaRPr lang="ar-SA" sz="2800" b="1" u="none" dirty="0"/>
        </a:p>
      </dgm:t>
    </dgm:pt>
    <dgm:pt modelId="{AB191B58-97BE-4E0F-8C9F-3EE229426A50}" type="parTrans" cxnId="{402191C2-E456-496B-AE55-055AC3E20C21}">
      <dgm:prSet/>
      <dgm:spPr/>
      <dgm:t>
        <a:bodyPr/>
        <a:lstStyle/>
        <a:p>
          <a:pPr rtl="1"/>
          <a:endParaRPr lang="ar-SA"/>
        </a:p>
      </dgm:t>
    </dgm:pt>
    <dgm:pt modelId="{E2F200B1-BFB1-4055-BB5F-BAE852DBF4F3}" type="sibTrans" cxnId="{402191C2-E456-496B-AE55-055AC3E20C21}">
      <dgm:prSet/>
      <dgm:spPr/>
      <dgm:t>
        <a:bodyPr/>
        <a:lstStyle/>
        <a:p>
          <a:pPr rtl="1"/>
          <a:endParaRPr lang="ar-SA"/>
        </a:p>
      </dgm:t>
    </dgm:pt>
    <dgm:pt modelId="{4299C8C0-9EFE-4B56-B3A8-6441731A43E1}">
      <dgm:prSet custT="1"/>
      <dgm:spPr>
        <a:blipFill rotWithShape="0">
          <a:blip xmlns:r="http://schemas.openxmlformats.org/officeDocument/2006/relationships" r:embed="rId1"/>
          <a:stretch>
            <a:fillRect/>
          </a:stretch>
        </a:blipFill>
      </dgm:spPr>
      <dgm:t>
        <a:bodyPr/>
        <a:lstStyle/>
        <a:p>
          <a:pPr rtl="1"/>
          <a:r>
            <a:rPr lang="ar-EG" sz="2800" b="1" dirty="0" smtClean="0">
              <a:latin typeface="Times New Roman" pitchFamily="18" charset="0"/>
              <a:cs typeface="Arial"/>
            </a:rPr>
            <a:t>أهداف إدارة المخاطر</a:t>
          </a:r>
          <a:endParaRPr lang="ar-SA" sz="2800" b="1" dirty="0"/>
        </a:p>
      </dgm:t>
    </dgm:pt>
    <dgm:pt modelId="{129111F7-8952-43A1-9F45-8BD51B0F9F58}" type="parTrans" cxnId="{73239622-025F-43ED-8EDE-065A8B6A2852}">
      <dgm:prSet/>
      <dgm:spPr/>
      <dgm:t>
        <a:bodyPr/>
        <a:lstStyle/>
        <a:p>
          <a:pPr rtl="1"/>
          <a:endParaRPr lang="ar-SA"/>
        </a:p>
      </dgm:t>
    </dgm:pt>
    <dgm:pt modelId="{0FBAECD9-1187-40F4-BF67-7069C9A20415}" type="sibTrans" cxnId="{73239622-025F-43ED-8EDE-065A8B6A2852}">
      <dgm:prSet/>
      <dgm:spPr/>
      <dgm:t>
        <a:bodyPr/>
        <a:lstStyle/>
        <a:p>
          <a:pPr rtl="1"/>
          <a:endParaRPr lang="ar-SA"/>
        </a:p>
      </dgm:t>
    </dgm:pt>
    <dgm:pt modelId="{F611D78A-9E2D-4971-9E73-7AC2581DFC51}">
      <dgm:prSet custT="1"/>
      <dgm:spPr>
        <a:blipFill rotWithShape="0">
          <a:blip xmlns:r="http://schemas.openxmlformats.org/officeDocument/2006/relationships" r:embed="rId2"/>
          <a:stretch>
            <a:fillRect/>
          </a:stretch>
        </a:blipFill>
      </dgm:spPr>
      <dgm:t>
        <a:bodyPr/>
        <a:lstStyle/>
        <a:p>
          <a:pPr rtl="1"/>
          <a:r>
            <a:rPr lang="ar-EG" sz="2800" b="1" dirty="0" smtClean="0">
              <a:latin typeface="Times New Roman" pitchFamily="18" charset="0"/>
              <a:cs typeface="Arial"/>
            </a:rPr>
            <a:t>خطوات إدارة المخاطر</a:t>
          </a:r>
          <a:endParaRPr lang="ar-SA" sz="2800" b="1" dirty="0"/>
        </a:p>
      </dgm:t>
    </dgm:pt>
    <dgm:pt modelId="{C7D607EF-6D87-4887-895C-DB14450938E9}" type="parTrans" cxnId="{534AF052-EC70-4970-8D47-07ED9D86F690}">
      <dgm:prSet/>
      <dgm:spPr/>
      <dgm:t>
        <a:bodyPr/>
        <a:lstStyle/>
        <a:p>
          <a:pPr rtl="1"/>
          <a:endParaRPr lang="ar-SA"/>
        </a:p>
      </dgm:t>
    </dgm:pt>
    <dgm:pt modelId="{00E21551-6CE4-4CC5-81C6-7AE7E6B63CF9}" type="sibTrans" cxnId="{534AF052-EC70-4970-8D47-07ED9D86F690}">
      <dgm:prSet/>
      <dgm:spPr/>
      <dgm:t>
        <a:bodyPr/>
        <a:lstStyle/>
        <a:p>
          <a:pPr rtl="1"/>
          <a:endParaRPr lang="ar-SA"/>
        </a:p>
      </dgm:t>
    </dgm:pt>
    <dgm:pt modelId="{D29E24FC-05D5-4E97-98C7-54323AD0F0B5}">
      <dgm:prSet custT="1"/>
      <dgm:spPr>
        <a:blipFill rotWithShape="0">
          <a:blip xmlns:r="http://schemas.openxmlformats.org/officeDocument/2006/relationships" r:embed="rId3"/>
          <a:stretch>
            <a:fillRect/>
          </a:stretch>
        </a:blipFill>
      </dgm:spPr>
      <dgm:t>
        <a:bodyPr/>
        <a:lstStyle/>
        <a:p>
          <a:pPr rtl="1"/>
          <a:r>
            <a:rPr lang="ar-EG" sz="2800" b="1" dirty="0" smtClean="0">
              <a:latin typeface="Times New Roman" pitchFamily="18" charset="0"/>
              <a:cs typeface="Arial"/>
            </a:rPr>
            <a:t>محددات إدارة المخاطر</a:t>
          </a:r>
          <a:endParaRPr lang="ar-SA" sz="2800" b="1" dirty="0"/>
        </a:p>
      </dgm:t>
    </dgm:pt>
    <dgm:pt modelId="{7D0F9F06-850F-4690-AA3C-60913BB36118}" type="parTrans" cxnId="{6905999D-F79E-45FB-9253-F75674281729}">
      <dgm:prSet/>
      <dgm:spPr/>
      <dgm:t>
        <a:bodyPr/>
        <a:lstStyle/>
        <a:p>
          <a:pPr rtl="1"/>
          <a:endParaRPr lang="ar-SA"/>
        </a:p>
      </dgm:t>
    </dgm:pt>
    <dgm:pt modelId="{75A502E1-7EE8-4F8E-9976-255DDCA81AE7}" type="sibTrans" cxnId="{6905999D-F79E-45FB-9253-F75674281729}">
      <dgm:prSet/>
      <dgm:spPr/>
      <dgm:t>
        <a:bodyPr/>
        <a:lstStyle/>
        <a:p>
          <a:pPr rtl="1"/>
          <a:endParaRPr lang="ar-SA"/>
        </a:p>
      </dgm:t>
    </dgm:pt>
    <dgm:pt modelId="{DFA6151B-E3BE-45AD-8DE6-A54B258ADD9D}">
      <dgm:prSet custT="1"/>
      <dgm:spPr>
        <a:blipFill rotWithShape="0">
          <a:blip xmlns:r="http://schemas.openxmlformats.org/officeDocument/2006/relationships" r:embed="rId4"/>
          <a:stretch>
            <a:fillRect/>
          </a:stretch>
        </a:blipFill>
      </dgm:spPr>
      <dgm:t>
        <a:bodyPr/>
        <a:lstStyle/>
        <a:p>
          <a:pPr rtl="1"/>
          <a:r>
            <a:rPr lang="ar-EG" sz="2800" b="1" dirty="0" smtClean="0">
              <a:latin typeface="Times New Roman" pitchFamily="18" charset="0"/>
              <a:cs typeface="Arial"/>
            </a:rPr>
            <a:t>مفهوم الأزمة</a:t>
          </a:r>
          <a:endParaRPr lang="ar-SA" sz="2800" b="1" dirty="0"/>
        </a:p>
      </dgm:t>
    </dgm:pt>
    <dgm:pt modelId="{1BBC5562-1E6F-45B6-9F9D-3FF24B412B49}" type="parTrans" cxnId="{1D437F20-55B2-4D72-B051-F19422A6D380}">
      <dgm:prSet/>
      <dgm:spPr/>
      <dgm:t>
        <a:bodyPr/>
        <a:lstStyle/>
        <a:p>
          <a:pPr rtl="1"/>
          <a:endParaRPr lang="ar-EG"/>
        </a:p>
      </dgm:t>
    </dgm:pt>
    <dgm:pt modelId="{8DB13E6E-4402-44D6-90BC-BE9723FDA249}" type="sibTrans" cxnId="{1D437F20-55B2-4D72-B051-F19422A6D380}">
      <dgm:prSet/>
      <dgm:spPr/>
      <dgm:t>
        <a:bodyPr/>
        <a:lstStyle/>
        <a:p>
          <a:pPr rtl="1"/>
          <a:endParaRPr lang="ar-EG"/>
        </a:p>
      </dgm:t>
    </dgm:pt>
    <dgm:pt modelId="{AAAF8F6C-5957-4152-98E0-621F33D19000}">
      <dgm:prSet custT="1"/>
      <dgm:spPr>
        <a:blipFill rotWithShape="0">
          <a:blip xmlns:r="http://schemas.openxmlformats.org/officeDocument/2006/relationships" r:embed="rId5">
            <a:extLst/>
          </a:blip>
          <a:stretch>
            <a:fillRect/>
          </a:stretch>
        </a:blipFill>
      </dgm:spPr>
      <dgm:t>
        <a:bodyPr/>
        <a:lstStyle/>
        <a:p>
          <a:pPr rtl="1"/>
          <a:r>
            <a:rPr lang="ar-EG" sz="2800" b="1" dirty="0" smtClean="0">
              <a:latin typeface="Times New Roman" pitchFamily="18" charset="0"/>
              <a:cs typeface="Arial"/>
            </a:rPr>
            <a:t>مراحل تطور الأزمة</a:t>
          </a:r>
          <a:endParaRPr lang="ar-SA" sz="2800" b="1" dirty="0"/>
        </a:p>
      </dgm:t>
    </dgm:pt>
    <dgm:pt modelId="{FEB91995-E900-4D13-B3E8-8198EC497BA2}" type="parTrans" cxnId="{B4FCB882-CE64-48E8-A5B7-EE5318F7FDD0}">
      <dgm:prSet/>
      <dgm:spPr/>
      <dgm:t>
        <a:bodyPr/>
        <a:lstStyle/>
        <a:p>
          <a:pPr rtl="1"/>
          <a:endParaRPr lang="ar-EG"/>
        </a:p>
      </dgm:t>
    </dgm:pt>
    <dgm:pt modelId="{7DC47EFA-F5F1-4BC4-B111-91CEDEC0B263}" type="sibTrans" cxnId="{B4FCB882-CE64-48E8-A5B7-EE5318F7FDD0}">
      <dgm:prSet/>
      <dgm:spPr/>
      <dgm:t>
        <a:bodyPr/>
        <a:lstStyle/>
        <a:p>
          <a:pPr rtl="1"/>
          <a:endParaRPr lang="ar-EG"/>
        </a:p>
      </dgm:t>
    </dgm:pt>
    <dgm:pt modelId="{A35EFABB-B9D2-4919-85F1-53BA01469B13}">
      <dgm:prSet custT="1"/>
      <dgm:spPr>
        <a:blipFill rotWithShape="0">
          <a:blip xmlns:r="http://schemas.openxmlformats.org/officeDocument/2006/relationships" r:embed="rId1"/>
          <a:stretch>
            <a:fillRect/>
          </a:stretch>
        </a:blipFill>
      </dgm:spPr>
      <dgm:t>
        <a:bodyPr/>
        <a:lstStyle/>
        <a:p>
          <a:pPr rtl="1"/>
          <a:r>
            <a:rPr lang="ar-EG" sz="2600" b="1" dirty="0" smtClean="0">
              <a:latin typeface="Times New Roman" pitchFamily="18" charset="0"/>
              <a:cs typeface="Arial"/>
            </a:rPr>
            <a:t>خصائص الأزمة</a:t>
          </a:r>
          <a:endParaRPr lang="ar-SA" sz="2600" b="1" dirty="0"/>
        </a:p>
      </dgm:t>
    </dgm:pt>
    <dgm:pt modelId="{670B1E4D-2153-4AE7-8099-3509FB0685D8}" type="sibTrans" cxnId="{68640301-82ED-4A71-B407-68C7EB60BC9A}">
      <dgm:prSet/>
      <dgm:spPr/>
      <dgm:t>
        <a:bodyPr/>
        <a:lstStyle/>
        <a:p>
          <a:pPr rtl="1"/>
          <a:endParaRPr lang="ar-EG"/>
        </a:p>
      </dgm:t>
    </dgm:pt>
    <dgm:pt modelId="{A606C441-B048-4EAC-8100-894542E162F4}" type="parTrans" cxnId="{68640301-82ED-4A71-B407-68C7EB60BC9A}">
      <dgm:prSet/>
      <dgm:spPr/>
      <dgm:t>
        <a:bodyPr/>
        <a:lstStyle/>
        <a:p>
          <a:pPr rtl="1"/>
          <a:endParaRPr lang="ar-EG"/>
        </a:p>
      </dgm:t>
    </dgm:pt>
    <dgm:pt modelId="{63FC5469-9CCB-4523-AE5E-3D72808BB6D2}" type="pres">
      <dgm:prSet presAssocID="{683FD8ED-3092-40E8-BB3C-F36A310A3877}" presName="Name0" presStyleCnt="0">
        <dgm:presLayoutVars>
          <dgm:dir/>
          <dgm:resizeHandles val="exact"/>
        </dgm:presLayoutVars>
      </dgm:prSet>
      <dgm:spPr/>
      <dgm:t>
        <a:bodyPr/>
        <a:lstStyle/>
        <a:p>
          <a:pPr rtl="1"/>
          <a:endParaRPr lang="ar-SA"/>
        </a:p>
      </dgm:t>
    </dgm:pt>
    <dgm:pt modelId="{14351B7A-7FA0-4103-8B91-E9F1416A4BDE}" type="pres">
      <dgm:prSet presAssocID="{683FD8ED-3092-40E8-BB3C-F36A310A3877}" presName="cycle" presStyleCnt="0"/>
      <dgm:spPr/>
      <dgm:t>
        <a:bodyPr/>
        <a:lstStyle/>
        <a:p>
          <a:pPr rtl="1"/>
          <a:endParaRPr lang="ar-SA"/>
        </a:p>
      </dgm:t>
    </dgm:pt>
    <dgm:pt modelId="{E23CECA5-6803-41F7-B47F-C091F357DDED}" type="pres">
      <dgm:prSet presAssocID="{7D156077-FC48-4E00-9279-C0DCC50C887C}" presName="nodeFirstNode" presStyleLbl="node1" presStyleIdx="0" presStyleCnt="7">
        <dgm:presLayoutVars>
          <dgm:bulletEnabled val="1"/>
        </dgm:presLayoutVars>
      </dgm:prSet>
      <dgm:spPr/>
      <dgm:t>
        <a:bodyPr/>
        <a:lstStyle/>
        <a:p>
          <a:pPr rtl="1"/>
          <a:endParaRPr lang="ar-SA"/>
        </a:p>
      </dgm:t>
    </dgm:pt>
    <dgm:pt modelId="{823B69D6-EABD-44B8-B557-A4445BE9D858}" type="pres">
      <dgm:prSet presAssocID="{E2F200B1-BFB1-4055-BB5F-BAE852DBF4F3}" presName="sibTransFirstNode" presStyleLbl="bgShp" presStyleIdx="0" presStyleCnt="1"/>
      <dgm:spPr/>
      <dgm:t>
        <a:bodyPr/>
        <a:lstStyle/>
        <a:p>
          <a:pPr rtl="1"/>
          <a:endParaRPr lang="ar-SA"/>
        </a:p>
      </dgm:t>
    </dgm:pt>
    <dgm:pt modelId="{E4FC657D-04EC-4527-ACE7-2542C82D4137}" type="pres">
      <dgm:prSet presAssocID="{4299C8C0-9EFE-4B56-B3A8-6441731A43E1}" presName="nodeFollowingNodes" presStyleLbl="node1" presStyleIdx="1" presStyleCnt="7" custRadScaleRad="95529" custRadScaleInc="19619">
        <dgm:presLayoutVars>
          <dgm:bulletEnabled val="1"/>
        </dgm:presLayoutVars>
      </dgm:prSet>
      <dgm:spPr/>
      <dgm:t>
        <a:bodyPr/>
        <a:lstStyle/>
        <a:p>
          <a:pPr rtl="1"/>
          <a:endParaRPr lang="ar-SA"/>
        </a:p>
      </dgm:t>
    </dgm:pt>
    <dgm:pt modelId="{626E7E74-A943-41F9-92A5-6B86187D0915}" type="pres">
      <dgm:prSet presAssocID="{F611D78A-9E2D-4971-9E73-7AC2581DFC51}" presName="nodeFollowingNodes" presStyleLbl="node1" presStyleIdx="2" presStyleCnt="7">
        <dgm:presLayoutVars>
          <dgm:bulletEnabled val="1"/>
        </dgm:presLayoutVars>
      </dgm:prSet>
      <dgm:spPr/>
      <dgm:t>
        <a:bodyPr/>
        <a:lstStyle/>
        <a:p>
          <a:pPr rtl="1"/>
          <a:endParaRPr lang="ar-SA"/>
        </a:p>
      </dgm:t>
    </dgm:pt>
    <dgm:pt modelId="{EF6DE290-021F-4F3C-B173-582D126FA912}" type="pres">
      <dgm:prSet presAssocID="{D29E24FC-05D5-4E97-98C7-54323AD0F0B5}" presName="nodeFollowingNodes" presStyleLbl="node1" presStyleIdx="3" presStyleCnt="7">
        <dgm:presLayoutVars>
          <dgm:bulletEnabled val="1"/>
        </dgm:presLayoutVars>
      </dgm:prSet>
      <dgm:spPr/>
      <dgm:t>
        <a:bodyPr/>
        <a:lstStyle/>
        <a:p>
          <a:pPr rtl="1"/>
          <a:endParaRPr lang="ar-SA"/>
        </a:p>
      </dgm:t>
    </dgm:pt>
    <dgm:pt modelId="{18C3530A-74CE-43FB-BD83-8132FA5B36BB}" type="pres">
      <dgm:prSet presAssocID="{DFA6151B-E3BE-45AD-8DE6-A54B258ADD9D}" presName="nodeFollowingNodes" presStyleLbl="node1" presStyleIdx="4" presStyleCnt="7">
        <dgm:presLayoutVars>
          <dgm:bulletEnabled val="1"/>
        </dgm:presLayoutVars>
      </dgm:prSet>
      <dgm:spPr/>
      <dgm:t>
        <a:bodyPr/>
        <a:lstStyle/>
        <a:p>
          <a:pPr rtl="1"/>
          <a:endParaRPr lang="ar-EG"/>
        </a:p>
      </dgm:t>
    </dgm:pt>
    <dgm:pt modelId="{96FEDD57-9110-45D1-99D7-D20EFCFD28B4}" type="pres">
      <dgm:prSet presAssocID="{A35EFABB-B9D2-4919-85F1-53BA01469B13}" presName="nodeFollowingNodes" presStyleLbl="node1" presStyleIdx="5" presStyleCnt="7">
        <dgm:presLayoutVars>
          <dgm:bulletEnabled val="1"/>
        </dgm:presLayoutVars>
      </dgm:prSet>
      <dgm:spPr/>
      <dgm:t>
        <a:bodyPr/>
        <a:lstStyle/>
        <a:p>
          <a:pPr rtl="1"/>
          <a:endParaRPr lang="ar-EG"/>
        </a:p>
      </dgm:t>
    </dgm:pt>
    <dgm:pt modelId="{E618F29D-C5B5-41F0-8A39-D9B243716E5D}" type="pres">
      <dgm:prSet presAssocID="{AAAF8F6C-5957-4152-98E0-621F33D19000}" presName="nodeFollowingNodes" presStyleLbl="node1" presStyleIdx="6" presStyleCnt="7">
        <dgm:presLayoutVars>
          <dgm:bulletEnabled val="1"/>
        </dgm:presLayoutVars>
      </dgm:prSet>
      <dgm:spPr/>
      <dgm:t>
        <a:bodyPr/>
        <a:lstStyle/>
        <a:p>
          <a:pPr rtl="1"/>
          <a:endParaRPr lang="ar-EG"/>
        </a:p>
      </dgm:t>
    </dgm:pt>
  </dgm:ptLst>
  <dgm:cxnLst>
    <dgm:cxn modelId="{6905999D-F79E-45FB-9253-F75674281729}" srcId="{683FD8ED-3092-40E8-BB3C-F36A310A3877}" destId="{D29E24FC-05D5-4E97-98C7-54323AD0F0B5}" srcOrd="3" destOrd="0" parTransId="{7D0F9F06-850F-4690-AA3C-60913BB36118}" sibTransId="{75A502E1-7EE8-4F8E-9976-255DDCA81AE7}"/>
    <dgm:cxn modelId="{430F9A7C-4C41-4F9A-A06E-E919B8BEAC31}" type="presOf" srcId="{683FD8ED-3092-40E8-BB3C-F36A310A3877}" destId="{63FC5469-9CCB-4523-AE5E-3D72808BB6D2}" srcOrd="0" destOrd="0" presId="urn:microsoft.com/office/officeart/2005/8/layout/cycle3"/>
    <dgm:cxn modelId="{4C64EEAF-3448-4CC9-95AB-512CC3F31928}" type="presOf" srcId="{DFA6151B-E3BE-45AD-8DE6-A54B258ADD9D}" destId="{18C3530A-74CE-43FB-BD83-8132FA5B36BB}" srcOrd="0" destOrd="0" presId="urn:microsoft.com/office/officeart/2005/8/layout/cycle3"/>
    <dgm:cxn modelId="{1D437F20-55B2-4D72-B051-F19422A6D380}" srcId="{683FD8ED-3092-40E8-BB3C-F36A310A3877}" destId="{DFA6151B-E3BE-45AD-8DE6-A54B258ADD9D}" srcOrd="4" destOrd="0" parTransId="{1BBC5562-1E6F-45B6-9F9D-3FF24B412B49}" sibTransId="{8DB13E6E-4402-44D6-90BC-BE9723FDA249}"/>
    <dgm:cxn modelId="{534AF052-EC70-4970-8D47-07ED9D86F690}" srcId="{683FD8ED-3092-40E8-BB3C-F36A310A3877}" destId="{F611D78A-9E2D-4971-9E73-7AC2581DFC51}" srcOrd="2" destOrd="0" parTransId="{C7D607EF-6D87-4887-895C-DB14450938E9}" sibTransId="{00E21551-6CE4-4CC5-81C6-7AE7E6B63CF9}"/>
    <dgm:cxn modelId="{50951089-6460-4805-A591-CB87CE473997}" type="presOf" srcId="{AAAF8F6C-5957-4152-98E0-621F33D19000}" destId="{E618F29D-C5B5-41F0-8A39-D9B243716E5D}" srcOrd="0" destOrd="0" presId="urn:microsoft.com/office/officeart/2005/8/layout/cycle3"/>
    <dgm:cxn modelId="{1476EBA1-F454-4F82-9911-2D88EB414222}" type="presOf" srcId="{A35EFABB-B9D2-4919-85F1-53BA01469B13}" destId="{96FEDD57-9110-45D1-99D7-D20EFCFD28B4}" srcOrd="0" destOrd="0" presId="urn:microsoft.com/office/officeart/2005/8/layout/cycle3"/>
    <dgm:cxn modelId="{402191C2-E456-496B-AE55-055AC3E20C21}" srcId="{683FD8ED-3092-40E8-BB3C-F36A310A3877}" destId="{7D156077-FC48-4E00-9279-C0DCC50C887C}" srcOrd="0" destOrd="0" parTransId="{AB191B58-97BE-4E0F-8C9F-3EE229426A50}" sibTransId="{E2F200B1-BFB1-4055-BB5F-BAE852DBF4F3}"/>
    <dgm:cxn modelId="{FBDFFB87-AA32-4C2A-8C8D-122E90C7FF6F}" type="presOf" srcId="{F611D78A-9E2D-4971-9E73-7AC2581DFC51}" destId="{626E7E74-A943-41F9-92A5-6B86187D0915}" srcOrd="0" destOrd="0" presId="urn:microsoft.com/office/officeart/2005/8/layout/cycle3"/>
    <dgm:cxn modelId="{B4FCB882-CE64-48E8-A5B7-EE5318F7FDD0}" srcId="{683FD8ED-3092-40E8-BB3C-F36A310A3877}" destId="{AAAF8F6C-5957-4152-98E0-621F33D19000}" srcOrd="6" destOrd="0" parTransId="{FEB91995-E900-4D13-B3E8-8198EC497BA2}" sibTransId="{7DC47EFA-F5F1-4BC4-B111-91CEDEC0B263}"/>
    <dgm:cxn modelId="{BE00B83A-BFE1-4FB7-A335-0E435DF3A07A}" type="presOf" srcId="{D29E24FC-05D5-4E97-98C7-54323AD0F0B5}" destId="{EF6DE290-021F-4F3C-B173-582D126FA912}" srcOrd="0" destOrd="0" presId="urn:microsoft.com/office/officeart/2005/8/layout/cycle3"/>
    <dgm:cxn modelId="{68640301-82ED-4A71-B407-68C7EB60BC9A}" srcId="{683FD8ED-3092-40E8-BB3C-F36A310A3877}" destId="{A35EFABB-B9D2-4919-85F1-53BA01469B13}" srcOrd="5" destOrd="0" parTransId="{A606C441-B048-4EAC-8100-894542E162F4}" sibTransId="{670B1E4D-2153-4AE7-8099-3509FB0685D8}"/>
    <dgm:cxn modelId="{73239622-025F-43ED-8EDE-065A8B6A2852}" srcId="{683FD8ED-3092-40E8-BB3C-F36A310A3877}" destId="{4299C8C0-9EFE-4B56-B3A8-6441731A43E1}" srcOrd="1" destOrd="0" parTransId="{129111F7-8952-43A1-9F45-8BD51B0F9F58}" sibTransId="{0FBAECD9-1187-40F4-BF67-7069C9A20415}"/>
    <dgm:cxn modelId="{899FC6B8-CFC0-4AAF-A9B4-63DB36FBA30A}" type="presOf" srcId="{E2F200B1-BFB1-4055-BB5F-BAE852DBF4F3}" destId="{823B69D6-EABD-44B8-B557-A4445BE9D858}" srcOrd="0" destOrd="0" presId="urn:microsoft.com/office/officeart/2005/8/layout/cycle3"/>
    <dgm:cxn modelId="{A5F01695-896F-4CD4-ABEF-F9369C2B8D43}" type="presOf" srcId="{7D156077-FC48-4E00-9279-C0DCC50C887C}" destId="{E23CECA5-6803-41F7-B47F-C091F357DDED}" srcOrd="0" destOrd="0" presId="urn:microsoft.com/office/officeart/2005/8/layout/cycle3"/>
    <dgm:cxn modelId="{DD10EB53-E1B4-4E08-9280-D855421CFD9B}" type="presOf" srcId="{4299C8C0-9EFE-4B56-B3A8-6441731A43E1}" destId="{E4FC657D-04EC-4527-ACE7-2542C82D4137}" srcOrd="0" destOrd="0" presId="urn:microsoft.com/office/officeart/2005/8/layout/cycle3"/>
    <dgm:cxn modelId="{4FA72687-0572-4F52-B59D-91C186C877E4}" type="presParOf" srcId="{63FC5469-9CCB-4523-AE5E-3D72808BB6D2}" destId="{14351B7A-7FA0-4103-8B91-E9F1416A4BDE}" srcOrd="0" destOrd="0" presId="urn:microsoft.com/office/officeart/2005/8/layout/cycle3"/>
    <dgm:cxn modelId="{7E48D5EB-967C-4A5D-8F3A-333A18FD9606}" type="presParOf" srcId="{14351B7A-7FA0-4103-8B91-E9F1416A4BDE}" destId="{E23CECA5-6803-41F7-B47F-C091F357DDED}" srcOrd="0" destOrd="0" presId="urn:microsoft.com/office/officeart/2005/8/layout/cycle3"/>
    <dgm:cxn modelId="{B5E6538E-13B2-4C5E-9BE6-823C0DA90F36}" type="presParOf" srcId="{14351B7A-7FA0-4103-8B91-E9F1416A4BDE}" destId="{823B69D6-EABD-44B8-B557-A4445BE9D858}" srcOrd="1" destOrd="0" presId="urn:microsoft.com/office/officeart/2005/8/layout/cycle3"/>
    <dgm:cxn modelId="{EA7F4B81-0C44-4C86-BA4D-26D0348D4EF8}" type="presParOf" srcId="{14351B7A-7FA0-4103-8B91-E9F1416A4BDE}" destId="{E4FC657D-04EC-4527-ACE7-2542C82D4137}" srcOrd="2" destOrd="0" presId="urn:microsoft.com/office/officeart/2005/8/layout/cycle3"/>
    <dgm:cxn modelId="{EF6E5B17-9286-462E-90DD-DE1C51E06958}" type="presParOf" srcId="{14351B7A-7FA0-4103-8B91-E9F1416A4BDE}" destId="{626E7E74-A943-41F9-92A5-6B86187D0915}" srcOrd="3" destOrd="0" presId="urn:microsoft.com/office/officeart/2005/8/layout/cycle3"/>
    <dgm:cxn modelId="{DCD9D007-0729-444A-8091-83CF8920F2EB}" type="presParOf" srcId="{14351B7A-7FA0-4103-8B91-E9F1416A4BDE}" destId="{EF6DE290-021F-4F3C-B173-582D126FA912}" srcOrd="4" destOrd="0" presId="urn:microsoft.com/office/officeart/2005/8/layout/cycle3"/>
    <dgm:cxn modelId="{6E5B4154-A7B7-4AD0-B651-53F5AFAA9076}" type="presParOf" srcId="{14351B7A-7FA0-4103-8B91-E9F1416A4BDE}" destId="{18C3530A-74CE-43FB-BD83-8132FA5B36BB}" srcOrd="5" destOrd="0" presId="urn:microsoft.com/office/officeart/2005/8/layout/cycle3"/>
    <dgm:cxn modelId="{B8F63B7C-D0BB-42FF-B3DA-AF12148DD68B}" type="presParOf" srcId="{14351B7A-7FA0-4103-8B91-E9F1416A4BDE}" destId="{96FEDD57-9110-45D1-99D7-D20EFCFD28B4}" srcOrd="6" destOrd="0" presId="urn:microsoft.com/office/officeart/2005/8/layout/cycle3"/>
    <dgm:cxn modelId="{089DDB03-7985-4396-A3DC-03745775CA67}" type="presParOf" srcId="{14351B7A-7FA0-4103-8B91-E9F1416A4BDE}" destId="{E618F29D-C5B5-41F0-8A39-D9B243716E5D}" srcOrd="7" destOrd="0" presId="urn:microsoft.com/office/officeart/2005/8/layout/cycle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3FD8ED-3092-40E8-BB3C-F36A310A3877}" type="doc">
      <dgm:prSet loTypeId="urn:microsoft.com/office/officeart/2005/8/layout/cycle3" loCatId="cycle" qsTypeId="urn:microsoft.com/office/officeart/2005/8/quickstyle/3d6" qsCatId="3D" csTypeId="urn:microsoft.com/office/officeart/2005/8/colors/colorful1#2" csCatId="colorful" phldr="1"/>
      <dgm:spPr/>
      <dgm:t>
        <a:bodyPr/>
        <a:lstStyle/>
        <a:p>
          <a:pPr rtl="1"/>
          <a:endParaRPr lang="ar-SA"/>
        </a:p>
      </dgm:t>
    </dgm:pt>
    <dgm:pt modelId="{7D156077-FC48-4E00-9279-C0DCC50C887C}">
      <dgm:prSet custT="1"/>
      <dgm:spPr/>
      <dgm:t>
        <a:bodyPr/>
        <a:lstStyle/>
        <a:p>
          <a:pPr rtl="1"/>
          <a:r>
            <a:rPr lang="ar-EG" sz="2800" b="1" u="none" dirty="0" smtClean="0"/>
            <a:t>أسباب نشوء الأزمة</a:t>
          </a:r>
          <a:endParaRPr lang="ar-SA" sz="2800" b="1" u="none" dirty="0"/>
        </a:p>
      </dgm:t>
    </dgm:pt>
    <dgm:pt modelId="{AB191B58-97BE-4E0F-8C9F-3EE229426A50}" type="parTrans" cxnId="{402191C2-E456-496B-AE55-055AC3E20C21}">
      <dgm:prSet/>
      <dgm:spPr/>
      <dgm:t>
        <a:bodyPr/>
        <a:lstStyle/>
        <a:p>
          <a:pPr rtl="1"/>
          <a:endParaRPr lang="ar-SA"/>
        </a:p>
      </dgm:t>
    </dgm:pt>
    <dgm:pt modelId="{E2F200B1-BFB1-4055-BB5F-BAE852DBF4F3}" type="sibTrans" cxnId="{402191C2-E456-496B-AE55-055AC3E20C21}">
      <dgm:prSet/>
      <dgm:spPr/>
      <dgm:t>
        <a:bodyPr/>
        <a:lstStyle/>
        <a:p>
          <a:pPr rtl="1"/>
          <a:endParaRPr lang="ar-SA"/>
        </a:p>
      </dgm:t>
    </dgm:pt>
    <dgm:pt modelId="{4299C8C0-9EFE-4B56-B3A8-6441731A43E1}">
      <dgm:prSet custT="1"/>
      <dgm:spPr>
        <a:blipFill rotWithShape="0">
          <a:blip xmlns:r="http://schemas.openxmlformats.org/officeDocument/2006/relationships" r:embed="rId1"/>
          <a:stretch>
            <a:fillRect/>
          </a:stretch>
        </a:blipFill>
      </dgm:spPr>
      <dgm:t>
        <a:bodyPr/>
        <a:lstStyle/>
        <a:p>
          <a:pPr rtl="1"/>
          <a:r>
            <a:rPr lang="ar-EG" sz="2800" b="1" dirty="0" smtClean="0">
              <a:latin typeface="Times New Roman" pitchFamily="18" charset="0"/>
              <a:cs typeface="Arial"/>
            </a:rPr>
            <a:t>أنواع الأزمات</a:t>
          </a:r>
          <a:endParaRPr lang="ar-SA" sz="2800" b="1" dirty="0"/>
        </a:p>
      </dgm:t>
    </dgm:pt>
    <dgm:pt modelId="{129111F7-8952-43A1-9F45-8BD51B0F9F58}" type="parTrans" cxnId="{73239622-025F-43ED-8EDE-065A8B6A2852}">
      <dgm:prSet/>
      <dgm:spPr/>
      <dgm:t>
        <a:bodyPr/>
        <a:lstStyle/>
        <a:p>
          <a:pPr rtl="1"/>
          <a:endParaRPr lang="ar-SA"/>
        </a:p>
      </dgm:t>
    </dgm:pt>
    <dgm:pt modelId="{0FBAECD9-1187-40F4-BF67-7069C9A20415}" type="sibTrans" cxnId="{73239622-025F-43ED-8EDE-065A8B6A2852}">
      <dgm:prSet/>
      <dgm:spPr/>
      <dgm:t>
        <a:bodyPr/>
        <a:lstStyle/>
        <a:p>
          <a:pPr rtl="1"/>
          <a:endParaRPr lang="ar-SA"/>
        </a:p>
      </dgm:t>
    </dgm:pt>
    <dgm:pt modelId="{F611D78A-9E2D-4971-9E73-7AC2581DFC51}">
      <dgm:prSet custT="1"/>
      <dgm:spPr>
        <a:blipFill rotWithShape="0">
          <a:blip xmlns:r="http://schemas.openxmlformats.org/officeDocument/2006/relationships" r:embed="rId2"/>
          <a:stretch>
            <a:fillRect/>
          </a:stretch>
        </a:blipFill>
      </dgm:spPr>
      <dgm:t>
        <a:bodyPr/>
        <a:lstStyle/>
        <a:p>
          <a:pPr rtl="1"/>
          <a:r>
            <a:rPr lang="ar-EG" sz="2800" b="1" dirty="0" smtClean="0">
              <a:latin typeface="Times New Roman" pitchFamily="18" charset="0"/>
              <a:cs typeface="Arial"/>
            </a:rPr>
            <a:t>مفهوم إدارة الأزمات</a:t>
          </a:r>
          <a:endParaRPr lang="ar-SA" sz="2800" b="1" dirty="0"/>
        </a:p>
      </dgm:t>
    </dgm:pt>
    <dgm:pt modelId="{C7D607EF-6D87-4887-895C-DB14450938E9}" type="parTrans" cxnId="{534AF052-EC70-4970-8D47-07ED9D86F690}">
      <dgm:prSet/>
      <dgm:spPr/>
      <dgm:t>
        <a:bodyPr/>
        <a:lstStyle/>
        <a:p>
          <a:pPr rtl="1"/>
          <a:endParaRPr lang="ar-SA"/>
        </a:p>
      </dgm:t>
    </dgm:pt>
    <dgm:pt modelId="{00E21551-6CE4-4CC5-81C6-7AE7E6B63CF9}" type="sibTrans" cxnId="{534AF052-EC70-4970-8D47-07ED9D86F690}">
      <dgm:prSet/>
      <dgm:spPr/>
      <dgm:t>
        <a:bodyPr/>
        <a:lstStyle/>
        <a:p>
          <a:pPr rtl="1"/>
          <a:endParaRPr lang="ar-SA"/>
        </a:p>
      </dgm:t>
    </dgm:pt>
    <dgm:pt modelId="{D29E24FC-05D5-4E97-98C7-54323AD0F0B5}">
      <dgm:prSet custT="1"/>
      <dgm:spPr>
        <a:blipFill rotWithShape="0">
          <a:blip xmlns:r="http://schemas.openxmlformats.org/officeDocument/2006/relationships" r:embed="rId3"/>
          <a:stretch>
            <a:fillRect/>
          </a:stretch>
        </a:blipFill>
      </dgm:spPr>
      <dgm:t>
        <a:bodyPr/>
        <a:lstStyle/>
        <a:p>
          <a:pPr rtl="1"/>
          <a:r>
            <a:rPr lang="ar-EG" sz="2800" b="1" dirty="0" smtClean="0">
              <a:latin typeface="Times New Roman" pitchFamily="18" charset="0"/>
              <a:cs typeface="Arial"/>
            </a:rPr>
            <a:t>مقومات إدارة الأزمات</a:t>
          </a:r>
          <a:endParaRPr lang="ar-SA" sz="2800" b="1" dirty="0"/>
        </a:p>
      </dgm:t>
    </dgm:pt>
    <dgm:pt modelId="{7D0F9F06-850F-4690-AA3C-60913BB36118}" type="parTrans" cxnId="{6905999D-F79E-45FB-9253-F75674281729}">
      <dgm:prSet/>
      <dgm:spPr/>
      <dgm:t>
        <a:bodyPr/>
        <a:lstStyle/>
        <a:p>
          <a:pPr rtl="1"/>
          <a:endParaRPr lang="ar-SA"/>
        </a:p>
      </dgm:t>
    </dgm:pt>
    <dgm:pt modelId="{75A502E1-7EE8-4F8E-9976-255DDCA81AE7}" type="sibTrans" cxnId="{6905999D-F79E-45FB-9253-F75674281729}">
      <dgm:prSet/>
      <dgm:spPr/>
      <dgm:t>
        <a:bodyPr/>
        <a:lstStyle/>
        <a:p>
          <a:pPr rtl="1"/>
          <a:endParaRPr lang="ar-SA"/>
        </a:p>
      </dgm:t>
    </dgm:pt>
    <dgm:pt modelId="{DFA6151B-E3BE-45AD-8DE6-A54B258ADD9D}">
      <dgm:prSet custT="1"/>
      <dgm:spPr>
        <a:blipFill rotWithShape="0">
          <a:blip xmlns:r="http://schemas.openxmlformats.org/officeDocument/2006/relationships" r:embed="rId4"/>
          <a:stretch>
            <a:fillRect/>
          </a:stretch>
        </a:blipFill>
      </dgm:spPr>
      <dgm:t>
        <a:bodyPr/>
        <a:lstStyle/>
        <a:p>
          <a:pPr rtl="1"/>
          <a:r>
            <a:rPr lang="ar-EG" sz="2800" b="1" dirty="0" smtClean="0">
              <a:latin typeface="Times New Roman" pitchFamily="18" charset="0"/>
              <a:cs typeface="Arial"/>
            </a:rPr>
            <a:t>مراحل إدارة الأزمات</a:t>
          </a:r>
          <a:endParaRPr lang="ar-SA" sz="2800" b="1" dirty="0"/>
        </a:p>
      </dgm:t>
    </dgm:pt>
    <dgm:pt modelId="{1BBC5562-1E6F-45B6-9F9D-3FF24B412B49}" type="parTrans" cxnId="{1D437F20-55B2-4D72-B051-F19422A6D380}">
      <dgm:prSet/>
      <dgm:spPr/>
      <dgm:t>
        <a:bodyPr/>
        <a:lstStyle/>
        <a:p>
          <a:pPr rtl="1"/>
          <a:endParaRPr lang="ar-EG"/>
        </a:p>
      </dgm:t>
    </dgm:pt>
    <dgm:pt modelId="{8DB13E6E-4402-44D6-90BC-BE9723FDA249}" type="sibTrans" cxnId="{1D437F20-55B2-4D72-B051-F19422A6D380}">
      <dgm:prSet/>
      <dgm:spPr/>
      <dgm:t>
        <a:bodyPr/>
        <a:lstStyle/>
        <a:p>
          <a:pPr rtl="1"/>
          <a:endParaRPr lang="ar-EG"/>
        </a:p>
      </dgm:t>
    </dgm:pt>
    <dgm:pt modelId="{63FC5469-9CCB-4523-AE5E-3D72808BB6D2}" type="pres">
      <dgm:prSet presAssocID="{683FD8ED-3092-40E8-BB3C-F36A310A3877}" presName="Name0" presStyleCnt="0">
        <dgm:presLayoutVars>
          <dgm:dir/>
          <dgm:resizeHandles val="exact"/>
        </dgm:presLayoutVars>
      </dgm:prSet>
      <dgm:spPr/>
      <dgm:t>
        <a:bodyPr/>
        <a:lstStyle/>
        <a:p>
          <a:pPr rtl="1"/>
          <a:endParaRPr lang="ar-SA"/>
        </a:p>
      </dgm:t>
    </dgm:pt>
    <dgm:pt modelId="{14351B7A-7FA0-4103-8B91-E9F1416A4BDE}" type="pres">
      <dgm:prSet presAssocID="{683FD8ED-3092-40E8-BB3C-F36A310A3877}" presName="cycle" presStyleCnt="0"/>
      <dgm:spPr/>
      <dgm:t>
        <a:bodyPr/>
        <a:lstStyle/>
        <a:p>
          <a:pPr rtl="1"/>
          <a:endParaRPr lang="ar-SA"/>
        </a:p>
      </dgm:t>
    </dgm:pt>
    <dgm:pt modelId="{E23CECA5-6803-41F7-B47F-C091F357DDED}" type="pres">
      <dgm:prSet presAssocID="{7D156077-FC48-4E00-9279-C0DCC50C887C}" presName="nodeFirstNode" presStyleLbl="node1" presStyleIdx="0" presStyleCnt="5">
        <dgm:presLayoutVars>
          <dgm:bulletEnabled val="1"/>
        </dgm:presLayoutVars>
      </dgm:prSet>
      <dgm:spPr/>
      <dgm:t>
        <a:bodyPr/>
        <a:lstStyle/>
        <a:p>
          <a:pPr rtl="1"/>
          <a:endParaRPr lang="ar-SA"/>
        </a:p>
      </dgm:t>
    </dgm:pt>
    <dgm:pt modelId="{823B69D6-EABD-44B8-B557-A4445BE9D858}" type="pres">
      <dgm:prSet presAssocID="{E2F200B1-BFB1-4055-BB5F-BAE852DBF4F3}" presName="sibTransFirstNode" presStyleLbl="bgShp" presStyleIdx="0" presStyleCnt="1"/>
      <dgm:spPr/>
      <dgm:t>
        <a:bodyPr/>
        <a:lstStyle/>
        <a:p>
          <a:pPr rtl="1"/>
          <a:endParaRPr lang="ar-SA"/>
        </a:p>
      </dgm:t>
    </dgm:pt>
    <dgm:pt modelId="{E4FC657D-04EC-4527-ACE7-2542C82D4137}" type="pres">
      <dgm:prSet presAssocID="{4299C8C0-9EFE-4B56-B3A8-6441731A43E1}" presName="nodeFollowingNodes" presStyleLbl="node1" presStyleIdx="1" presStyleCnt="5" custRadScaleRad="95529" custRadScaleInc="19619">
        <dgm:presLayoutVars>
          <dgm:bulletEnabled val="1"/>
        </dgm:presLayoutVars>
      </dgm:prSet>
      <dgm:spPr/>
      <dgm:t>
        <a:bodyPr/>
        <a:lstStyle/>
        <a:p>
          <a:pPr rtl="1"/>
          <a:endParaRPr lang="ar-SA"/>
        </a:p>
      </dgm:t>
    </dgm:pt>
    <dgm:pt modelId="{626E7E74-A943-41F9-92A5-6B86187D0915}" type="pres">
      <dgm:prSet presAssocID="{F611D78A-9E2D-4971-9E73-7AC2581DFC51}" presName="nodeFollowingNodes" presStyleLbl="node1" presStyleIdx="2" presStyleCnt="5">
        <dgm:presLayoutVars>
          <dgm:bulletEnabled val="1"/>
        </dgm:presLayoutVars>
      </dgm:prSet>
      <dgm:spPr/>
      <dgm:t>
        <a:bodyPr/>
        <a:lstStyle/>
        <a:p>
          <a:pPr rtl="1"/>
          <a:endParaRPr lang="ar-SA"/>
        </a:p>
      </dgm:t>
    </dgm:pt>
    <dgm:pt modelId="{EF6DE290-021F-4F3C-B173-582D126FA912}" type="pres">
      <dgm:prSet presAssocID="{D29E24FC-05D5-4E97-98C7-54323AD0F0B5}" presName="nodeFollowingNodes" presStyleLbl="node1" presStyleIdx="3" presStyleCnt="5">
        <dgm:presLayoutVars>
          <dgm:bulletEnabled val="1"/>
        </dgm:presLayoutVars>
      </dgm:prSet>
      <dgm:spPr/>
      <dgm:t>
        <a:bodyPr/>
        <a:lstStyle/>
        <a:p>
          <a:pPr rtl="1"/>
          <a:endParaRPr lang="ar-SA"/>
        </a:p>
      </dgm:t>
    </dgm:pt>
    <dgm:pt modelId="{18C3530A-74CE-43FB-BD83-8132FA5B36BB}" type="pres">
      <dgm:prSet presAssocID="{DFA6151B-E3BE-45AD-8DE6-A54B258ADD9D}" presName="nodeFollowingNodes" presStyleLbl="node1" presStyleIdx="4" presStyleCnt="5">
        <dgm:presLayoutVars>
          <dgm:bulletEnabled val="1"/>
        </dgm:presLayoutVars>
      </dgm:prSet>
      <dgm:spPr/>
      <dgm:t>
        <a:bodyPr/>
        <a:lstStyle/>
        <a:p>
          <a:pPr rtl="1"/>
          <a:endParaRPr lang="ar-EG"/>
        </a:p>
      </dgm:t>
    </dgm:pt>
  </dgm:ptLst>
  <dgm:cxnLst>
    <dgm:cxn modelId="{6905999D-F79E-45FB-9253-F75674281729}" srcId="{683FD8ED-3092-40E8-BB3C-F36A310A3877}" destId="{D29E24FC-05D5-4E97-98C7-54323AD0F0B5}" srcOrd="3" destOrd="0" parTransId="{7D0F9F06-850F-4690-AA3C-60913BB36118}" sibTransId="{75A502E1-7EE8-4F8E-9976-255DDCA81AE7}"/>
    <dgm:cxn modelId="{2F82237C-606C-4C70-AA32-533CE3ECD47B}" type="presOf" srcId="{4299C8C0-9EFE-4B56-B3A8-6441731A43E1}" destId="{E4FC657D-04EC-4527-ACE7-2542C82D4137}" srcOrd="0" destOrd="0" presId="urn:microsoft.com/office/officeart/2005/8/layout/cycle3"/>
    <dgm:cxn modelId="{AFDF0627-41FD-4ABE-A97D-C68155DC901C}" type="presOf" srcId="{F611D78A-9E2D-4971-9E73-7AC2581DFC51}" destId="{626E7E74-A943-41F9-92A5-6B86187D0915}" srcOrd="0" destOrd="0" presId="urn:microsoft.com/office/officeart/2005/8/layout/cycle3"/>
    <dgm:cxn modelId="{1D437F20-55B2-4D72-B051-F19422A6D380}" srcId="{683FD8ED-3092-40E8-BB3C-F36A310A3877}" destId="{DFA6151B-E3BE-45AD-8DE6-A54B258ADD9D}" srcOrd="4" destOrd="0" parTransId="{1BBC5562-1E6F-45B6-9F9D-3FF24B412B49}" sibTransId="{8DB13E6E-4402-44D6-90BC-BE9723FDA249}"/>
    <dgm:cxn modelId="{534AF052-EC70-4970-8D47-07ED9D86F690}" srcId="{683FD8ED-3092-40E8-BB3C-F36A310A3877}" destId="{F611D78A-9E2D-4971-9E73-7AC2581DFC51}" srcOrd="2" destOrd="0" parTransId="{C7D607EF-6D87-4887-895C-DB14450938E9}" sibTransId="{00E21551-6CE4-4CC5-81C6-7AE7E6B63CF9}"/>
    <dgm:cxn modelId="{402191C2-E456-496B-AE55-055AC3E20C21}" srcId="{683FD8ED-3092-40E8-BB3C-F36A310A3877}" destId="{7D156077-FC48-4E00-9279-C0DCC50C887C}" srcOrd="0" destOrd="0" parTransId="{AB191B58-97BE-4E0F-8C9F-3EE229426A50}" sibTransId="{E2F200B1-BFB1-4055-BB5F-BAE852DBF4F3}"/>
    <dgm:cxn modelId="{3B978FC2-5046-4A42-8A86-4793CCBE96AC}" type="presOf" srcId="{7D156077-FC48-4E00-9279-C0DCC50C887C}" destId="{E23CECA5-6803-41F7-B47F-C091F357DDED}" srcOrd="0" destOrd="0" presId="urn:microsoft.com/office/officeart/2005/8/layout/cycle3"/>
    <dgm:cxn modelId="{D450506F-0836-4552-B07C-9B4DEFFB2597}" type="presOf" srcId="{683FD8ED-3092-40E8-BB3C-F36A310A3877}" destId="{63FC5469-9CCB-4523-AE5E-3D72808BB6D2}" srcOrd="0" destOrd="0" presId="urn:microsoft.com/office/officeart/2005/8/layout/cycle3"/>
    <dgm:cxn modelId="{2C5CC36A-E299-4C99-8644-1D11A626A653}" type="presOf" srcId="{D29E24FC-05D5-4E97-98C7-54323AD0F0B5}" destId="{EF6DE290-021F-4F3C-B173-582D126FA912}" srcOrd="0" destOrd="0" presId="urn:microsoft.com/office/officeart/2005/8/layout/cycle3"/>
    <dgm:cxn modelId="{73239622-025F-43ED-8EDE-065A8B6A2852}" srcId="{683FD8ED-3092-40E8-BB3C-F36A310A3877}" destId="{4299C8C0-9EFE-4B56-B3A8-6441731A43E1}" srcOrd="1" destOrd="0" parTransId="{129111F7-8952-43A1-9F45-8BD51B0F9F58}" sibTransId="{0FBAECD9-1187-40F4-BF67-7069C9A20415}"/>
    <dgm:cxn modelId="{6E528646-765C-4B95-A56D-186BB4A56616}" type="presOf" srcId="{E2F200B1-BFB1-4055-BB5F-BAE852DBF4F3}" destId="{823B69D6-EABD-44B8-B557-A4445BE9D858}" srcOrd="0" destOrd="0" presId="urn:microsoft.com/office/officeart/2005/8/layout/cycle3"/>
    <dgm:cxn modelId="{8D903F2B-9630-4CB8-8508-33FCEB99DB02}" type="presOf" srcId="{DFA6151B-E3BE-45AD-8DE6-A54B258ADD9D}" destId="{18C3530A-74CE-43FB-BD83-8132FA5B36BB}" srcOrd="0" destOrd="0" presId="urn:microsoft.com/office/officeart/2005/8/layout/cycle3"/>
    <dgm:cxn modelId="{10AC49C8-7BAE-4914-B125-8526FD5485D8}" type="presParOf" srcId="{63FC5469-9CCB-4523-AE5E-3D72808BB6D2}" destId="{14351B7A-7FA0-4103-8B91-E9F1416A4BDE}" srcOrd="0" destOrd="0" presId="urn:microsoft.com/office/officeart/2005/8/layout/cycle3"/>
    <dgm:cxn modelId="{0E6C3382-0B3D-4025-AD16-A53460C1A3E6}" type="presParOf" srcId="{14351B7A-7FA0-4103-8B91-E9F1416A4BDE}" destId="{E23CECA5-6803-41F7-B47F-C091F357DDED}" srcOrd="0" destOrd="0" presId="urn:microsoft.com/office/officeart/2005/8/layout/cycle3"/>
    <dgm:cxn modelId="{19067095-3B37-4F79-A34F-A53353275FCB}" type="presParOf" srcId="{14351B7A-7FA0-4103-8B91-E9F1416A4BDE}" destId="{823B69D6-EABD-44B8-B557-A4445BE9D858}" srcOrd="1" destOrd="0" presId="urn:microsoft.com/office/officeart/2005/8/layout/cycle3"/>
    <dgm:cxn modelId="{358E1CBE-08B6-4342-A645-BBD53E405160}" type="presParOf" srcId="{14351B7A-7FA0-4103-8B91-E9F1416A4BDE}" destId="{E4FC657D-04EC-4527-ACE7-2542C82D4137}" srcOrd="2" destOrd="0" presId="urn:microsoft.com/office/officeart/2005/8/layout/cycle3"/>
    <dgm:cxn modelId="{9371974C-2CA5-4345-97B6-61659213102E}" type="presParOf" srcId="{14351B7A-7FA0-4103-8B91-E9F1416A4BDE}" destId="{626E7E74-A943-41F9-92A5-6B86187D0915}" srcOrd="3" destOrd="0" presId="urn:microsoft.com/office/officeart/2005/8/layout/cycle3"/>
    <dgm:cxn modelId="{175E7628-CE93-456C-A521-A9A43B15818F}" type="presParOf" srcId="{14351B7A-7FA0-4103-8B91-E9F1416A4BDE}" destId="{EF6DE290-021F-4F3C-B173-582D126FA912}" srcOrd="4" destOrd="0" presId="urn:microsoft.com/office/officeart/2005/8/layout/cycle3"/>
    <dgm:cxn modelId="{9538053E-1C80-4E65-908B-9DB454CF4718}" type="presParOf" srcId="{14351B7A-7FA0-4103-8B91-E9F1416A4BDE}" destId="{18C3530A-74CE-43FB-BD83-8132FA5B36BB}" srcOrd="5" destOrd="0" presId="urn:microsoft.com/office/officeart/2005/8/layout/cycle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3FD8ED-3092-40E8-BB3C-F36A310A3877}" type="doc">
      <dgm:prSet loTypeId="urn:microsoft.com/office/officeart/2005/8/layout/cycle3" loCatId="cycle" qsTypeId="urn:microsoft.com/office/officeart/2005/8/quickstyle/3d6" qsCatId="3D" csTypeId="urn:microsoft.com/office/officeart/2005/8/colors/colorful1#3" csCatId="colorful" phldr="1"/>
      <dgm:spPr/>
      <dgm:t>
        <a:bodyPr/>
        <a:lstStyle/>
        <a:p>
          <a:pPr rtl="1"/>
          <a:endParaRPr lang="ar-SA"/>
        </a:p>
      </dgm:t>
    </dgm:pt>
    <dgm:pt modelId="{7D156077-FC48-4E00-9279-C0DCC50C887C}">
      <dgm:prSet custT="1"/>
      <dgm:spPr/>
      <dgm:t>
        <a:bodyPr/>
        <a:lstStyle/>
        <a:p>
          <a:pPr rtl="1"/>
          <a:r>
            <a:rPr lang="ar-EG" sz="2800" b="1" u="none" dirty="0" smtClean="0"/>
            <a:t>وسائل تحسين قدرة المجتمع أو الكيان الإداري في إدارة الأزمات </a:t>
          </a:r>
          <a:endParaRPr lang="ar-SA" sz="2800" b="1" u="none" dirty="0"/>
        </a:p>
      </dgm:t>
    </dgm:pt>
    <dgm:pt modelId="{AB191B58-97BE-4E0F-8C9F-3EE229426A50}" type="parTrans" cxnId="{402191C2-E456-496B-AE55-055AC3E20C21}">
      <dgm:prSet/>
      <dgm:spPr/>
      <dgm:t>
        <a:bodyPr/>
        <a:lstStyle/>
        <a:p>
          <a:pPr rtl="1"/>
          <a:endParaRPr lang="ar-SA"/>
        </a:p>
      </dgm:t>
    </dgm:pt>
    <dgm:pt modelId="{E2F200B1-BFB1-4055-BB5F-BAE852DBF4F3}" type="sibTrans" cxnId="{402191C2-E456-496B-AE55-055AC3E20C21}">
      <dgm:prSet/>
      <dgm:spPr/>
      <dgm:t>
        <a:bodyPr/>
        <a:lstStyle/>
        <a:p>
          <a:pPr rtl="1"/>
          <a:endParaRPr lang="ar-SA"/>
        </a:p>
      </dgm:t>
    </dgm:pt>
    <dgm:pt modelId="{4299C8C0-9EFE-4B56-B3A8-6441731A43E1}">
      <dgm:prSet custT="1"/>
      <dgm:spPr>
        <a:blipFill rotWithShape="0">
          <a:blip xmlns:r="http://schemas.openxmlformats.org/officeDocument/2006/relationships" r:embed="rId1"/>
          <a:stretch>
            <a:fillRect/>
          </a:stretch>
        </a:blipFill>
      </dgm:spPr>
      <dgm:t>
        <a:bodyPr/>
        <a:lstStyle/>
        <a:p>
          <a:pPr rtl="1"/>
          <a:r>
            <a:rPr lang="ar-EG" sz="2800" b="1" dirty="0" smtClean="0">
              <a:latin typeface="Times New Roman" pitchFamily="18" charset="0"/>
              <a:cs typeface="Arial"/>
            </a:rPr>
            <a:t>معوقات عمل إدارة الأزمة</a:t>
          </a:r>
          <a:endParaRPr lang="ar-SA" sz="2800" b="1" dirty="0"/>
        </a:p>
      </dgm:t>
    </dgm:pt>
    <dgm:pt modelId="{129111F7-8952-43A1-9F45-8BD51B0F9F58}" type="parTrans" cxnId="{73239622-025F-43ED-8EDE-065A8B6A2852}">
      <dgm:prSet/>
      <dgm:spPr/>
      <dgm:t>
        <a:bodyPr/>
        <a:lstStyle/>
        <a:p>
          <a:pPr rtl="1"/>
          <a:endParaRPr lang="ar-SA"/>
        </a:p>
      </dgm:t>
    </dgm:pt>
    <dgm:pt modelId="{0FBAECD9-1187-40F4-BF67-7069C9A20415}" type="sibTrans" cxnId="{73239622-025F-43ED-8EDE-065A8B6A2852}">
      <dgm:prSet/>
      <dgm:spPr/>
      <dgm:t>
        <a:bodyPr/>
        <a:lstStyle/>
        <a:p>
          <a:pPr rtl="1"/>
          <a:endParaRPr lang="ar-SA"/>
        </a:p>
      </dgm:t>
    </dgm:pt>
    <dgm:pt modelId="{F611D78A-9E2D-4971-9E73-7AC2581DFC51}">
      <dgm:prSet custT="1"/>
      <dgm:spPr>
        <a:blipFill rotWithShape="0">
          <a:blip xmlns:r="http://schemas.openxmlformats.org/officeDocument/2006/relationships" r:embed="rId2"/>
          <a:stretch>
            <a:fillRect/>
          </a:stretch>
        </a:blipFill>
      </dgm:spPr>
      <dgm:t>
        <a:bodyPr/>
        <a:lstStyle/>
        <a:p>
          <a:pPr rtl="1"/>
          <a:r>
            <a:rPr lang="ar-EG" sz="2800" b="1" dirty="0" smtClean="0">
              <a:latin typeface="Times New Roman" pitchFamily="18" charset="0"/>
              <a:cs typeface="Arial"/>
            </a:rPr>
            <a:t>ورشة عمل</a:t>
          </a:r>
          <a:endParaRPr lang="ar-SA" sz="2800" b="1" dirty="0"/>
        </a:p>
      </dgm:t>
    </dgm:pt>
    <dgm:pt modelId="{C7D607EF-6D87-4887-895C-DB14450938E9}" type="parTrans" cxnId="{534AF052-EC70-4970-8D47-07ED9D86F690}">
      <dgm:prSet/>
      <dgm:spPr/>
      <dgm:t>
        <a:bodyPr/>
        <a:lstStyle/>
        <a:p>
          <a:pPr rtl="1"/>
          <a:endParaRPr lang="ar-SA"/>
        </a:p>
      </dgm:t>
    </dgm:pt>
    <dgm:pt modelId="{00E21551-6CE4-4CC5-81C6-7AE7E6B63CF9}" type="sibTrans" cxnId="{534AF052-EC70-4970-8D47-07ED9D86F690}">
      <dgm:prSet/>
      <dgm:spPr/>
      <dgm:t>
        <a:bodyPr/>
        <a:lstStyle/>
        <a:p>
          <a:pPr rtl="1"/>
          <a:endParaRPr lang="ar-SA"/>
        </a:p>
      </dgm:t>
    </dgm:pt>
    <dgm:pt modelId="{D29E24FC-05D5-4E97-98C7-54323AD0F0B5}">
      <dgm:prSet custT="1"/>
      <dgm:spPr>
        <a:blipFill rotWithShape="0">
          <a:blip xmlns:r="http://schemas.openxmlformats.org/officeDocument/2006/relationships" r:embed="rId3"/>
          <a:stretch>
            <a:fillRect/>
          </a:stretch>
        </a:blipFill>
      </dgm:spPr>
      <dgm:t>
        <a:bodyPr/>
        <a:lstStyle/>
        <a:p>
          <a:pPr rtl="1"/>
          <a:r>
            <a:rPr lang="ar-EG" sz="2800" b="1" dirty="0" smtClean="0">
              <a:latin typeface="Times New Roman" pitchFamily="18" charset="0"/>
              <a:cs typeface="Arial"/>
            </a:rPr>
            <a:t>نموذج إدارة الأزمة</a:t>
          </a:r>
          <a:endParaRPr lang="ar-SA" sz="2800" b="1" dirty="0"/>
        </a:p>
      </dgm:t>
    </dgm:pt>
    <dgm:pt modelId="{7D0F9F06-850F-4690-AA3C-60913BB36118}" type="parTrans" cxnId="{6905999D-F79E-45FB-9253-F75674281729}">
      <dgm:prSet/>
      <dgm:spPr/>
      <dgm:t>
        <a:bodyPr/>
        <a:lstStyle/>
        <a:p>
          <a:pPr rtl="1"/>
          <a:endParaRPr lang="ar-SA"/>
        </a:p>
      </dgm:t>
    </dgm:pt>
    <dgm:pt modelId="{75A502E1-7EE8-4F8E-9976-255DDCA81AE7}" type="sibTrans" cxnId="{6905999D-F79E-45FB-9253-F75674281729}">
      <dgm:prSet/>
      <dgm:spPr/>
      <dgm:t>
        <a:bodyPr/>
        <a:lstStyle/>
        <a:p>
          <a:pPr rtl="1"/>
          <a:endParaRPr lang="ar-SA"/>
        </a:p>
      </dgm:t>
    </dgm:pt>
    <dgm:pt modelId="{DFA6151B-E3BE-45AD-8DE6-A54B258ADD9D}">
      <dgm:prSet custT="1"/>
      <dgm:spPr>
        <a:blipFill rotWithShape="0">
          <a:blip xmlns:r="http://schemas.openxmlformats.org/officeDocument/2006/relationships" r:embed="rId4"/>
          <a:stretch>
            <a:fillRect/>
          </a:stretch>
        </a:blipFill>
      </dgm:spPr>
      <dgm:t>
        <a:bodyPr/>
        <a:lstStyle/>
        <a:p>
          <a:pPr rtl="1"/>
          <a:r>
            <a:rPr lang="ar-EG" sz="2800" b="1" dirty="0" smtClean="0">
              <a:latin typeface="Times New Roman" pitchFamily="18" charset="0"/>
              <a:cs typeface="Arial"/>
            </a:rPr>
            <a:t>نماذج من إدارة الأزمات في الممارسة العملية</a:t>
          </a:r>
          <a:endParaRPr lang="ar-SA" sz="2800" b="1" dirty="0"/>
        </a:p>
      </dgm:t>
    </dgm:pt>
    <dgm:pt modelId="{1BBC5562-1E6F-45B6-9F9D-3FF24B412B49}" type="parTrans" cxnId="{1D437F20-55B2-4D72-B051-F19422A6D380}">
      <dgm:prSet/>
      <dgm:spPr/>
      <dgm:t>
        <a:bodyPr/>
        <a:lstStyle/>
        <a:p>
          <a:pPr rtl="1"/>
          <a:endParaRPr lang="ar-EG"/>
        </a:p>
      </dgm:t>
    </dgm:pt>
    <dgm:pt modelId="{8DB13E6E-4402-44D6-90BC-BE9723FDA249}" type="sibTrans" cxnId="{1D437F20-55B2-4D72-B051-F19422A6D380}">
      <dgm:prSet/>
      <dgm:spPr/>
      <dgm:t>
        <a:bodyPr/>
        <a:lstStyle/>
        <a:p>
          <a:pPr rtl="1"/>
          <a:endParaRPr lang="ar-EG"/>
        </a:p>
      </dgm:t>
    </dgm:pt>
    <dgm:pt modelId="{63FC5469-9CCB-4523-AE5E-3D72808BB6D2}" type="pres">
      <dgm:prSet presAssocID="{683FD8ED-3092-40E8-BB3C-F36A310A3877}" presName="Name0" presStyleCnt="0">
        <dgm:presLayoutVars>
          <dgm:dir/>
          <dgm:resizeHandles val="exact"/>
        </dgm:presLayoutVars>
      </dgm:prSet>
      <dgm:spPr/>
      <dgm:t>
        <a:bodyPr/>
        <a:lstStyle/>
        <a:p>
          <a:pPr rtl="1"/>
          <a:endParaRPr lang="ar-SA"/>
        </a:p>
      </dgm:t>
    </dgm:pt>
    <dgm:pt modelId="{14351B7A-7FA0-4103-8B91-E9F1416A4BDE}" type="pres">
      <dgm:prSet presAssocID="{683FD8ED-3092-40E8-BB3C-F36A310A3877}" presName="cycle" presStyleCnt="0"/>
      <dgm:spPr/>
      <dgm:t>
        <a:bodyPr/>
        <a:lstStyle/>
        <a:p>
          <a:pPr rtl="1"/>
          <a:endParaRPr lang="ar-SA"/>
        </a:p>
      </dgm:t>
    </dgm:pt>
    <dgm:pt modelId="{E23CECA5-6803-41F7-B47F-C091F357DDED}" type="pres">
      <dgm:prSet presAssocID="{7D156077-FC48-4E00-9279-C0DCC50C887C}" presName="nodeFirstNode" presStyleLbl="node1" presStyleIdx="0" presStyleCnt="5">
        <dgm:presLayoutVars>
          <dgm:bulletEnabled val="1"/>
        </dgm:presLayoutVars>
      </dgm:prSet>
      <dgm:spPr/>
      <dgm:t>
        <a:bodyPr/>
        <a:lstStyle/>
        <a:p>
          <a:pPr rtl="1"/>
          <a:endParaRPr lang="ar-SA"/>
        </a:p>
      </dgm:t>
    </dgm:pt>
    <dgm:pt modelId="{823B69D6-EABD-44B8-B557-A4445BE9D858}" type="pres">
      <dgm:prSet presAssocID="{E2F200B1-BFB1-4055-BB5F-BAE852DBF4F3}" presName="sibTransFirstNode" presStyleLbl="bgShp" presStyleIdx="0" presStyleCnt="1"/>
      <dgm:spPr/>
      <dgm:t>
        <a:bodyPr/>
        <a:lstStyle/>
        <a:p>
          <a:pPr rtl="1"/>
          <a:endParaRPr lang="ar-SA"/>
        </a:p>
      </dgm:t>
    </dgm:pt>
    <dgm:pt modelId="{E4FC657D-04EC-4527-ACE7-2542C82D4137}" type="pres">
      <dgm:prSet presAssocID="{4299C8C0-9EFE-4B56-B3A8-6441731A43E1}" presName="nodeFollowingNodes" presStyleLbl="node1" presStyleIdx="1" presStyleCnt="5" custRadScaleRad="95529" custRadScaleInc="19619">
        <dgm:presLayoutVars>
          <dgm:bulletEnabled val="1"/>
        </dgm:presLayoutVars>
      </dgm:prSet>
      <dgm:spPr/>
      <dgm:t>
        <a:bodyPr/>
        <a:lstStyle/>
        <a:p>
          <a:pPr rtl="1"/>
          <a:endParaRPr lang="ar-SA"/>
        </a:p>
      </dgm:t>
    </dgm:pt>
    <dgm:pt modelId="{626E7E74-A943-41F9-92A5-6B86187D0915}" type="pres">
      <dgm:prSet presAssocID="{F611D78A-9E2D-4971-9E73-7AC2581DFC51}" presName="nodeFollowingNodes" presStyleLbl="node1" presStyleIdx="2" presStyleCnt="5">
        <dgm:presLayoutVars>
          <dgm:bulletEnabled val="1"/>
        </dgm:presLayoutVars>
      </dgm:prSet>
      <dgm:spPr/>
      <dgm:t>
        <a:bodyPr/>
        <a:lstStyle/>
        <a:p>
          <a:pPr rtl="1"/>
          <a:endParaRPr lang="ar-SA"/>
        </a:p>
      </dgm:t>
    </dgm:pt>
    <dgm:pt modelId="{EF6DE290-021F-4F3C-B173-582D126FA912}" type="pres">
      <dgm:prSet presAssocID="{D29E24FC-05D5-4E97-98C7-54323AD0F0B5}" presName="nodeFollowingNodes" presStyleLbl="node1" presStyleIdx="3" presStyleCnt="5">
        <dgm:presLayoutVars>
          <dgm:bulletEnabled val="1"/>
        </dgm:presLayoutVars>
      </dgm:prSet>
      <dgm:spPr/>
      <dgm:t>
        <a:bodyPr/>
        <a:lstStyle/>
        <a:p>
          <a:pPr rtl="1"/>
          <a:endParaRPr lang="ar-SA"/>
        </a:p>
      </dgm:t>
    </dgm:pt>
    <dgm:pt modelId="{18C3530A-74CE-43FB-BD83-8132FA5B36BB}" type="pres">
      <dgm:prSet presAssocID="{DFA6151B-E3BE-45AD-8DE6-A54B258ADD9D}" presName="nodeFollowingNodes" presStyleLbl="node1" presStyleIdx="4" presStyleCnt="5">
        <dgm:presLayoutVars>
          <dgm:bulletEnabled val="1"/>
        </dgm:presLayoutVars>
      </dgm:prSet>
      <dgm:spPr/>
      <dgm:t>
        <a:bodyPr/>
        <a:lstStyle/>
        <a:p>
          <a:pPr rtl="1"/>
          <a:endParaRPr lang="ar-EG"/>
        </a:p>
      </dgm:t>
    </dgm:pt>
  </dgm:ptLst>
  <dgm:cxnLst>
    <dgm:cxn modelId="{6905999D-F79E-45FB-9253-F75674281729}" srcId="{683FD8ED-3092-40E8-BB3C-F36A310A3877}" destId="{D29E24FC-05D5-4E97-98C7-54323AD0F0B5}" srcOrd="3" destOrd="0" parTransId="{7D0F9F06-850F-4690-AA3C-60913BB36118}" sibTransId="{75A502E1-7EE8-4F8E-9976-255DDCA81AE7}"/>
    <dgm:cxn modelId="{7E60B8AF-9EB5-406E-B49B-7BD771BD0E26}" type="presOf" srcId="{4299C8C0-9EFE-4B56-B3A8-6441731A43E1}" destId="{E4FC657D-04EC-4527-ACE7-2542C82D4137}" srcOrd="0" destOrd="0" presId="urn:microsoft.com/office/officeart/2005/8/layout/cycle3"/>
    <dgm:cxn modelId="{1D437F20-55B2-4D72-B051-F19422A6D380}" srcId="{683FD8ED-3092-40E8-BB3C-F36A310A3877}" destId="{DFA6151B-E3BE-45AD-8DE6-A54B258ADD9D}" srcOrd="4" destOrd="0" parTransId="{1BBC5562-1E6F-45B6-9F9D-3FF24B412B49}" sibTransId="{8DB13E6E-4402-44D6-90BC-BE9723FDA249}"/>
    <dgm:cxn modelId="{534AF052-EC70-4970-8D47-07ED9D86F690}" srcId="{683FD8ED-3092-40E8-BB3C-F36A310A3877}" destId="{F611D78A-9E2D-4971-9E73-7AC2581DFC51}" srcOrd="2" destOrd="0" parTransId="{C7D607EF-6D87-4887-895C-DB14450938E9}" sibTransId="{00E21551-6CE4-4CC5-81C6-7AE7E6B63CF9}"/>
    <dgm:cxn modelId="{BBFE96CC-9F4D-41D4-B6AB-7BFDE4103000}" type="presOf" srcId="{DFA6151B-E3BE-45AD-8DE6-A54B258ADD9D}" destId="{18C3530A-74CE-43FB-BD83-8132FA5B36BB}" srcOrd="0" destOrd="0" presId="urn:microsoft.com/office/officeart/2005/8/layout/cycle3"/>
    <dgm:cxn modelId="{402191C2-E456-496B-AE55-055AC3E20C21}" srcId="{683FD8ED-3092-40E8-BB3C-F36A310A3877}" destId="{7D156077-FC48-4E00-9279-C0DCC50C887C}" srcOrd="0" destOrd="0" parTransId="{AB191B58-97BE-4E0F-8C9F-3EE229426A50}" sibTransId="{E2F200B1-BFB1-4055-BB5F-BAE852DBF4F3}"/>
    <dgm:cxn modelId="{C43B3E5F-46FD-4907-A9E3-5C8BFD870A64}" type="presOf" srcId="{683FD8ED-3092-40E8-BB3C-F36A310A3877}" destId="{63FC5469-9CCB-4523-AE5E-3D72808BB6D2}" srcOrd="0" destOrd="0" presId="urn:microsoft.com/office/officeart/2005/8/layout/cycle3"/>
    <dgm:cxn modelId="{F27FF0C1-9FD0-4A2E-B65A-215E1F27FE4E}" type="presOf" srcId="{F611D78A-9E2D-4971-9E73-7AC2581DFC51}" destId="{626E7E74-A943-41F9-92A5-6B86187D0915}" srcOrd="0" destOrd="0" presId="urn:microsoft.com/office/officeart/2005/8/layout/cycle3"/>
    <dgm:cxn modelId="{6E15911F-B946-49B2-8915-C893BB6E5373}" type="presOf" srcId="{7D156077-FC48-4E00-9279-C0DCC50C887C}" destId="{E23CECA5-6803-41F7-B47F-C091F357DDED}" srcOrd="0" destOrd="0" presId="urn:microsoft.com/office/officeart/2005/8/layout/cycle3"/>
    <dgm:cxn modelId="{28B9D0A5-B697-4D48-AEC4-524DD0A77AF3}" type="presOf" srcId="{E2F200B1-BFB1-4055-BB5F-BAE852DBF4F3}" destId="{823B69D6-EABD-44B8-B557-A4445BE9D858}" srcOrd="0" destOrd="0" presId="urn:microsoft.com/office/officeart/2005/8/layout/cycle3"/>
    <dgm:cxn modelId="{73239622-025F-43ED-8EDE-065A8B6A2852}" srcId="{683FD8ED-3092-40E8-BB3C-F36A310A3877}" destId="{4299C8C0-9EFE-4B56-B3A8-6441731A43E1}" srcOrd="1" destOrd="0" parTransId="{129111F7-8952-43A1-9F45-8BD51B0F9F58}" sibTransId="{0FBAECD9-1187-40F4-BF67-7069C9A20415}"/>
    <dgm:cxn modelId="{C84CFDAA-F1DD-4B06-9A18-FCCDAEC3C00C}" type="presOf" srcId="{D29E24FC-05D5-4E97-98C7-54323AD0F0B5}" destId="{EF6DE290-021F-4F3C-B173-582D126FA912}" srcOrd="0" destOrd="0" presId="urn:microsoft.com/office/officeart/2005/8/layout/cycle3"/>
    <dgm:cxn modelId="{BFBB9F09-7239-4239-A9D6-3290382D42FD}" type="presParOf" srcId="{63FC5469-9CCB-4523-AE5E-3D72808BB6D2}" destId="{14351B7A-7FA0-4103-8B91-E9F1416A4BDE}" srcOrd="0" destOrd="0" presId="urn:microsoft.com/office/officeart/2005/8/layout/cycle3"/>
    <dgm:cxn modelId="{831C4130-50F3-4706-8669-EB1899A09814}" type="presParOf" srcId="{14351B7A-7FA0-4103-8B91-E9F1416A4BDE}" destId="{E23CECA5-6803-41F7-B47F-C091F357DDED}" srcOrd="0" destOrd="0" presId="urn:microsoft.com/office/officeart/2005/8/layout/cycle3"/>
    <dgm:cxn modelId="{26161B09-FD94-41F9-9FD7-45D253FB1599}" type="presParOf" srcId="{14351B7A-7FA0-4103-8B91-E9F1416A4BDE}" destId="{823B69D6-EABD-44B8-B557-A4445BE9D858}" srcOrd="1" destOrd="0" presId="urn:microsoft.com/office/officeart/2005/8/layout/cycle3"/>
    <dgm:cxn modelId="{AE7F195B-7386-4BDE-B874-1C5526DE5333}" type="presParOf" srcId="{14351B7A-7FA0-4103-8B91-E9F1416A4BDE}" destId="{E4FC657D-04EC-4527-ACE7-2542C82D4137}" srcOrd="2" destOrd="0" presId="urn:microsoft.com/office/officeart/2005/8/layout/cycle3"/>
    <dgm:cxn modelId="{490C833F-3A63-4465-8058-19B5EA2D8584}" type="presParOf" srcId="{14351B7A-7FA0-4103-8B91-E9F1416A4BDE}" destId="{626E7E74-A943-41F9-92A5-6B86187D0915}" srcOrd="3" destOrd="0" presId="urn:microsoft.com/office/officeart/2005/8/layout/cycle3"/>
    <dgm:cxn modelId="{A7D31B44-A603-4EC0-8A14-E68EDCEAC68B}" type="presParOf" srcId="{14351B7A-7FA0-4103-8B91-E9F1416A4BDE}" destId="{EF6DE290-021F-4F3C-B173-582D126FA912}" srcOrd="4" destOrd="0" presId="urn:microsoft.com/office/officeart/2005/8/layout/cycle3"/>
    <dgm:cxn modelId="{0A602DBA-C76E-4553-8040-AA7DC2390675}" type="presParOf" srcId="{14351B7A-7FA0-4103-8B91-E9F1416A4BDE}" destId="{18C3530A-74CE-43FB-BD83-8132FA5B36BB}" srcOrd="5" destOrd="0" presId="urn:microsoft.com/office/officeart/2005/8/layout/cycle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23B69D6-EABD-44B8-B557-A4445BE9D858}">
      <dsp:nvSpPr>
        <dsp:cNvPr id="0" name=""/>
        <dsp:cNvSpPr/>
      </dsp:nvSpPr>
      <dsp:spPr>
        <a:xfrm>
          <a:off x="504873" y="-42217"/>
          <a:ext cx="6457852" cy="6457852"/>
        </a:xfrm>
        <a:prstGeom prst="circularArrow">
          <a:avLst>
            <a:gd name="adj1" fmla="val 5544"/>
            <a:gd name="adj2" fmla="val 330680"/>
            <a:gd name="adj3" fmla="val 14509091"/>
            <a:gd name="adj4" fmla="val 16954056"/>
            <a:gd name="adj5" fmla="val 5757"/>
          </a:avLst>
        </a:prstGeom>
        <a:solidFill>
          <a:schemeClr val="accent2">
            <a:tint val="40000"/>
            <a:hueOff val="0"/>
            <a:satOff val="0"/>
            <a:lumOff val="0"/>
            <a:alphaOff val="0"/>
          </a:schemeClr>
        </a:solidFill>
        <a:ln>
          <a:noFill/>
        </a:ln>
        <a:effectLst/>
        <a:sp3d z="-152400" prstMaterial="plastic">
          <a:bevelT w="25400" h="25400"/>
          <a:bevelB w="25400" h="25400"/>
        </a:sp3d>
      </dsp:spPr>
      <dsp:style>
        <a:lnRef idx="0">
          <a:scrgbClr r="0" g="0" b="0"/>
        </a:lnRef>
        <a:fillRef idx="1">
          <a:scrgbClr r="0" g="0" b="0"/>
        </a:fillRef>
        <a:effectRef idx="0">
          <a:scrgbClr r="0" g="0" b="0"/>
        </a:effectRef>
        <a:fontRef idx="minor"/>
      </dsp:style>
    </dsp:sp>
    <dsp:sp modelId="{E23CECA5-6803-41F7-B47F-C091F357DDED}">
      <dsp:nvSpPr>
        <dsp:cNvPr id="0" name=""/>
        <dsp:cNvSpPr/>
      </dsp:nvSpPr>
      <dsp:spPr>
        <a:xfrm>
          <a:off x="2723777" y="1667"/>
          <a:ext cx="2020044" cy="1010022"/>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u="none" kern="1200" dirty="0" smtClean="0"/>
            <a:t>تعريف إدارة المخاطر</a:t>
          </a:r>
          <a:endParaRPr lang="ar-SA" sz="2800" b="1" u="none" kern="1200" dirty="0"/>
        </a:p>
      </dsp:txBody>
      <dsp:txXfrm>
        <a:off x="2723777" y="1667"/>
        <a:ext cx="2020044" cy="1010022"/>
      </dsp:txXfrm>
    </dsp:sp>
    <dsp:sp modelId="{E4FC657D-04EC-4527-ACE7-2542C82D4137}">
      <dsp:nvSpPr>
        <dsp:cNvPr id="0" name=""/>
        <dsp:cNvSpPr/>
      </dsp:nvSpPr>
      <dsp:spPr>
        <a:xfrm>
          <a:off x="5007959" y="1450408"/>
          <a:ext cx="2020044" cy="1010022"/>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kern="1200" dirty="0" smtClean="0">
              <a:latin typeface="Times New Roman" pitchFamily="18" charset="0"/>
              <a:cs typeface="Arial"/>
            </a:rPr>
            <a:t>أهداف إدارة المخاطر</a:t>
          </a:r>
          <a:endParaRPr lang="ar-SA" sz="2800" b="1" kern="1200" dirty="0"/>
        </a:p>
      </dsp:txBody>
      <dsp:txXfrm>
        <a:off x="5007959" y="1450408"/>
        <a:ext cx="2020044" cy="1010022"/>
      </dsp:txXfrm>
    </dsp:sp>
    <dsp:sp modelId="{626E7E74-A943-41F9-92A5-6B86187D0915}">
      <dsp:nvSpPr>
        <dsp:cNvPr id="0" name=""/>
        <dsp:cNvSpPr/>
      </dsp:nvSpPr>
      <dsp:spPr>
        <a:xfrm>
          <a:off x="5408614" y="3368345"/>
          <a:ext cx="2020044" cy="1010022"/>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kern="1200" dirty="0" smtClean="0">
              <a:latin typeface="Times New Roman" pitchFamily="18" charset="0"/>
              <a:cs typeface="Arial"/>
            </a:rPr>
            <a:t>خطوات إدارة المخاطر</a:t>
          </a:r>
          <a:endParaRPr lang="ar-SA" sz="2800" b="1" kern="1200" dirty="0"/>
        </a:p>
      </dsp:txBody>
      <dsp:txXfrm>
        <a:off x="5408614" y="3368345"/>
        <a:ext cx="2020044" cy="1010022"/>
      </dsp:txXfrm>
    </dsp:sp>
    <dsp:sp modelId="{EF6DE290-021F-4F3C-B173-582D126FA912}">
      <dsp:nvSpPr>
        <dsp:cNvPr id="0" name=""/>
        <dsp:cNvSpPr/>
      </dsp:nvSpPr>
      <dsp:spPr>
        <a:xfrm>
          <a:off x="3918642" y="5236710"/>
          <a:ext cx="2020044" cy="1010022"/>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kern="1200" dirty="0" smtClean="0">
              <a:latin typeface="Times New Roman" pitchFamily="18" charset="0"/>
              <a:cs typeface="Arial"/>
            </a:rPr>
            <a:t>محددات إدارة المخاطر</a:t>
          </a:r>
          <a:endParaRPr lang="ar-SA" sz="2800" b="1" kern="1200" dirty="0"/>
        </a:p>
      </dsp:txBody>
      <dsp:txXfrm>
        <a:off x="3918642" y="5236710"/>
        <a:ext cx="2020044" cy="1010022"/>
      </dsp:txXfrm>
    </dsp:sp>
    <dsp:sp modelId="{18C3530A-74CE-43FB-BD83-8132FA5B36BB}">
      <dsp:nvSpPr>
        <dsp:cNvPr id="0" name=""/>
        <dsp:cNvSpPr/>
      </dsp:nvSpPr>
      <dsp:spPr>
        <a:xfrm>
          <a:off x="1528913" y="5236710"/>
          <a:ext cx="2020044" cy="1010022"/>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kern="1200" dirty="0" smtClean="0">
              <a:latin typeface="Times New Roman" pitchFamily="18" charset="0"/>
              <a:cs typeface="Arial"/>
            </a:rPr>
            <a:t>مفهوم الأزمة</a:t>
          </a:r>
          <a:endParaRPr lang="ar-SA" sz="2800" b="1" kern="1200" dirty="0"/>
        </a:p>
      </dsp:txBody>
      <dsp:txXfrm>
        <a:off x="1528913" y="5236710"/>
        <a:ext cx="2020044" cy="1010022"/>
      </dsp:txXfrm>
    </dsp:sp>
    <dsp:sp modelId="{96FEDD57-9110-45D1-99D7-D20EFCFD28B4}">
      <dsp:nvSpPr>
        <dsp:cNvPr id="0" name=""/>
        <dsp:cNvSpPr/>
      </dsp:nvSpPr>
      <dsp:spPr>
        <a:xfrm>
          <a:off x="38941" y="3368345"/>
          <a:ext cx="2020044" cy="1010022"/>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ct val="35000"/>
            </a:spcAft>
          </a:pPr>
          <a:r>
            <a:rPr lang="ar-EG" sz="2600" b="1" kern="1200" dirty="0" smtClean="0">
              <a:latin typeface="Times New Roman" pitchFamily="18" charset="0"/>
              <a:cs typeface="Arial"/>
            </a:rPr>
            <a:t>خصائص الأزمة</a:t>
          </a:r>
          <a:endParaRPr lang="ar-SA" sz="2600" b="1" kern="1200" dirty="0"/>
        </a:p>
      </dsp:txBody>
      <dsp:txXfrm>
        <a:off x="38941" y="3368345"/>
        <a:ext cx="2020044" cy="1010022"/>
      </dsp:txXfrm>
    </dsp:sp>
    <dsp:sp modelId="{E618F29D-C5B5-41F0-8A39-D9B243716E5D}">
      <dsp:nvSpPr>
        <dsp:cNvPr id="0" name=""/>
        <dsp:cNvSpPr/>
      </dsp:nvSpPr>
      <dsp:spPr>
        <a:xfrm>
          <a:off x="570706" y="1038531"/>
          <a:ext cx="2020044" cy="1010022"/>
        </a:xfrm>
        <a:prstGeom prst="roundRect">
          <a:avLst/>
        </a:prstGeom>
        <a:blipFill rotWithShape="0">
          <a:blip xmlns:r="http://schemas.openxmlformats.org/officeDocument/2006/relationships" r:embed="rId5">
            <a:extLst/>
          </a:blip>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kern="1200" dirty="0" smtClean="0">
              <a:latin typeface="Times New Roman" pitchFamily="18" charset="0"/>
              <a:cs typeface="Arial"/>
            </a:rPr>
            <a:t>مراحل تطور الأزمة</a:t>
          </a:r>
          <a:endParaRPr lang="ar-SA" sz="2800" b="1" kern="1200" dirty="0"/>
        </a:p>
      </dsp:txBody>
      <dsp:txXfrm>
        <a:off x="570706" y="1038531"/>
        <a:ext cx="2020044" cy="101002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23B69D6-EABD-44B8-B557-A4445BE9D858}">
      <dsp:nvSpPr>
        <dsp:cNvPr id="0" name=""/>
        <dsp:cNvSpPr/>
      </dsp:nvSpPr>
      <dsp:spPr>
        <a:xfrm>
          <a:off x="813049" y="152991"/>
          <a:ext cx="5841501" cy="5841501"/>
        </a:xfrm>
        <a:prstGeom prst="circularArrow">
          <a:avLst>
            <a:gd name="adj1" fmla="val 5544"/>
            <a:gd name="adj2" fmla="val 330680"/>
            <a:gd name="adj3" fmla="val 13782648"/>
            <a:gd name="adj4" fmla="val 17381874"/>
            <a:gd name="adj5" fmla="val 5757"/>
          </a:avLst>
        </a:prstGeom>
        <a:solidFill>
          <a:schemeClr val="accent2">
            <a:tint val="40000"/>
            <a:hueOff val="0"/>
            <a:satOff val="0"/>
            <a:lumOff val="0"/>
            <a:alphaOff val="0"/>
          </a:schemeClr>
        </a:solidFill>
        <a:ln>
          <a:noFill/>
        </a:ln>
        <a:effectLst/>
        <a:sp3d z="-152400" prstMaterial="plastic">
          <a:bevelT w="25400" h="25400"/>
          <a:bevelB w="25400" h="25400"/>
        </a:sp3d>
      </dsp:spPr>
      <dsp:style>
        <a:lnRef idx="0">
          <a:scrgbClr r="0" g="0" b="0"/>
        </a:lnRef>
        <a:fillRef idx="1">
          <a:scrgbClr r="0" g="0" b="0"/>
        </a:fillRef>
        <a:effectRef idx="0">
          <a:scrgbClr r="0" g="0" b="0"/>
        </a:effectRef>
        <a:fontRef idx="minor"/>
      </dsp:style>
    </dsp:sp>
    <dsp:sp modelId="{E23CECA5-6803-41F7-B47F-C091F357DDED}">
      <dsp:nvSpPr>
        <dsp:cNvPr id="0" name=""/>
        <dsp:cNvSpPr/>
      </dsp:nvSpPr>
      <dsp:spPr>
        <a:xfrm>
          <a:off x="2370087" y="189172"/>
          <a:ext cx="2727424" cy="1363712"/>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u="none" kern="1200" dirty="0" smtClean="0"/>
            <a:t>أسباب نشوء الأزمة</a:t>
          </a:r>
          <a:endParaRPr lang="ar-SA" sz="2800" b="1" u="none" kern="1200" dirty="0"/>
        </a:p>
      </dsp:txBody>
      <dsp:txXfrm>
        <a:off x="2370087" y="189172"/>
        <a:ext cx="2727424" cy="1363712"/>
      </dsp:txXfrm>
    </dsp:sp>
    <dsp:sp modelId="{E4FC657D-04EC-4527-ACE7-2542C82D4137}">
      <dsp:nvSpPr>
        <dsp:cNvPr id="0" name=""/>
        <dsp:cNvSpPr/>
      </dsp:nvSpPr>
      <dsp:spPr>
        <a:xfrm>
          <a:off x="4735711" y="2422033"/>
          <a:ext cx="2727424" cy="1363712"/>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kern="1200" dirty="0" smtClean="0">
              <a:latin typeface="Times New Roman" pitchFamily="18" charset="0"/>
              <a:cs typeface="Arial"/>
            </a:rPr>
            <a:t>أنواع الأزمات</a:t>
          </a:r>
          <a:endParaRPr lang="ar-SA" sz="2800" b="1" kern="1200" dirty="0"/>
        </a:p>
      </dsp:txBody>
      <dsp:txXfrm>
        <a:off x="4735711" y="2422033"/>
        <a:ext cx="2727424" cy="1363712"/>
      </dsp:txXfrm>
    </dsp:sp>
    <dsp:sp modelId="{626E7E74-A943-41F9-92A5-6B86187D0915}">
      <dsp:nvSpPr>
        <dsp:cNvPr id="0" name=""/>
        <dsp:cNvSpPr/>
      </dsp:nvSpPr>
      <dsp:spPr>
        <a:xfrm>
          <a:off x="3834287" y="4695515"/>
          <a:ext cx="2727424" cy="1363712"/>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kern="1200" dirty="0" smtClean="0">
              <a:latin typeface="Times New Roman" pitchFamily="18" charset="0"/>
              <a:cs typeface="Arial"/>
            </a:rPr>
            <a:t>مفهوم إدارة الأزمات</a:t>
          </a:r>
          <a:endParaRPr lang="ar-SA" sz="2800" b="1" kern="1200" dirty="0"/>
        </a:p>
      </dsp:txBody>
      <dsp:txXfrm>
        <a:off x="3834287" y="4695515"/>
        <a:ext cx="2727424" cy="1363712"/>
      </dsp:txXfrm>
    </dsp:sp>
    <dsp:sp modelId="{EF6DE290-021F-4F3C-B173-582D126FA912}">
      <dsp:nvSpPr>
        <dsp:cNvPr id="0" name=""/>
        <dsp:cNvSpPr/>
      </dsp:nvSpPr>
      <dsp:spPr>
        <a:xfrm>
          <a:off x="905888" y="4695515"/>
          <a:ext cx="2727424" cy="1363712"/>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kern="1200" dirty="0" smtClean="0">
              <a:latin typeface="Times New Roman" pitchFamily="18" charset="0"/>
              <a:cs typeface="Arial"/>
            </a:rPr>
            <a:t>مقومات إدارة الأزمات</a:t>
          </a:r>
          <a:endParaRPr lang="ar-SA" sz="2800" b="1" kern="1200" dirty="0"/>
        </a:p>
      </dsp:txBody>
      <dsp:txXfrm>
        <a:off x="905888" y="4695515"/>
        <a:ext cx="2727424" cy="1363712"/>
      </dsp:txXfrm>
    </dsp:sp>
    <dsp:sp modelId="{18C3530A-74CE-43FB-BD83-8132FA5B36BB}">
      <dsp:nvSpPr>
        <dsp:cNvPr id="0" name=""/>
        <dsp:cNvSpPr/>
      </dsp:nvSpPr>
      <dsp:spPr>
        <a:xfrm>
          <a:off x="962" y="1910442"/>
          <a:ext cx="2727424" cy="1363712"/>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kern="1200" dirty="0" smtClean="0">
              <a:latin typeface="Times New Roman" pitchFamily="18" charset="0"/>
              <a:cs typeface="Arial"/>
            </a:rPr>
            <a:t>مراحل إدارة الأزمات</a:t>
          </a:r>
          <a:endParaRPr lang="ar-SA" sz="2800" b="1" kern="1200" dirty="0"/>
        </a:p>
      </dsp:txBody>
      <dsp:txXfrm>
        <a:off x="962" y="1910442"/>
        <a:ext cx="2727424" cy="136371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23B69D6-EABD-44B8-B557-A4445BE9D858}">
      <dsp:nvSpPr>
        <dsp:cNvPr id="0" name=""/>
        <dsp:cNvSpPr/>
      </dsp:nvSpPr>
      <dsp:spPr>
        <a:xfrm>
          <a:off x="813049" y="152991"/>
          <a:ext cx="5841501" cy="5841501"/>
        </a:xfrm>
        <a:prstGeom prst="circularArrow">
          <a:avLst>
            <a:gd name="adj1" fmla="val 5544"/>
            <a:gd name="adj2" fmla="val 330680"/>
            <a:gd name="adj3" fmla="val 13782648"/>
            <a:gd name="adj4" fmla="val 17381874"/>
            <a:gd name="adj5" fmla="val 5757"/>
          </a:avLst>
        </a:prstGeom>
        <a:solidFill>
          <a:schemeClr val="accent2">
            <a:tint val="40000"/>
            <a:hueOff val="0"/>
            <a:satOff val="0"/>
            <a:lumOff val="0"/>
            <a:alphaOff val="0"/>
          </a:schemeClr>
        </a:solidFill>
        <a:ln>
          <a:noFill/>
        </a:ln>
        <a:effectLst/>
        <a:sp3d z="-152400" prstMaterial="plastic">
          <a:bevelT w="25400" h="25400"/>
          <a:bevelB w="25400" h="25400"/>
        </a:sp3d>
      </dsp:spPr>
      <dsp:style>
        <a:lnRef idx="0">
          <a:scrgbClr r="0" g="0" b="0"/>
        </a:lnRef>
        <a:fillRef idx="1">
          <a:scrgbClr r="0" g="0" b="0"/>
        </a:fillRef>
        <a:effectRef idx="0">
          <a:scrgbClr r="0" g="0" b="0"/>
        </a:effectRef>
        <a:fontRef idx="minor"/>
      </dsp:style>
    </dsp:sp>
    <dsp:sp modelId="{E23CECA5-6803-41F7-B47F-C091F357DDED}">
      <dsp:nvSpPr>
        <dsp:cNvPr id="0" name=""/>
        <dsp:cNvSpPr/>
      </dsp:nvSpPr>
      <dsp:spPr>
        <a:xfrm>
          <a:off x="2370087" y="189172"/>
          <a:ext cx="2727424" cy="1363712"/>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u="none" kern="1200" dirty="0" smtClean="0"/>
            <a:t>وسائل تحسين قدرة المجتمع أو الكيان الإداري في إدارة الأزمات </a:t>
          </a:r>
          <a:endParaRPr lang="ar-SA" sz="2800" b="1" u="none" kern="1200" dirty="0"/>
        </a:p>
      </dsp:txBody>
      <dsp:txXfrm>
        <a:off x="2370087" y="189172"/>
        <a:ext cx="2727424" cy="1363712"/>
      </dsp:txXfrm>
    </dsp:sp>
    <dsp:sp modelId="{E4FC657D-04EC-4527-ACE7-2542C82D4137}">
      <dsp:nvSpPr>
        <dsp:cNvPr id="0" name=""/>
        <dsp:cNvSpPr/>
      </dsp:nvSpPr>
      <dsp:spPr>
        <a:xfrm>
          <a:off x="4735711" y="2422033"/>
          <a:ext cx="2727424" cy="1363712"/>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kern="1200" dirty="0" smtClean="0">
              <a:latin typeface="Times New Roman" pitchFamily="18" charset="0"/>
              <a:cs typeface="Arial"/>
            </a:rPr>
            <a:t>معوقات عمل إدارة الأزمة</a:t>
          </a:r>
          <a:endParaRPr lang="ar-SA" sz="2800" b="1" kern="1200" dirty="0"/>
        </a:p>
      </dsp:txBody>
      <dsp:txXfrm>
        <a:off x="4735711" y="2422033"/>
        <a:ext cx="2727424" cy="1363712"/>
      </dsp:txXfrm>
    </dsp:sp>
    <dsp:sp modelId="{626E7E74-A943-41F9-92A5-6B86187D0915}">
      <dsp:nvSpPr>
        <dsp:cNvPr id="0" name=""/>
        <dsp:cNvSpPr/>
      </dsp:nvSpPr>
      <dsp:spPr>
        <a:xfrm>
          <a:off x="3834287" y="4695515"/>
          <a:ext cx="2727424" cy="1363712"/>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kern="1200" dirty="0" smtClean="0">
              <a:latin typeface="Times New Roman" pitchFamily="18" charset="0"/>
              <a:cs typeface="Arial"/>
            </a:rPr>
            <a:t>ورشة عمل</a:t>
          </a:r>
          <a:endParaRPr lang="ar-SA" sz="2800" b="1" kern="1200" dirty="0"/>
        </a:p>
      </dsp:txBody>
      <dsp:txXfrm>
        <a:off x="3834287" y="4695515"/>
        <a:ext cx="2727424" cy="1363712"/>
      </dsp:txXfrm>
    </dsp:sp>
    <dsp:sp modelId="{EF6DE290-021F-4F3C-B173-582D126FA912}">
      <dsp:nvSpPr>
        <dsp:cNvPr id="0" name=""/>
        <dsp:cNvSpPr/>
      </dsp:nvSpPr>
      <dsp:spPr>
        <a:xfrm>
          <a:off x="905888" y="4695515"/>
          <a:ext cx="2727424" cy="1363712"/>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kern="1200" dirty="0" smtClean="0">
              <a:latin typeface="Times New Roman" pitchFamily="18" charset="0"/>
              <a:cs typeface="Arial"/>
            </a:rPr>
            <a:t>نموذج إدارة الأزمة</a:t>
          </a:r>
          <a:endParaRPr lang="ar-SA" sz="2800" b="1" kern="1200" dirty="0"/>
        </a:p>
      </dsp:txBody>
      <dsp:txXfrm>
        <a:off x="905888" y="4695515"/>
        <a:ext cx="2727424" cy="1363712"/>
      </dsp:txXfrm>
    </dsp:sp>
    <dsp:sp modelId="{18C3530A-74CE-43FB-BD83-8132FA5B36BB}">
      <dsp:nvSpPr>
        <dsp:cNvPr id="0" name=""/>
        <dsp:cNvSpPr/>
      </dsp:nvSpPr>
      <dsp:spPr>
        <a:xfrm>
          <a:off x="962" y="1910442"/>
          <a:ext cx="2727424" cy="1363712"/>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b="1" kern="1200" dirty="0" smtClean="0">
              <a:latin typeface="Times New Roman" pitchFamily="18" charset="0"/>
              <a:cs typeface="Arial"/>
            </a:rPr>
            <a:t>نماذج من إدارة الأزمات في الممارسة العملية</a:t>
          </a:r>
          <a:endParaRPr lang="ar-SA" sz="2800" b="1" kern="1200" dirty="0"/>
        </a:p>
      </dsp:txBody>
      <dsp:txXfrm>
        <a:off x="962" y="1910442"/>
        <a:ext cx="2727424" cy="136371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33AEA2E-DE73-4F30-B427-0231B147C4A0}" type="datetimeFigureOut">
              <a:rPr lang="ar-SA" smtClean="0"/>
              <a:t>20/04/1440</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62DEE9FC-0E9A-4B40-B6BF-9962D4A1D147}" type="slidenum">
              <a:rPr lang="ar-SA" smtClean="0"/>
              <a:t>‹#›</a:t>
            </a:fld>
            <a:endParaRPr lang="ar-SA"/>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74AB2C21-A8B0-431F-BF87-B38A49EECBC7}" type="slidenum">
              <a:rPr lang="en-US" sz="1200"/>
              <a:pPr eaLnBrk="1" hangingPunct="1"/>
              <a:t>1</a:t>
            </a:fld>
            <a:endParaRPr 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xmlns="" val="302074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6</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xmlns="" val="3331780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rtl="0" eaLnBrk="0" fontAlgn="base" hangingPunct="0">
              <a:spcBef>
                <a:spcPct val="0"/>
              </a:spcBef>
              <a:spcAft>
                <a:spcPct val="0"/>
              </a:spcAft>
              <a:defRPr sz="2400">
                <a:solidFill>
                  <a:schemeClr val="tx1"/>
                </a:solidFill>
                <a:latin typeface="Arial" charset="0"/>
              </a:defRPr>
            </a:lvl6pPr>
            <a:lvl7pPr marL="2971800" indent="-228600" algn="ctr" rtl="0" eaLnBrk="0" fontAlgn="base" hangingPunct="0">
              <a:spcBef>
                <a:spcPct val="0"/>
              </a:spcBef>
              <a:spcAft>
                <a:spcPct val="0"/>
              </a:spcAft>
              <a:defRPr sz="2400">
                <a:solidFill>
                  <a:schemeClr val="tx1"/>
                </a:solidFill>
                <a:latin typeface="Arial" charset="0"/>
              </a:defRPr>
            </a:lvl7pPr>
            <a:lvl8pPr marL="3429000" indent="-228600" algn="ctr" rtl="0" eaLnBrk="0" fontAlgn="base" hangingPunct="0">
              <a:spcBef>
                <a:spcPct val="0"/>
              </a:spcBef>
              <a:spcAft>
                <a:spcPct val="0"/>
              </a:spcAft>
              <a:defRPr sz="2400">
                <a:solidFill>
                  <a:schemeClr val="tx1"/>
                </a:solidFill>
                <a:latin typeface="Arial" charset="0"/>
              </a:defRPr>
            </a:lvl8pPr>
            <a:lvl9pPr marL="3886200" indent="-228600" algn="ctr" rtl="0" eaLnBrk="0" fontAlgn="base" hangingPunct="0">
              <a:spcBef>
                <a:spcPct val="0"/>
              </a:spcBef>
              <a:spcAft>
                <a:spcPct val="0"/>
              </a:spcAft>
              <a:defRPr sz="2400">
                <a:solidFill>
                  <a:schemeClr val="tx1"/>
                </a:solidFill>
                <a:latin typeface="Arial" charset="0"/>
              </a:defRPr>
            </a:lvl9pPr>
          </a:lstStyle>
          <a:p>
            <a:pPr eaLnBrk="1" hangingPunct="1"/>
            <a:fld id="{192527B1-D885-4AAA-97B2-53FD55EB6AAA}" type="slidenum">
              <a:rPr lang="en-US" sz="1200">
                <a:solidFill>
                  <a:prstClr val="black"/>
                </a:solidFill>
              </a:rPr>
              <a:pPr eaLnBrk="1" hangingPunct="1"/>
              <a:t>7</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ru-RU" smtClean="0"/>
          </a:p>
        </p:txBody>
      </p:sp>
    </p:spTree>
    <p:extLst>
      <p:ext uri="{BB962C8B-B14F-4D97-AF65-F5344CB8AC3E}">
        <p14:creationId xmlns:p14="http://schemas.microsoft.com/office/powerpoint/2010/main" xmlns="" val="1650373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rtl="0" eaLnBrk="0" fontAlgn="base" hangingPunct="0">
              <a:spcBef>
                <a:spcPct val="0"/>
              </a:spcBef>
              <a:spcAft>
                <a:spcPct val="0"/>
              </a:spcAft>
              <a:defRPr sz="2400">
                <a:solidFill>
                  <a:schemeClr val="tx1"/>
                </a:solidFill>
                <a:latin typeface="Arial" pitchFamily="34" charset="0"/>
              </a:defRPr>
            </a:lvl6pPr>
            <a:lvl7pPr marL="2971800" indent="-228600" algn="ctr" rtl="0" eaLnBrk="0" fontAlgn="base" hangingPunct="0">
              <a:spcBef>
                <a:spcPct val="0"/>
              </a:spcBef>
              <a:spcAft>
                <a:spcPct val="0"/>
              </a:spcAft>
              <a:defRPr sz="2400">
                <a:solidFill>
                  <a:schemeClr val="tx1"/>
                </a:solidFill>
                <a:latin typeface="Arial" pitchFamily="34" charset="0"/>
              </a:defRPr>
            </a:lvl7pPr>
            <a:lvl8pPr marL="3429000" indent="-228600" algn="ctr" rtl="0" eaLnBrk="0" fontAlgn="base" hangingPunct="0">
              <a:spcBef>
                <a:spcPct val="0"/>
              </a:spcBef>
              <a:spcAft>
                <a:spcPct val="0"/>
              </a:spcAft>
              <a:defRPr sz="2400">
                <a:solidFill>
                  <a:schemeClr val="tx1"/>
                </a:solidFill>
                <a:latin typeface="Arial" pitchFamily="34" charset="0"/>
              </a:defRPr>
            </a:lvl8pPr>
            <a:lvl9pPr marL="3886200" indent="-228600" algn="ctr" rtl="0" eaLnBrk="0" fontAlgn="base" hangingPunct="0">
              <a:spcBef>
                <a:spcPct val="0"/>
              </a:spcBef>
              <a:spcAft>
                <a:spcPct val="0"/>
              </a:spcAft>
              <a:defRPr sz="2400">
                <a:solidFill>
                  <a:schemeClr val="tx1"/>
                </a:solidFill>
                <a:latin typeface="Arial" pitchFamily="34" charset="0"/>
              </a:defRPr>
            </a:lvl9pPr>
          </a:lstStyle>
          <a:p>
            <a:pPr eaLnBrk="1" hangingPunct="1"/>
            <a:fld id="{14625B8C-E567-49D4-B860-6BCC30E12F0C}" type="slidenum">
              <a:rPr lang="en-US" sz="1200"/>
              <a:pPr eaLnBrk="1" hangingPunct="1"/>
              <a:t>8</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ru-RU" smtClean="0">
              <a:latin typeface="Arial" pitchFamily="34" charset="0"/>
            </a:endParaRPr>
          </a:p>
        </p:txBody>
      </p:sp>
    </p:spTree>
    <p:extLst>
      <p:ext uri="{BB962C8B-B14F-4D97-AF65-F5344CB8AC3E}">
        <p14:creationId xmlns:p14="http://schemas.microsoft.com/office/powerpoint/2010/main" xmlns="" val="2731710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4723E28-0C29-4F24-B151-FD1224B004DE}" type="datetimeFigureOut">
              <a:rPr lang="ar-SA" smtClean="0"/>
              <a:t>20/04/1440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EC2CB48-5E93-481A-960E-D12D8A179AAD}" type="slidenum">
              <a:rPr lang="ar-SA" smtClean="0"/>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4723E28-0C29-4F24-B151-FD1224B004DE}" type="datetimeFigureOut">
              <a:rPr lang="ar-SA" smtClean="0"/>
              <a:t>20/04/1440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EC2CB48-5E93-481A-960E-D12D8A179AAD}"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4723E28-0C29-4F24-B151-FD1224B004DE}" type="datetimeFigureOut">
              <a:rPr lang="ar-SA" smtClean="0"/>
              <a:t>20/04/1440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EC2CB48-5E93-481A-960E-D12D8A179AAD}"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4723E28-0C29-4F24-B151-FD1224B004DE}" type="datetimeFigureOut">
              <a:rPr lang="ar-SA" smtClean="0"/>
              <a:t>20/04/1440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EC2CB48-5E93-481A-960E-D12D8A179AAD}"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4723E28-0C29-4F24-B151-FD1224B004DE}" type="datetimeFigureOut">
              <a:rPr lang="ar-SA" smtClean="0"/>
              <a:t>20/04/1440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EEC2CB48-5E93-481A-960E-D12D8A179AAD}" type="slidenum">
              <a:rPr lang="ar-SA" smtClean="0"/>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4723E28-0C29-4F24-B151-FD1224B004DE}" type="datetimeFigureOut">
              <a:rPr lang="ar-SA" smtClean="0"/>
              <a:t>20/04/1440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EEC2CB48-5E93-481A-960E-D12D8A179AAD}"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4723E28-0C29-4F24-B151-FD1224B004DE}" type="datetimeFigureOut">
              <a:rPr lang="ar-SA" smtClean="0"/>
              <a:t>20/04/1440</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EEC2CB48-5E93-481A-960E-D12D8A179AAD}"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4723E28-0C29-4F24-B151-FD1224B004DE}" type="datetimeFigureOut">
              <a:rPr lang="ar-SA" smtClean="0"/>
              <a:t>20/04/1440</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EEC2CB48-5E93-481A-960E-D12D8A179AAD}"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4723E28-0C29-4F24-B151-FD1224B004DE}" type="datetimeFigureOut">
              <a:rPr lang="ar-SA" smtClean="0"/>
              <a:t>20/04/1440</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EEC2CB48-5E93-481A-960E-D12D8A179AAD}"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4723E28-0C29-4F24-B151-FD1224B004DE}" type="datetimeFigureOut">
              <a:rPr lang="ar-SA" smtClean="0"/>
              <a:t>20/04/1440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EEC2CB48-5E93-481A-960E-D12D8A179AAD}"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4723E28-0C29-4F24-B151-FD1224B004DE}" type="datetimeFigureOut">
              <a:rPr lang="ar-SA" smtClean="0"/>
              <a:t>20/04/1440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EEC2CB48-5E93-481A-960E-D12D8A179AAD}" type="slidenum">
              <a:rPr lang="ar-SA" smtClean="0"/>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4723E28-0C29-4F24-B151-FD1224B004DE}" type="datetimeFigureOut">
              <a:rPr lang="ar-SA" smtClean="0"/>
              <a:t>20/04/1440</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EC2CB48-5E93-481A-960E-D12D8A179AAD}"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Grp="1" noChangeArrowheads="1"/>
          </p:cNvSpPr>
          <p:nvPr>
            <p:ph type="ctrTitle"/>
          </p:nvPr>
        </p:nvSpPr>
        <p:spPr>
          <a:xfrm>
            <a:off x="4267200" y="1066800"/>
            <a:ext cx="5029200" cy="762000"/>
          </a:xfrm>
          <a:extLst>
            <a:ext uri="{AF507438-7753-43E0-B8FC-AC1667EBCBE1}">
              <a14:hiddenEffects xmlns:a14="http://schemas.microsoft.com/office/drawing/2010/main" xmlns="">
                <a:effectLst>
                  <a:outerShdw dist="17961" dir="2700000" algn="ctr" rotWithShape="0">
                    <a:srgbClr val="000000"/>
                  </a:outerShdw>
                </a:effectLst>
              </a14:hiddenEffects>
            </a:ext>
          </a:extLst>
        </p:spPr>
        <p:txBody>
          <a:bodyPr>
            <a:normAutofit fontScale="90000"/>
          </a:bodyPr>
          <a:lstStyle/>
          <a:p>
            <a:pPr algn="ctr" eaLnBrk="1" hangingPunct="1"/>
            <a:r>
              <a:rPr lang="ar-EG" sz="4800" b="1" dirty="0" smtClean="0">
                <a:solidFill>
                  <a:schemeClr val="bg2">
                    <a:lumMod val="50000"/>
                  </a:schemeClr>
                </a:solidFill>
              </a:rPr>
              <a:t>ادارة المخاطر والازمات</a:t>
            </a:r>
            <a:endParaRPr lang="ru-RU" sz="4800" b="1" dirty="0" smtClean="0">
              <a:solidFill>
                <a:schemeClr val="bg2">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فيلم كرتون يعبر عن حال المسؤليين في الحكومة المصرية في ادارة الازمات‬ - YouTube.mp4">
            <a:hlinkClick r:id="" action="ppaction://media"/>
          </p:cNvPr>
          <p:cNvPicPr>
            <a:picLocks noGrp="1" noChangeAspect="1"/>
          </p:cNvPicPr>
          <p:nvPr>
            <p:ph idx="1"/>
            <a:videoFile r:link="rId1"/>
            <p:extLst>
              <p:ext uri="{DAA4B4D4-6D71-4841-9C94-3DE7FCFB9230}">
                <p14:media xmlns:p14="http://schemas.microsoft.com/office/powerpoint/2010/main" xmlns="" r:embed="rId3">
                  <p14:trim end="70062"/>
                </p14:media>
              </p:ext>
            </p:extLst>
          </p:nvPr>
        </p:nvPicPr>
        <p:blipFill>
          <a:blip r:embed="rId4" cstate="print"/>
          <a:stretch>
            <a:fillRect/>
          </a:stretch>
        </p:blipFill>
        <p:spPr>
          <a:xfrm>
            <a:off x="0" y="0"/>
            <a:ext cx="9144000" cy="6862936"/>
          </a:xfrm>
        </p:spPr>
      </p:pic>
    </p:spTree>
    <p:extLst>
      <p:ext uri="{BB962C8B-B14F-4D97-AF65-F5344CB8AC3E}">
        <p14:creationId xmlns:p14="http://schemas.microsoft.com/office/powerpoint/2010/main" xmlns="" val="401441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2286000" y="228600"/>
            <a:ext cx="4572000" cy="722334"/>
          </a:xfrm>
          <a:prstGeom prst="roundRect">
            <a:avLst/>
          </a:prstGeom>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5000" dirty="0">
                <a:solidFill>
                  <a:schemeClr val="bg2"/>
                </a:solidFill>
              </a:rPr>
              <a:t>الاتفاقيات </a:t>
            </a:r>
          </a:p>
        </p:txBody>
      </p:sp>
      <p:sp>
        <p:nvSpPr>
          <p:cNvPr id="21" name="AutoShape 7"/>
          <p:cNvSpPr>
            <a:spLocks noChangeArrowheads="1"/>
          </p:cNvSpPr>
          <p:nvPr/>
        </p:nvSpPr>
        <p:spPr bwMode="auto">
          <a:xfrm>
            <a:off x="6621810" y="1247657"/>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smtClean="0">
                <a:solidFill>
                  <a:srgbClr val="292929"/>
                </a:solidFill>
                <a:latin typeface="Verdana" panose="020B0604030504040204" pitchFamily="34" charset="0"/>
                <a:ea typeface="HY헤드라인M" pitchFamily="2" charset="-127"/>
              </a:rPr>
              <a:t>الابتسامة طوال الوقت </a:t>
            </a:r>
            <a:endParaRPr lang="ar-SA" sz="2400" b="1" dirty="0">
              <a:solidFill>
                <a:srgbClr val="292929"/>
              </a:solidFill>
              <a:latin typeface="Verdana" panose="020B0604030504040204" pitchFamily="34" charset="0"/>
              <a:ea typeface="HY헤드라인M" pitchFamily="2" charset="-127"/>
            </a:endParaRPr>
          </a:p>
        </p:txBody>
      </p:sp>
      <p:sp>
        <p:nvSpPr>
          <p:cNvPr id="22" name="AutoShape 7"/>
          <p:cNvSpPr>
            <a:spLocks noChangeArrowheads="1"/>
          </p:cNvSpPr>
          <p:nvPr/>
        </p:nvSpPr>
        <p:spPr bwMode="auto">
          <a:xfrm>
            <a:off x="1973610" y="1247657"/>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a:solidFill>
                  <a:srgbClr val="292929"/>
                </a:solidFill>
                <a:latin typeface="Verdana" panose="020B0604030504040204" pitchFamily="34" charset="0"/>
                <a:ea typeface="HY헤드라인M" pitchFamily="2" charset="-127"/>
              </a:rPr>
              <a:t>الحضور </a:t>
            </a:r>
            <a:r>
              <a:rPr lang="ar-EG" sz="2400" b="1" dirty="0" smtClean="0">
                <a:solidFill>
                  <a:srgbClr val="292929"/>
                </a:solidFill>
                <a:latin typeface="Verdana" panose="020B0604030504040204" pitchFamily="34" charset="0"/>
                <a:ea typeface="HY헤드라인M" pitchFamily="2" charset="-127"/>
              </a:rPr>
              <a:t>والانصراف</a:t>
            </a:r>
          </a:p>
          <a:p>
            <a:pPr algn="ctr"/>
            <a:r>
              <a:rPr lang="ar-EG" sz="2400" b="1" dirty="0" smtClean="0">
                <a:solidFill>
                  <a:srgbClr val="292929"/>
                </a:solidFill>
                <a:latin typeface="Verdana" panose="020B0604030504040204" pitchFamily="34" charset="0"/>
                <a:ea typeface="HY헤드라인M" pitchFamily="2" charset="-127"/>
              </a:rPr>
              <a:t> </a:t>
            </a:r>
            <a:r>
              <a:rPr lang="ar-EG" sz="2400" b="1" dirty="0">
                <a:solidFill>
                  <a:srgbClr val="292929"/>
                </a:solidFill>
                <a:latin typeface="Verdana" panose="020B0604030504040204" pitchFamily="34" charset="0"/>
                <a:ea typeface="HY헤드라인M" pitchFamily="2" charset="-127"/>
              </a:rPr>
              <a:t>في الوقت المحدد</a:t>
            </a:r>
            <a:endParaRPr lang="ar-SA" sz="2400" b="1" dirty="0">
              <a:solidFill>
                <a:srgbClr val="292929"/>
              </a:solidFill>
              <a:latin typeface="Verdana" panose="020B0604030504040204" pitchFamily="34" charset="0"/>
              <a:ea typeface="HY헤드라인M" pitchFamily="2" charset="-127"/>
            </a:endParaRPr>
          </a:p>
        </p:txBody>
      </p:sp>
      <p:sp>
        <p:nvSpPr>
          <p:cNvPr id="24" name="AutoShape 7"/>
          <p:cNvSpPr>
            <a:spLocks noChangeArrowheads="1"/>
          </p:cNvSpPr>
          <p:nvPr/>
        </p:nvSpPr>
        <p:spPr bwMode="auto">
          <a:xfrm>
            <a:off x="6611480" y="2361374"/>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rtl="1"/>
            <a:r>
              <a:rPr lang="ar-EG" sz="2400" b="1" dirty="0" smtClean="0">
                <a:solidFill>
                  <a:srgbClr val="292929"/>
                </a:solidFill>
                <a:latin typeface="Verdana" panose="020B0604030504040204" pitchFamily="34" charset="0"/>
                <a:ea typeface="HY헤드라인M" pitchFamily="2" charset="-127"/>
              </a:rPr>
              <a:t>تقبل جميع </a:t>
            </a:r>
          </a:p>
          <a:p>
            <a:pPr algn="ctr" rtl="1"/>
            <a:r>
              <a:rPr lang="ar-EG" sz="2400" b="1" dirty="0" smtClean="0">
                <a:solidFill>
                  <a:srgbClr val="292929"/>
                </a:solidFill>
                <a:latin typeface="Verdana" panose="020B0604030504040204" pitchFamily="34" charset="0"/>
                <a:ea typeface="HY헤드라인M" pitchFamily="2" charset="-127"/>
              </a:rPr>
              <a:t>الآراء </a:t>
            </a:r>
            <a:r>
              <a:rPr lang="ar-EG" sz="2400" b="1" dirty="0">
                <a:solidFill>
                  <a:srgbClr val="292929"/>
                </a:solidFill>
                <a:latin typeface="Verdana" panose="020B0604030504040204" pitchFamily="34" charset="0"/>
                <a:ea typeface="HY헤드라인M" pitchFamily="2" charset="-127"/>
              </a:rPr>
              <a:t>بصدر رحب</a:t>
            </a:r>
            <a:endParaRPr lang="ar-SA" sz="2400" b="1" dirty="0">
              <a:solidFill>
                <a:srgbClr val="292929"/>
              </a:solidFill>
              <a:latin typeface="Verdana" panose="020B0604030504040204" pitchFamily="34" charset="0"/>
              <a:ea typeface="HY헤드라인M" pitchFamily="2" charset="-127"/>
            </a:endParaRPr>
          </a:p>
        </p:txBody>
      </p:sp>
      <p:sp>
        <p:nvSpPr>
          <p:cNvPr id="25" name="AutoShape 7"/>
          <p:cNvSpPr>
            <a:spLocks noChangeArrowheads="1"/>
          </p:cNvSpPr>
          <p:nvPr/>
        </p:nvSpPr>
        <p:spPr bwMode="auto">
          <a:xfrm>
            <a:off x="1963280" y="2361374"/>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a:solidFill>
                  <a:srgbClr val="292929"/>
                </a:solidFill>
                <a:latin typeface="Verdana" panose="020B0604030504040204" pitchFamily="34" charset="0"/>
                <a:ea typeface="HY헤드라인M" pitchFamily="2" charset="-127"/>
              </a:rPr>
              <a:t>التفاعل مع المجموعة</a:t>
            </a:r>
            <a:endParaRPr lang="ar-SA" sz="2400" b="1" dirty="0">
              <a:solidFill>
                <a:srgbClr val="292929"/>
              </a:solidFill>
              <a:latin typeface="Verdana" panose="020B0604030504040204" pitchFamily="34" charset="0"/>
              <a:ea typeface="HY헤드라인M" pitchFamily="2" charset="-127"/>
            </a:endParaRPr>
          </a:p>
        </p:txBody>
      </p:sp>
      <p:sp>
        <p:nvSpPr>
          <p:cNvPr id="26" name="AutoShape 7"/>
          <p:cNvSpPr>
            <a:spLocks noChangeArrowheads="1"/>
          </p:cNvSpPr>
          <p:nvPr/>
        </p:nvSpPr>
        <p:spPr bwMode="auto">
          <a:xfrm>
            <a:off x="6601150" y="3475091"/>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a:solidFill>
                  <a:srgbClr val="292929"/>
                </a:solidFill>
                <a:latin typeface="Verdana" panose="020B0604030504040204" pitchFamily="34" charset="0"/>
                <a:ea typeface="HY헤드라인M" pitchFamily="2" charset="-127"/>
              </a:rPr>
              <a:t>المحمول مغلق </a:t>
            </a:r>
            <a:endParaRPr lang="ar-SA" sz="2400" b="1" dirty="0">
              <a:solidFill>
                <a:srgbClr val="292929"/>
              </a:solidFill>
              <a:latin typeface="Verdana" panose="020B0604030504040204" pitchFamily="34" charset="0"/>
              <a:ea typeface="HY헤드라인M" pitchFamily="2" charset="-127"/>
            </a:endParaRPr>
          </a:p>
        </p:txBody>
      </p:sp>
      <p:sp>
        <p:nvSpPr>
          <p:cNvPr id="27" name="AutoShape 7"/>
          <p:cNvSpPr>
            <a:spLocks noChangeArrowheads="1"/>
          </p:cNvSpPr>
          <p:nvPr/>
        </p:nvSpPr>
        <p:spPr bwMode="auto">
          <a:xfrm>
            <a:off x="1952950" y="3475091"/>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a:solidFill>
                  <a:srgbClr val="292929"/>
                </a:solidFill>
                <a:latin typeface="Verdana" panose="020B0604030504040204" pitchFamily="34" charset="0"/>
                <a:ea typeface="HY헤드라인M" pitchFamily="2" charset="-127"/>
              </a:rPr>
              <a:t>تنفيذ جميع التمارين</a:t>
            </a:r>
            <a:endParaRPr lang="ar-SA" sz="2400" b="1" dirty="0">
              <a:solidFill>
                <a:srgbClr val="292929"/>
              </a:solidFill>
              <a:latin typeface="Verdana" panose="020B0604030504040204" pitchFamily="34" charset="0"/>
              <a:ea typeface="HY헤드라인M" pitchFamily="2" charset="-127"/>
            </a:endParaRPr>
          </a:p>
        </p:txBody>
      </p:sp>
      <p:sp>
        <p:nvSpPr>
          <p:cNvPr id="28" name="AutoShape 7"/>
          <p:cNvSpPr>
            <a:spLocks noChangeArrowheads="1"/>
          </p:cNvSpPr>
          <p:nvPr/>
        </p:nvSpPr>
        <p:spPr bwMode="auto">
          <a:xfrm>
            <a:off x="6590820" y="4588808"/>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a:solidFill>
                  <a:srgbClr val="292929"/>
                </a:solidFill>
                <a:latin typeface="Verdana" panose="020B0604030504040204" pitchFamily="34" charset="0"/>
                <a:ea typeface="HY헤드라인M" pitchFamily="2" charset="-127"/>
              </a:rPr>
              <a:t>المحافظة على الانظباط </a:t>
            </a:r>
            <a:endParaRPr lang="ar-SA" sz="2400" b="1" dirty="0">
              <a:solidFill>
                <a:srgbClr val="292929"/>
              </a:solidFill>
              <a:latin typeface="Verdana" panose="020B0604030504040204" pitchFamily="34" charset="0"/>
              <a:ea typeface="HY헤드라인M" pitchFamily="2" charset="-127"/>
            </a:endParaRPr>
          </a:p>
        </p:txBody>
      </p:sp>
      <p:sp>
        <p:nvSpPr>
          <p:cNvPr id="29" name="AutoShape 7"/>
          <p:cNvSpPr>
            <a:spLocks noChangeArrowheads="1"/>
          </p:cNvSpPr>
          <p:nvPr/>
        </p:nvSpPr>
        <p:spPr bwMode="auto">
          <a:xfrm>
            <a:off x="1942620" y="4588808"/>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a:solidFill>
                  <a:srgbClr val="292929"/>
                </a:solidFill>
                <a:latin typeface="Verdana" panose="020B0604030504040204" pitchFamily="34" charset="0"/>
                <a:ea typeface="HY헤드라인M" pitchFamily="2" charset="-127"/>
              </a:rPr>
              <a:t>تقبل قرارات المدرب </a:t>
            </a:r>
            <a:endParaRPr lang="ar-SA" sz="2400" b="1" dirty="0">
              <a:solidFill>
                <a:srgbClr val="292929"/>
              </a:solidFill>
              <a:latin typeface="Verdana" panose="020B0604030504040204" pitchFamily="34" charset="0"/>
              <a:ea typeface="HY헤드라인M" pitchFamily="2" charset="-127"/>
            </a:endParaRPr>
          </a:p>
        </p:txBody>
      </p:sp>
      <p:sp>
        <p:nvSpPr>
          <p:cNvPr id="30" name="AutoShape 7"/>
          <p:cNvSpPr>
            <a:spLocks noChangeArrowheads="1"/>
          </p:cNvSpPr>
          <p:nvPr/>
        </p:nvSpPr>
        <p:spPr bwMode="auto">
          <a:xfrm>
            <a:off x="6580490" y="5702525"/>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a:solidFill>
                  <a:srgbClr val="292929"/>
                </a:solidFill>
                <a:latin typeface="Verdana" panose="020B0604030504040204" pitchFamily="34" charset="0"/>
                <a:ea typeface="HY헤드라인M" pitchFamily="2" charset="-127"/>
              </a:rPr>
              <a:t>حسن الظن </a:t>
            </a:r>
            <a:endParaRPr lang="ar-EG" sz="2400" b="1" dirty="0" smtClean="0">
              <a:solidFill>
                <a:srgbClr val="292929"/>
              </a:solidFill>
              <a:latin typeface="Verdana" panose="020B0604030504040204" pitchFamily="34" charset="0"/>
              <a:ea typeface="HY헤드라인M" pitchFamily="2" charset="-127"/>
            </a:endParaRPr>
          </a:p>
          <a:p>
            <a:pPr algn="ctr"/>
            <a:r>
              <a:rPr lang="ar-EG" sz="2400" b="1" dirty="0" smtClean="0">
                <a:solidFill>
                  <a:srgbClr val="292929"/>
                </a:solidFill>
                <a:latin typeface="Verdana" panose="020B0604030504040204" pitchFamily="34" charset="0"/>
                <a:ea typeface="HY헤드라인M" pitchFamily="2" charset="-127"/>
              </a:rPr>
              <a:t>والثقة </a:t>
            </a:r>
            <a:r>
              <a:rPr lang="ar-EG" sz="2400" b="1" dirty="0">
                <a:solidFill>
                  <a:srgbClr val="292929"/>
                </a:solidFill>
                <a:latin typeface="Verdana" panose="020B0604030504040204" pitchFamily="34" charset="0"/>
                <a:ea typeface="HY헤드라인M" pitchFamily="2" charset="-127"/>
              </a:rPr>
              <a:t>المتبادلة</a:t>
            </a:r>
            <a:endParaRPr lang="ar-SA" sz="2400" b="1" dirty="0">
              <a:solidFill>
                <a:srgbClr val="292929"/>
              </a:solidFill>
              <a:latin typeface="Verdana" panose="020B0604030504040204" pitchFamily="34" charset="0"/>
              <a:ea typeface="HY헤드라인M" pitchFamily="2" charset="-127"/>
            </a:endParaRPr>
          </a:p>
        </p:txBody>
      </p:sp>
      <p:sp>
        <p:nvSpPr>
          <p:cNvPr id="31" name="AutoShape 7"/>
          <p:cNvSpPr>
            <a:spLocks noChangeArrowheads="1"/>
          </p:cNvSpPr>
          <p:nvPr/>
        </p:nvSpPr>
        <p:spPr bwMode="auto">
          <a:xfrm>
            <a:off x="1932290" y="5702525"/>
            <a:ext cx="2369790" cy="668992"/>
          </a:xfrm>
          <a:prstGeom prst="roundRect">
            <a:avLst>
              <a:gd name="adj" fmla="val 50000"/>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a:r>
              <a:rPr lang="ar-EG" sz="2400" b="1" dirty="0" smtClean="0">
                <a:solidFill>
                  <a:srgbClr val="292929"/>
                </a:solidFill>
                <a:latin typeface="Verdana" panose="020B0604030504040204" pitchFamily="34" charset="0"/>
                <a:ea typeface="HY헤드라인M" pitchFamily="2" charset="-127"/>
              </a:rPr>
              <a:t>الحب بين المجموعات</a:t>
            </a:r>
            <a:endParaRPr lang="ar-SA" sz="2400" b="1" dirty="0">
              <a:solidFill>
                <a:srgbClr val="292929"/>
              </a:solidFill>
              <a:latin typeface="Verdana" panose="020B0604030504040204" pitchFamily="34" charset="0"/>
              <a:ea typeface="HY헤드라인M" pitchFamily="2" charset="-127"/>
            </a:endParaRPr>
          </a:p>
        </p:txBody>
      </p:sp>
      <p:pic>
        <p:nvPicPr>
          <p:cNvPr id="32" name="Picture 2" descr="F:\دينى\work\صور\kid-smai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75240" y="914400"/>
            <a:ext cx="1302880" cy="12881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33" name="Picture 3" descr="F:\دينى\work\صور\إدارة الوقت.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3060" y="838200"/>
            <a:ext cx="106194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34" name="Picture 4" descr="F:\دينى\work\صور\ثقافة-الحوار-من-أجل-سورية-افضل-297x30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75240" y="2057400"/>
            <a:ext cx="122905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35" name="Picture 5" descr="F:\دينى\work\صور\اختلاف مشارب.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6240" y="1981200"/>
            <a:ext cx="110716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36" name="Picture 6" descr="F:\دينى\work\صور\15460_IPhone_Locked.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34000" y="3200400"/>
            <a:ext cx="114300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37" name="Picture 7" descr="F:\دينى\work\صور\large.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09600" y="3124200"/>
            <a:ext cx="129540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38" name="Picture 8" descr="F:\دينى\work\صور\imagتes.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370080" y="4305300"/>
            <a:ext cx="1155607"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39" name="Picture 9" descr="F:\دينى\work\صور\848484.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16240" y="4267200"/>
            <a:ext cx="1107160" cy="1333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40" name="Picture 10" descr="F:\دينى\work\صور\zan 2.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414940" y="5391702"/>
            <a:ext cx="1143000" cy="116149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pic>
        <p:nvPicPr>
          <p:cNvPr id="41" name="Picture 11" descr="F:\دينى\work\صور\Love-Is-Love_6.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785094" y="5391702"/>
            <a:ext cx="1045652" cy="11657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3751811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style.rotation</p:attrName>
                                        </p:attrNameLst>
                                      </p:cBhvr>
                                      <p:tavLst>
                                        <p:tav tm="0">
                                          <p:val>
                                            <p:fltVal val="90"/>
                                          </p:val>
                                        </p:tav>
                                        <p:tav tm="100000">
                                          <p:val>
                                            <p:fltVal val="0"/>
                                          </p:val>
                                        </p:tav>
                                      </p:tavLst>
                                    </p:anim>
                                    <p:animEffect transition="in" filter="fade">
                                      <p:cBhvr>
                                        <p:cTn id="16" dur="10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fltVal val="0"/>
                                          </p:val>
                                        </p:tav>
                                        <p:tav tm="100000">
                                          <p:val>
                                            <p:strVal val="#ppt_w"/>
                                          </p:val>
                                        </p:tav>
                                      </p:tavLst>
                                    </p:anim>
                                    <p:anim calcmode="lin" valueType="num">
                                      <p:cBhvr>
                                        <p:cTn id="22" dur="1000" fill="hold"/>
                                        <p:tgtEl>
                                          <p:spTgt spid="22"/>
                                        </p:tgtEl>
                                        <p:attrNameLst>
                                          <p:attrName>ppt_h</p:attrName>
                                        </p:attrNameLst>
                                      </p:cBhvr>
                                      <p:tavLst>
                                        <p:tav tm="0">
                                          <p:val>
                                            <p:fltVal val="0"/>
                                          </p:val>
                                        </p:tav>
                                        <p:tav tm="100000">
                                          <p:val>
                                            <p:strVal val="#ppt_h"/>
                                          </p:val>
                                        </p:tav>
                                      </p:tavLst>
                                    </p:anim>
                                    <p:anim calcmode="lin" valueType="num">
                                      <p:cBhvr>
                                        <p:cTn id="23" dur="1000" fill="hold"/>
                                        <p:tgtEl>
                                          <p:spTgt spid="22"/>
                                        </p:tgtEl>
                                        <p:attrNameLst>
                                          <p:attrName>style.rotation</p:attrName>
                                        </p:attrNameLst>
                                      </p:cBhvr>
                                      <p:tavLst>
                                        <p:tav tm="0">
                                          <p:val>
                                            <p:fltVal val="90"/>
                                          </p:val>
                                        </p:tav>
                                        <p:tav tm="100000">
                                          <p:val>
                                            <p:fltVal val="0"/>
                                          </p:val>
                                        </p:tav>
                                      </p:tavLst>
                                    </p:anim>
                                    <p:animEffect transition="in" filter="fade">
                                      <p:cBhvr>
                                        <p:cTn id="24" dur="1000"/>
                                        <p:tgtEl>
                                          <p:spTgt spid="22"/>
                                        </p:tgtEl>
                                      </p:cBhvr>
                                    </p:animEffect>
                                  </p:childTnLst>
                                </p:cTn>
                              </p:par>
                              <p:par>
                                <p:cTn id="25" presetID="3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1000" fill="hold"/>
                                        <p:tgtEl>
                                          <p:spTgt spid="33"/>
                                        </p:tgtEl>
                                        <p:attrNameLst>
                                          <p:attrName>ppt_w</p:attrName>
                                        </p:attrNameLst>
                                      </p:cBhvr>
                                      <p:tavLst>
                                        <p:tav tm="0">
                                          <p:val>
                                            <p:fltVal val="0"/>
                                          </p:val>
                                        </p:tav>
                                        <p:tav tm="100000">
                                          <p:val>
                                            <p:strVal val="#ppt_w"/>
                                          </p:val>
                                        </p:tav>
                                      </p:tavLst>
                                    </p:anim>
                                    <p:anim calcmode="lin" valueType="num">
                                      <p:cBhvr>
                                        <p:cTn id="28" dur="1000" fill="hold"/>
                                        <p:tgtEl>
                                          <p:spTgt spid="33"/>
                                        </p:tgtEl>
                                        <p:attrNameLst>
                                          <p:attrName>ppt_h</p:attrName>
                                        </p:attrNameLst>
                                      </p:cBhvr>
                                      <p:tavLst>
                                        <p:tav tm="0">
                                          <p:val>
                                            <p:fltVal val="0"/>
                                          </p:val>
                                        </p:tav>
                                        <p:tav tm="100000">
                                          <p:val>
                                            <p:strVal val="#ppt_h"/>
                                          </p:val>
                                        </p:tav>
                                      </p:tavLst>
                                    </p:anim>
                                    <p:anim calcmode="lin" valueType="num">
                                      <p:cBhvr>
                                        <p:cTn id="29" dur="1000" fill="hold"/>
                                        <p:tgtEl>
                                          <p:spTgt spid="33"/>
                                        </p:tgtEl>
                                        <p:attrNameLst>
                                          <p:attrName>style.rotation</p:attrName>
                                        </p:attrNameLst>
                                      </p:cBhvr>
                                      <p:tavLst>
                                        <p:tav tm="0">
                                          <p:val>
                                            <p:fltVal val="90"/>
                                          </p:val>
                                        </p:tav>
                                        <p:tav tm="100000">
                                          <p:val>
                                            <p:fltVal val="0"/>
                                          </p:val>
                                        </p:tav>
                                      </p:tavLst>
                                    </p:anim>
                                    <p:animEffect transition="in" filter="fade">
                                      <p:cBhvr>
                                        <p:cTn id="30" dur="10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fltVal val="0"/>
                                          </p:val>
                                        </p:tav>
                                        <p:tav tm="100000">
                                          <p:val>
                                            <p:strVal val="#ppt_w"/>
                                          </p:val>
                                        </p:tav>
                                      </p:tavLst>
                                    </p:anim>
                                    <p:anim calcmode="lin" valueType="num">
                                      <p:cBhvr>
                                        <p:cTn id="36" dur="1000" fill="hold"/>
                                        <p:tgtEl>
                                          <p:spTgt spid="24"/>
                                        </p:tgtEl>
                                        <p:attrNameLst>
                                          <p:attrName>ppt_h</p:attrName>
                                        </p:attrNameLst>
                                      </p:cBhvr>
                                      <p:tavLst>
                                        <p:tav tm="0">
                                          <p:val>
                                            <p:fltVal val="0"/>
                                          </p:val>
                                        </p:tav>
                                        <p:tav tm="100000">
                                          <p:val>
                                            <p:strVal val="#ppt_h"/>
                                          </p:val>
                                        </p:tav>
                                      </p:tavLst>
                                    </p:anim>
                                    <p:anim calcmode="lin" valueType="num">
                                      <p:cBhvr>
                                        <p:cTn id="37" dur="1000" fill="hold"/>
                                        <p:tgtEl>
                                          <p:spTgt spid="24"/>
                                        </p:tgtEl>
                                        <p:attrNameLst>
                                          <p:attrName>style.rotation</p:attrName>
                                        </p:attrNameLst>
                                      </p:cBhvr>
                                      <p:tavLst>
                                        <p:tav tm="0">
                                          <p:val>
                                            <p:fltVal val="90"/>
                                          </p:val>
                                        </p:tav>
                                        <p:tav tm="100000">
                                          <p:val>
                                            <p:fltVal val="0"/>
                                          </p:val>
                                        </p:tav>
                                      </p:tavLst>
                                    </p:anim>
                                    <p:animEffect transition="in" filter="fade">
                                      <p:cBhvr>
                                        <p:cTn id="38" dur="1000"/>
                                        <p:tgtEl>
                                          <p:spTgt spid="24"/>
                                        </p:tgtEl>
                                      </p:cBhvr>
                                    </p:animEffect>
                                  </p:childTnLst>
                                </p:cTn>
                              </p:par>
                              <p:par>
                                <p:cTn id="39" presetID="3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p:cTn id="41" dur="1000" fill="hold"/>
                                        <p:tgtEl>
                                          <p:spTgt spid="34"/>
                                        </p:tgtEl>
                                        <p:attrNameLst>
                                          <p:attrName>ppt_w</p:attrName>
                                        </p:attrNameLst>
                                      </p:cBhvr>
                                      <p:tavLst>
                                        <p:tav tm="0">
                                          <p:val>
                                            <p:fltVal val="0"/>
                                          </p:val>
                                        </p:tav>
                                        <p:tav tm="100000">
                                          <p:val>
                                            <p:strVal val="#ppt_w"/>
                                          </p:val>
                                        </p:tav>
                                      </p:tavLst>
                                    </p:anim>
                                    <p:anim calcmode="lin" valueType="num">
                                      <p:cBhvr>
                                        <p:cTn id="42" dur="1000" fill="hold"/>
                                        <p:tgtEl>
                                          <p:spTgt spid="34"/>
                                        </p:tgtEl>
                                        <p:attrNameLst>
                                          <p:attrName>ppt_h</p:attrName>
                                        </p:attrNameLst>
                                      </p:cBhvr>
                                      <p:tavLst>
                                        <p:tav tm="0">
                                          <p:val>
                                            <p:fltVal val="0"/>
                                          </p:val>
                                        </p:tav>
                                        <p:tav tm="100000">
                                          <p:val>
                                            <p:strVal val="#ppt_h"/>
                                          </p:val>
                                        </p:tav>
                                      </p:tavLst>
                                    </p:anim>
                                    <p:anim calcmode="lin" valueType="num">
                                      <p:cBhvr>
                                        <p:cTn id="43" dur="1000" fill="hold"/>
                                        <p:tgtEl>
                                          <p:spTgt spid="34"/>
                                        </p:tgtEl>
                                        <p:attrNameLst>
                                          <p:attrName>style.rotation</p:attrName>
                                        </p:attrNameLst>
                                      </p:cBhvr>
                                      <p:tavLst>
                                        <p:tav tm="0">
                                          <p:val>
                                            <p:fltVal val="90"/>
                                          </p:val>
                                        </p:tav>
                                        <p:tav tm="100000">
                                          <p:val>
                                            <p:fltVal val="0"/>
                                          </p:val>
                                        </p:tav>
                                      </p:tavLst>
                                    </p:anim>
                                    <p:animEffect transition="in" filter="fade">
                                      <p:cBhvr>
                                        <p:cTn id="44" dur="10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par>
                                <p:cTn id="53" presetID="3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1000" fill="hold"/>
                                        <p:tgtEl>
                                          <p:spTgt spid="35"/>
                                        </p:tgtEl>
                                        <p:attrNameLst>
                                          <p:attrName>ppt_w</p:attrName>
                                        </p:attrNameLst>
                                      </p:cBhvr>
                                      <p:tavLst>
                                        <p:tav tm="0">
                                          <p:val>
                                            <p:fltVal val="0"/>
                                          </p:val>
                                        </p:tav>
                                        <p:tav tm="100000">
                                          <p:val>
                                            <p:strVal val="#ppt_w"/>
                                          </p:val>
                                        </p:tav>
                                      </p:tavLst>
                                    </p:anim>
                                    <p:anim calcmode="lin" valueType="num">
                                      <p:cBhvr>
                                        <p:cTn id="56" dur="1000" fill="hold"/>
                                        <p:tgtEl>
                                          <p:spTgt spid="35"/>
                                        </p:tgtEl>
                                        <p:attrNameLst>
                                          <p:attrName>ppt_h</p:attrName>
                                        </p:attrNameLst>
                                      </p:cBhvr>
                                      <p:tavLst>
                                        <p:tav tm="0">
                                          <p:val>
                                            <p:fltVal val="0"/>
                                          </p:val>
                                        </p:tav>
                                        <p:tav tm="100000">
                                          <p:val>
                                            <p:strVal val="#ppt_h"/>
                                          </p:val>
                                        </p:tav>
                                      </p:tavLst>
                                    </p:anim>
                                    <p:anim calcmode="lin" valueType="num">
                                      <p:cBhvr>
                                        <p:cTn id="57" dur="1000" fill="hold"/>
                                        <p:tgtEl>
                                          <p:spTgt spid="35"/>
                                        </p:tgtEl>
                                        <p:attrNameLst>
                                          <p:attrName>style.rotation</p:attrName>
                                        </p:attrNameLst>
                                      </p:cBhvr>
                                      <p:tavLst>
                                        <p:tav tm="0">
                                          <p:val>
                                            <p:fltVal val="90"/>
                                          </p:val>
                                        </p:tav>
                                        <p:tav tm="100000">
                                          <p:val>
                                            <p:fltVal val="0"/>
                                          </p:val>
                                        </p:tav>
                                      </p:tavLst>
                                    </p:anim>
                                    <p:animEffect transition="in" filter="fade">
                                      <p:cBhvr>
                                        <p:cTn id="58" dur="10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fltVal val="0"/>
                                          </p:val>
                                        </p:tav>
                                        <p:tav tm="100000">
                                          <p:val>
                                            <p:strVal val="#ppt_w"/>
                                          </p:val>
                                        </p:tav>
                                      </p:tavLst>
                                    </p:anim>
                                    <p:anim calcmode="lin" valueType="num">
                                      <p:cBhvr>
                                        <p:cTn id="64" dur="1000" fill="hold"/>
                                        <p:tgtEl>
                                          <p:spTgt spid="26"/>
                                        </p:tgtEl>
                                        <p:attrNameLst>
                                          <p:attrName>ppt_h</p:attrName>
                                        </p:attrNameLst>
                                      </p:cBhvr>
                                      <p:tavLst>
                                        <p:tav tm="0">
                                          <p:val>
                                            <p:fltVal val="0"/>
                                          </p:val>
                                        </p:tav>
                                        <p:tav tm="100000">
                                          <p:val>
                                            <p:strVal val="#ppt_h"/>
                                          </p:val>
                                        </p:tav>
                                      </p:tavLst>
                                    </p:anim>
                                    <p:anim calcmode="lin" valueType="num">
                                      <p:cBhvr>
                                        <p:cTn id="65" dur="1000" fill="hold"/>
                                        <p:tgtEl>
                                          <p:spTgt spid="26"/>
                                        </p:tgtEl>
                                        <p:attrNameLst>
                                          <p:attrName>style.rotation</p:attrName>
                                        </p:attrNameLst>
                                      </p:cBhvr>
                                      <p:tavLst>
                                        <p:tav tm="0">
                                          <p:val>
                                            <p:fltVal val="90"/>
                                          </p:val>
                                        </p:tav>
                                        <p:tav tm="100000">
                                          <p:val>
                                            <p:fltVal val="0"/>
                                          </p:val>
                                        </p:tav>
                                      </p:tavLst>
                                    </p:anim>
                                    <p:animEffect transition="in" filter="fade">
                                      <p:cBhvr>
                                        <p:cTn id="66" dur="1000"/>
                                        <p:tgtEl>
                                          <p:spTgt spid="26"/>
                                        </p:tgtEl>
                                      </p:cBhvr>
                                    </p:animEffect>
                                  </p:childTnLst>
                                </p:cTn>
                              </p:par>
                              <p:par>
                                <p:cTn id="67" presetID="31" presetClass="entr" presetSubtype="0" fill="hold" nodeType="with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p:cTn id="69" dur="1000" fill="hold"/>
                                        <p:tgtEl>
                                          <p:spTgt spid="36"/>
                                        </p:tgtEl>
                                        <p:attrNameLst>
                                          <p:attrName>ppt_w</p:attrName>
                                        </p:attrNameLst>
                                      </p:cBhvr>
                                      <p:tavLst>
                                        <p:tav tm="0">
                                          <p:val>
                                            <p:fltVal val="0"/>
                                          </p:val>
                                        </p:tav>
                                        <p:tav tm="100000">
                                          <p:val>
                                            <p:strVal val="#ppt_w"/>
                                          </p:val>
                                        </p:tav>
                                      </p:tavLst>
                                    </p:anim>
                                    <p:anim calcmode="lin" valueType="num">
                                      <p:cBhvr>
                                        <p:cTn id="70" dur="1000" fill="hold"/>
                                        <p:tgtEl>
                                          <p:spTgt spid="36"/>
                                        </p:tgtEl>
                                        <p:attrNameLst>
                                          <p:attrName>ppt_h</p:attrName>
                                        </p:attrNameLst>
                                      </p:cBhvr>
                                      <p:tavLst>
                                        <p:tav tm="0">
                                          <p:val>
                                            <p:fltVal val="0"/>
                                          </p:val>
                                        </p:tav>
                                        <p:tav tm="100000">
                                          <p:val>
                                            <p:strVal val="#ppt_h"/>
                                          </p:val>
                                        </p:tav>
                                      </p:tavLst>
                                    </p:anim>
                                    <p:anim calcmode="lin" valueType="num">
                                      <p:cBhvr>
                                        <p:cTn id="71" dur="1000" fill="hold"/>
                                        <p:tgtEl>
                                          <p:spTgt spid="36"/>
                                        </p:tgtEl>
                                        <p:attrNameLst>
                                          <p:attrName>style.rotation</p:attrName>
                                        </p:attrNameLst>
                                      </p:cBhvr>
                                      <p:tavLst>
                                        <p:tav tm="0">
                                          <p:val>
                                            <p:fltVal val="90"/>
                                          </p:val>
                                        </p:tav>
                                        <p:tav tm="100000">
                                          <p:val>
                                            <p:fltVal val="0"/>
                                          </p:val>
                                        </p:tav>
                                      </p:tavLst>
                                    </p:anim>
                                    <p:animEffect transition="in" filter="fade">
                                      <p:cBhvr>
                                        <p:cTn id="72" dur="10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1000" fill="hold"/>
                                        <p:tgtEl>
                                          <p:spTgt spid="27"/>
                                        </p:tgtEl>
                                        <p:attrNameLst>
                                          <p:attrName>ppt_w</p:attrName>
                                        </p:attrNameLst>
                                      </p:cBhvr>
                                      <p:tavLst>
                                        <p:tav tm="0">
                                          <p:val>
                                            <p:fltVal val="0"/>
                                          </p:val>
                                        </p:tav>
                                        <p:tav tm="100000">
                                          <p:val>
                                            <p:strVal val="#ppt_w"/>
                                          </p:val>
                                        </p:tav>
                                      </p:tavLst>
                                    </p:anim>
                                    <p:anim calcmode="lin" valueType="num">
                                      <p:cBhvr>
                                        <p:cTn id="78" dur="1000" fill="hold"/>
                                        <p:tgtEl>
                                          <p:spTgt spid="27"/>
                                        </p:tgtEl>
                                        <p:attrNameLst>
                                          <p:attrName>ppt_h</p:attrName>
                                        </p:attrNameLst>
                                      </p:cBhvr>
                                      <p:tavLst>
                                        <p:tav tm="0">
                                          <p:val>
                                            <p:fltVal val="0"/>
                                          </p:val>
                                        </p:tav>
                                        <p:tav tm="100000">
                                          <p:val>
                                            <p:strVal val="#ppt_h"/>
                                          </p:val>
                                        </p:tav>
                                      </p:tavLst>
                                    </p:anim>
                                    <p:anim calcmode="lin" valueType="num">
                                      <p:cBhvr>
                                        <p:cTn id="79" dur="1000" fill="hold"/>
                                        <p:tgtEl>
                                          <p:spTgt spid="27"/>
                                        </p:tgtEl>
                                        <p:attrNameLst>
                                          <p:attrName>style.rotation</p:attrName>
                                        </p:attrNameLst>
                                      </p:cBhvr>
                                      <p:tavLst>
                                        <p:tav tm="0">
                                          <p:val>
                                            <p:fltVal val="90"/>
                                          </p:val>
                                        </p:tav>
                                        <p:tav tm="100000">
                                          <p:val>
                                            <p:fltVal val="0"/>
                                          </p:val>
                                        </p:tav>
                                      </p:tavLst>
                                    </p:anim>
                                    <p:animEffect transition="in" filter="fade">
                                      <p:cBhvr>
                                        <p:cTn id="80" dur="1000"/>
                                        <p:tgtEl>
                                          <p:spTgt spid="27"/>
                                        </p:tgtEl>
                                      </p:cBhvr>
                                    </p:animEffect>
                                  </p:childTnLst>
                                </p:cTn>
                              </p:par>
                              <p:par>
                                <p:cTn id="81" presetID="31" presetClass="entr" presetSubtype="0" fill="hold" nodeType="with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p:cTn id="83" dur="1000" fill="hold"/>
                                        <p:tgtEl>
                                          <p:spTgt spid="37"/>
                                        </p:tgtEl>
                                        <p:attrNameLst>
                                          <p:attrName>ppt_w</p:attrName>
                                        </p:attrNameLst>
                                      </p:cBhvr>
                                      <p:tavLst>
                                        <p:tav tm="0">
                                          <p:val>
                                            <p:fltVal val="0"/>
                                          </p:val>
                                        </p:tav>
                                        <p:tav tm="100000">
                                          <p:val>
                                            <p:strVal val="#ppt_w"/>
                                          </p:val>
                                        </p:tav>
                                      </p:tavLst>
                                    </p:anim>
                                    <p:anim calcmode="lin" valueType="num">
                                      <p:cBhvr>
                                        <p:cTn id="84" dur="1000" fill="hold"/>
                                        <p:tgtEl>
                                          <p:spTgt spid="37"/>
                                        </p:tgtEl>
                                        <p:attrNameLst>
                                          <p:attrName>ppt_h</p:attrName>
                                        </p:attrNameLst>
                                      </p:cBhvr>
                                      <p:tavLst>
                                        <p:tav tm="0">
                                          <p:val>
                                            <p:fltVal val="0"/>
                                          </p:val>
                                        </p:tav>
                                        <p:tav tm="100000">
                                          <p:val>
                                            <p:strVal val="#ppt_h"/>
                                          </p:val>
                                        </p:tav>
                                      </p:tavLst>
                                    </p:anim>
                                    <p:anim calcmode="lin" valueType="num">
                                      <p:cBhvr>
                                        <p:cTn id="85" dur="1000" fill="hold"/>
                                        <p:tgtEl>
                                          <p:spTgt spid="37"/>
                                        </p:tgtEl>
                                        <p:attrNameLst>
                                          <p:attrName>style.rotation</p:attrName>
                                        </p:attrNameLst>
                                      </p:cBhvr>
                                      <p:tavLst>
                                        <p:tav tm="0">
                                          <p:val>
                                            <p:fltVal val="90"/>
                                          </p:val>
                                        </p:tav>
                                        <p:tav tm="100000">
                                          <p:val>
                                            <p:fltVal val="0"/>
                                          </p:val>
                                        </p:tav>
                                      </p:tavLst>
                                    </p:anim>
                                    <p:animEffect transition="in" filter="fade">
                                      <p:cBhvr>
                                        <p:cTn id="86" dur="1000"/>
                                        <p:tgtEl>
                                          <p:spTgt spid="37"/>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p:cTn id="91" dur="1000" fill="hold"/>
                                        <p:tgtEl>
                                          <p:spTgt spid="28"/>
                                        </p:tgtEl>
                                        <p:attrNameLst>
                                          <p:attrName>ppt_w</p:attrName>
                                        </p:attrNameLst>
                                      </p:cBhvr>
                                      <p:tavLst>
                                        <p:tav tm="0">
                                          <p:val>
                                            <p:fltVal val="0"/>
                                          </p:val>
                                        </p:tav>
                                        <p:tav tm="100000">
                                          <p:val>
                                            <p:strVal val="#ppt_w"/>
                                          </p:val>
                                        </p:tav>
                                      </p:tavLst>
                                    </p:anim>
                                    <p:anim calcmode="lin" valueType="num">
                                      <p:cBhvr>
                                        <p:cTn id="92" dur="1000" fill="hold"/>
                                        <p:tgtEl>
                                          <p:spTgt spid="28"/>
                                        </p:tgtEl>
                                        <p:attrNameLst>
                                          <p:attrName>ppt_h</p:attrName>
                                        </p:attrNameLst>
                                      </p:cBhvr>
                                      <p:tavLst>
                                        <p:tav tm="0">
                                          <p:val>
                                            <p:fltVal val="0"/>
                                          </p:val>
                                        </p:tav>
                                        <p:tav tm="100000">
                                          <p:val>
                                            <p:strVal val="#ppt_h"/>
                                          </p:val>
                                        </p:tav>
                                      </p:tavLst>
                                    </p:anim>
                                    <p:anim calcmode="lin" valueType="num">
                                      <p:cBhvr>
                                        <p:cTn id="93" dur="1000" fill="hold"/>
                                        <p:tgtEl>
                                          <p:spTgt spid="28"/>
                                        </p:tgtEl>
                                        <p:attrNameLst>
                                          <p:attrName>style.rotation</p:attrName>
                                        </p:attrNameLst>
                                      </p:cBhvr>
                                      <p:tavLst>
                                        <p:tav tm="0">
                                          <p:val>
                                            <p:fltVal val="90"/>
                                          </p:val>
                                        </p:tav>
                                        <p:tav tm="100000">
                                          <p:val>
                                            <p:fltVal val="0"/>
                                          </p:val>
                                        </p:tav>
                                      </p:tavLst>
                                    </p:anim>
                                    <p:animEffect transition="in" filter="fade">
                                      <p:cBhvr>
                                        <p:cTn id="94" dur="1000"/>
                                        <p:tgtEl>
                                          <p:spTgt spid="28"/>
                                        </p:tgtEl>
                                      </p:cBhvr>
                                    </p:animEffect>
                                  </p:childTnLst>
                                </p:cTn>
                              </p:par>
                              <p:par>
                                <p:cTn id="95" presetID="31" presetClass="entr" presetSubtype="0"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p:cTn id="97" dur="1000" fill="hold"/>
                                        <p:tgtEl>
                                          <p:spTgt spid="38"/>
                                        </p:tgtEl>
                                        <p:attrNameLst>
                                          <p:attrName>ppt_w</p:attrName>
                                        </p:attrNameLst>
                                      </p:cBhvr>
                                      <p:tavLst>
                                        <p:tav tm="0">
                                          <p:val>
                                            <p:fltVal val="0"/>
                                          </p:val>
                                        </p:tav>
                                        <p:tav tm="100000">
                                          <p:val>
                                            <p:strVal val="#ppt_w"/>
                                          </p:val>
                                        </p:tav>
                                      </p:tavLst>
                                    </p:anim>
                                    <p:anim calcmode="lin" valueType="num">
                                      <p:cBhvr>
                                        <p:cTn id="98" dur="1000" fill="hold"/>
                                        <p:tgtEl>
                                          <p:spTgt spid="38"/>
                                        </p:tgtEl>
                                        <p:attrNameLst>
                                          <p:attrName>ppt_h</p:attrName>
                                        </p:attrNameLst>
                                      </p:cBhvr>
                                      <p:tavLst>
                                        <p:tav tm="0">
                                          <p:val>
                                            <p:fltVal val="0"/>
                                          </p:val>
                                        </p:tav>
                                        <p:tav tm="100000">
                                          <p:val>
                                            <p:strVal val="#ppt_h"/>
                                          </p:val>
                                        </p:tav>
                                      </p:tavLst>
                                    </p:anim>
                                    <p:anim calcmode="lin" valueType="num">
                                      <p:cBhvr>
                                        <p:cTn id="99" dur="1000" fill="hold"/>
                                        <p:tgtEl>
                                          <p:spTgt spid="38"/>
                                        </p:tgtEl>
                                        <p:attrNameLst>
                                          <p:attrName>style.rotation</p:attrName>
                                        </p:attrNameLst>
                                      </p:cBhvr>
                                      <p:tavLst>
                                        <p:tav tm="0">
                                          <p:val>
                                            <p:fltVal val="90"/>
                                          </p:val>
                                        </p:tav>
                                        <p:tav tm="100000">
                                          <p:val>
                                            <p:fltVal val="0"/>
                                          </p:val>
                                        </p:tav>
                                      </p:tavLst>
                                    </p:anim>
                                    <p:animEffect transition="in" filter="fade">
                                      <p:cBhvr>
                                        <p:cTn id="100" dur="1000"/>
                                        <p:tgtEl>
                                          <p:spTgt spid="38"/>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1000" fill="hold"/>
                                        <p:tgtEl>
                                          <p:spTgt spid="29"/>
                                        </p:tgtEl>
                                        <p:attrNameLst>
                                          <p:attrName>ppt_w</p:attrName>
                                        </p:attrNameLst>
                                      </p:cBhvr>
                                      <p:tavLst>
                                        <p:tav tm="0">
                                          <p:val>
                                            <p:fltVal val="0"/>
                                          </p:val>
                                        </p:tav>
                                        <p:tav tm="100000">
                                          <p:val>
                                            <p:strVal val="#ppt_w"/>
                                          </p:val>
                                        </p:tav>
                                      </p:tavLst>
                                    </p:anim>
                                    <p:anim calcmode="lin" valueType="num">
                                      <p:cBhvr>
                                        <p:cTn id="106" dur="1000" fill="hold"/>
                                        <p:tgtEl>
                                          <p:spTgt spid="29"/>
                                        </p:tgtEl>
                                        <p:attrNameLst>
                                          <p:attrName>ppt_h</p:attrName>
                                        </p:attrNameLst>
                                      </p:cBhvr>
                                      <p:tavLst>
                                        <p:tav tm="0">
                                          <p:val>
                                            <p:fltVal val="0"/>
                                          </p:val>
                                        </p:tav>
                                        <p:tav tm="100000">
                                          <p:val>
                                            <p:strVal val="#ppt_h"/>
                                          </p:val>
                                        </p:tav>
                                      </p:tavLst>
                                    </p:anim>
                                    <p:anim calcmode="lin" valueType="num">
                                      <p:cBhvr>
                                        <p:cTn id="107" dur="1000" fill="hold"/>
                                        <p:tgtEl>
                                          <p:spTgt spid="29"/>
                                        </p:tgtEl>
                                        <p:attrNameLst>
                                          <p:attrName>style.rotation</p:attrName>
                                        </p:attrNameLst>
                                      </p:cBhvr>
                                      <p:tavLst>
                                        <p:tav tm="0">
                                          <p:val>
                                            <p:fltVal val="90"/>
                                          </p:val>
                                        </p:tav>
                                        <p:tav tm="100000">
                                          <p:val>
                                            <p:fltVal val="0"/>
                                          </p:val>
                                        </p:tav>
                                      </p:tavLst>
                                    </p:anim>
                                    <p:animEffect transition="in" filter="fade">
                                      <p:cBhvr>
                                        <p:cTn id="108" dur="1000"/>
                                        <p:tgtEl>
                                          <p:spTgt spid="29"/>
                                        </p:tgtEl>
                                      </p:cBhvr>
                                    </p:animEffect>
                                  </p:childTnLst>
                                </p:cTn>
                              </p:par>
                              <p:par>
                                <p:cTn id="109" presetID="31" presetClass="entr" presetSubtype="0"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anim calcmode="lin" valueType="num">
                                      <p:cBhvr>
                                        <p:cTn id="111" dur="1000" fill="hold"/>
                                        <p:tgtEl>
                                          <p:spTgt spid="39"/>
                                        </p:tgtEl>
                                        <p:attrNameLst>
                                          <p:attrName>ppt_w</p:attrName>
                                        </p:attrNameLst>
                                      </p:cBhvr>
                                      <p:tavLst>
                                        <p:tav tm="0">
                                          <p:val>
                                            <p:fltVal val="0"/>
                                          </p:val>
                                        </p:tav>
                                        <p:tav tm="100000">
                                          <p:val>
                                            <p:strVal val="#ppt_w"/>
                                          </p:val>
                                        </p:tav>
                                      </p:tavLst>
                                    </p:anim>
                                    <p:anim calcmode="lin" valueType="num">
                                      <p:cBhvr>
                                        <p:cTn id="112" dur="1000" fill="hold"/>
                                        <p:tgtEl>
                                          <p:spTgt spid="39"/>
                                        </p:tgtEl>
                                        <p:attrNameLst>
                                          <p:attrName>ppt_h</p:attrName>
                                        </p:attrNameLst>
                                      </p:cBhvr>
                                      <p:tavLst>
                                        <p:tav tm="0">
                                          <p:val>
                                            <p:fltVal val="0"/>
                                          </p:val>
                                        </p:tav>
                                        <p:tav tm="100000">
                                          <p:val>
                                            <p:strVal val="#ppt_h"/>
                                          </p:val>
                                        </p:tav>
                                      </p:tavLst>
                                    </p:anim>
                                    <p:anim calcmode="lin" valueType="num">
                                      <p:cBhvr>
                                        <p:cTn id="113" dur="1000" fill="hold"/>
                                        <p:tgtEl>
                                          <p:spTgt spid="39"/>
                                        </p:tgtEl>
                                        <p:attrNameLst>
                                          <p:attrName>style.rotation</p:attrName>
                                        </p:attrNameLst>
                                      </p:cBhvr>
                                      <p:tavLst>
                                        <p:tav tm="0">
                                          <p:val>
                                            <p:fltVal val="90"/>
                                          </p:val>
                                        </p:tav>
                                        <p:tav tm="100000">
                                          <p:val>
                                            <p:fltVal val="0"/>
                                          </p:val>
                                        </p:tav>
                                      </p:tavLst>
                                    </p:anim>
                                    <p:animEffect transition="in" filter="fade">
                                      <p:cBhvr>
                                        <p:cTn id="114" dur="1000"/>
                                        <p:tgtEl>
                                          <p:spTgt spid="39"/>
                                        </p:tgtEl>
                                      </p:cBhvr>
                                    </p:animEffect>
                                  </p:childTnLst>
                                </p:cTn>
                              </p:par>
                            </p:childTnLst>
                          </p:cTn>
                        </p:par>
                      </p:childTnLst>
                    </p:cTn>
                  </p:par>
                  <p:par>
                    <p:cTn id="115" fill="hold">
                      <p:stCondLst>
                        <p:cond delay="indefinite"/>
                      </p:stCondLst>
                      <p:childTnLst>
                        <p:par>
                          <p:cTn id="116" fill="hold">
                            <p:stCondLst>
                              <p:cond delay="0"/>
                            </p:stCondLst>
                            <p:childTnLst>
                              <p:par>
                                <p:cTn id="117" presetID="31" presetClass="entr" presetSubtype="0" fill="hold" grpId="0" nodeType="clickEffect">
                                  <p:stCondLst>
                                    <p:cond delay="0"/>
                                  </p:stCondLst>
                                  <p:childTnLst>
                                    <p:set>
                                      <p:cBhvr>
                                        <p:cTn id="118" dur="1" fill="hold">
                                          <p:stCondLst>
                                            <p:cond delay="0"/>
                                          </p:stCondLst>
                                        </p:cTn>
                                        <p:tgtEl>
                                          <p:spTgt spid="30"/>
                                        </p:tgtEl>
                                        <p:attrNameLst>
                                          <p:attrName>style.visibility</p:attrName>
                                        </p:attrNameLst>
                                      </p:cBhvr>
                                      <p:to>
                                        <p:strVal val="visible"/>
                                      </p:to>
                                    </p:set>
                                    <p:anim calcmode="lin" valueType="num">
                                      <p:cBhvr>
                                        <p:cTn id="119" dur="1000" fill="hold"/>
                                        <p:tgtEl>
                                          <p:spTgt spid="30"/>
                                        </p:tgtEl>
                                        <p:attrNameLst>
                                          <p:attrName>ppt_w</p:attrName>
                                        </p:attrNameLst>
                                      </p:cBhvr>
                                      <p:tavLst>
                                        <p:tav tm="0">
                                          <p:val>
                                            <p:fltVal val="0"/>
                                          </p:val>
                                        </p:tav>
                                        <p:tav tm="100000">
                                          <p:val>
                                            <p:strVal val="#ppt_w"/>
                                          </p:val>
                                        </p:tav>
                                      </p:tavLst>
                                    </p:anim>
                                    <p:anim calcmode="lin" valueType="num">
                                      <p:cBhvr>
                                        <p:cTn id="120" dur="1000" fill="hold"/>
                                        <p:tgtEl>
                                          <p:spTgt spid="30"/>
                                        </p:tgtEl>
                                        <p:attrNameLst>
                                          <p:attrName>ppt_h</p:attrName>
                                        </p:attrNameLst>
                                      </p:cBhvr>
                                      <p:tavLst>
                                        <p:tav tm="0">
                                          <p:val>
                                            <p:fltVal val="0"/>
                                          </p:val>
                                        </p:tav>
                                        <p:tav tm="100000">
                                          <p:val>
                                            <p:strVal val="#ppt_h"/>
                                          </p:val>
                                        </p:tav>
                                      </p:tavLst>
                                    </p:anim>
                                    <p:anim calcmode="lin" valueType="num">
                                      <p:cBhvr>
                                        <p:cTn id="121" dur="1000" fill="hold"/>
                                        <p:tgtEl>
                                          <p:spTgt spid="30"/>
                                        </p:tgtEl>
                                        <p:attrNameLst>
                                          <p:attrName>style.rotation</p:attrName>
                                        </p:attrNameLst>
                                      </p:cBhvr>
                                      <p:tavLst>
                                        <p:tav tm="0">
                                          <p:val>
                                            <p:fltVal val="90"/>
                                          </p:val>
                                        </p:tav>
                                        <p:tav tm="100000">
                                          <p:val>
                                            <p:fltVal val="0"/>
                                          </p:val>
                                        </p:tav>
                                      </p:tavLst>
                                    </p:anim>
                                    <p:animEffect transition="in" filter="fade">
                                      <p:cBhvr>
                                        <p:cTn id="122" dur="1000"/>
                                        <p:tgtEl>
                                          <p:spTgt spid="30"/>
                                        </p:tgtEl>
                                      </p:cBhvr>
                                    </p:animEffect>
                                  </p:childTnLst>
                                </p:cTn>
                              </p:par>
                              <p:par>
                                <p:cTn id="123" presetID="31" presetClass="entr" presetSubtype="0" fill="hold" nodeType="withEffect">
                                  <p:stCondLst>
                                    <p:cond delay="0"/>
                                  </p:stCondLst>
                                  <p:childTnLst>
                                    <p:set>
                                      <p:cBhvr>
                                        <p:cTn id="124" dur="1" fill="hold">
                                          <p:stCondLst>
                                            <p:cond delay="0"/>
                                          </p:stCondLst>
                                        </p:cTn>
                                        <p:tgtEl>
                                          <p:spTgt spid="40"/>
                                        </p:tgtEl>
                                        <p:attrNameLst>
                                          <p:attrName>style.visibility</p:attrName>
                                        </p:attrNameLst>
                                      </p:cBhvr>
                                      <p:to>
                                        <p:strVal val="visible"/>
                                      </p:to>
                                    </p:set>
                                    <p:anim calcmode="lin" valueType="num">
                                      <p:cBhvr>
                                        <p:cTn id="125" dur="1000" fill="hold"/>
                                        <p:tgtEl>
                                          <p:spTgt spid="40"/>
                                        </p:tgtEl>
                                        <p:attrNameLst>
                                          <p:attrName>ppt_w</p:attrName>
                                        </p:attrNameLst>
                                      </p:cBhvr>
                                      <p:tavLst>
                                        <p:tav tm="0">
                                          <p:val>
                                            <p:fltVal val="0"/>
                                          </p:val>
                                        </p:tav>
                                        <p:tav tm="100000">
                                          <p:val>
                                            <p:strVal val="#ppt_w"/>
                                          </p:val>
                                        </p:tav>
                                      </p:tavLst>
                                    </p:anim>
                                    <p:anim calcmode="lin" valueType="num">
                                      <p:cBhvr>
                                        <p:cTn id="126" dur="1000" fill="hold"/>
                                        <p:tgtEl>
                                          <p:spTgt spid="40"/>
                                        </p:tgtEl>
                                        <p:attrNameLst>
                                          <p:attrName>ppt_h</p:attrName>
                                        </p:attrNameLst>
                                      </p:cBhvr>
                                      <p:tavLst>
                                        <p:tav tm="0">
                                          <p:val>
                                            <p:fltVal val="0"/>
                                          </p:val>
                                        </p:tav>
                                        <p:tav tm="100000">
                                          <p:val>
                                            <p:strVal val="#ppt_h"/>
                                          </p:val>
                                        </p:tav>
                                      </p:tavLst>
                                    </p:anim>
                                    <p:anim calcmode="lin" valueType="num">
                                      <p:cBhvr>
                                        <p:cTn id="127" dur="1000" fill="hold"/>
                                        <p:tgtEl>
                                          <p:spTgt spid="40"/>
                                        </p:tgtEl>
                                        <p:attrNameLst>
                                          <p:attrName>style.rotation</p:attrName>
                                        </p:attrNameLst>
                                      </p:cBhvr>
                                      <p:tavLst>
                                        <p:tav tm="0">
                                          <p:val>
                                            <p:fltVal val="90"/>
                                          </p:val>
                                        </p:tav>
                                        <p:tav tm="100000">
                                          <p:val>
                                            <p:fltVal val="0"/>
                                          </p:val>
                                        </p:tav>
                                      </p:tavLst>
                                    </p:anim>
                                    <p:animEffect transition="in" filter="fade">
                                      <p:cBhvr>
                                        <p:cTn id="128" dur="1000"/>
                                        <p:tgtEl>
                                          <p:spTgt spid="40"/>
                                        </p:tgtEl>
                                      </p:cBhvr>
                                    </p:animEffect>
                                  </p:childTnLst>
                                </p:cTn>
                              </p:par>
                            </p:childTnLst>
                          </p:cTn>
                        </p:par>
                      </p:childTnLst>
                    </p:cTn>
                  </p:par>
                  <p:par>
                    <p:cTn id="129" fill="hold">
                      <p:stCondLst>
                        <p:cond delay="indefinite"/>
                      </p:stCondLst>
                      <p:childTnLst>
                        <p:par>
                          <p:cTn id="130" fill="hold">
                            <p:stCondLst>
                              <p:cond delay="0"/>
                            </p:stCondLst>
                            <p:childTnLst>
                              <p:par>
                                <p:cTn id="131" presetID="31" presetClass="entr" presetSubtype="0" fill="hold" grpId="0" nodeType="clickEffect">
                                  <p:stCondLst>
                                    <p:cond delay="0"/>
                                  </p:stCondLst>
                                  <p:childTnLst>
                                    <p:set>
                                      <p:cBhvr>
                                        <p:cTn id="132" dur="1" fill="hold">
                                          <p:stCondLst>
                                            <p:cond delay="0"/>
                                          </p:stCondLst>
                                        </p:cTn>
                                        <p:tgtEl>
                                          <p:spTgt spid="31"/>
                                        </p:tgtEl>
                                        <p:attrNameLst>
                                          <p:attrName>style.visibility</p:attrName>
                                        </p:attrNameLst>
                                      </p:cBhvr>
                                      <p:to>
                                        <p:strVal val="visible"/>
                                      </p:to>
                                    </p:set>
                                    <p:anim calcmode="lin" valueType="num">
                                      <p:cBhvr>
                                        <p:cTn id="133" dur="1000" fill="hold"/>
                                        <p:tgtEl>
                                          <p:spTgt spid="31"/>
                                        </p:tgtEl>
                                        <p:attrNameLst>
                                          <p:attrName>ppt_w</p:attrName>
                                        </p:attrNameLst>
                                      </p:cBhvr>
                                      <p:tavLst>
                                        <p:tav tm="0">
                                          <p:val>
                                            <p:fltVal val="0"/>
                                          </p:val>
                                        </p:tav>
                                        <p:tav tm="100000">
                                          <p:val>
                                            <p:strVal val="#ppt_w"/>
                                          </p:val>
                                        </p:tav>
                                      </p:tavLst>
                                    </p:anim>
                                    <p:anim calcmode="lin" valueType="num">
                                      <p:cBhvr>
                                        <p:cTn id="134" dur="1000" fill="hold"/>
                                        <p:tgtEl>
                                          <p:spTgt spid="31"/>
                                        </p:tgtEl>
                                        <p:attrNameLst>
                                          <p:attrName>ppt_h</p:attrName>
                                        </p:attrNameLst>
                                      </p:cBhvr>
                                      <p:tavLst>
                                        <p:tav tm="0">
                                          <p:val>
                                            <p:fltVal val="0"/>
                                          </p:val>
                                        </p:tav>
                                        <p:tav tm="100000">
                                          <p:val>
                                            <p:strVal val="#ppt_h"/>
                                          </p:val>
                                        </p:tav>
                                      </p:tavLst>
                                    </p:anim>
                                    <p:anim calcmode="lin" valueType="num">
                                      <p:cBhvr>
                                        <p:cTn id="135" dur="1000" fill="hold"/>
                                        <p:tgtEl>
                                          <p:spTgt spid="31"/>
                                        </p:tgtEl>
                                        <p:attrNameLst>
                                          <p:attrName>style.rotation</p:attrName>
                                        </p:attrNameLst>
                                      </p:cBhvr>
                                      <p:tavLst>
                                        <p:tav tm="0">
                                          <p:val>
                                            <p:fltVal val="90"/>
                                          </p:val>
                                        </p:tav>
                                        <p:tav tm="100000">
                                          <p:val>
                                            <p:fltVal val="0"/>
                                          </p:val>
                                        </p:tav>
                                      </p:tavLst>
                                    </p:anim>
                                    <p:animEffect transition="in" filter="fade">
                                      <p:cBhvr>
                                        <p:cTn id="136" dur="1000"/>
                                        <p:tgtEl>
                                          <p:spTgt spid="31"/>
                                        </p:tgtEl>
                                      </p:cBhvr>
                                    </p:animEffect>
                                  </p:childTnLst>
                                </p:cTn>
                              </p:par>
                              <p:par>
                                <p:cTn id="137" presetID="31" presetClass="entr" presetSubtype="0" fill="hold" nodeType="withEffect">
                                  <p:stCondLst>
                                    <p:cond delay="0"/>
                                  </p:stCondLst>
                                  <p:childTnLst>
                                    <p:set>
                                      <p:cBhvr>
                                        <p:cTn id="138" dur="1" fill="hold">
                                          <p:stCondLst>
                                            <p:cond delay="0"/>
                                          </p:stCondLst>
                                        </p:cTn>
                                        <p:tgtEl>
                                          <p:spTgt spid="41"/>
                                        </p:tgtEl>
                                        <p:attrNameLst>
                                          <p:attrName>style.visibility</p:attrName>
                                        </p:attrNameLst>
                                      </p:cBhvr>
                                      <p:to>
                                        <p:strVal val="visible"/>
                                      </p:to>
                                    </p:set>
                                    <p:anim calcmode="lin" valueType="num">
                                      <p:cBhvr>
                                        <p:cTn id="139" dur="1000" fill="hold"/>
                                        <p:tgtEl>
                                          <p:spTgt spid="41"/>
                                        </p:tgtEl>
                                        <p:attrNameLst>
                                          <p:attrName>ppt_w</p:attrName>
                                        </p:attrNameLst>
                                      </p:cBhvr>
                                      <p:tavLst>
                                        <p:tav tm="0">
                                          <p:val>
                                            <p:fltVal val="0"/>
                                          </p:val>
                                        </p:tav>
                                        <p:tav tm="100000">
                                          <p:val>
                                            <p:strVal val="#ppt_w"/>
                                          </p:val>
                                        </p:tav>
                                      </p:tavLst>
                                    </p:anim>
                                    <p:anim calcmode="lin" valueType="num">
                                      <p:cBhvr>
                                        <p:cTn id="140" dur="1000" fill="hold"/>
                                        <p:tgtEl>
                                          <p:spTgt spid="41"/>
                                        </p:tgtEl>
                                        <p:attrNameLst>
                                          <p:attrName>ppt_h</p:attrName>
                                        </p:attrNameLst>
                                      </p:cBhvr>
                                      <p:tavLst>
                                        <p:tav tm="0">
                                          <p:val>
                                            <p:fltVal val="0"/>
                                          </p:val>
                                        </p:tav>
                                        <p:tav tm="100000">
                                          <p:val>
                                            <p:strVal val="#ppt_h"/>
                                          </p:val>
                                        </p:tav>
                                      </p:tavLst>
                                    </p:anim>
                                    <p:anim calcmode="lin" valueType="num">
                                      <p:cBhvr>
                                        <p:cTn id="141" dur="1000" fill="hold"/>
                                        <p:tgtEl>
                                          <p:spTgt spid="41"/>
                                        </p:tgtEl>
                                        <p:attrNameLst>
                                          <p:attrName>style.rotation</p:attrName>
                                        </p:attrNameLst>
                                      </p:cBhvr>
                                      <p:tavLst>
                                        <p:tav tm="0">
                                          <p:val>
                                            <p:fltVal val="90"/>
                                          </p:val>
                                        </p:tav>
                                        <p:tav tm="100000">
                                          <p:val>
                                            <p:fltVal val="0"/>
                                          </p:val>
                                        </p:tav>
                                      </p:tavLst>
                                    </p:anim>
                                    <p:animEffect transition="in" filter="fade">
                                      <p:cBhvr>
                                        <p:cTn id="14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xmlns="" val="344872419"/>
              </p:ext>
            </p:extLst>
          </p:nvPr>
        </p:nvGraphicFramePr>
        <p:xfrm>
          <a:off x="755576" y="557110"/>
          <a:ext cx="74676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6881611" y="44624"/>
            <a:ext cx="2226893" cy="584775"/>
          </a:xfrm>
          <a:prstGeom prst="rect">
            <a:avLst/>
          </a:prstGeom>
        </p:spPr>
        <p:txBody>
          <a:bodyPr wrap="none">
            <a:spAutoFit/>
          </a:bodyPr>
          <a:lstStyle/>
          <a:p>
            <a:pPr rtl="1"/>
            <a:r>
              <a:rPr lang="ar-EG" sz="3200" b="1" dirty="0" smtClean="0">
                <a:solidFill>
                  <a:schemeClr val="bg2"/>
                </a:solidFill>
              </a:rPr>
              <a:t>محاور البرنامج</a:t>
            </a:r>
            <a:endParaRPr lang="ar-EG" sz="3200" b="1" dirty="0">
              <a:solidFill>
                <a:schemeClr val="bg2"/>
              </a:solidFill>
            </a:endParaRPr>
          </a:p>
        </p:txBody>
      </p:sp>
    </p:spTree>
    <p:extLst>
      <p:ext uri="{BB962C8B-B14F-4D97-AF65-F5344CB8AC3E}">
        <p14:creationId xmlns:p14="http://schemas.microsoft.com/office/powerpoint/2010/main" xmlns="" val="291341890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xmlns="" val="2307165049"/>
              </p:ext>
            </p:extLst>
          </p:nvPr>
        </p:nvGraphicFramePr>
        <p:xfrm>
          <a:off x="755576" y="557110"/>
          <a:ext cx="74676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6881611" y="44624"/>
            <a:ext cx="2226893" cy="584775"/>
          </a:xfrm>
          <a:prstGeom prst="rect">
            <a:avLst/>
          </a:prstGeom>
        </p:spPr>
        <p:txBody>
          <a:bodyPr wrap="none">
            <a:spAutoFit/>
          </a:bodyPr>
          <a:lstStyle/>
          <a:p>
            <a:pPr rtl="1"/>
            <a:r>
              <a:rPr lang="ar-EG" sz="3200" b="1" dirty="0" smtClean="0">
                <a:solidFill>
                  <a:schemeClr val="bg2"/>
                </a:solidFill>
              </a:rPr>
              <a:t>محاور البرنامج</a:t>
            </a:r>
            <a:endParaRPr lang="ar-EG" sz="3200" b="1" dirty="0">
              <a:solidFill>
                <a:schemeClr val="bg2"/>
              </a:solidFill>
            </a:endParaRPr>
          </a:p>
        </p:txBody>
      </p:sp>
    </p:spTree>
    <p:extLst>
      <p:ext uri="{BB962C8B-B14F-4D97-AF65-F5344CB8AC3E}">
        <p14:creationId xmlns:p14="http://schemas.microsoft.com/office/powerpoint/2010/main" xmlns="" val="1226385381"/>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Diagram 22"/>
          <p:cNvGraphicFramePr/>
          <p:nvPr>
            <p:extLst>
              <p:ext uri="{D42A27DB-BD31-4B8C-83A1-F6EECF244321}">
                <p14:modId xmlns:p14="http://schemas.microsoft.com/office/powerpoint/2010/main" xmlns="" val="3481383779"/>
              </p:ext>
            </p:extLst>
          </p:nvPr>
        </p:nvGraphicFramePr>
        <p:xfrm>
          <a:off x="755576" y="557110"/>
          <a:ext cx="74676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6881611" y="44624"/>
            <a:ext cx="2226893" cy="584775"/>
          </a:xfrm>
          <a:prstGeom prst="rect">
            <a:avLst/>
          </a:prstGeom>
        </p:spPr>
        <p:txBody>
          <a:bodyPr wrap="none">
            <a:spAutoFit/>
          </a:bodyPr>
          <a:lstStyle/>
          <a:p>
            <a:pPr rtl="1"/>
            <a:r>
              <a:rPr lang="ar-EG" sz="3200" b="1" dirty="0" smtClean="0">
                <a:solidFill>
                  <a:schemeClr val="bg2"/>
                </a:solidFill>
              </a:rPr>
              <a:t>محاور البرنامج</a:t>
            </a:r>
            <a:endParaRPr lang="ar-EG" sz="3200" b="1" dirty="0">
              <a:solidFill>
                <a:schemeClr val="bg2"/>
              </a:solidFill>
            </a:endParaRPr>
          </a:p>
        </p:txBody>
      </p:sp>
    </p:spTree>
    <p:extLst>
      <p:ext uri="{BB962C8B-B14F-4D97-AF65-F5344CB8AC3E}">
        <p14:creationId xmlns:p14="http://schemas.microsoft.com/office/powerpoint/2010/main" xmlns="" val="2945640769"/>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74304" y="116632"/>
            <a:ext cx="6934200" cy="715963"/>
          </a:xfrm>
        </p:spPr>
        <p:txBody>
          <a:bodyPr/>
          <a:lstStyle/>
          <a:p>
            <a:pPr algn="r"/>
            <a:r>
              <a:rPr lang="ar-EG" sz="4000" b="1" dirty="0">
                <a:solidFill>
                  <a:schemeClr val="accent2">
                    <a:lumMod val="50000"/>
                  </a:schemeClr>
                </a:solidFill>
              </a:rPr>
              <a:t>الهدف العام للبرنامج التدريبي </a:t>
            </a:r>
            <a:endParaRPr lang="en-US" sz="4000" b="1" dirty="0" smtClean="0">
              <a:solidFill>
                <a:schemeClr val="accent2">
                  <a:lumMod val="50000"/>
                </a:schemeClr>
              </a:solidFill>
            </a:endParaRPr>
          </a:p>
        </p:txBody>
      </p:sp>
      <p:sp>
        <p:nvSpPr>
          <p:cNvPr id="2" name="Rectangle 1"/>
          <p:cNvSpPr/>
          <p:nvPr/>
        </p:nvSpPr>
        <p:spPr>
          <a:xfrm>
            <a:off x="2771800" y="1196752"/>
            <a:ext cx="6012160" cy="1200329"/>
          </a:xfrm>
          <a:prstGeom prst="rect">
            <a:avLst/>
          </a:prstGeom>
        </p:spPr>
        <p:txBody>
          <a:bodyPr wrap="square">
            <a:spAutoFit/>
          </a:bodyPr>
          <a:lstStyle/>
          <a:p>
            <a:pPr algn="justLow" rtl="1"/>
            <a:r>
              <a:rPr lang="ar-EG" b="1" dirty="0">
                <a:solidFill>
                  <a:srgbClr val="C00000"/>
                </a:solidFill>
              </a:rPr>
              <a:t>صمم هذا البرنامج التدريبي خصيصاً للمدراء والمشرفين الادارين ونتوقع بنهاية هذا البرنامج التدريبي أن المشاركون قد حققوا النتائج الآتية ( بمشيئة الله )</a:t>
            </a:r>
          </a:p>
        </p:txBody>
      </p:sp>
      <p:sp>
        <p:nvSpPr>
          <p:cNvPr id="4" name="Folded Corner 3"/>
          <p:cNvSpPr/>
          <p:nvPr/>
        </p:nvSpPr>
        <p:spPr bwMode="auto">
          <a:xfrm>
            <a:off x="2195736" y="3212976"/>
            <a:ext cx="6588224" cy="2520280"/>
          </a:xfrm>
          <a:prstGeom prst="foldedCorner">
            <a:avLst/>
          </a:prstGeom>
          <a:gradFill rotWithShape="1">
            <a:gsLst>
              <a:gs pos="0">
                <a:schemeClr val="bg2">
                  <a:gamma/>
                  <a:tint val="26667"/>
                  <a:invGamma/>
                </a:schemeClr>
              </a:gs>
              <a:gs pos="100000">
                <a:schemeClr val="bg2">
                  <a:alpha val="14999"/>
                </a:schemeClr>
              </a:gs>
            </a:gsLst>
            <a:lin ang="5400000" scaled="1"/>
          </a:gradFill>
          <a:ln w="9525" cap="flat" cmpd="sng" algn="ctr">
            <a:noFill/>
            <a:prstDash val="solid"/>
            <a:round/>
            <a:headEnd type="none" w="med" len="med"/>
            <a:tailEnd type="none" w="med" len="med"/>
          </a:ln>
          <a:effectLst/>
        </p:spPr>
        <p:txBody>
          <a:bodyPr vert="horz" wrap="none" lIns="91440" tIns="45720" rIns="91440" bIns="45720" numCol="1" rtlCol="1"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ar-EG" sz="2400" b="0" i="0" u="none" strike="noStrike" cap="none" normalizeH="0" baseline="0" dirty="0" smtClean="0">
              <a:ln>
                <a:noFill/>
              </a:ln>
              <a:solidFill>
                <a:schemeClr val="tx1"/>
              </a:solidFill>
              <a:effectLst/>
              <a:latin typeface="Arial" charset="0"/>
            </a:endParaRPr>
          </a:p>
        </p:txBody>
      </p:sp>
      <p:sp>
        <p:nvSpPr>
          <p:cNvPr id="5" name="Rectangle 4"/>
          <p:cNvSpPr/>
          <p:nvPr/>
        </p:nvSpPr>
        <p:spPr>
          <a:xfrm>
            <a:off x="2123728" y="3284984"/>
            <a:ext cx="6588224" cy="2308324"/>
          </a:xfrm>
          <a:prstGeom prst="rect">
            <a:avLst/>
          </a:prstGeom>
        </p:spPr>
        <p:txBody>
          <a:bodyPr wrap="square">
            <a:spAutoFit/>
          </a:bodyPr>
          <a:lstStyle/>
          <a:p>
            <a:pPr algn="justLow" rtl="1"/>
            <a:r>
              <a:rPr lang="ar-SA" b="1" dirty="0">
                <a:solidFill>
                  <a:schemeClr val="accent2">
                    <a:lumMod val="50000"/>
                  </a:schemeClr>
                </a:solidFill>
              </a:rPr>
              <a:t>تهدف الدورة إلى إبراز الإطار النظري والفني لمفهوم "الأزمــــة" وتبيان أهم مسبباتها المباشرة والغير مباشرة، وتحليل وعرض لأهم أشكالها الإدارية من مقاومة التغيير والهدم الإداري وسرية المعلومات وحجبها في ظروف الأزمات وغيرها، وكيفية مواجهة الإدارة المؤسسية بصنع قرارات الأزمة العقلانية، والأهم من ذلك كيفية الوقاية وعلاج الأزمـــات قبـــل وقوعهـــا</a:t>
            </a:r>
            <a:endParaRPr lang="ar-EG" b="1" dirty="0">
              <a:solidFill>
                <a:schemeClr val="accent2">
                  <a:lumMod val="50000"/>
                </a:schemeClr>
              </a:solidFill>
            </a:endParaRPr>
          </a:p>
        </p:txBody>
      </p:sp>
    </p:spTree>
    <p:extLst>
      <p:ext uri="{BB962C8B-B14F-4D97-AF65-F5344CB8AC3E}">
        <p14:creationId xmlns:p14="http://schemas.microsoft.com/office/powerpoint/2010/main" xmlns="" val="487225058"/>
      </p:ext>
    </p:extLst>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74304" y="116632"/>
            <a:ext cx="6934200" cy="715963"/>
          </a:xfrm>
        </p:spPr>
        <p:txBody>
          <a:bodyPr/>
          <a:lstStyle/>
          <a:p>
            <a:pPr algn="r"/>
            <a:r>
              <a:rPr lang="ar-EG" sz="4000" b="1" dirty="0">
                <a:solidFill>
                  <a:schemeClr val="accent2">
                    <a:lumMod val="50000"/>
                  </a:schemeClr>
                </a:solidFill>
              </a:rPr>
              <a:t>الأهداف التفصيلية للبرنامج التدريبي </a:t>
            </a:r>
            <a:endParaRPr lang="en-US" sz="4000" b="1" dirty="0" smtClean="0">
              <a:solidFill>
                <a:schemeClr val="accent2">
                  <a:lumMod val="50000"/>
                </a:schemeClr>
              </a:solidFill>
            </a:endParaRPr>
          </a:p>
        </p:txBody>
      </p:sp>
      <p:sp>
        <p:nvSpPr>
          <p:cNvPr id="2" name="Rectangle 1"/>
          <p:cNvSpPr/>
          <p:nvPr/>
        </p:nvSpPr>
        <p:spPr>
          <a:xfrm>
            <a:off x="2771800" y="1196752"/>
            <a:ext cx="6012160" cy="830997"/>
          </a:xfrm>
          <a:prstGeom prst="rect">
            <a:avLst/>
          </a:prstGeom>
        </p:spPr>
        <p:txBody>
          <a:bodyPr wrap="square">
            <a:spAutoFit/>
          </a:bodyPr>
          <a:lstStyle/>
          <a:p>
            <a:pPr algn="justLow" rtl="1"/>
            <a:r>
              <a:rPr lang="ar-EG" b="1" dirty="0">
                <a:solidFill>
                  <a:srgbClr val="C00000"/>
                </a:solidFill>
              </a:rPr>
              <a:t>بنهاية هذا البرنامج التدريبي نتوقع أن المشاركون قد حققوا النتائج الآتية </a:t>
            </a:r>
            <a:r>
              <a:rPr lang="ar-EG" b="1" dirty="0" smtClean="0">
                <a:solidFill>
                  <a:srgbClr val="C00000"/>
                </a:solidFill>
              </a:rPr>
              <a:t>(</a:t>
            </a:r>
            <a:r>
              <a:rPr lang="ar-EG" b="1" dirty="0">
                <a:solidFill>
                  <a:srgbClr val="C00000"/>
                </a:solidFill>
              </a:rPr>
              <a:t>بمشيئة الله ) </a:t>
            </a:r>
          </a:p>
        </p:txBody>
      </p:sp>
      <p:sp>
        <p:nvSpPr>
          <p:cNvPr id="6" name="Rectangle 3"/>
          <p:cNvSpPr>
            <a:spLocks noChangeArrowheads="1"/>
          </p:cNvSpPr>
          <p:nvPr/>
        </p:nvSpPr>
        <p:spPr bwMode="auto">
          <a:xfrm>
            <a:off x="1763688" y="2430754"/>
            <a:ext cx="7032667" cy="3416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algn="r" rtl="1">
              <a:buFont typeface="Wingdings" pitchFamily="2" charset="2"/>
              <a:buChar char="ü"/>
            </a:pPr>
            <a:endParaRPr lang="ar-SA" b="1" dirty="0">
              <a:solidFill>
                <a:srgbClr val="7030A0"/>
              </a:solidFill>
              <a:ea typeface="Times New Roman" pitchFamily="18" charset="0"/>
              <a:cs typeface="Arial" pitchFamily="34" charset="0"/>
            </a:endParaRPr>
          </a:p>
          <a:p>
            <a:pPr marL="285750" lvl="0" indent="-285750" algn="r" rtl="1">
              <a:buFont typeface="Wingdings" pitchFamily="2" charset="2"/>
              <a:buChar char="ü"/>
            </a:pPr>
            <a:r>
              <a:rPr lang="ar-SA" b="1" dirty="0" smtClean="0">
                <a:solidFill>
                  <a:srgbClr val="7030A0"/>
                </a:solidFill>
                <a:ea typeface="Times New Roman" pitchFamily="18" charset="0"/>
                <a:cs typeface="Arial" pitchFamily="34" charset="0"/>
              </a:rPr>
              <a:t>تنمية </a:t>
            </a:r>
            <a:r>
              <a:rPr lang="ar-SA" b="1" dirty="0">
                <a:solidFill>
                  <a:srgbClr val="7030A0"/>
                </a:solidFill>
                <a:ea typeface="Times New Roman" pitchFamily="18" charset="0"/>
                <a:cs typeface="Arial" pitchFamily="34" charset="0"/>
              </a:rPr>
              <a:t>المفاهيم الإدارية لدى المدراء والمشرفين وتزويدهم بأساليب الإدارة </a:t>
            </a:r>
            <a:r>
              <a:rPr lang="ar-SA" b="1" dirty="0" smtClean="0">
                <a:solidFill>
                  <a:srgbClr val="7030A0"/>
                </a:solidFill>
                <a:ea typeface="Times New Roman" pitchFamily="18" charset="0"/>
                <a:cs typeface="Arial" pitchFamily="34" charset="0"/>
              </a:rPr>
              <a:t>الحديثة  </a:t>
            </a:r>
            <a:r>
              <a:rPr lang="ar-SA" b="1" dirty="0">
                <a:solidFill>
                  <a:srgbClr val="7030A0"/>
                </a:solidFill>
                <a:ea typeface="Times New Roman" pitchFamily="18" charset="0"/>
                <a:cs typeface="Arial" pitchFamily="34" charset="0"/>
              </a:rPr>
              <a:t>فى مواجهة الازمات .</a:t>
            </a:r>
          </a:p>
          <a:p>
            <a:pPr marL="285750" lvl="0" indent="-285750" algn="r" rtl="1">
              <a:buFont typeface="Wingdings" pitchFamily="2" charset="2"/>
              <a:buChar char="ü"/>
            </a:pPr>
            <a:r>
              <a:rPr lang="ar-SA" b="1" dirty="0" smtClean="0">
                <a:solidFill>
                  <a:srgbClr val="7030A0"/>
                </a:solidFill>
                <a:ea typeface="Times New Roman" pitchFamily="18" charset="0"/>
                <a:cs typeface="Arial" pitchFamily="34" charset="0"/>
              </a:rPr>
              <a:t>تنمية </a:t>
            </a:r>
            <a:r>
              <a:rPr lang="ar-SA" b="1" dirty="0">
                <a:solidFill>
                  <a:srgbClr val="7030A0"/>
                </a:solidFill>
                <a:ea typeface="Times New Roman" pitchFamily="18" charset="0"/>
                <a:cs typeface="Arial" pitchFamily="34" charset="0"/>
              </a:rPr>
              <a:t>المهارات والخبرات لدى المدراء والمشرفين الإدارين والتأكيد على الوعي  </a:t>
            </a:r>
            <a:r>
              <a:rPr lang="ar-EG" b="1" dirty="0" smtClean="0">
                <a:solidFill>
                  <a:srgbClr val="7030A0"/>
                </a:solidFill>
                <a:ea typeface="Times New Roman" pitchFamily="18" charset="0"/>
                <a:cs typeface="Arial" pitchFamily="34" charset="0"/>
              </a:rPr>
              <a:t>.</a:t>
            </a:r>
            <a:endParaRPr lang="ar-SA" b="1" dirty="0">
              <a:solidFill>
                <a:srgbClr val="7030A0"/>
              </a:solidFill>
              <a:ea typeface="Times New Roman" pitchFamily="18" charset="0"/>
              <a:cs typeface="Arial" pitchFamily="34" charset="0"/>
            </a:endParaRPr>
          </a:p>
          <a:p>
            <a:pPr marL="285750" lvl="0" indent="-285750" algn="r" rtl="1">
              <a:buFont typeface="Wingdings" pitchFamily="2" charset="2"/>
              <a:buChar char="ü"/>
            </a:pPr>
            <a:r>
              <a:rPr lang="ar-SA" b="1" dirty="0" smtClean="0">
                <a:solidFill>
                  <a:srgbClr val="7030A0"/>
                </a:solidFill>
                <a:ea typeface="Times New Roman" pitchFamily="18" charset="0"/>
                <a:cs typeface="Arial" pitchFamily="34" charset="0"/>
              </a:rPr>
              <a:t>الكامل  </a:t>
            </a:r>
            <a:r>
              <a:rPr lang="ar-SA" b="1" dirty="0">
                <a:solidFill>
                  <a:srgbClr val="7030A0"/>
                </a:solidFill>
                <a:ea typeface="Times New Roman" pitchFamily="18" charset="0"/>
                <a:cs typeface="Arial" pitchFamily="34" charset="0"/>
              </a:rPr>
              <a:t>بمسئولياتهم عن تطوير نظم العمل .</a:t>
            </a:r>
          </a:p>
          <a:p>
            <a:pPr marL="285750" lvl="0" indent="-285750" algn="r" rtl="1">
              <a:buFont typeface="Wingdings" pitchFamily="2" charset="2"/>
              <a:buChar char="ü"/>
            </a:pPr>
            <a:r>
              <a:rPr lang="ar-SA" b="1" dirty="0" smtClean="0">
                <a:solidFill>
                  <a:srgbClr val="7030A0"/>
                </a:solidFill>
                <a:ea typeface="Times New Roman" pitchFamily="18" charset="0"/>
                <a:cs typeface="Arial" pitchFamily="34" charset="0"/>
              </a:rPr>
              <a:t>المشاركة </a:t>
            </a:r>
            <a:r>
              <a:rPr lang="ar-SA" b="1" dirty="0">
                <a:solidFill>
                  <a:srgbClr val="7030A0"/>
                </a:solidFill>
                <a:ea typeface="Times New Roman" pitchFamily="18" charset="0"/>
                <a:cs typeface="Arial" pitchFamily="34" charset="0"/>
              </a:rPr>
              <a:t>الفعالة والتفكير العلمي والابتكاري لحل المشكلات التي تعترض </a:t>
            </a:r>
            <a:r>
              <a:rPr lang="ar-SA" b="1" dirty="0" smtClean="0">
                <a:solidFill>
                  <a:srgbClr val="7030A0"/>
                </a:solidFill>
                <a:ea typeface="Times New Roman" pitchFamily="18" charset="0"/>
                <a:cs typeface="Arial" pitchFamily="34" charset="0"/>
              </a:rPr>
              <a:t>سير</a:t>
            </a:r>
            <a:r>
              <a:rPr lang="ar-EG" b="1" dirty="0" smtClean="0">
                <a:solidFill>
                  <a:srgbClr val="7030A0"/>
                </a:solidFill>
                <a:ea typeface="Times New Roman" pitchFamily="18" charset="0"/>
                <a:cs typeface="Arial" pitchFamily="34" charset="0"/>
              </a:rPr>
              <a:t> </a:t>
            </a:r>
            <a:r>
              <a:rPr lang="ar-SA" b="1" dirty="0" smtClean="0">
                <a:solidFill>
                  <a:srgbClr val="7030A0"/>
                </a:solidFill>
                <a:ea typeface="Times New Roman" pitchFamily="18" charset="0"/>
                <a:cs typeface="Arial" pitchFamily="34" charset="0"/>
              </a:rPr>
              <a:t>العمل </a:t>
            </a:r>
            <a:r>
              <a:rPr lang="ar-SA" b="1" dirty="0">
                <a:solidFill>
                  <a:srgbClr val="7030A0"/>
                </a:solidFill>
                <a:ea typeface="Times New Roman" pitchFamily="18" charset="0"/>
                <a:cs typeface="Arial" pitchFamily="34" charset="0"/>
              </a:rPr>
              <a:t>بالوحدات الإدارية .</a:t>
            </a:r>
          </a:p>
          <a:p>
            <a:pPr marL="285750" lvl="0" indent="-285750" algn="r" rtl="1">
              <a:buFont typeface="Wingdings" pitchFamily="2" charset="2"/>
              <a:buChar char="ü"/>
            </a:pPr>
            <a:r>
              <a:rPr lang="ar-SA" b="1" dirty="0" smtClean="0">
                <a:solidFill>
                  <a:srgbClr val="7030A0"/>
                </a:solidFill>
                <a:ea typeface="Times New Roman" pitchFamily="18" charset="0"/>
                <a:cs typeface="Arial" pitchFamily="34" charset="0"/>
              </a:rPr>
              <a:t>كيفية </a:t>
            </a:r>
            <a:r>
              <a:rPr lang="ar-SA" b="1" dirty="0">
                <a:solidFill>
                  <a:srgbClr val="7030A0"/>
                </a:solidFill>
                <a:ea typeface="Times New Roman" pitchFamily="18" charset="0"/>
                <a:cs typeface="Arial" pitchFamily="34" charset="0"/>
              </a:rPr>
              <a:t>الحفاظ على أسلوب سليم وصحيح للازمات.</a:t>
            </a:r>
          </a:p>
        </p:txBody>
      </p:sp>
      <p:sp>
        <p:nvSpPr>
          <p:cNvPr id="7"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ar-EG"/>
          </a:p>
        </p:txBody>
      </p:sp>
    </p:spTree>
    <p:extLst>
      <p:ext uri="{BB962C8B-B14F-4D97-AF65-F5344CB8AC3E}">
        <p14:creationId xmlns:p14="http://schemas.microsoft.com/office/powerpoint/2010/main" xmlns="" val="1114856841"/>
      </p:ext>
    </p:extLst>
  </p:cSld>
  <p:clrMapOvr>
    <a:masterClrMapping/>
  </p:clrMapOvr>
  <mc:AlternateContent xmlns:mc="http://schemas.openxmlformats.org/markup-compatibility/2006">
    <mc:Choice xmlns:p14="http://schemas.microsoft.com/office/powerpoint/2010/main" xmlns="" Requires="p14">
      <p:transition spd="slow" p14:dur="1200">
        <p14:prism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wipe(down)">
                                      <p:cBhvr>
                                        <p:cTn id="11" dur="500"/>
                                        <p:tgtEl>
                                          <p:spTgt spid="6">
                                            <p:txEl>
                                              <p:pRg st="2" end="2"/>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wipe(down)">
                                      <p:cBhvr>
                                        <p:cTn id="15" dur="500"/>
                                        <p:tgtEl>
                                          <p:spTgt spid="6">
                                            <p:txEl>
                                              <p:pRg st="3" end="3"/>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ipe(down)">
                                      <p:cBhvr>
                                        <p:cTn id="19" dur="500"/>
                                        <p:tgtEl>
                                          <p:spTgt spid="6">
                                            <p:txEl>
                                              <p:pRg st="4" end="4"/>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wipe(down)">
                                      <p:cBhvr>
                                        <p:cTn id="23"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81200" y="476672"/>
            <a:ext cx="4876800" cy="1380530"/>
          </a:xfrm>
          <a:prstGeom prst="rect">
            <a:avLst/>
          </a:prstGeom>
          <a:noFill/>
        </p:spPr>
        <p:txBody>
          <a:bodyPr wrap="none">
            <a:prstTxWarp prst="textWave1">
              <a:avLst>
                <a:gd name="adj1" fmla="val 6386"/>
                <a:gd name="adj2" fmla="val 0"/>
              </a:avLst>
            </a:prstTxWarp>
            <a:spAutoFit/>
          </a:bodyPr>
          <a:lstStyle/>
          <a:p>
            <a:pPr algn="ctr" fontAlgn="auto">
              <a:spcBef>
                <a:spcPts val="0"/>
              </a:spcBef>
              <a:spcAft>
                <a:spcPts val="0"/>
              </a:spcAft>
              <a:defRPr/>
            </a:pPr>
            <a:r>
              <a:rPr lang="ar-EG" sz="4800" b="1" dirty="0">
                <a:solidFill>
                  <a:schemeClr val="bg2">
                    <a:lumMod val="50000"/>
                  </a:schemeClr>
                </a:solidFill>
                <a:latin typeface="+mj-lt"/>
                <a:ea typeface="+mj-ea"/>
                <a:cs typeface="+mj-cs"/>
              </a:rPr>
              <a:t>لنبدأ البرنامج</a:t>
            </a:r>
            <a:endParaRPr lang="en-US" sz="4800" b="1" dirty="0">
              <a:solidFill>
                <a:schemeClr val="bg2">
                  <a:lumMod val="50000"/>
                </a:schemeClr>
              </a:solidFill>
              <a:latin typeface="+mj-lt"/>
              <a:ea typeface="+mj-ea"/>
              <a:cs typeface="+mj-cs"/>
            </a:endParaRPr>
          </a:p>
        </p:txBody>
      </p:sp>
      <p:grpSp>
        <p:nvGrpSpPr>
          <p:cNvPr id="2" name="مجموعة 7"/>
          <p:cNvGrpSpPr>
            <a:grpSpLocks/>
          </p:cNvGrpSpPr>
          <p:nvPr/>
        </p:nvGrpSpPr>
        <p:grpSpPr bwMode="auto">
          <a:xfrm>
            <a:off x="1690712" y="1916113"/>
            <a:ext cx="5689600" cy="4465637"/>
            <a:chOff x="1726959" y="1916832"/>
            <a:chExt cx="5690081" cy="4464496"/>
          </a:xfrm>
        </p:grpSpPr>
        <p:pic>
          <p:nvPicPr>
            <p:cNvPr id="10" name="Picture 2" descr="F:\work\Sonia Sayari\lets_go_showeps.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26959" y="1916832"/>
              <a:ext cx="5690081" cy="4464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71800" y="4149080"/>
              <a:ext cx="1368152"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xmlns="" val="13479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33302  E" pathEditMode="relative" ptsTypes="">
                                      <p:cBhvr>
                                        <p:cTn id="6" dur="5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07CD1E3675BD4affA6CA63955D31575C# #AutoShape 3"/>
          <p:cNvSpPr>
            <a:spLocks noChangeArrowheads="1"/>
          </p:cNvSpPr>
          <p:nvPr/>
        </p:nvSpPr>
        <p:spPr bwMode="auto">
          <a:xfrm>
            <a:off x="809625" y="2305223"/>
            <a:ext cx="7524750" cy="2347913"/>
          </a:xfrm>
          <a:prstGeom prst="rect">
            <a:avLst/>
          </a:prstGeom>
          <a:solidFill>
            <a:schemeClr val="accent1">
              <a:lumMod val="60000"/>
              <a:lumOff val="40000"/>
              <a:alpha val="78000"/>
            </a:schemeClr>
          </a:solidFill>
          <a:ln w="12700">
            <a:solidFill>
              <a:schemeClr val="bg1"/>
            </a:solidFill>
            <a:miter lim="800000"/>
            <a:headEnd/>
            <a:tailEnd/>
          </a:ln>
        </p:spPr>
        <p:txBody>
          <a:bodyPr anchor="ctr"/>
          <a:lstStyle/>
          <a:p>
            <a:pPr algn="l" rtl="0"/>
            <a:endParaRPr lang="zh-CN" altLang="en-US">
              <a:latin typeface="Calibri" pitchFamily="34" charset="0"/>
            </a:endParaRPr>
          </a:p>
        </p:txBody>
      </p:sp>
      <p:sp>
        <p:nvSpPr>
          <p:cNvPr id="3" name="AutoShape 3" descr="D8FCD644EF414d608FD23FABDBB2453F# #AutoShape 3"/>
          <p:cNvSpPr>
            <a:spLocks noChangeArrowheads="1"/>
          </p:cNvSpPr>
          <p:nvPr/>
        </p:nvSpPr>
        <p:spPr bwMode="auto">
          <a:xfrm>
            <a:off x="914400" y="2162348"/>
            <a:ext cx="7315200" cy="2378075"/>
          </a:xfrm>
          <a:prstGeom prst="rect">
            <a:avLst/>
          </a:prstGeom>
          <a:solidFill>
            <a:schemeClr val="accent1">
              <a:lumMod val="75000"/>
              <a:alpha val="80000"/>
            </a:schemeClr>
          </a:solidFill>
          <a:ln w="12700">
            <a:solidFill>
              <a:schemeClr val="bg1"/>
            </a:solidFill>
            <a:miter lim="800000"/>
            <a:headEnd/>
            <a:tailEnd/>
          </a:ln>
        </p:spPr>
        <p:txBody>
          <a:bodyPr wrap="none" anchor="ctr"/>
          <a:lstStyle/>
          <a:p>
            <a:pPr rtl="1" eaLnBrk="0" hangingPunct="0"/>
            <a:r>
              <a:rPr lang="ar-EG" altLang="zh-CN" sz="4800" b="1" dirty="0" smtClean="0">
                <a:solidFill>
                  <a:schemeClr val="bg1"/>
                </a:solidFill>
                <a:ea typeface="Microsoft YaHei" pitchFamily="34" charset="-122"/>
              </a:rPr>
              <a:t>هل انت ممن يتعامل هكذا مع الازمات</a:t>
            </a:r>
            <a:endParaRPr lang="zh-CN" altLang="en-US" sz="4800" b="1" dirty="0">
              <a:solidFill>
                <a:schemeClr val="bg1"/>
              </a:solidFill>
              <a:ea typeface="Microsoft YaHei" pitchFamily="34" charset="-122"/>
            </a:endParaRPr>
          </a:p>
        </p:txBody>
      </p:sp>
      <p:sp>
        <p:nvSpPr>
          <p:cNvPr id="4" name="Rectangle 13" descr="FD1DDF730CE4456e89755B07FE1653D0# #Rectangle 13"/>
          <p:cNvSpPr>
            <a:spLocks noChangeArrowheads="1"/>
          </p:cNvSpPr>
          <p:nvPr/>
        </p:nvSpPr>
        <p:spPr bwMode="auto">
          <a:xfrm>
            <a:off x="1081088" y="2521123"/>
            <a:ext cx="6981825" cy="33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rtl="0"/>
            <a:endParaRPr lang="zh-CN" altLang="en-US" sz="1600">
              <a:solidFill>
                <a:schemeClr val="bg1"/>
              </a:solidFill>
              <a:latin typeface="Microsoft YaHei" pitchFamily="34" charset="-122"/>
              <a:ea typeface="Microsoft YaHei" pitchFamily="34" charset="-122"/>
            </a:endParaRPr>
          </a:p>
        </p:txBody>
      </p:sp>
    </p:spTree>
    <p:extLst>
      <p:ext uri="{BB962C8B-B14F-4D97-AF65-F5344CB8AC3E}">
        <p14:creationId xmlns:p14="http://schemas.microsoft.com/office/powerpoint/2010/main" xmlns="" val="282231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Top)">
                                      <p:cBhvr>
                                        <p:cTn id="7" dur="50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lide(fromBottom)">
                                      <p:cBhvr>
                                        <p:cTn id="10" dur="500"/>
                                        <p:tgtEl>
                                          <p:spTgt spid="2"/>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lide(fromBottom)">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271</Words>
  <Application>Microsoft Office PowerPoint</Application>
  <PresentationFormat>عرض على الشاشة (3:4)‏</PresentationFormat>
  <Paragraphs>52</Paragraphs>
  <Slides>10</Slides>
  <Notes>4</Notes>
  <HiddenSlides>0</HiddenSlides>
  <MMClips>1</MMClips>
  <ScaleCrop>false</ScaleCrop>
  <HeadingPairs>
    <vt:vector size="4" baseType="variant">
      <vt:variant>
        <vt:lpstr>سمة</vt:lpstr>
      </vt:variant>
      <vt:variant>
        <vt:i4>1</vt:i4>
      </vt:variant>
      <vt:variant>
        <vt:lpstr>عناوين الشرائح</vt:lpstr>
      </vt:variant>
      <vt:variant>
        <vt:i4>10</vt:i4>
      </vt:variant>
    </vt:vector>
  </HeadingPairs>
  <TitlesOfParts>
    <vt:vector size="11" baseType="lpstr">
      <vt:lpstr>سمة Office</vt:lpstr>
      <vt:lpstr>ادارة المخاطر والازمات</vt:lpstr>
      <vt:lpstr>الشريحة 2</vt:lpstr>
      <vt:lpstr>الشريحة 3</vt:lpstr>
      <vt:lpstr>الشريحة 4</vt:lpstr>
      <vt:lpstr>الشريحة 5</vt:lpstr>
      <vt:lpstr>الهدف العام للبرنامج التدريبي </vt:lpstr>
      <vt:lpstr>الأهداف التفصيلية للبرنامج التدريبي </vt:lpstr>
      <vt:lpstr>الشريحة 8</vt:lpstr>
      <vt:lpstr>الشريحة 9</vt:lpstr>
      <vt:lpstr>الشريحة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ادارة المخاطر والازمات</dc:title>
  <dc:creator>mr</dc:creator>
  <cp:lastModifiedBy>mr</cp:lastModifiedBy>
  <cp:revision>1</cp:revision>
  <dcterms:created xsi:type="dcterms:W3CDTF">2018-12-28T14:16:32Z</dcterms:created>
  <dcterms:modified xsi:type="dcterms:W3CDTF">2018-12-28T14:17:35Z</dcterms:modified>
</cp:coreProperties>
</file>