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FADDC7-3353-427B-9F23-FDE91EC1395F}" type="doc">
      <dgm:prSet loTypeId="urn:microsoft.com/office/officeart/2005/8/layout/cycle5" loCatId="cycle" qsTypeId="urn:microsoft.com/office/officeart/2009/2/quickstyle/3d8" qsCatId="3D" csTypeId="urn:microsoft.com/office/officeart/2005/8/colors/accent1_4" csCatId="accent1" phldr="1"/>
      <dgm:spPr/>
      <dgm:t>
        <a:bodyPr/>
        <a:lstStyle/>
        <a:p>
          <a:pPr rtl="1"/>
          <a:endParaRPr lang="ar-EG"/>
        </a:p>
      </dgm:t>
    </dgm:pt>
    <dgm:pt modelId="{0C634B6C-2D1F-4F2C-99D4-CFEFBA29BAA6}">
      <dgm:prSet phldrT="[Text]"/>
      <dgm:spPr/>
      <dgm:t>
        <a:bodyPr/>
        <a:lstStyle/>
        <a:p>
          <a:pPr rtl="1"/>
          <a:r>
            <a:rPr lang="ar-EG" dirty="0" smtClean="0"/>
            <a:t>من </a:t>
          </a:r>
          <a:r>
            <a:rPr lang="ar-EG" dirty="0" err="1" smtClean="0"/>
            <a:t>أنت؟</a:t>
          </a:r>
          <a:r>
            <a:rPr lang="ar-EG" dirty="0" smtClean="0"/>
            <a:t> ماذا </a:t>
          </a:r>
          <a:r>
            <a:rPr lang="ar-EG" dirty="0" err="1" smtClean="0"/>
            <a:t>تريد؟</a:t>
          </a:r>
          <a:r>
            <a:rPr lang="ar-EG" dirty="0" smtClean="0"/>
            <a:t> (إدارة الذات</a:t>
          </a:r>
          <a:r>
            <a:rPr lang="ar-EG" dirty="0" err="1" smtClean="0"/>
            <a:t>)</a:t>
          </a:r>
          <a:endParaRPr lang="ar-EG" dirty="0"/>
        </a:p>
      </dgm:t>
    </dgm:pt>
    <dgm:pt modelId="{A9C75A50-7E87-4E6D-898D-D93759EC1ABF}" type="parTrans" cxnId="{9168A811-D298-42B7-8E7C-D6228FE071BB}">
      <dgm:prSet/>
      <dgm:spPr/>
      <dgm:t>
        <a:bodyPr/>
        <a:lstStyle/>
        <a:p>
          <a:pPr rtl="1"/>
          <a:endParaRPr lang="ar-EG"/>
        </a:p>
      </dgm:t>
    </dgm:pt>
    <dgm:pt modelId="{77D3307C-F595-40BE-B1D0-BE5A79EDB552}" type="sibTrans" cxnId="{9168A811-D298-42B7-8E7C-D6228FE071BB}">
      <dgm:prSet/>
      <dgm:spPr/>
      <dgm:t>
        <a:bodyPr/>
        <a:lstStyle/>
        <a:p>
          <a:pPr rtl="1"/>
          <a:endParaRPr lang="ar-EG"/>
        </a:p>
      </dgm:t>
    </dgm:pt>
    <dgm:pt modelId="{BE089CEA-7F70-4F2B-A686-C6DBFAC6A1E8}">
      <dgm:prSet phldrT="[Text]"/>
      <dgm:spPr/>
      <dgm:t>
        <a:bodyPr/>
        <a:lstStyle/>
        <a:p>
          <a:pPr rtl="1"/>
          <a:r>
            <a:rPr lang="ar-EG" b="1" dirty="0" smtClean="0"/>
            <a:t>تحديد الوظيفة المناسبة وكيفية ايجادها</a:t>
          </a:r>
          <a:endParaRPr lang="ar-EG" dirty="0"/>
        </a:p>
      </dgm:t>
    </dgm:pt>
    <dgm:pt modelId="{E26CB3AF-D9C1-4FEE-B616-02EA6BB82F33}" type="parTrans" cxnId="{4CDAC90B-8448-494E-BD08-EA58C5F89DF7}">
      <dgm:prSet/>
      <dgm:spPr/>
      <dgm:t>
        <a:bodyPr/>
        <a:lstStyle/>
        <a:p>
          <a:pPr rtl="1"/>
          <a:endParaRPr lang="ar-EG"/>
        </a:p>
      </dgm:t>
    </dgm:pt>
    <dgm:pt modelId="{DC690D93-6EE2-4C68-8E55-96B7151CC016}" type="sibTrans" cxnId="{4CDAC90B-8448-494E-BD08-EA58C5F89DF7}">
      <dgm:prSet/>
      <dgm:spPr/>
      <dgm:t>
        <a:bodyPr/>
        <a:lstStyle/>
        <a:p>
          <a:pPr rtl="1"/>
          <a:endParaRPr lang="ar-EG"/>
        </a:p>
      </dgm:t>
    </dgm:pt>
    <dgm:pt modelId="{37A78A16-35AC-425B-ACC9-4C6CC40DA08B}">
      <dgm:prSet phldrT="[Text]"/>
      <dgm:spPr/>
      <dgm:t>
        <a:bodyPr/>
        <a:lstStyle/>
        <a:p>
          <a:pPr rtl="1"/>
          <a:r>
            <a:rPr lang="ar-EG" b="1" dirty="0" smtClean="0"/>
            <a:t>مهـارات إعداد السيرة الذاتية</a:t>
          </a:r>
          <a:endParaRPr lang="ar-EG" dirty="0"/>
        </a:p>
      </dgm:t>
    </dgm:pt>
    <dgm:pt modelId="{189E6FDE-17F2-4B9F-AA4D-9698EF636B19}" type="parTrans" cxnId="{35740820-21FA-4F5C-AC55-54A60E39A2F6}">
      <dgm:prSet/>
      <dgm:spPr/>
      <dgm:t>
        <a:bodyPr/>
        <a:lstStyle/>
        <a:p>
          <a:pPr rtl="1"/>
          <a:endParaRPr lang="ar-EG"/>
        </a:p>
      </dgm:t>
    </dgm:pt>
    <dgm:pt modelId="{437B6FEC-129D-45EA-803D-376BF1FEA9AD}" type="sibTrans" cxnId="{35740820-21FA-4F5C-AC55-54A60E39A2F6}">
      <dgm:prSet/>
      <dgm:spPr/>
      <dgm:t>
        <a:bodyPr/>
        <a:lstStyle/>
        <a:p>
          <a:pPr rtl="1"/>
          <a:endParaRPr lang="ar-EG"/>
        </a:p>
      </dgm:t>
    </dgm:pt>
    <dgm:pt modelId="{A0373FFD-260D-4DFA-AF8D-174405F0E330}">
      <dgm:prSet phldrT="[Text]"/>
      <dgm:spPr/>
      <dgm:t>
        <a:bodyPr/>
        <a:lstStyle/>
        <a:p>
          <a:pPr rtl="1"/>
          <a:r>
            <a:rPr lang="ar-EG" b="1" dirty="0" smtClean="0"/>
            <a:t>المقابلة الشخصية</a:t>
          </a:r>
          <a:endParaRPr lang="ar-EG" dirty="0"/>
        </a:p>
      </dgm:t>
    </dgm:pt>
    <dgm:pt modelId="{E875F32D-3B99-4CFD-BE13-455695C6C964}" type="parTrans" cxnId="{1FB3308E-E943-451C-BEEE-00C53C678A9C}">
      <dgm:prSet/>
      <dgm:spPr/>
      <dgm:t>
        <a:bodyPr/>
        <a:lstStyle/>
        <a:p>
          <a:pPr rtl="1"/>
          <a:endParaRPr lang="ar-EG"/>
        </a:p>
      </dgm:t>
    </dgm:pt>
    <dgm:pt modelId="{9997B136-90AF-481E-982E-C6086B23D68D}" type="sibTrans" cxnId="{1FB3308E-E943-451C-BEEE-00C53C678A9C}">
      <dgm:prSet/>
      <dgm:spPr/>
      <dgm:t>
        <a:bodyPr/>
        <a:lstStyle/>
        <a:p>
          <a:pPr rtl="1"/>
          <a:endParaRPr lang="ar-EG"/>
        </a:p>
      </dgm:t>
    </dgm:pt>
    <dgm:pt modelId="{E5C19BE9-C9C2-451F-B0A4-2A210823A5F4}" type="pres">
      <dgm:prSet presAssocID="{6FFADDC7-3353-427B-9F23-FDE91EC1395F}" presName="cycle" presStyleCnt="0">
        <dgm:presLayoutVars>
          <dgm:dir/>
          <dgm:resizeHandles val="exact"/>
        </dgm:presLayoutVars>
      </dgm:prSet>
      <dgm:spPr/>
      <dgm:t>
        <a:bodyPr/>
        <a:lstStyle/>
        <a:p>
          <a:pPr rtl="1"/>
          <a:endParaRPr lang="ar-EG"/>
        </a:p>
      </dgm:t>
    </dgm:pt>
    <dgm:pt modelId="{4EF8EE62-ADCB-417D-AD7D-6FC0353CA66D}" type="pres">
      <dgm:prSet presAssocID="{0C634B6C-2D1F-4F2C-99D4-CFEFBA29BAA6}" presName="node" presStyleLbl="node1" presStyleIdx="0" presStyleCnt="4" custScaleX="164374">
        <dgm:presLayoutVars>
          <dgm:bulletEnabled val="1"/>
        </dgm:presLayoutVars>
      </dgm:prSet>
      <dgm:spPr/>
      <dgm:t>
        <a:bodyPr/>
        <a:lstStyle/>
        <a:p>
          <a:pPr rtl="1"/>
          <a:endParaRPr lang="ar-EG"/>
        </a:p>
      </dgm:t>
    </dgm:pt>
    <dgm:pt modelId="{A2CE4F07-2054-43D9-A0CB-F40EBBFDE8FB}" type="pres">
      <dgm:prSet presAssocID="{0C634B6C-2D1F-4F2C-99D4-CFEFBA29BAA6}" presName="spNode" presStyleCnt="0"/>
      <dgm:spPr/>
      <dgm:t>
        <a:bodyPr/>
        <a:lstStyle/>
        <a:p>
          <a:pPr rtl="1"/>
          <a:endParaRPr lang="ar-EG"/>
        </a:p>
      </dgm:t>
    </dgm:pt>
    <dgm:pt modelId="{9E7485E3-AE55-47E1-8930-B91AA8074FEA}" type="pres">
      <dgm:prSet presAssocID="{77D3307C-F595-40BE-B1D0-BE5A79EDB552}" presName="sibTrans" presStyleLbl="sibTrans1D1" presStyleIdx="0" presStyleCnt="4"/>
      <dgm:spPr/>
      <dgm:t>
        <a:bodyPr/>
        <a:lstStyle/>
        <a:p>
          <a:pPr rtl="1"/>
          <a:endParaRPr lang="ar-EG"/>
        </a:p>
      </dgm:t>
    </dgm:pt>
    <dgm:pt modelId="{105FCC6C-CE5B-4E11-8548-B2B51249DA0E}" type="pres">
      <dgm:prSet presAssocID="{BE089CEA-7F70-4F2B-A686-C6DBFAC6A1E8}" presName="node" presStyleLbl="node1" presStyleIdx="1" presStyleCnt="4" custScaleX="164374">
        <dgm:presLayoutVars>
          <dgm:bulletEnabled val="1"/>
        </dgm:presLayoutVars>
      </dgm:prSet>
      <dgm:spPr/>
      <dgm:t>
        <a:bodyPr/>
        <a:lstStyle/>
        <a:p>
          <a:pPr rtl="1"/>
          <a:endParaRPr lang="ar-EG"/>
        </a:p>
      </dgm:t>
    </dgm:pt>
    <dgm:pt modelId="{C51375C0-55EE-428B-B66B-496951EF9034}" type="pres">
      <dgm:prSet presAssocID="{BE089CEA-7F70-4F2B-A686-C6DBFAC6A1E8}" presName="spNode" presStyleCnt="0"/>
      <dgm:spPr/>
      <dgm:t>
        <a:bodyPr/>
        <a:lstStyle/>
        <a:p>
          <a:pPr rtl="1"/>
          <a:endParaRPr lang="ar-EG"/>
        </a:p>
      </dgm:t>
    </dgm:pt>
    <dgm:pt modelId="{0DE78AF3-9632-44A4-A702-82AA9598CB2F}" type="pres">
      <dgm:prSet presAssocID="{DC690D93-6EE2-4C68-8E55-96B7151CC016}" presName="sibTrans" presStyleLbl="sibTrans1D1" presStyleIdx="1" presStyleCnt="4"/>
      <dgm:spPr/>
      <dgm:t>
        <a:bodyPr/>
        <a:lstStyle/>
        <a:p>
          <a:pPr rtl="1"/>
          <a:endParaRPr lang="ar-EG"/>
        </a:p>
      </dgm:t>
    </dgm:pt>
    <dgm:pt modelId="{F42AE337-B047-4F30-ACD0-879946FDE8EE}" type="pres">
      <dgm:prSet presAssocID="{37A78A16-35AC-425B-ACC9-4C6CC40DA08B}" presName="node" presStyleLbl="node1" presStyleIdx="2" presStyleCnt="4" custScaleX="164374">
        <dgm:presLayoutVars>
          <dgm:bulletEnabled val="1"/>
        </dgm:presLayoutVars>
      </dgm:prSet>
      <dgm:spPr/>
      <dgm:t>
        <a:bodyPr/>
        <a:lstStyle/>
        <a:p>
          <a:pPr rtl="1"/>
          <a:endParaRPr lang="ar-EG"/>
        </a:p>
      </dgm:t>
    </dgm:pt>
    <dgm:pt modelId="{554656A2-4BBA-42F0-B39F-5ACFDABF4F15}" type="pres">
      <dgm:prSet presAssocID="{37A78A16-35AC-425B-ACC9-4C6CC40DA08B}" presName="spNode" presStyleCnt="0"/>
      <dgm:spPr/>
      <dgm:t>
        <a:bodyPr/>
        <a:lstStyle/>
        <a:p>
          <a:pPr rtl="1"/>
          <a:endParaRPr lang="ar-EG"/>
        </a:p>
      </dgm:t>
    </dgm:pt>
    <dgm:pt modelId="{2C483B3E-07A3-452A-B243-8FF543D5E9EF}" type="pres">
      <dgm:prSet presAssocID="{437B6FEC-129D-45EA-803D-376BF1FEA9AD}" presName="sibTrans" presStyleLbl="sibTrans1D1" presStyleIdx="2" presStyleCnt="4"/>
      <dgm:spPr/>
      <dgm:t>
        <a:bodyPr/>
        <a:lstStyle/>
        <a:p>
          <a:pPr rtl="1"/>
          <a:endParaRPr lang="ar-EG"/>
        </a:p>
      </dgm:t>
    </dgm:pt>
    <dgm:pt modelId="{780BC165-D1B4-4708-98AA-1C48530A6A78}" type="pres">
      <dgm:prSet presAssocID="{A0373FFD-260D-4DFA-AF8D-174405F0E330}" presName="node" presStyleLbl="node1" presStyleIdx="3" presStyleCnt="4" custScaleX="164374" custRadScaleRad="101111" custRadScaleInc="-7455">
        <dgm:presLayoutVars>
          <dgm:bulletEnabled val="1"/>
        </dgm:presLayoutVars>
      </dgm:prSet>
      <dgm:spPr/>
      <dgm:t>
        <a:bodyPr/>
        <a:lstStyle/>
        <a:p>
          <a:pPr rtl="1"/>
          <a:endParaRPr lang="ar-EG"/>
        </a:p>
      </dgm:t>
    </dgm:pt>
    <dgm:pt modelId="{B4CCD63F-5B86-4B00-89AD-FD1AC331AF07}" type="pres">
      <dgm:prSet presAssocID="{A0373FFD-260D-4DFA-AF8D-174405F0E330}" presName="spNode" presStyleCnt="0"/>
      <dgm:spPr/>
      <dgm:t>
        <a:bodyPr/>
        <a:lstStyle/>
        <a:p>
          <a:pPr rtl="1"/>
          <a:endParaRPr lang="ar-EG"/>
        </a:p>
      </dgm:t>
    </dgm:pt>
    <dgm:pt modelId="{641AAB2D-D505-4249-808C-095368CCFCA6}" type="pres">
      <dgm:prSet presAssocID="{9997B136-90AF-481E-982E-C6086B23D68D}" presName="sibTrans" presStyleLbl="sibTrans1D1" presStyleIdx="3" presStyleCnt="4"/>
      <dgm:spPr/>
      <dgm:t>
        <a:bodyPr/>
        <a:lstStyle/>
        <a:p>
          <a:pPr rtl="1"/>
          <a:endParaRPr lang="ar-EG"/>
        </a:p>
      </dgm:t>
    </dgm:pt>
  </dgm:ptLst>
  <dgm:cxnLst>
    <dgm:cxn modelId="{35740820-21FA-4F5C-AC55-54A60E39A2F6}" srcId="{6FFADDC7-3353-427B-9F23-FDE91EC1395F}" destId="{37A78A16-35AC-425B-ACC9-4C6CC40DA08B}" srcOrd="2" destOrd="0" parTransId="{189E6FDE-17F2-4B9F-AA4D-9698EF636B19}" sibTransId="{437B6FEC-129D-45EA-803D-376BF1FEA9AD}"/>
    <dgm:cxn modelId="{D770FEE0-9E17-497A-82B2-EFC1033FCACD}" type="presOf" srcId="{37A78A16-35AC-425B-ACC9-4C6CC40DA08B}" destId="{F42AE337-B047-4F30-ACD0-879946FDE8EE}" srcOrd="0" destOrd="0" presId="urn:microsoft.com/office/officeart/2005/8/layout/cycle5"/>
    <dgm:cxn modelId="{B05FECC5-61A7-4978-84A7-24C15FD62857}" type="presOf" srcId="{437B6FEC-129D-45EA-803D-376BF1FEA9AD}" destId="{2C483B3E-07A3-452A-B243-8FF543D5E9EF}" srcOrd="0" destOrd="0" presId="urn:microsoft.com/office/officeart/2005/8/layout/cycle5"/>
    <dgm:cxn modelId="{0BD604B8-FCF9-4476-910A-C89789416BB7}" type="presOf" srcId="{A0373FFD-260D-4DFA-AF8D-174405F0E330}" destId="{780BC165-D1B4-4708-98AA-1C48530A6A78}" srcOrd="0" destOrd="0" presId="urn:microsoft.com/office/officeart/2005/8/layout/cycle5"/>
    <dgm:cxn modelId="{4CDAC90B-8448-494E-BD08-EA58C5F89DF7}" srcId="{6FFADDC7-3353-427B-9F23-FDE91EC1395F}" destId="{BE089CEA-7F70-4F2B-A686-C6DBFAC6A1E8}" srcOrd="1" destOrd="0" parTransId="{E26CB3AF-D9C1-4FEE-B616-02EA6BB82F33}" sibTransId="{DC690D93-6EE2-4C68-8E55-96B7151CC016}"/>
    <dgm:cxn modelId="{EE916265-D424-4A7B-88EC-94F0EEED5714}" type="presOf" srcId="{77D3307C-F595-40BE-B1D0-BE5A79EDB552}" destId="{9E7485E3-AE55-47E1-8930-B91AA8074FEA}" srcOrd="0" destOrd="0" presId="urn:microsoft.com/office/officeart/2005/8/layout/cycle5"/>
    <dgm:cxn modelId="{12AD31D2-2432-44E8-AFB1-D27D6D4CB3CC}" type="presOf" srcId="{DC690D93-6EE2-4C68-8E55-96B7151CC016}" destId="{0DE78AF3-9632-44A4-A702-82AA9598CB2F}" srcOrd="0" destOrd="0" presId="urn:microsoft.com/office/officeart/2005/8/layout/cycle5"/>
    <dgm:cxn modelId="{A5B4BE3A-C6EE-4F3C-AF19-314014BD606B}" type="presOf" srcId="{6FFADDC7-3353-427B-9F23-FDE91EC1395F}" destId="{E5C19BE9-C9C2-451F-B0A4-2A210823A5F4}" srcOrd="0" destOrd="0" presId="urn:microsoft.com/office/officeart/2005/8/layout/cycle5"/>
    <dgm:cxn modelId="{154335B2-99CF-48A4-B899-AC2F28114CC4}" type="presOf" srcId="{0C634B6C-2D1F-4F2C-99D4-CFEFBA29BAA6}" destId="{4EF8EE62-ADCB-417D-AD7D-6FC0353CA66D}" srcOrd="0" destOrd="0" presId="urn:microsoft.com/office/officeart/2005/8/layout/cycle5"/>
    <dgm:cxn modelId="{9168A811-D298-42B7-8E7C-D6228FE071BB}" srcId="{6FFADDC7-3353-427B-9F23-FDE91EC1395F}" destId="{0C634B6C-2D1F-4F2C-99D4-CFEFBA29BAA6}" srcOrd="0" destOrd="0" parTransId="{A9C75A50-7E87-4E6D-898D-D93759EC1ABF}" sibTransId="{77D3307C-F595-40BE-B1D0-BE5A79EDB552}"/>
    <dgm:cxn modelId="{BC547A49-B4F3-4B03-9312-690C9C743A8D}" type="presOf" srcId="{BE089CEA-7F70-4F2B-A686-C6DBFAC6A1E8}" destId="{105FCC6C-CE5B-4E11-8548-B2B51249DA0E}" srcOrd="0" destOrd="0" presId="urn:microsoft.com/office/officeart/2005/8/layout/cycle5"/>
    <dgm:cxn modelId="{1FB3308E-E943-451C-BEEE-00C53C678A9C}" srcId="{6FFADDC7-3353-427B-9F23-FDE91EC1395F}" destId="{A0373FFD-260D-4DFA-AF8D-174405F0E330}" srcOrd="3" destOrd="0" parTransId="{E875F32D-3B99-4CFD-BE13-455695C6C964}" sibTransId="{9997B136-90AF-481E-982E-C6086B23D68D}"/>
    <dgm:cxn modelId="{BB15CD95-DB2A-44D8-9415-03F2A384E44E}" type="presOf" srcId="{9997B136-90AF-481E-982E-C6086B23D68D}" destId="{641AAB2D-D505-4249-808C-095368CCFCA6}" srcOrd="0" destOrd="0" presId="urn:microsoft.com/office/officeart/2005/8/layout/cycle5"/>
    <dgm:cxn modelId="{A1A735B6-6DC9-4749-910C-C8A7119DE6E0}" type="presParOf" srcId="{E5C19BE9-C9C2-451F-B0A4-2A210823A5F4}" destId="{4EF8EE62-ADCB-417D-AD7D-6FC0353CA66D}" srcOrd="0" destOrd="0" presId="urn:microsoft.com/office/officeart/2005/8/layout/cycle5"/>
    <dgm:cxn modelId="{7460B2BB-ECC4-4FC0-B422-768A5D19F322}" type="presParOf" srcId="{E5C19BE9-C9C2-451F-B0A4-2A210823A5F4}" destId="{A2CE4F07-2054-43D9-A0CB-F40EBBFDE8FB}" srcOrd="1" destOrd="0" presId="urn:microsoft.com/office/officeart/2005/8/layout/cycle5"/>
    <dgm:cxn modelId="{A0C2F4ED-5709-432E-8150-9C6E3F5296BB}" type="presParOf" srcId="{E5C19BE9-C9C2-451F-B0A4-2A210823A5F4}" destId="{9E7485E3-AE55-47E1-8930-B91AA8074FEA}" srcOrd="2" destOrd="0" presId="urn:microsoft.com/office/officeart/2005/8/layout/cycle5"/>
    <dgm:cxn modelId="{C77BD19D-C397-432F-B10E-1D848FCE4CA1}" type="presParOf" srcId="{E5C19BE9-C9C2-451F-B0A4-2A210823A5F4}" destId="{105FCC6C-CE5B-4E11-8548-B2B51249DA0E}" srcOrd="3" destOrd="0" presId="urn:microsoft.com/office/officeart/2005/8/layout/cycle5"/>
    <dgm:cxn modelId="{3786C843-47CD-4930-98EF-9FE4F9300BC4}" type="presParOf" srcId="{E5C19BE9-C9C2-451F-B0A4-2A210823A5F4}" destId="{C51375C0-55EE-428B-B66B-496951EF9034}" srcOrd="4" destOrd="0" presId="urn:microsoft.com/office/officeart/2005/8/layout/cycle5"/>
    <dgm:cxn modelId="{B7F7E03E-3CB0-442B-B3B8-97F2576104EB}" type="presParOf" srcId="{E5C19BE9-C9C2-451F-B0A4-2A210823A5F4}" destId="{0DE78AF3-9632-44A4-A702-82AA9598CB2F}" srcOrd="5" destOrd="0" presId="urn:microsoft.com/office/officeart/2005/8/layout/cycle5"/>
    <dgm:cxn modelId="{66F37787-03B6-41B8-86A5-F94F3B26CC4C}" type="presParOf" srcId="{E5C19BE9-C9C2-451F-B0A4-2A210823A5F4}" destId="{F42AE337-B047-4F30-ACD0-879946FDE8EE}" srcOrd="6" destOrd="0" presId="urn:microsoft.com/office/officeart/2005/8/layout/cycle5"/>
    <dgm:cxn modelId="{D04B0A02-EF0F-4CEB-ADE4-7B4BF2113DD3}" type="presParOf" srcId="{E5C19BE9-C9C2-451F-B0A4-2A210823A5F4}" destId="{554656A2-4BBA-42F0-B39F-5ACFDABF4F15}" srcOrd="7" destOrd="0" presId="urn:microsoft.com/office/officeart/2005/8/layout/cycle5"/>
    <dgm:cxn modelId="{C84354A9-9F43-4C51-B70A-B2A04938513A}" type="presParOf" srcId="{E5C19BE9-C9C2-451F-B0A4-2A210823A5F4}" destId="{2C483B3E-07A3-452A-B243-8FF543D5E9EF}" srcOrd="8" destOrd="0" presId="urn:microsoft.com/office/officeart/2005/8/layout/cycle5"/>
    <dgm:cxn modelId="{9972AF0F-0EA4-4591-BCA7-D0777995DEEE}" type="presParOf" srcId="{E5C19BE9-C9C2-451F-B0A4-2A210823A5F4}" destId="{780BC165-D1B4-4708-98AA-1C48530A6A78}" srcOrd="9" destOrd="0" presId="urn:microsoft.com/office/officeart/2005/8/layout/cycle5"/>
    <dgm:cxn modelId="{1DF900FF-835C-4010-83A2-9398AB051A89}" type="presParOf" srcId="{E5C19BE9-C9C2-451F-B0A4-2A210823A5F4}" destId="{B4CCD63F-5B86-4B00-89AD-FD1AC331AF07}" srcOrd="10" destOrd="0" presId="urn:microsoft.com/office/officeart/2005/8/layout/cycle5"/>
    <dgm:cxn modelId="{1423AA99-23B3-4599-8CAD-39B704DBEA7A}" type="presParOf" srcId="{E5C19BE9-C9C2-451F-B0A4-2A210823A5F4}" destId="{641AAB2D-D505-4249-808C-095368CCFCA6}" srcOrd="11"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F8EE62-ADCB-417D-AD7D-6FC0353CA66D}">
      <dsp:nvSpPr>
        <dsp:cNvPr id="0" name=""/>
        <dsp:cNvSpPr/>
      </dsp:nvSpPr>
      <dsp:spPr>
        <a:xfrm>
          <a:off x="2336859" y="1186"/>
          <a:ext cx="3403480" cy="1345871"/>
        </a:xfrm>
        <a:prstGeom prst="roundRect">
          <a:avLst/>
        </a:prstGeom>
        <a:solidFill>
          <a:schemeClr val="accent1">
            <a:shade val="50000"/>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EG" sz="3200" kern="1200" dirty="0" smtClean="0"/>
            <a:t>من </a:t>
          </a:r>
          <a:r>
            <a:rPr lang="ar-EG" sz="3200" kern="1200" dirty="0" err="1" smtClean="0"/>
            <a:t>أنت؟</a:t>
          </a:r>
          <a:r>
            <a:rPr lang="ar-EG" sz="3200" kern="1200" dirty="0" smtClean="0"/>
            <a:t> ماذا </a:t>
          </a:r>
          <a:r>
            <a:rPr lang="ar-EG" sz="3200" kern="1200" dirty="0" err="1" smtClean="0"/>
            <a:t>تريد؟</a:t>
          </a:r>
          <a:r>
            <a:rPr lang="ar-EG" sz="3200" kern="1200" dirty="0" smtClean="0"/>
            <a:t> (إدارة الذات</a:t>
          </a:r>
          <a:r>
            <a:rPr lang="ar-EG" sz="3200" kern="1200" dirty="0" err="1" smtClean="0"/>
            <a:t>)</a:t>
          </a:r>
          <a:endParaRPr lang="ar-EG" sz="3200" kern="1200" dirty="0"/>
        </a:p>
      </dsp:txBody>
      <dsp:txXfrm>
        <a:off x="2336859" y="1186"/>
        <a:ext cx="3403480" cy="1345871"/>
      </dsp:txXfrm>
    </dsp:sp>
    <dsp:sp modelId="{9E7485E3-AE55-47E1-8930-B91AA8074FEA}">
      <dsp:nvSpPr>
        <dsp:cNvPr id="0" name=""/>
        <dsp:cNvSpPr/>
      </dsp:nvSpPr>
      <dsp:spPr>
        <a:xfrm>
          <a:off x="1419282" y="1071962"/>
          <a:ext cx="4442955" cy="4442955"/>
        </a:xfrm>
        <a:custGeom>
          <a:avLst/>
          <a:gdLst/>
          <a:ahLst/>
          <a:cxnLst/>
          <a:rect l="0" t="0" r="0" b="0"/>
          <a:pathLst>
            <a:path>
              <a:moveTo>
                <a:pt x="3502146" y="406305"/>
              </a:moveTo>
              <a:arcTo wR="2221477" hR="2221477" stAng="18312261" swAng="1175478"/>
            </a:path>
          </a:pathLst>
        </a:custGeom>
        <a:noFill/>
        <a:ln w="9525" cap="flat" cmpd="sng" algn="ctr">
          <a:solidFill>
            <a:schemeClr val="accent1">
              <a:shade val="90000"/>
              <a:hueOff val="0"/>
              <a:satOff val="0"/>
              <a:lumOff val="0"/>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105FCC6C-CE5B-4E11-8548-B2B51249DA0E}">
      <dsp:nvSpPr>
        <dsp:cNvPr id="0" name=""/>
        <dsp:cNvSpPr/>
      </dsp:nvSpPr>
      <dsp:spPr>
        <a:xfrm>
          <a:off x="4558337" y="2222664"/>
          <a:ext cx="3403480" cy="1345871"/>
        </a:xfrm>
        <a:prstGeom prst="roundRect">
          <a:avLst/>
        </a:prstGeom>
        <a:solidFill>
          <a:schemeClr val="accent1">
            <a:shade val="50000"/>
            <a:hueOff val="180719"/>
            <a:satOff val="-3780"/>
            <a:lumOff val="21031"/>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EG" sz="3200" b="1" kern="1200" dirty="0" smtClean="0"/>
            <a:t>تحديد الوظيفة المناسبة وكيفية ايجادها</a:t>
          </a:r>
          <a:endParaRPr lang="ar-EG" sz="3200" kern="1200" dirty="0"/>
        </a:p>
      </dsp:txBody>
      <dsp:txXfrm>
        <a:off x="4558337" y="2222664"/>
        <a:ext cx="3403480" cy="1345871"/>
      </dsp:txXfrm>
    </dsp:sp>
    <dsp:sp modelId="{0DE78AF3-9632-44A4-A702-82AA9598CB2F}">
      <dsp:nvSpPr>
        <dsp:cNvPr id="0" name=""/>
        <dsp:cNvSpPr/>
      </dsp:nvSpPr>
      <dsp:spPr>
        <a:xfrm>
          <a:off x="1419282" y="276282"/>
          <a:ext cx="4442955" cy="4442955"/>
        </a:xfrm>
        <a:custGeom>
          <a:avLst/>
          <a:gdLst/>
          <a:ahLst/>
          <a:cxnLst/>
          <a:rect l="0" t="0" r="0" b="0"/>
          <a:pathLst>
            <a:path>
              <a:moveTo>
                <a:pt x="4036649" y="3502146"/>
              </a:moveTo>
              <a:arcTo wR="2221477" hR="2221477" stAng="2112261" swAng="1175478"/>
            </a:path>
          </a:pathLst>
        </a:custGeom>
        <a:noFill/>
        <a:ln w="9525" cap="flat" cmpd="sng" algn="ctr">
          <a:solidFill>
            <a:schemeClr val="accent1">
              <a:shade val="90000"/>
              <a:hueOff val="187556"/>
              <a:satOff val="-3464"/>
              <a:lumOff val="16063"/>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F42AE337-B047-4F30-ACD0-879946FDE8EE}">
      <dsp:nvSpPr>
        <dsp:cNvPr id="0" name=""/>
        <dsp:cNvSpPr/>
      </dsp:nvSpPr>
      <dsp:spPr>
        <a:xfrm>
          <a:off x="2336859" y="4444141"/>
          <a:ext cx="3403480" cy="1345871"/>
        </a:xfrm>
        <a:prstGeom prst="roundRect">
          <a:avLst/>
        </a:prstGeom>
        <a:solidFill>
          <a:schemeClr val="accent1">
            <a:shade val="50000"/>
            <a:hueOff val="361437"/>
            <a:satOff val="-7560"/>
            <a:lumOff val="42063"/>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EG" sz="3200" b="1" kern="1200" dirty="0" smtClean="0"/>
            <a:t>مهـارات إعداد السيرة الذاتية</a:t>
          </a:r>
          <a:endParaRPr lang="ar-EG" sz="3200" kern="1200" dirty="0"/>
        </a:p>
      </dsp:txBody>
      <dsp:txXfrm>
        <a:off x="2336859" y="4444141"/>
        <a:ext cx="3403480" cy="1345871"/>
      </dsp:txXfrm>
    </dsp:sp>
    <dsp:sp modelId="{2C483B3E-07A3-452A-B243-8FF543D5E9EF}">
      <dsp:nvSpPr>
        <dsp:cNvPr id="0" name=""/>
        <dsp:cNvSpPr/>
      </dsp:nvSpPr>
      <dsp:spPr>
        <a:xfrm>
          <a:off x="2173970" y="272936"/>
          <a:ext cx="4442955" cy="4442955"/>
        </a:xfrm>
        <a:custGeom>
          <a:avLst/>
          <a:gdLst/>
          <a:ahLst/>
          <a:cxnLst/>
          <a:rect l="0" t="0" r="0" b="0"/>
          <a:pathLst>
            <a:path>
              <a:moveTo>
                <a:pt x="962060" y="4051458"/>
              </a:moveTo>
              <a:arcTo wR="2221477" hR="2221477" stAng="7472175" swAng="1081966"/>
            </a:path>
          </a:pathLst>
        </a:custGeom>
        <a:noFill/>
        <a:ln w="9525" cap="flat" cmpd="sng" algn="ctr">
          <a:solidFill>
            <a:schemeClr val="accent1">
              <a:shade val="90000"/>
              <a:hueOff val="375112"/>
              <a:satOff val="-6927"/>
              <a:lumOff val="32127"/>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780BC165-D1B4-4708-98AA-1C48530A6A78}">
      <dsp:nvSpPr>
        <dsp:cNvPr id="0" name=""/>
        <dsp:cNvSpPr/>
      </dsp:nvSpPr>
      <dsp:spPr>
        <a:xfrm>
          <a:off x="92412" y="2310319"/>
          <a:ext cx="3403480" cy="1345871"/>
        </a:xfrm>
        <a:prstGeom prst="roundRect">
          <a:avLst/>
        </a:prstGeom>
        <a:solidFill>
          <a:schemeClr val="accent1">
            <a:shade val="50000"/>
            <a:hueOff val="180719"/>
            <a:satOff val="-3780"/>
            <a:lumOff val="21031"/>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EG" sz="3200" b="1" kern="1200" dirty="0" smtClean="0"/>
            <a:t>المقابلة الشخصية</a:t>
          </a:r>
          <a:endParaRPr lang="ar-EG" sz="3200" kern="1200" dirty="0"/>
        </a:p>
      </dsp:txBody>
      <dsp:txXfrm>
        <a:off x="92412" y="2310319"/>
        <a:ext cx="3403480" cy="1345871"/>
      </dsp:txXfrm>
    </dsp:sp>
    <dsp:sp modelId="{641AAB2D-D505-4249-808C-095368CCFCA6}">
      <dsp:nvSpPr>
        <dsp:cNvPr id="0" name=""/>
        <dsp:cNvSpPr/>
      </dsp:nvSpPr>
      <dsp:spPr>
        <a:xfrm>
          <a:off x="2213319" y="1083096"/>
          <a:ext cx="4442955" cy="4442955"/>
        </a:xfrm>
        <a:custGeom>
          <a:avLst/>
          <a:gdLst/>
          <a:ahLst/>
          <a:cxnLst/>
          <a:rect l="0" t="0" r="0" b="0"/>
          <a:pathLst>
            <a:path>
              <a:moveTo>
                <a:pt x="369378" y="994818"/>
              </a:moveTo>
              <a:arcTo wR="2221477" hR="2221477" stAng="12811009" swAng="1280319"/>
            </a:path>
          </a:pathLst>
        </a:custGeom>
        <a:noFill/>
        <a:ln w="9525" cap="flat" cmpd="sng" algn="ctr">
          <a:solidFill>
            <a:schemeClr val="accent1">
              <a:shade val="90000"/>
              <a:hueOff val="187556"/>
              <a:satOff val="-3464"/>
              <a:lumOff val="16063"/>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AC38A64-AC54-43EE-A40F-579A7B88F66F}"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C38A64-AC54-43EE-A40F-579A7B88F66F}"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C38A64-AC54-43EE-A40F-579A7B88F66F}"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C38A64-AC54-43EE-A40F-579A7B88F66F}"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AC38A64-AC54-43EE-A40F-579A7B88F66F}"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AC38A64-AC54-43EE-A40F-579A7B88F66F}"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AC38A64-AC54-43EE-A40F-579A7B88F66F}"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AC38A64-AC54-43EE-A40F-579A7B88F66F}"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C38A64-AC54-43EE-A40F-579A7B88F66F}"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C38A64-AC54-43EE-A40F-579A7B88F66F}"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C38A64-AC54-43EE-A40F-579A7B88F66F}"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5F9B5AB-FD04-4C60-AE3B-337F9EC95F71}"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C38A64-AC54-43EE-A40F-579A7B88F66F}"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5F9B5AB-FD04-4C60-AE3B-337F9EC95F71}"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Bevel 1"/>
          <p:cNvSpPr/>
          <p:nvPr/>
        </p:nvSpPr>
        <p:spPr>
          <a:xfrm>
            <a:off x="457200" y="2057400"/>
            <a:ext cx="8077200" cy="2667000"/>
          </a:xfrm>
          <a:prstGeom prst="bevel">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ar-EG" sz="4400" b="1" dirty="0"/>
              <a:t>كيف تحدد مسارك المهني؟</a:t>
            </a:r>
          </a:p>
        </p:txBody>
      </p:sp>
    </p:spTree>
    <p:extLst>
      <p:ext uri="{BB962C8B-B14F-4D97-AF65-F5344CB8AC3E}">
        <p14:creationId xmlns="" xmlns:p14="http://schemas.microsoft.com/office/powerpoint/2010/main" val="689780589"/>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ounded Rectangle 3"/>
          <p:cNvSpPr/>
          <p:nvPr/>
        </p:nvSpPr>
        <p:spPr>
          <a:xfrm>
            <a:off x="1295400" y="381000"/>
            <a:ext cx="6400800" cy="1219200"/>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r>
              <a:rPr lang="ar-SA" sz="3600" b="1" dirty="0">
                <a:latin typeface="Sakkal Majalla" pitchFamily="2" charset="-78"/>
                <a:cs typeface="Sakkal Majalla" pitchFamily="2" charset="-78"/>
              </a:rPr>
              <a:t>هناك ستة أصدقاء يمكن أن يساعدوك في كتابة هدفك الأساسي بطريقة واضحة ودقيقة</a:t>
            </a:r>
            <a:endParaRPr lang="ar-EG" sz="3600" dirty="0">
              <a:latin typeface="Sakkal Majalla" pitchFamily="2" charset="-78"/>
              <a:cs typeface="Sakkal Majalla" pitchFamily="2" charset="-78"/>
            </a:endParaRPr>
          </a:p>
        </p:txBody>
      </p:sp>
      <p:sp>
        <p:nvSpPr>
          <p:cNvPr id="5" name="AutoShape 3"/>
          <p:cNvSpPr>
            <a:spLocks noChangeArrowheads="1"/>
          </p:cNvSpPr>
          <p:nvPr/>
        </p:nvSpPr>
        <p:spPr bwMode="auto">
          <a:xfrm flipH="1">
            <a:off x="990600" y="2095500"/>
            <a:ext cx="5715000" cy="901700"/>
          </a:xfrm>
          <a:prstGeom prst="chevron">
            <a:avLst>
              <a:gd name="adj" fmla="val 53146"/>
            </a:avLst>
          </a:prstGeom>
          <a:gradFill rotWithShape="1">
            <a:gsLst>
              <a:gs pos="0">
                <a:srgbClr val="580058"/>
              </a:gs>
              <a:gs pos="100000">
                <a:srgbClr val="800080"/>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2400" b="1" dirty="0">
                <a:solidFill>
                  <a:schemeClr val="bg1"/>
                </a:solidFill>
                <a:cs typeface="Arial" panose="020B0604020202020204" pitchFamily="34" charset="0"/>
                <a:sym typeface="宋体" panose="02010600030101010101" pitchFamily="2" charset="-122"/>
              </a:rPr>
              <a:t>لماذا أريد تحقيق هذا الهدف؟</a:t>
            </a:r>
          </a:p>
        </p:txBody>
      </p:sp>
      <p:sp>
        <p:nvSpPr>
          <p:cNvPr id="6" name="AutoShape 4"/>
          <p:cNvSpPr>
            <a:spLocks noChangeArrowheads="1"/>
          </p:cNvSpPr>
          <p:nvPr/>
        </p:nvSpPr>
        <p:spPr bwMode="auto">
          <a:xfrm flipH="1">
            <a:off x="6003130" y="1943100"/>
            <a:ext cx="1921669" cy="1131887"/>
          </a:xfrm>
          <a:prstGeom prst="homePlate">
            <a:avLst>
              <a:gd name="adj" fmla="val 51590"/>
            </a:avLst>
          </a:prstGeom>
          <a:gradFill rotWithShape="1">
            <a:gsLst>
              <a:gs pos="0">
                <a:srgbClr val="800080"/>
              </a:gs>
              <a:gs pos="100000">
                <a:srgbClr val="CD9ACD"/>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3200" b="1" dirty="0" smtClean="0">
                <a:latin typeface="Simplified Arabic" pitchFamily="18" charset="-78"/>
                <a:cs typeface="Simplified Arabic" pitchFamily="18" charset="-78"/>
              </a:rPr>
              <a:t>   </a:t>
            </a:r>
            <a:r>
              <a:rPr lang="ar-SA" sz="3200" b="1" dirty="0" smtClean="0">
                <a:latin typeface="Simplified Arabic" pitchFamily="18" charset="-78"/>
                <a:cs typeface="Simplified Arabic" pitchFamily="18" charset="-78"/>
              </a:rPr>
              <a:t>لماذا</a:t>
            </a:r>
            <a:endParaRPr lang="ar-EG" sz="3200" dirty="0">
              <a:solidFill>
                <a:srgbClr val="000000"/>
              </a:solidFill>
              <a:latin typeface="Simplified Arabic" pitchFamily="18" charset="-78"/>
              <a:cs typeface="Simplified Arabic" pitchFamily="18" charset="-78"/>
              <a:sym typeface="宋体" panose="02010600030101010101" pitchFamily="2" charset="-122"/>
            </a:endParaRPr>
          </a:p>
        </p:txBody>
      </p:sp>
      <p:grpSp>
        <p:nvGrpSpPr>
          <p:cNvPr id="2" name="Group 5"/>
          <p:cNvGrpSpPr>
            <a:grpSpLocks/>
          </p:cNvGrpSpPr>
          <p:nvPr/>
        </p:nvGrpSpPr>
        <p:grpSpPr bwMode="auto">
          <a:xfrm>
            <a:off x="7591425" y="1790700"/>
            <a:ext cx="1323975" cy="1320800"/>
            <a:chOff x="0" y="0"/>
            <a:chExt cx="1360" cy="1356"/>
          </a:xfrm>
        </p:grpSpPr>
        <p:grpSp>
          <p:nvGrpSpPr>
            <p:cNvPr id="3" name="Group 6"/>
            <p:cNvGrpSpPr>
              <a:grpSpLocks/>
            </p:cNvGrpSpPr>
            <p:nvPr/>
          </p:nvGrpSpPr>
          <p:grpSpPr bwMode="auto">
            <a:xfrm>
              <a:off x="0" y="0"/>
              <a:ext cx="1360" cy="1356"/>
              <a:chOff x="0" y="0"/>
              <a:chExt cx="1248" cy="1240"/>
            </a:xfrm>
          </p:grpSpPr>
          <p:sp>
            <p:nvSpPr>
              <p:cNvPr id="10" name="Oval 9"/>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1" name="Oval 10"/>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2" name="Oval 11"/>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3" name="Oval 12"/>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4" name="Oval 13"/>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9" name="Oval 12"/>
            <p:cNvSpPr>
              <a:spLocks noChangeArrowheads="1"/>
            </p:cNvSpPr>
            <p:nvPr/>
          </p:nvSpPr>
          <p:spPr bwMode="auto">
            <a:xfrm>
              <a:off x="161" y="148"/>
              <a:ext cx="1052" cy="1054"/>
            </a:xfrm>
            <a:prstGeom prst="ellipse">
              <a:avLst/>
            </a:prstGeom>
            <a:gradFill rotWithShape="1">
              <a:gsLst>
                <a:gs pos="0">
                  <a:srgbClr val="3A003A"/>
                </a:gs>
                <a:gs pos="100000">
                  <a:srgbClr val="800080"/>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grpSp>
        <p:nvGrpSpPr>
          <p:cNvPr id="7" name="Group 13"/>
          <p:cNvGrpSpPr>
            <a:grpSpLocks/>
          </p:cNvGrpSpPr>
          <p:nvPr/>
        </p:nvGrpSpPr>
        <p:grpSpPr bwMode="auto">
          <a:xfrm>
            <a:off x="7821613" y="1998663"/>
            <a:ext cx="879475" cy="885825"/>
            <a:chOff x="0" y="0"/>
            <a:chExt cx="876" cy="882"/>
          </a:xfrm>
        </p:grpSpPr>
        <p:sp>
          <p:nvSpPr>
            <p:cNvPr id="16" name="Oval 14"/>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7" name="Line 15"/>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8" name="Line 16"/>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9" name="Freeform 17"/>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20" name="Freeform 18"/>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21" name="Freeform 19"/>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22" name="Freeform 20"/>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23" name="Rectangle 21"/>
          <p:cNvSpPr>
            <a:spLocks noChangeArrowheads="1"/>
          </p:cNvSpPr>
          <p:nvPr/>
        </p:nvSpPr>
        <p:spPr bwMode="auto">
          <a:xfrm>
            <a:off x="8064852" y="2254250"/>
            <a:ext cx="38664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rtl="0" fontAlgn="base">
              <a:spcBef>
                <a:spcPct val="0"/>
              </a:spcBef>
              <a:spcAft>
                <a:spcPct val="0"/>
              </a:spcAft>
            </a:pPr>
            <a:r>
              <a:rPr lang="ar-EG" altLang="en-US" sz="2800" b="1" dirty="0" smtClean="0">
                <a:solidFill>
                  <a:srgbClr val="F8F8F8"/>
                </a:solidFill>
                <a:cs typeface="Arial" panose="020B0604020202020204" pitchFamily="34" charset="0"/>
                <a:sym typeface="Calibri" panose="020F0502020204030204" pitchFamily="34" charset="0"/>
              </a:rPr>
              <a:t>4</a:t>
            </a:r>
            <a:endParaRPr lang="ar-EG" altLang="en-US" sz="2800" dirty="0">
              <a:solidFill>
                <a:srgbClr val="000000"/>
              </a:solidFill>
              <a:latin typeface="Arial" panose="020B0604020202020204" pitchFamily="34" charset="0"/>
              <a:cs typeface="Arial" panose="020B0604020202020204" pitchFamily="34" charset="0"/>
            </a:endParaRPr>
          </a:p>
        </p:txBody>
      </p:sp>
      <p:sp>
        <p:nvSpPr>
          <p:cNvPr id="24" name="AutoShape 24"/>
          <p:cNvSpPr>
            <a:spLocks noChangeArrowheads="1"/>
          </p:cNvSpPr>
          <p:nvPr/>
        </p:nvSpPr>
        <p:spPr bwMode="auto">
          <a:xfrm flipH="1">
            <a:off x="990600" y="3783013"/>
            <a:ext cx="5715000" cy="901700"/>
          </a:xfrm>
          <a:prstGeom prst="chevron">
            <a:avLst>
              <a:gd name="adj" fmla="val 53146"/>
            </a:avLst>
          </a:prstGeom>
          <a:gradFill rotWithShape="1">
            <a:gsLst>
              <a:gs pos="0">
                <a:srgbClr val="833635"/>
              </a:gs>
              <a:gs pos="100000">
                <a:srgbClr val="C0504D"/>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2400" b="1" dirty="0">
                <a:solidFill>
                  <a:schemeClr val="bg1"/>
                </a:solidFill>
                <a:cs typeface="Arial" panose="020B0604020202020204" pitchFamily="34" charset="0"/>
                <a:sym typeface="宋体" panose="02010600030101010101" pitchFamily="2" charset="-122"/>
              </a:rPr>
              <a:t>أين سأحقق هذا الهدف؟</a:t>
            </a:r>
          </a:p>
        </p:txBody>
      </p:sp>
      <p:sp>
        <p:nvSpPr>
          <p:cNvPr id="25" name="AutoShape 25"/>
          <p:cNvSpPr>
            <a:spLocks noChangeArrowheads="1"/>
          </p:cNvSpPr>
          <p:nvPr/>
        </p:nvSpPr>
        <p:spPr bwMode="auto">
          <a:xfrm flipH="1">
            <a:off x="6003130" y="3630611"/>
            <a:ext cx="1921669" cy="1131888"/>
          </a:xfrm>
          <a:prstGeom prst="homePlate">
            <a:avLst>
              <a:gd name="adj" fmla="val 51624"/>
            </a:avLst>
          </a:prstGeom>
          <a:gradFill rotWithShape="1">
            <a:gsLst>
              <a:gs pos="0">
                <a:srgbClr val="C0504D"/>
              </a:gs>
              <a:gs pos="100000">
                <a:srgbClr val="E5BAB8"/>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3200" b="1" dirty="0" smtClean="0">
                <a:latin typeface="Simplified Arabic" pitchFamily="18" charset="-78"/>
                <a:cs typeface="Simplified Arabic" pitchFamily="18" charset="-78"/>
              </a:rPr>
              <a:t>  </a:t>
            </a:r>
            <a:r>
              <a:rPr lang="ar-SA" sz="3200" b="1" dirty="0" smtClean="0">
                <a:latin typeface="Simplified Arabic" pitchFamily="18" charset="-78"/>
                <a:cs typeface="Simplified Arabic" pitchFamily="18" charset="-78"/>
              </a:rPr>
              <a:t>أين</a:t>
            </a:r>
            <a:endParaRPr lang="ar-EG" sz="3200" b="1" dirty="0">
              <a:latin typeface="Simplified Arabic" pitchFamily="18" charset="-78"/>
              <a:cs typeface="Simplified Arabic" pitchFamily="18" charset="-78"/>
              <a:sym typeface="宋体" panose="02010600030101010101" pitchFamily="2" charset="-122"/>
            </a:endParaRPr>
          </a:p>
        </p:txBody>
      </p:sp>
      <p:grpSp>
        <p:nvGrpSpPr>
          <p:cNvPr id="8" name="Group 26"/>
          <p:cNvGrpSpPr>
            <a:grpSpLocks/>
          </p:cNvGrpSpPr>
          <p:nvPr/>
        </p:nvGrpSpPr>
        <p:grpSpPr bwMode="auto">
          <a:xfrm>
            <a:off x="7591425" y="3478212"/>
            <a:ext cx="1323975" cy="1320800"/>
            <a:chOff x="0" y="0"/>
            <a:chExt cx="1360" cy="1356"/>
          </a:xfrm>
        </p:grpSpPr>
        <p:grpSp>
          <p:nvGrpSpPr>
            <p:cNvPr id="15" name="Group 27"/>
            <p:cNvGrpSpPr>
              <a:grpSpLocks/>
            </p:cNvGrpSpPr>
            <p:nvPr/>
          </p:nvGrpSpPr>
          <p:grpSpPr bwMode="auto">
            <a:xfrm>
              <a:off x="0" y="0"/>
              <a:ext cx="1360" cy="1356"/>
              <a:chOff x="0" y="0"/>
              <a:chExt cx="1248" cy="1240"/>
            </a:xfrm>
          </p:grpSpPr>
          <p:sp>
            <p:nvSpPr>
              <p:cNvPr id="29" name="Oval 28"/>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0" name="Oval 29"/>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1" name="Oval 30"/>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2" name="Oval 31"/>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3" name="Oval 32"/>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28" name="Oval 33"/>
            <p:cNvSpPr>
              <a:spLocks noChangeArrowheads="1"/>
            </p:cNvSpPr>
            <p:nvPr/>
          </p:nvSpPr>
          <p:spPr bwMode="auto">
            <a:xfrm>
              <a:off x="161" y="148"/>
              <a:ext cx="1052" cy="1054"/>
            </a:xfrm>
            <a:prstGeom prst="ellipse">
              <a:avLst/>
            </a:prstGeom>
            <a:gradFill rotWithShape="1">
              <a:gsLst>
                <a:gs pos="0">
                  <a:srgbClr val="572423"/>
                </a:gs>
                <a:gs pos="100000">
                  <a:srgbClr val="C0504D"/>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grpSp>
        <p:nvGrpSpPr>
          <p:cNvPr id="26" name="Group 34"/>
          <p:cNvGrpSpPr>
            <a:grpSpLocks/>
          </p:cNvGrpSpPr>
          <p:nvPr/>
        </p:nvGrpSpPr>
        <p:grpSpPr bwMode="auto">
          <a:xfrm>
            <a:off x="7805738" y="3686176"/>
            <a:ext cx="879475" cy="885825"/>
            <a:chOff x="0" y="0"/>
            <a:chExt cx="876" cy="882"/>
          </a:xfrm>
        </p:grpSpPr>
        <p:sp>
          <p:nvSpPr>
            <p:cNvPr id="35" name="Oval 35"/>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6" name="Line 36"/>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7" name="Line 37"/>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8" name="Freeform 38"/>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9" name="Freeform 39"/>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40" name="Freeform 40"/>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41" name="Freeform 41"/>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42" name="Rectangle 42"/>
          <p:cNvSpPr>
            <a:spLocks noChangeArrowheads="1"/>
          </p:cNvSpPr>
          <p:nvPr/>
        </p:nvSpPr>
        <p:spPr bwMode="auto">
          <a:xfrm>
            <a:off x="8064852" y="3941762"/>
            <a:ext cx="38664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rtl="0" fontAlgn="base">
              <a:spcBef>
                <a:spcPct val="0"/>
              </a:spcBef>
              <a:spcAft>
                <a:spcPct val="0"/>
              </a:spcAft>
            </a:pPr>
            <a:r>
              <a:rPr lang="ar-EG" altLang="en-US" sz="2800" b="1" dirty="0" smtClean="0">
                <a:solidFill>
                  <a:srgbClr val="F8F8F8"/>
                </a:solidFill>
                <a:cs typeface="Arial" panose="020B0604020202020204" pitchFamily="34" charset="0"/>
                <a:sym typeface="Calibri" panose="020F0502020204030204" pitchFamily="34" charset="0"/>
              </a:rPr>
              <a:t>5</a:t>
            </a:r>
            <a:endParaRPr lang="ar-EG" altLang="en-US" dirty="0">
              <a:solidFill>
                <a:srgbClr val="000000"/>
              </a:solidFill>
              <a:latin typeface="Arial" panose="020B0604020202020204" pitchFamily="34" charset="0"/>
              <a:cs typeface="Arial" panose="020B0604020202020204" pitchFamily="34" charset="0"/>
            </a:endParaRPr>
          </a:p>
        </p:txBody>
      </p:sp>
      <p:sp>
        <p:nvSpPr>
          <p:cNvPr id="43" name="AutoShape 45"/>
          <p:cNvSpPr>
            <a:spLocks noChangeArrowheads="1"/>
          </p:cNvSpPr>
          <p:nvPr/>
        </p:nvSpPr>
        <p:spPr bwMode="auto">
          <a:xfrm flipH="1">
            <a:off x="990600" y="5461000"/>
            <a:ext cx="5715000" cy="901700"/>
          </a:xfrm>
          <a:prstGeom prst="chevron">
            <a:avLst>
              <a:gd name="adj" fmla="val 53146"/>
            </a:avLst>
          </a:prstGeom>
          <a:gradFill rotWithShape="1">
            <a:gsLst>
              <a:gs pos="0">
                <a:srgbClr val="355982"/>
              </a:gs>
              <a:gs pos="100000">
                <a:srgbClr val="4F81BD"/>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SA" sz="2400" b="1" dirty="0">
                <a:solidFill>
                  <a:schemeClr val="bg1"/>
                </a:solidFill>
                <a:cs typeface="Arial" panose="020B0604020202020204" pitchFamily="34" charset="0"/>
              </a:rPr>
              <a:t>من هم الأشخاص الذين أحتاج إلى </a:t>
            </a:r>
            <a:endParaRPr lang="ar-EG" sz="2400" b="1" dirty="0" smtClean="0">
              <a:solidFill>
                <a:schemeClr val="bg1"/>
              </a:solidFill>
              <a:cs typeface="Arial" panose="020B0604020202020204" pitchFamily="34" charset="0"/>
            </a:endParaRPr>
          </a:p>
          <a:p>
            <a:pPr algn="ctr" rtl="1" fontAlgn="base">
              <a:spcBef>
                <a:spcPct val="0"/>
              </a:spcBef>
              <a:spcAft>
                <a:spcPct val="0"/>
              </a:spcAft>
            </a:pPr>
            <a:r>
              <a:rPr lang="ar-SA" sz="2400" b="1" dirty="0" smtClean="0">
                <a:solidFill>
                  <a:schemeClr val="bg1"/>
                </a:solidFill>
                <a:cs typeface="Arial" panose="020B0604020202020204" pitchFamily="34" charset="0"/>
              </a:rPr>
              <a:t>مساعدتهم </a:t>
            </a:r>
            <a:r>
              <a:rPr lang="ar-SA" sz="2400" b="1" dirty="0">
                <a:solidFill>
                  <a:schemeClr val="bg1"/>
                </a:solidFill>
                <a:cs typeface="Arial" panose="020B0604020202020204" pitchFamily="34" charset="0"/>
              </a:rPr>
              <a:t>من أجل تحقيق هذا الهدف؟</a:t>
            </a:r>
            <a:endParaRPr lang="ar-EG" sz="2400" b="1" dirty="0">
              <a:solidFill>
                <a:schemeClr val="bg1"/>
              </a:solidFill>
              <a:cs typeface="Arial" panose="020B0604020202020204" pitchFamily="34" charset="0"/>
              <a:sym typeface="宋体" panose="02010600030101010101" pitchFamily="2" charset="-122"/>
            </a:endParaRPr>
          </a:p>
        </p:txBody>
      </p:sp>
      <p:sp>
        <p:nvSpPr>
          <p:cNvPr id="44" name="AutoShape 46"/>
          <p:cNvSpPr>
            <a:spLocks noChangeArrowheads="1"/>
          </p:cNvSpPr>
          <p:nvPr/>
        </p:nvSpPr>
        <p:spPr bwMode="auto">
          <a:xfrm flipH="1">
            <a:off x="6003130" y="5308600"/>
            <a:ext cx="1921669" cy="1131887"/>
          </a:xfrm>
          <a:prstGeom prst="homePlate">
            <a:avLst>
              <a:gd name="adj" fmla="val 51590"/>
            </a:avLst>
          </a:prstGeom>
          <a:gradFill rotWithShape="1">
            <a:gsLst>
              <a:gs pos="0">
                <a:srgbClr val="4F81BD"/>
              </a:gs>
              <a:gs pos="100000">
                <a:srgbClr val="B8CDE5"/>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3200" b="1" dirty="0" smtClean="0">
                <a:latin typeface="Simplified Arabic" pitchFamily="18" charset="-78"/>
                <a:cs typeface="Simplified Arabic" pitchFamily="18" charset="-78"/>
              </a:rPr>
              <a:t>  </a:t>
            </a:r>
            <a:r>
              <a:rPr lang="ar-SA" sz="3200" b="1" dirty="0" smtClean="0">
                <a:latin typeface="Simplified Arabic" pitchFamily="18" charset="-78"/>
                <a:cs typeface="Simplified Arabic" pitchFamily="18" charset="-78"/>
              </a:rPr>
              <a:t>من</a:t>
            </a:r>
            <a:endParaRPr lang="ar-EG" sz="3200" b="1" dirty="0">
              <a:latin typeface="Simplified Arabic" pitchFamily="18" charset="-78"/>
              <a:cs typeface="Simplified Arabic" pitchFamily="18" charset="-78"/>
              <a:sym typeface="宋体" panose="02010600030101010101" pitchFamily="2" charset="-122"/>
            </a:endParaRPr>
          </a:p>
        </p:txBody>
      </p:sp>
      <p:grpSp>
        <p:nvGrpSpPr>
          <p:cNvPr id="27" name="Group 47"/>
          <p:cNvGrpSpPr>
            <a:grpSpLocks/>
          </p:cNvGrpSpPr>
          <p:nvPr/>
        </p:nvGrpSpPr>
        <p:grpSpPr bwMode="auto">
          <a:xfrm>
            <a:off x="7591425" y="5156200"/>
            <a:ext cx="1323975" cy="1320800"/>
            <a:chOff x="0" y="0"/>
            <a:chExt cx="1360" cy="1356"/>
          </a:xfrm>
        </p:grpSpPr>
        <p:grpSp>
          <p:nvGrpSpPr>
            <p:cNvPr id="34" name="Group 48"/>
            <p:cNvGrpSpPr>
              <a:grpSpLocks/>
            </p:cNvGrpSpPr>
            <p:nvPr/>
          </p:nvGrpSpPr>
          <p:grpSpPr bwMode="auto">
            <a:xfrm>
              <a:off x="0" y="0"/>
              <a:ext cx="1360" cy="1356"/>
              <a:chOff x="0" y="0"/>
              <a:chExt cx="1248" cy="1240"/>
            </a:xfrm>
          </p:grpSpPr>
          <p:sp>
            <p:nvSpPr>
              <p:cNvPr id="48" name="Oval 47"/>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49" name="Oval 48"/>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0" name="Oval 49"/>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1" name="Oval 50"/>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2" name="Oval 51"/>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47" name="Oval 54"/>
            <p:cNvSpPr>
              <a:spLocks noChangeArrowheads="1"/>
            </p:cNvSpPr>
            <p:nvPr/>
          </p:nvSpPr>
          <p:spPr bwMode="auto">
            <a:xfrm>
              <a:off x="161" y="148"/>
              <a:ext cx="1052" cy="1054"/>
            </a:xfrm>
            <a:prstGeom prst="ellipse">
              <a:avLst/>
            </a:prstGeom>
            <a:gradFill rotWithShape="1">
              <a:gsLst>
                <a:gs pos="0">
                  <a:srgbClr val="233B57"/>
                </a:gs>
                <a:gs pos="100000">
                  <a:srgbClr val="4F81BD"/>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grpSp>
        <p:nvGrpSpPr>
          <p:cNvPr id="45" name="Group 55"/>
          <p:cNvGrpSpPr>
            <a:grpSpLocks/>
          </p:cNvGrpSpPr>
          <p:nvPr/>
        </p:nvGrpSpPr>
        <p:grpSpPr bwMode="auto">
          <a:xfrm>
            <a:off x="7805738" y="5364163"/>
            <a:ext cx="879475" cy="885825"/>
            <a:chOff x="0" y="0"/>
            <a:chExt cx="876" cy="882"/>
          </a:xfrm>
        </p:grpSpPr>
        <p:sp>
          <p:nvSpPr>
            <p:cNvPr id="54" name="Oval 56"/>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5" name="Line 57"/>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6" name="Line 58"/>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7" name="Freeform 59"/>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8" name="Freeform 60"/>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9" name="Freeform 61"/>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60" name="Freeform 62"/>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61" name="Rectangle 63"/>
          <p:cNvSpPr>
            <a:spLocks noChangeArrowheads="1"/>
          </p:cNvSpPr>
          <p:nvPr/>
        </p:nvSpPr>
        <p:spPr bwMode="auto">
          <a:xfrm>
            <a:off x="8064853" y="5619750"/>
            <a:ext cx="38664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rtl="0" fontAlgn="base">
              <a:spcBef>
                <a:spcPct val="0"/>
              </a:spcBef>
              <a:spcAft>
                <a:spcPct val="0"/>
              </a:spcAft>
            </a:pPr>
            <a:r>
              <a:rPr lang="ar-EG" sz="2800" b="1" dirty="0" smtClean="0">
                <a:solidFill>
                  <a:srgbClr val="F8F8F8"/>
                </a:solidFill>
                <a:cs typeface="Arial" panose="020B0604020202020204" pitchFamily="34" charset="0"/>
                <a:sym typeface="Calibri" panose="020F0502020204030204" pitchFamily="34" charset="0"/>
              </a:rPr>
              <a:t>6</a:t>
            </a:r>
            <a:endParaRPr lang="ar-EG" altLang="en-US" sz="28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284855888"/>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2" name="Diagram 1"/>
          <p:cNvGraphicFramePr/>
          <p:nvPr>
            <p:extLst>
              <p:ext uri="{D42A27DB-BD31-4B8C-83A1-F6EECF244321}">
                <p14:modId xmlns="" xmlns:p14="http://schemas.microsoft.com/office/powerpoint/2010/main" val="520633763"/>
              </p:ext>
            </p:extLst>
          </p:nvPr>
        </p:nvGraphicFramePr>
        <p:xfrm>
          <a:off x="533400" y="533400"/>
          <a:ext cx="80772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140888959"/>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对角圆角矩形 5"/>
          <p:cNvSpPr>
            <a:spLocks/>
          </p:cNvSpPr>
          <p:nvPr/>
        </p:nvSpPr>
        <p:spPr bwMode="auto">
          <a:xfrm rot="10442041" flipH="1" flipV="1">
            <a:off x="1922556" y="2400950"/>
            <a:ext cx="4877060" cy="2375848"/>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rotWithShape="1">
            <a:gsLst>
              <a:gs pos="0">
                <a:srgbClr val="00B0F0"/>
              </a:gs>
              <a:gs pos="100000">
                <a:srgbClr val="0070C0"/>
              </a:gs>
            </a:gsLst>
            <a:lin ang="18900000" scaled="1"/>
          </a:gradFill>
          <a:ln>
            <a:noFill/>
          </a:ln>
          <a:effectLst>
            <a:outerShdw dist="23000" dir="5400000" algn="ctr" rotWithShape="0">
              <a:srgbClr val="000000">
                <a:alpha val="32999"/>
              </a:srgbClr>
            </a:outerShdw>
          </a:effectLst>
          <a:extLst>
            <a:ext uri="{91240B29-F687-4F45-9708-019B960494DF}">
              <a14:hiddenLine xmlns="" xmlns:a14="http://schemas.microsoft.com/office/drawing/2010/main" w="9525">
                <a:solidFill>
                  <a:srgbClr val="000000"/>
                </a:solidFill>
                <a:round/>
                <a:headEnd/>
                <a:tailEnd/>
              </a14:hiddenLine>
            </a:ext>
          </a:extLst>
        </p:spPr>
        <p:txBody>
          <a:bodyPr anchor="ctr"/>
          <a:lstStyle/>
          <a:p>
            <a:pPr algn="l" rtl="0" fontAlgn="base">
              <a:spcBef>
                <a:spcPct val="0"/>
              </a:spcBef>
              <a:spcAft>
                <a:spcPct val="0"/>
              </a:spcAft>
            </a:pPr>
            <a:endParaRPr lang="ar-EG">
              <a:solidFill>
                <a:srgbClr val="000000"/>
              </a:solidFill>
              <a:latin typeface="Arial" panose="020B0604020202020204" pitchFamily="34" charset="0"/>
              <a:ea typeface="SimSun" panose="02010600030101010101" pitchFamily="2" charset="-122"/>
            </a:endParaRPr>
          </a:p>
        </p:txBody>
      </p:sp>
      <p:pic>
        <p:nvPicPr>
          <p:cNvPr id="6" name="Picture 3" descr="C:\TDDOWNLOAD\pencil.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16200000" flipH="1" flipV="1">
            <a:off x="6214532" y="1925550"/>
            <a:ext cx="781093"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内容占位符 2"/>
          <p:cNvSpPr txBox="1">
            <a:spLocks/>
          </p:cNvSpPr>
          <p:nvPr/>
        </p:nvSpPr>
        <p:spPr>
          <a:xfrm rot="20998868">
            <a:off x="2284207" y="2767005"/>
            <a:ext cx="4282867" cy="20364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endParaRPr lang="en-US" b="1" dirty="0" smtClean="0">
              <a:solidFill>
                <a:schemeClr val="bg1"/>
              </a:solidFill>
            </a:endParaRPr>
          </a:p>
          <a:p>
            <a:pPr marL="0" indent="0" algn="ctr" rtl="1">
              <a:buNone/>
            </a:pPr>
            <a:r>
              <a:rPr lang="ar-EG" altLang="zh-CN" sz="4400" b="1" dirty="0">
                <a:solidFill>
                  <a:schemeClr val="bg1"/>
                </a:solidFill>
              </a:rPr>
              <a:t>إدارة الذات</a:t>
            </a:r>
            <a:endParaRPr lang="ar-EG" altLang="en-US" sz="4400" b="1" dirty="0">
              <a:solidFill>
                <a:schemeClr val="bg1"/>
              </a:solidFill>
            </a:endParaRPr>
          </a:p>
        </p:txBody>
      </p:sp>
    </p:spTree>
    <p:extLst>
      <p:ext uri="{BB962C8B-B14F-4D97-AF65-F5344CB8AC3E}">
        <p14:creationId xmlns="" xmlns:p14="http://schemas.microsoft.com/office/powerpoint/2010/main" val="2860734302"/>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Folded Corner 1"/>
          <p:cNvSpPr/>
          <p:nvPr/>
        </p:nvSpPr>
        <p:spPr>
          <a:xfrm>
            <a:off x="6934200" y="381000"/>
            <a:ext cx="1905000" cy="2133600"/>
          </a:xfrm>
          <a:prstGeom prst="foldedCorner">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endPar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algn="ctr" rtl="1"/>
            <a:r>
              <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هل </a:t>
            </a:r>
            <a:r>
              <a:rPr lang="ar-EG"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أنا واثق من قدراتي؟</a:t>
            </a:r>
          </a:p>
        </p:txBody>
      </p:sp>
      <p:sp>
        <p:nvSpPr>
          <p:cNvPr id="8" name="Folded Corner 7"/>
          <p:cNvSpPr/>
          <p:nvPr/>
        </p:nvSpPr>
        <p:spPr>
          <a:xfrm>
            <a:off x="3810000" y="381000"/>
            <a:ext cx="1905000" cy="2133600"/>
          </a:xfrm>
          <a:prstGeom prst="foldedCorner">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endPar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algn="ctr" rtl="1"/>
            <a:r>
              <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هل </a:t>
            </a:r>
            <a:r>
              <a:rPr lang="ar-EG"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أنا راضي عن نفسي؟</a:t>
            </a:r>
          </a:p>
        </p:txBody>
      </p:sp>
      <p:sp>
        <p:nvSpPr>
          <p:cNvPr id="9" name="Folded Corner 8"/>
          <p:cNvSpPr/>
          <p:nvPr/>
        </p:nvSpPr>
        <p:spPr>
          <a:xfrm>
            <a:off x="533400" y="381000"/>
            <a:ext cx="1905000" cy="2133600"/>
          </a:xfrm>
          <a:prstGeom prst="foldedCorner">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endPar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algn="ctr" rtl="1"/>
            <a:r>
              <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ما </a:t>
            </a:r>
            <a:r>
              <a:rPr lang="ar-EG"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هو الهدف من حياتي؟</a:t>
            </a:r>
          </a:p>
        </p:txBody>
      </p:sp>
      <p:sp>
        <p:nvSpPr>
          <p:cNvPr id="10" name="Folded Corner 9"/>
          <p:cNvSpPr/>
          <p:nvPr/>
        </p:nvSpPr>
        <p:spPr>
          <a:xfrm>
            <a:off x="5257800" y="2895600"/>
            <a:ext cx="1905000" cy="2133600"/>
          </a:xfrm>
          <a:prstGeom prst="foldedCorner">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endPar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algn="ctr" rtl="1"/>
            <a:r>
              <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هل </a:t>
            </a:r>
            <a:r>
              <a:rPr lang="ar-EG"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أنا ناجح؟</a:t>
            </a:r>
          </a:p>
        </p:txBody>
      </p:sp>
      <p:sp>
        <p:nvSpPr>
          <p:cNvPr id="11" name="Folded Corner 10"/>
          <p:cNvSpPr/>
          <p:nvPr/>
        </p:nvSpPr>
        <p:spPr>
          <a:xfrm>
            <a:off x="2133600" y="2895600"/>
            <a:ext cx="1905000" cy="2133600"/>
          </a:xfrm>
          <a:prstGeom prst="foldedCorner">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endPar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algn="ctr" rtl="1"/>
            <a:r>
              <a:rPr lang="ar-EG" sz="2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هل </a:t>
            </a:r>
            <a:r>
              <a:rPr lang="ar-EG" sz="2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أنا سعيد؟</a:t>
            </a:r>
          </a:p>
        </p:txBody>
      </p:sp>
      <p:sp>
        <p:nvSpPr>
          <p:cNvPr id="3" name="Round Diagonal Corner Rectangle 2"/>
          <p:cNvSpPr/>
          <p:nvPr/>
        </p:nvSpPr>
        <p:spPr>
          <a:xfrm>
            <a:off x="914400" y="5562600"/>
            <a:ext cx="7391400" cy="1066800"/>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rtl="1"/>
            <a:r>
              <a:rPr lang="ar-EG" sz="2800" b="1" dirty="0"/>
              <a:t>نحاول البحث عن إجابة لهذه الأسئلة، وحينما لا نجد الإجابة في شخصنا في أعماقنا، نبحث عنها لدى الآخرين</a:t>
            </a:r>
          </a:p>
        </p:txBody>
      </p:sp>
    </p:spTree>
    <p:extLst>
      <p:ext uri="{BB962C8B-B14F-4D97-AF65-F5344CB8AC3E}">
        <p14:creationId xmlns="" xmlns:p14="http://schemas.microsoft.com/office/powerpoint/2010/main" val="459466552"/>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ound Diagonal Corner Rectangle 3"/>
          <p:cNvSpPr/>
          <p:nvPr/>
        </p:nvSpPr>
        <p:spPr>
          <a:xfrm>
            <a:off x="5638800" y="228600"/>
            <a:ext cx="3200400" cy="8382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3200" b="1" dirty="0">
                <a:latin typeface="Simplified Arabic" pitchFamily="18" charset="-78"/>
                <a:cs typeface="Simplified Arabic" pitchFamily="18" charset="-78"/>
              </a:rPr>
              <a:t>ماهية إدارة الذات</a:t>
            </a:r>
          </a:p>
        </p:txBody>
      </p:sp>
      <p:sp>
        <p:nvSpPr>
          <p:cNvPr id="5" name="Rectangle 4"/>
          <p:cNvSpPr/>
          <p:nvPr/>
        </p:nvSpPr>
        <p:spPr>
          <a:xfrm>
            <a:off x="1981200" y="1219200"/>
            <a:ext cx="6858000" cy="461665"/>
          </a:xfrm>
          <a:prstGeom prst="rect">
            <a:avLst/>
          </a:prstGeom>
        </p:spPr>
        <p:txBody>
          <a:bodyPr wrap="square">
            <a:spAutoFit/>
          </a:bodyPr>
          <a:lstStyle/>
          <a:p>
            <a:pPr algn="r" rtl="1"/>
            <a:r>
              <a:rPr lang="ar-EG" sz="2400" b="1" dirty="0"/>
              <a:t>يتكون مصطلح إدارة الذات من كلمتين، الأولى الإدارة والثانية الذات</a:t>
            </a:r>
          </a:p>
        </p:txBody>
      </p:sp>
      <p:sp>
        <p:nvSpPr>
          <p:cNvPr id="6" name="Flowchart: Card 5"/>
          <p:cNvSpPr/>
          <p:nvPr/>
        </p:nvSpPr>
        <p:spPr>
          <a:xfrm>
            <a:off x="5257800" y="2438400"/>
            <a:ext cx="3063240" cy="3657600"/>
          </a:xfrm>
          <a:prstGeom prst="flowChartPunchedCard">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r>
              <a:rPr lang="ar-EG" sz="2400" b="1" dirty="0"/>
              <a:t>معنى الإدارة هي توجيه الإمكانيات إلى آلية استخدام معينة تضمن تحقيق الأهداف التي تم </a:t>
            </a:r>
            <a:r>
              <a:rPr lang="ar-EG" sz="2400" b="1" dirty="0" smtClean="0"/>
              <a:t>تحديدها</a:t>
            </a:r>
            <a:endParaRPr lang="en-US" sz="2400" b="1" dirty="0" smtClean="0"/>
          </a:p>
          <a:p>
            <a:pPr algn="ctr" rtl="1"/>
            <a:endParaRPr lang="ar-EG" sz="2400" b="1" dirty="0"/>
          </a:p>
        </p:txBody>
      </p:sp>
      <p:sp>
        <p:nvSpPr>
          <p:cNvPr id="7" name="Flowchart: Card 6"/>
          <p:cNvSpPr/>
          <p:nvPr/>
        </p:nvSpPr>
        <p:spPr>
          <a:xfrm>
            <a:off x="990600" y="2438400"/>
            <a:ext cx="3063240" cy="3657600"/>
          </a:xfrm>
          <a:prstGeom prst="flowChartPunchedCard">
            <a:avLst/>
          </a:prstGeom>
        </p:spPr>
        <p:style>
          <a:lnRef idx="1">
            <a:schemeClr val="accent5"/>
          </a:lnRef>
          <a:fillRef idx="3">
            <a:schemeClr val="accent5"/>
          </a:fillRef>
          <a:effectRef idx="2">
            <a:schemeClr val="accent5"/>
          </a:effectRef>
          <a:fontRef idx="minor">
            <a:schemeClr val="lt1"/>
          </a:fontRef>
        </p:style>
        <p:txBody>
          <a:bodyPr rtlCol="1" anchor="ctr"/>
          <a:lstStyle/>
          <a:p>
            <a:pPr algn="ctr" rtl="1"/>
            <a:r>
              <a:rPr lang="ar-EG" sz="2400" b="1" dirty="0"/>
              <a:t>أما الذات فتعرف على </a:t>
            </a:r>
            <a:r>
              <a:rPr lang="ar-EG" sz="2400" b="1" dirty="0" smtClean="0"/>
              <a:t/>
            </a:r>
            <a:br>
              <a:rPr lang="ar-EG" sz="2400" b="1" dirty="0" smtClean="0"/>
            </a:br>
            <a:r>
              <a:rPr lang="ar-EG" sz="2400" b="1" dirty="0" smtClean="0"/>
              <a:t>أنها </a:t>
            </a:r>
            <a:r>
              <a:rPr lang="ar-EG" sz="2400" b="1" dirty="0"/>
              <a:t>اتجاهات ومشاعر الشخص عن نفسه، وبالتالي تعرف إدارة الذات على أنها معرفة الشخص لقدراته واستخدامه الأمثل لهذه القدرات من أجل تحقيق الأهداف التي يسعى </a:t>
            </a:r>
            <a:r>
              <a:rPr lang="ar-EG" sz="2400" b="1" dirty="0" smtClean="0"/>
              <a:t>إليها</a:t>
            </a:r>
          </a:p>
          <a:p>
            <a:pPr algn="ctr" rtl="1"/>
            <a:endParaRPr lang="ar-EG" sz="2400" b="1" dirty="0"/>
          </a:p>
        </p:txBody>
      </p:sp>
    </p:spTree>
    <p:extLst>
      <p:ext uri="{BB962C8B-B14F-4D97-AF65-F5344CB8AC3E}">
        <p14:creationId xmlns="" xmlns:p14="http://schemas.microsoft.com/office/powerpoint/2010/main" val="2928758075"/>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29414"/>
            <a:ext cx="9144000" cy="6799172"/>
          </a:xfrm>
          <a:prstGeom prst="rect">
            <a:avLst/>
          </a:prstGeom>
        </p:spPr>
      </p:pic>
    </p:spTree>
    <p:extLst>
      <p:ext uri="{BB962C8B-B14F-4D97-AF65-F5344CB8AC3E}">
        <p14:creationId xmlns="" xmlns:p14="http://schemas.microsoft.com/office/powerpoint/2010/main" val="274427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Horizontal Scroll 6"/>
          <p:cNvSpPr/>
          <p:nvPr/>
        </p:nvSpPr>
        <p:spPr>
          <a:xfrm>
            <a:off x="1905000" y="1905000"/>
            <a:ext cx="5105400" cy="2438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3600" b="1" dirty="0">
                <a:latin typeface="Simplified Arabic" pitchFamily="18" charset="-78"/>
                <a:cs typeface="Simplified Arabic" pitchFamily="18" charset="-78"/>
              </a:rPr>
              <a:t>محاور إدارة الذات</a:t>
            </a:r>
          </a:p>
        </p:txBody>
      </p:sp>
    </p:spTree>
    <p:extLst>
      <p:ext uri="{BB962C8B-B14F-4D97-AF65-F5344CB8AC3E}">
        <p14:creationId xmlns="" xmlns:p14="http://schemas.microsoft.com/office/powerpoint/2010/main" val="1591649214"/>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Round Diagonal Corner Rectangle 2"/>
          <p:cNvSpPr/>
          <p:nvPr/>
        </p:nvSpPr>
        <p:spPr>
          <a:xfrm>
            <a:off x="5638800" y="1066800"/>
            <a:ext cx="3200400" cy="838200"/>
          </a:xfrm>
          <a:prstGeom prst="round2DiagRect">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r>
              <a:rPr lang="ar-EG" sz="3200" b="1" dirty="0">
                <a:latin typeface="Simplified Arabic" pitchFamily="18" charset="-78"/>
                <a:cs typeface="Simplified Arabic" pitchFamily="18" charset="-78"/>
              </a:rPr>
              <a:t>وضوح الهدف</a:t>
            </a:r>
          </a:p>
        </p:txBody>
      </p:sp>
      <p:sp>
        <p:nvSpPr>
          <p:cNvPr id="2" name="Rectangle 1"/>
          <p:cNvSpPr/>
          <p:nvPr/>
        </p:nvSpPr>
        <p:spPr>
          <a:xfrm>
            <a:off x="762000" y="4038600"/>
            <a:ext cx="7620000" cy="2286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rtl="1"/>
            <a:r>
              <a:rPr lang="ar-EG" sz="2400" b="1" dirty="0"/>
              <a:t>يجب أن يكون الهدف الذي يسعى الإنسان إلى تحقيقه هدفا واضحا ومحددا بشكل دقيق، ويتضمن تحديد الهدف الأساسي تحديد بعض الأهداف الجزئية التي تندرج ضمن الهدف الأساسي، وتكون جزء من بناء </a:t>
            </a:r>
            <a:r>
              <a:rPr lang="ar-EG" sz="2400" b="1" dirty="0" smtClean="0"/>
              <a:t>الخطة , </a:t>
            </a:r>
            <a:r>
              <a:rPr lang="ar-EG" sz="2400" b="1" dirty="0"/>
              <a:t>والعكس صحيح فعند تحديد أهداف غير واضحة يتشتت تركيز الشخص على هدف محدد، وبالتالي تضيع الجهود المبذولة وتتعطل القدارة لديه، وإذا كان هدفك غير واضح فلن تستطيع تحقيقه</a:t>
            </a:r>
          </a:p>
        </p:txBody>
      </p:sp>
      <p:pic>
        <p:nvPicPr>
          <p:cNvPr id="2051" name="Picture 3"/>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228600" y="381000"/>
            <a:ext cx="3810000" cy="2857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903913129"/>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2" descr="http://liyoz.com/wp-content/uploads/2013/05/color-image-2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ounded Rectangle 3"/>
          <p:cNvSpPr/>
          <p:nvPr/>
        </p:nvSpPr>
        <p:spPr>
          <a:xfrm>
            <a:off x="1295400" y="381000"/>
            <a:ext cx="6400800" cy="1219200"/>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r>
              <a:rPr lang="ar-SA" sz="3600" b="1" dirty="0">
                <a:latin typeface="Sakkal Majalla" pitchFamily="2" charset="-78"/>
                <a:cs typeface="Sakkal Majalla" pitchFamily="2" charset="-78"/>
              </a:rPr>
              <a:t>هناك ستة أصدقاء يمكن أن يساعدوك في كتابة هدفك الأساسي بطريقة واضحة ودقيقة</a:t>
            </a:r>
            <a:endParaRPr lang="ar-EG" sz="3600" dirty="0">
              <a:latin typeface="Sakkal Majalla" pitchFamily="2" charset="-78"/>
              <a:cs typeface="Sakkal Majalla" pitchFamily="2" charset="-78"/>
            </a:endParaRPr>
          </a:p>
        </p:txBody>
      </p:sp>
      <p:sp>
        <p:nvSpPr>
          <p:cNvPr id="5" name="AutoShape 3"/>
          <p:cNvSpPr>
            <a:spLocks noChangeArrowheads="1"/>
          </p:cNvSpPr>
          <p:nvPr/>
        </p:nvSpPr>
        <p:spPr bwMode="auto">
          <a:xfrm flipH="1">
            <a:off x="990600" y="2095500"/>
            <a:ext cx="5715000" cy="901700"/>
          </a:xfrm>
          <a:prstGeom prst="chevron">
            <a:avLst>
              <a:gd name="adj" fmla="val 53146"/>
            </a:avLst>
          </a:prstGeom>
          <a:gradFill rotWithShape="1">
            <a:gsLst>
              <a:gs pos="0">
                <a:srgbClr val="580058"/>
              </a:gs>
              <a:gs pos="100000">
                <a:srgbClr val="800080"/>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2400" b="1" dirty="0">
                <a:solidFill>
                  <a:schemeClr val="bg1"/>
                </a:solidFill>
                <a:cs typeface="Arial" panose="020B0604020202020204" pitchFamily="34" charset="0"/>
                <a:sym typeface="宋体" panose="02010600030101010101" pitchFamily="2" charset="-122"/>
              </a:rPr>
              <a:t>ما هو الهدف الذي أريد تحقيقه؟</a:t>
            </a:r>
          </a:p>
        </p:txBody>
      </p:sp>
      <p:sp>
        <p:nvSpPr>
          <p:cNvPr id="6" name="AutoShape 4"/>
          <p:cNvSpPr>
            <a:spLocks noChangeArrowheads="1"/>
          </p:cNvSpPr>
          <p:nvPr/>
        </p:nvSpPr>
        <p:spPr bwMode="auto">
          <a:xfrm flipH="1">
            <a:off x="6003130" y="1943100"/>
            <a:ext cx="1921669" cy="1131887"/>
          </a:xfrm>
          <a:prstGeom prst="homePlate">
            <a:avLst>
              <a:gd name="adj" fmla="val 51590"/>
            </a:avLst>
          </a:prstGeom>
          <a:gradFill rotWithShape="1">
            <a:gsLst>
              <a:gs pos="0">
                <a:srgbClr val="800080"/>
              </a:gs>
              <a:gs pos="100000">
                <a:srgbClr val="CD9ACD"/>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3200" b="1" dirty="0" smtClean="0">
                <a:latin typeface="Simplified Arabic" pitchFamily="18" charset="-78"/>
                <a:cs typeface="Simplified Arabic" pitchFamily="18" charset="-78"/>
              </a:rPr>
              <a:t>   </a:t>
            </a:r>
            <a:r>
              <a:rPr lang="ar-SA" sz="3200" b="1" dirty="0" smtClean="0">
                <a:latin typeface="Simplified Arabic" pitchFamily="18" charset="-78"/>
                <a:cs typeface="Simplified Arabic" pitchFamily="18" charset="-78"/>
              </a:rPr>
              <a:t>ماذا</a:t>
            </a:r>
            <a:endParaRPr lang="ar-EG" sz="3200" dirty="0">
              <a:solidFill>
                <a:srgbClr val="000000"/>
              </a:solidFill>
              <a:latin typeface="Simplified Arabic" pitchFamily="18" charset="-78"/>
              <a:cs typeface="Simplified Arabic" pitchFamily="18" charset="-78"/>
              <a:sym typeface="宋体" panose="02010600030101010101" pitchFamily="2" charset="-122"/>
            </a:endParaRPr>
          </a:p>
        </p:txBody>
      </p:sp>
      <p:grpSp>
        <p:nvGrpSpPr>
          <p:cNvPr id="2" name="Group 5"/>
          <p:cNvGrpSpPr>
            <a:grpSpLocks/>
          </p:cNvGrpSpPr>
          <p:nvPr/>
        </p:nvGrpSpPr>
        <p:grpSpPr bwMode="auto">
          <a:xfrm>
            <a:off x="7591425" y="1790700"/>
            <a:ext cx="1323975" cy="1320800"/>
            <a:chOff x="0" y="0"/>
            <a:chExt cx="1360" cy="1356"/>
          </a:xfrm>
        </p:grpSpPr>
        <p:grpSp>
          <p:nvGrpSpPr>
            <p:cNvPr id="3" name="Group 6"/>
            <p:cNvGrpSpPr>
              <a:grpSpLocks/>
            </p:cNvGrpSpPr>
            <p:nvPr/>
          </p:nvGrpSpPr>
          <p:grpSpPr bwMode="auto">
            <a:xfrm>
              <a:off x="0" y="0"/>
              <a:ext cx="1360" cy="1356"/>
              <a:chOff x="0" y="0"/>
              <a:chExt cx="1248" cy="1240"/>
            </a:xfrm>
          </p:grpSpPr>
          <p:sp>
            <p:nvSpPr>
              <p:cNvPr id="10" name="Oval 9"/>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1" name="Oval 10"/>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2" name="Oval 11"/>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3" name="Oval 12"/>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4" name="Oval 13"/>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9" name="Oval 12"/>
            <p:cNvSpPr>
              <a:spLocks noChangeArrowheads="1"/>
            </p:cNvSpPr>
            <p:nvPr/>
          </p:nvSpPr>
          <p:spPr bwMode="auto">
            <a:xfrm>
              <a:off x="161" y="148"/>
              <a:ext cx="1052" cy="1054"/>
            </a:xfrm>
            <a:prstGeom prst="ellipse">
              <a:avLst/>
            </a:prstGeom>
            <a:gradFill rotWithShape="1">
              <a:gsLst>
                <a:gs pos="0">
                  <a:srgbClr val="3A003A"/>
                </a:gs>
                <a:gs pos="100000">
                  <a:srgbClr val="800080"/>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grpSp>
        <p:nvGrpSpPr>
          <p:cNvPr id="7" name="Group 13"/>
          <p:cNvGrpSpPr>
            <a:grpSpLocks/>
          </p:cNvGrpSpPr>
          <p:nvPr/>
        </p:nvGrpSpPr>
        <p:grpSpPr bwMode="auto">
          <a:xfrm>
            <a:off x="7821613" y="1998663"/>
            <a:ext cx="879475" cy="885825"/>
            <a:chOff x="0" y="0"/>
            <a:chExt cx="876" cy="882"/>
          </a:xfrm>
        </p:grpSpPr>
        <p:sp>
          <p:nvSpPr>
            <p:cNvPr id="16" name="Oval 14"/>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7" name="Line 15"/>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8" name="Line 16"/>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19" name="Freeform 17"/>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20" name="Freeform 18"/>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21" name="Freeform 19"/>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22" name="Freeform 20"/>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23" name="Rectangle 21"/>
          <p:cNvSpPr>
            <a:spLocks noChangeArrowheads="1"/>
          </p:cNvSpPr>
          <p:nvPr/>
        </p:nvSpPr>
        <p:spPr bwMode="auto">
          <a:xfrm>
            <a:off x="8064852" y="2254250"/>
            <a:ext cx="38664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rtl="0" fontAlgn="base">
              <a:spcBef>
                <a:spcPct val="0"/>
              </a:spcBef>
              <a:spcAft>
                <a:spcPct val="0"/>
              </a:spcAft>
            </a:pPr>
            <a:r>
              <a:rPr lang="ar-EG" altLang="en-US" sz="2800" b="1" dirty="0">
                <a:solidFill>
                  <a:srgbClr val="F8F8F8"/>
                </a:solidFill>
                <a:cs typeface="Arial" panose="020B0604020202020204" pitchFamily="34" charset="0"/>
                <a:sym typeface="Calibri" panose="020F0502020204030204" pitchFamily="34" charset="0"/>
              </a:rPr>
              <a:t>1</a:t>
            </a:r>
            <a:endParaRPr lang="ar-EG" altLang="en-US" sz="2800" dirty="0">
              <a:solidFill>
                <a:srgbClr val="000000"/>
              </a:solidFill>
              <a:latin typeface="Arial" panose="020B0604020202020204" pitchFamily="34" charset="0"/>
              <a:cs typeface="Arial" panose="020B0604020202020204" pitchFamily="34" charset="0"/>
            </a:endParaRPr>
          </a:p>
        </p:txBody>
      </p:sp>
      <p:sp>
        <p:nvSpPr>
          <p:cNvPr id="24" name="AutoShape 24"/>
          <p:cNvSpPr>
            <a:spLocks noChangeArrowheads="1"/>
          </p:cNvSpPr>
          <p:nvPr/>
        </p:nvSpPr>
        <p:spPr bwMode="auto">
          <a:xfrm flipH="1">
            <a:off x="990600" y="3783013"/>
            <a:ext cx="5715000" cy="901700"/>
          </a:xfrm>
          <a:prstGeom prst="chevron">
            <a:avLst>
              <a:gd name="adj" fmla="val 53146"/>
            </a:avLst>
          </a:prstGeom>
          <a:gradFill rotWithShape="1">
            <a:gsLst>
              <a:gs pos="0">
                <a:srgbClr val="833635"/>
              </a:gs>
              <a:gs pos="100000">
                <a:srgbClr val="C0504D"/>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2400" b="1" dirty="0">
                <a:solidFill>
                  <a:schemeClr val="bg1"/>
                </a:solidFill>
                <a:cs typeface="Arial" panose="020B0604020202020204" pitchFamily="34" charset="0"/>
                <a:sym typeface="宋体" panose="02010600030101010101" pitchFamily="2" charset="-122"/>
              </a:rPr>
              <a:t>كيف أحقق هذا الهدف؟</a:t>
            </a:r>
          </a:p>
        </p:txBody>
      </p:sp>
      <p:sp>
        <p:nvSpPr>
          <p:cNvPr id="25" name="AutoShape 25"/>
          <p:cNvSpPr>
            <a:spLocks noChangeArrowheads="1"/>
          </p:cNvSpPr>
          <p:nvPr/>
        </p:nvSpPr>
        <p:spPr bwMode="auto">
          <a:xfrm flipH="1">
            <a:off x="6003130" y="3630611"/>
            <a:ext cx="1921669" cy="1131888"/>
          </a:xfrm>
          <a:prstGeom prst="homePlate">
            <a:avLst>
              <a:gd name="adj" fmla="val 51624"/>
            </a:avLst>
          </a:prstGeom>
          <a:gradFill rotWithShape="1">
            <a:gsLst>
              <a:gs pos="0">
                <a:srgbClr val="C0504D"/>
              </a:gs>
              <a:gs pos="100000">
                <a:srgbClr val="E5BAB8"/>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3200" b="1" dirty="0" smtClean="0">
                <a:latin typeface="Simplified Arabic" pitchFamily="18" charset="-78"/>
                <a:cs typeface="Simplified Arabic" pitchFamily="18" charset="-78"/>
              </a:rPr>
              <a:t>  </a:t>
            </a:r>
            <a:r>
              <a:rPr lang="ar-SA" sz="3200" b="1" dirty="0" smtClean="0">
                <a:latin typeface="Simplified Arabic" pitchFamily="18" charset="-78"/>
                <a:cs typeface="Simplified Arabic" pitchFamily="18" charset="-78"/>
              </a:rPr>
              <a:t>كيف</a:t>
            </a:r>
            <a:endParaRPr lang="ar-EG" sz="3200" b="1" dirty="0">
              <a:latin typeface="Simplified Arabic" pitchFamily="18" charset="-78"/>
              <a:cs typeface="Simplified Arabic" pitchFamily="18" charset="-78"/>
              <a:sym typeface="宋体" panose="02010600030101010101" pitchFamily="2" charset="-122"/>
            </a:endParaRPr>
          </a:p>
        </p:txBody>
      </p:sp>
      <p:grpSp>
        <p:nvGrpSpPr>
          <p:cNvPr id="8" name="Group 26"/>
          <p:cNvGrpSpPr>
            <a:grpSpLocks/>
          </p:cNvGrpSpPr>
          <p:nvPr/>
        </p:nvGrpSpPr>
        <p:grpSpPr bwMode="auto">
          <a:xfrm>
            <a:off x="7591425" y="3478212"/>
            <a:ext cx="1323975" cy="1320800"/>
            <a:chOff x="0" y="0"/>
            <a:chExt cx="1360" cy="1356"/>
          </a:xfrm>
        </p:grpSpPr>
        <p:grpSp>
          <p:nvGrpSpPr>
            <p:cNvPr id="15" name="Group 27"/>
            <p:cNvGrpSpPr>
              <a:grpSpLocks/>
            </p:cNvGrpSpPr>
            <p:nvPr/>
          </p:nvGrpSpPr>
          <p:grpSpPr bwMode="auto">
            <a:xfrm>
              <a:off x="0" y="0"/>
              <a:ext cx="1360" cy="1356"/>
              <a:chOff x="0" y="0"/>
              <a:chExt cx="1248" cy="1240"/>
            </a:xfrm>
          </p:grpSpPr>
          <p:sp>
            <p:nvSpPr>
              <p:cNvPr id="29" name="Oval 28"/>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0" name="Oval 29"/>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1" name="Oval 30"/>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2" name="Oval 31"/>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3" name="Oval 32"/>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28" name="Oval 33"/>
            <p:cNvSpPr>
              <a:spLocks noChangeArrowheads="1"/>
            </p:cNvSpPr>
            <p:nvPr/>
          </p:nvSpPr>
          <p:spPr bwMode="auto">
            <a:xfrm>
              <a:off x="161" y="148"/>
              <a:ext cx="1052" cy="1054"/>
            </a:xfrm>
            <a:prstGeom prst="ellipse">
              <a:avLst/>
            </a:prstGeom>
            <a:gradFill rotWithShape="1">
              <a:gsLst>
                <a:gs pos="0">
                  <a:srgbClr val="572423"/>
                </a:gs>
                <a:gs pos="100000">
                  <a:srgbClr val="C0504D"/>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grpSp>
        <p:nvGrpSpPr>
          <p:cNvPr id="26" name="Group 34"/>
          <p:cNvGrpSpPr>
            <a:grpSpLocks/>
          </p:cNvGrpSpPr>
          <p:nvPr/>
        </p:nvGrpSpPr>
        <p:grpSpPr bwMode="auto">
          <a:xfrm>
            <a:off x="7805738" y="3686176"/>
            <a:ext cx="879475" cy="885825"/>
            <a:chOff x="0" y="0"/>
            <a:chExt cx="876" cy="882"/>
          </a:xfrm>
        </p:grpSpPr>
        <p:sp>
          <p:nvSpPr>
            <p:cNvPr id="35" name="Oval 35"/>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6" name="Line 36"/>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7" name="Line 37"/>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8" name="Freeform 38"/>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39" name="Freeform 39"/>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40" name="Freeform 40"/>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41" name="Freeform 41"/>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42" name="Rectangle 42"/>
          <p:cNvSpPr>
            <a:spLocks noChangeArrowheads="1"/>
          </p:cNvSpPr>
          <p:nvPr/>
        </p:nvSpPr>
        <p:spPr bwMode="auto">
          <a:xfrm>
            <a:off x="8064852" y="3941762"/>
            <a:ext cx="38664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rtl="0" fontAlgn="base">
              <a:spcBef>
                <a:spcPct val="0"/>
              </a:spcBef>
              <a:spcAft>
                <a:spcPct val="0"/>
              </a:spcAft>
            </a:pPr>
            <a:r>
              <a:rPr lang="ar-EG" altLang="en-US" sz="2800" b="1" dirty="0">
                <a:solidFill>
                  <a:srgbClr val="F8F8F8"/>
                </a:solidFill>
                <a:cs typeface="Arial" panose="020B0604020202020204" pitchFamily="34" charset="0"/>
                <a:sym typeface="Calibri" panose="020F0502020204030204" pitchFamily="34" charset="0"/>
              </a:rPr>
              <a:t>2</a:t>
            </a:r>
            <a:endParaRPr lang="ar-EG" altLang="en-US" dirty="0">
              <a:solidFill>
                <a:srgbClr val="000000"/>
              </a:solidFill>
              <a:latin typeface="Arial" panose="020B0604020202020204" pitchFamily="34" charset="0"/>
              <a:cs typeface="Arial" panose="020B0604020202020204" pitchFamily="34" charset="0"/>
            </a:endParaRPr>
          </a:p>
        </p:txBody>
      </p:sp>
      <p:sp>
        <p:nvSpPr>
          <p:cNvPr id="43" name="AutoShape 45"/>
          <p:cNvSpPr>
            <a:spLocks noChangeArrowheads="1"/>
          </p:cNvSpPr>
          <p:nvPr/>
        </p:nvSpPr>
        <p:spPr bwMode="auto">
          <a:xfrm flipH="1">
            <a:off x="990600" y="5461000"/>
            <a:ext cx="5715000" cy="901700"/>
          </a:xfrm>
          <a:prstGeom prst="chevron">
            <a:avLst>
              <a:gd name="adj" fmla="val 53146"/>
            </a:avLst>
          </a:prstGeom>
          <a:gradFill rotWithShape="1">
            <a:gsLst>
              <a:gs pos="0">
                <a:srgbClr val="355982"/>
              </a:gs>
              <a:gs pos="100000">
                <a:srgbClr val="4F81BD"/>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SA" sz="2400" b="1" dirty="0">
                <a:solidFill>
                  <a:schemeClr val="bg1"/>
                </a:solidFill>
                <a:cs typeface="Arial" panose="020B0604020202020204" pitchFamily="34" charset="0"/>
              </a:rPr>
              <a:t>متى أحقق هذا الهدف؟ </a:t>
            </a:r>
            <a:endParaRPr lang="ar-EG" sz="2400" b="1" dirty="0">
              <a:solidFill>
                <a:schemeClr val="bg1"/>
              </a:solidFill>
              <a:cs typeface="Arial" panose="020B0604020202020204" pitchFamily="34" charset="0"/>
              <a:sym typeface="宋体" panose="02010600030101010101" pitchFamily="2" charset="-122"/>
            </a:endParaRPr>
          </a:p>
        </p:txBody>
      </p:sp>
      <p:sp>
        <p:nvSpPr>
          <p:cNvPr id="44" name="AutoShape 46"/>
          <p:cNvSpPr>
            <a:spLocks noChangeArrowheads="1"/>
          </p:cNvSpPr>
          <p:nvPr/>
        </p:nvSpPr>
        <p:spPr bwMode="auto">
          <a:xfrm flipH="1">
            <a:off x="6003130" y="5308600"/>
            <a:ext cx="1921669" cy="1131887"/>
          </a:xfrm>
          <a:prstGeom prst="homePlate">
            <a:avLst>
              <a:gd name="adj" fmla="val 51590"/>
            </a:avLst>
          </a:prstGeom>
          <a:gradFill rotWithShape="1">
            <a:gsLst>
              <a:gs pos="0">
                <a:srgbClr val="4F81BD"/>
              </a:gs>
              <a:gs pos="100000">
                <a:srgbClr val="B8CDE5"/>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EG" sz="3200" b="1" dirty="0" smtClean="0">
                <a:latin typeface="Simplified Arabic" pitchFamily="18" charset="-78"/>
                <a:cs typeface="Simplified Arabic" pitchFamily="18" charset="-78"/>
              </a:rPr>
              <a:t>  </a:t>
            </a:r>
            <a:r>
              <a:rPr lang="ar-SA" sz="3200" b="1" dirty="0" smtClean="0">
                <a:latin typeface="Simplified Arabic" pitchFamily="18" charset="-78"/>
                <a:cs typeface="Simplified Arabic" pitchFamily="18" charset="-78"/>
              </a:rPr>
              <a:t>متى</a:t>
            </a:r>
            <a:endParaRPr lang="ar-EG" sz="3200" b="1" dirty="0">
              <a:latin typeface="Simplified Arabic" pitchFamily="18" charset="-78"/>
              <a:cs typeface="Simplified Arabic" pitchFamily="18" charset="-78"/>
              <a:sym typeface="宋体" panose="02010600030101010101" pitchFamily="2" charset="-122"/>
            </a:endParaRPr>
          </a:p>
        </p:txBody>
      </p:sp>
      <p:grpSp>
        <p:nvGrpSpPr>
          <p:cNvPr id="27" name="Group 47"/>
          <p:cNvGrpSpPr>
            <a:grpSpLocks/>
          </p:cNvGrpSpPr>
          <p:nvPr/>
        </p:nvGrpSpPr>
        <p:grpSpPr bwMode="auto">
          <a:xfrm>
            <a:off x="7591425" y="5156200"/>
            <a:ext cx="1323975" cy="1320800"/>
            <a:chOff x="0" y="0"/>
            <a:chExt cx="1360" cy="1356"/>
          </a:xfrm>
        </p:grpSpPr>
        <p:grpSp>
          <p:nvGrpSpPr>
            <p:cNvPr id="34" name="Group 48"/>
            <p:cNvGrpSpPr>
              <a:grpSpLocks/>
            </p:cNvGrpSpPr>
            <p:nvPr/>
          </p:nvGrpSpPr>
          <p:grpSpPr bwMode="auto">
            <a:xfrm>
              <a:off x="0" y="0"/>
              <a:ext cx="1360" cy="1356"/>
              <a:chOff x="0" y="0"/>
              <a:chExt cx="1248" cy="1240"/>
            </a:xfrm>
          </p:grpSpPr>
          <p:sp>
            <p:nvSpPr>
              <p:cNvPr id="48" name="Oval 47"/>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49" name="Oval 48"/>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0" name="Oval 49"/>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1" name="Oval 50"/>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2" name="Oval 51"/>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47" name="Oval 54"/>
            <p:cNvSpPr>
              <a:spLocks noChangeArrowheads="1"/>
            </p:cNvSpPr>
            <p:nvPr/>
          </p:nvSpPr>
          <p:spPr bwMode="auto">
            <a:xfrm>
              <a:off x="161" y="148"/>
              <a:ext cx="1052" cy="1054"/>
            </a:xfrm>
            <a:prstGeom prst="ellipse">
              <a:avLst/>
            </a:prstGeom>
            <a:gradFill rotWithShape="1">
              <a:gsLst>
                <a:gs pos="0">
                  <a:srgbClr val="233B57"/>
                </a:gs>
                <a:gs pos="100000">
                  <a:srgbClr val="4F81BD"/>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grpSp>
        <p:nvGrpSpPr>
          <p:cNvPr id="45" name="Group 55"/>
          <p:cNvGrpSpPr>
            <a:grpSpLocks/>
          </p:cNvGrpSpPr>
          <p:nvPr/>
        </p:nvGrpSpPr>
        <p:grpSpPr bwMode="auto">
          <a:xfrm>
            <a:off x="7805738" y="5364163"/>
            <a:ext cx="879475" cy="885825"/>
            <a:chOff x="0" y="0"/>
            <a:chExt cx="876" cy="882"/>
          </a:xfrm>
        </p:grpSpPr>
        <p:sp>
          <p:nvSpPr>
            <p:cNvPr id="54" name="Oval 56"/>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5" name="Line 57"/>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6" name="Line 58"/>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 xmlns:a14="http://schemas.microsoft.com/office/drawing/2010/main">
                  <a:no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7" name="Freeform 59"/>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8" name="Freeform 60"/>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59" name="Freeform 61"/>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sp>
          <p:nvSpPr>
            <p:cNvPr id="60" name="Freeform 62"/>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l" rtl="0" fontAlgn="base">
                <a:spcBef>
                  <a:spcPct val="0"/>
                </a:spcBef>
                <a:spcAft>
                  <a:spcPct val="0"/>
                </a:spcAft>
              </a:pPr>
              <a:endParaRPr lang="ar-EG">
                <a:solidFill>
                  <a:srgbClr val="000000"/>
                </a:solidFill>
                <a:cs typeface="Arial" panose="020B0604020202020204" pitchFamily="34" charset="0"/>
                <a:sym typeface="宋体" panose="02010600030101010101" pitchFamily="2" charset="-122"/>
              </a:endParaRPr>
            </a:p>
          </p:txBody>
        </p:sp>
      </p:grpSp>
      <p:sp>
        <p:nvSpPr>
          <p:cNvPr id="61" name="Rectangle 63"/>
          <p:cNvSpPr>
            <a:spLocks noChangeArrowheads="1"/>
          </p:cNvSpPr>
          <p:nvPr/>
        </p:nvSpPr>
        <p:spPr bwMode="auto">
          <a:xfrm>
            <a:off x="8064853" y="5619750"/>
            <a:ext cx="38664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rtl="0" fontAlgn="base">
              <a:spcBef>
                <a:spcPct val="0"/>
              </a:spcBef>
              <a:spcAft>
                <a:spcPct val="0"/>
              </a:spcAft>
            </a:pPr>
            <a:r>
              <a:rPr lang="ar-EG" sz="2800" b="1" dirty="0" smtClean="0">
                <a:solidFill>
                  <a:srgbClr val="F8F8F8"/>
                </a:solidFill>
                <a:cs typeface="Arial" panose="020B0604020202020204" pitchFamily="34" charset="0"/>
                <a:sym typeface="Calibri" panose="020F0502020204030204" pitchFamily="34" charset="0"/>
              </a:rPr>
              <a:t>3</a:t>
            </a:r>
            <a:endParaRPr lang="ar-EG" altLang="en-US" sz="28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650247629"/>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عرض على الشاشة (3:4)‏</PresentationFormat>
  <Paragraphs>46</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2018-12-29T19:30:04Z</dcterms:created>
  <dcterms:modified xsi:type="dcterms:W3CDTF">2018-12-29T19:30:44Z</dcterms:modified>
</cp:coreProperties>
</file>