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13D00-700E-4172-BA2C-5E2F22B910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EG"/>
        </a:p>
      </dgm:t>
    </dgm:pt>
    <dgm:pt modelId="{28920AEC-E737-4195-9899-E968A7C5B7B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الاتصال</a:t>
          </a:r>
          <a:endParaRPr lang="ar-EG" sz="3200" dirty="0">
            <a:solidFill>
              <a:srgbClr val="7030A0"/>
            </a:solidFill>
          </a:endParaRPr>
        </a:p>
      </dgm:t>
    </dgm:pt>
    <dgm:pt modelId="{56EA0D2A-322E-4C8B-A913-929EA058CB7B}" type="par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BE99AD41-1CDA-40A0-B8D2-FAD1F4A7F6F3}" type="sib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0154F666-9C16-4657-B38F-4CAAB9A353CF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محدودبة الإمكانيات</a:t>
          </a:r>
          <a:endParaRPr lang="ar-EG" sz="3200" dirty="0">
            <a:solidFill>
              <a:srgbClr val="7030A0"/>
            </a:solidFill>
          </a:endParaRPr>
        </a:p>
      </dgm:t>
    </dgm:pt>
    <dgm:pt modelId="{1F2065C8-43A8-40B1-ADAC-40B6B5ADDF08}" type="par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2F5C4B49-A8A9-4C52-9297-980249194544}" type="sib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C4BAC922-2C43-4674-AE6B-5EC7DACA5DE0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تعاون ضعيف</a:t>
          </a:r>
          <a:endParaRPr lang="ar-EG" sz="3200" dirty="0">
            <a:solidFill>
              <a:srgbClr val="7030A0"/>
            </a:solidFill>
          </a:endParaRPr>
        </a:p>
      </dgm:t>
    </dgm:pt>
    <dgm:pt modelId="{8874BA0D-8619-4606-9BEC-0D005DD28432}" type="par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E1AF15AE-31B4-40C1-8FD1-8435DF2F2391}" type="sib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F6ACB493-5CF7-4B20-B903-AB09C7FECA8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العمل</a:t>
          </a:r>
          <a:endParaRPr lang="ar-EG" sz="3200" dirty="0">
            <a:solidFill>
              <a:srgbClr val="7030A0"/>
            </a:solidFill>
          </a:endParaRPr>
        </a:p>
      </dgm:t>
    </dgm:pt>
    <dgm:pt modelId="{ACB2E67D-D99D-4109-9CD3-B3A27708D3B4}" type="par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33ECBFB9-25EC-40E8-A49C-CD3204D6ED46}" type="sib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58C022FA-AF72-4F83-800C-5FD49E0EE455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خلافات شخصية</a:t>
          </a:r>
          <a:endParaRPr lang="ar-EG" sz="3200" dirty="0">
            <a:solidFill>
              <a:srgbClr val="7030A0"/>
            </a:solidFill>
          </a:endParaRPr>
        </a:p>
      </dgm:t>
    </dgm:pt>
    <dgm:pt modelId="{264E7C55-EA08-432E-B381-56A1865FE544}" type="par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BEDF5F79-154B-4AEF-AE56-98E71F43329C}" type="sib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5795CC51-8753-488A-B52A-E6BFBA3626D0}" type="pres">
      <dgm:prSet presAssocID="{88013D00-700E-4172-BA2C-5E2F22B910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C9E781-F5B6-4A1E-B53C-5080436F126C}" type="pres">
      <dgm:prSet presAssocID="{88013D00-700E-4172-BA2C-5E2F22B91030}" presName="Name1" presStyleCnt="0"/>
      <dgm:spPr/>
    </dgm:pt>
    <dgm:pt modelId="{B56E6419-AECA-4000-8FEB-8F88D161CCDD}" type="pres">
      <dgm:prSet presAssocID="{88013D00-700E-4172-BA2C-5E2F22B91030}" presName="cycle" presStyleCnt="0"/>
      <dgm:spPr/>
    </dgm:pt>
    <dgm:pt modelId="{607DC1D1-6DF9-4F42-9F14-3B2BB08DDA37}" type="pres">
      <dgm:prSet presAssocID="{88013D00-700E-4172-BA2C-5E2F22B91030}" presName="srcNode" presStyleLbl="node1" presStyleIdx="0" presStyleCnt="5"/>
      <dgm:spPr/>
    </dgm:pt>
    <dgm:pt modelId="{E1E2E54D-C23B-4FFE-BEA2-F87034BE36AA}" type="pres">
      <dgm:prSet presAssocID="{88013D00-700E-4172-BA2C-5E2F22B9103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229CAD9-C1B1-4CAA-AEAB-2EB85ADDEC2B}" type="pres">
      <dgm:prSet presAssocID="{88013D00-700E-4172-BA2C-5E2F22B91030}" presName="extraNode" presStyleLbl="node1" presStyleIdx="0" presStyleCnt="5"/>
      <dgm:spPr/>
    </dgm:pt>
    <dgm:pt modelId="{392A9F23-4908-4541-BE8C-A57F5B9DEE87}" type="pres">
      <dgm:prSet presAssocID="{88013D00-700E-4172-BA2C-5E2F22B91030}" presName="dstNode" presStyleLbl="node1" presStyleIdx="0" presStyleCnt="5"/>
      <dgm:spPr/>
    </dgm:pt>
    <dgm:pt modelId="{DB6E92BD-3E89-4BD6-B2F2-F56E2CD1044C}" type="pres">
      <dgm:prSet presAssocID="{28920AEC-E737-4195-9899-E968A7C5B7B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7DFCC4-E16A-4A84-8226-47A0C616CEA9}" type="pres">
      <dgm:prSet presAssocID="{28920AEC-E737-4195-9899-E968A7C5B7B9}" presName="accent_1" presStyleCnt="0"/>
      <dgm:spPr/>
    </dgm:pt>
    <dgm:pt modelId="{646511C8-19C0-4D01-9B75-508451B7AEE3}" type="pres">
      <dgm:prSet presAssocID="{28920AEC-E737-4195-9899-E968A7C5B7B9}" presName="accentRepeatNode" presStyleLbl="solidFgAcc1" presStyleIdx="0" presStyleCnt="5"/>
      <dgm:spPr/>
    </dgm:pt>
    <dgm:pt modelId="{E1DAE8CF-CE38-4AC9-8D0E-EF961FFC9311}" type="pres">
      <dgm:prSet presAssocID="{0154F666-9C16-4657-B38F-4CAAB9A353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9DAA6D-48BE-4254-9F58-83D963BA8993}" type="pres">
      <dgm:prSet presAssocID="{0154F666-9C16-4657-B38F-4CAAB9A353CF}" presName="accent_2" presStyleCnt="0"/>
      <dgm:spPr/>
    </dgm:pt>
    <dgm:pt modelId="{5D6A37C7-7394-4429-92F3-D672EAAF18A5}" type="pres">
      <dgm:prSet presAssocID="{0154F666-9C16-4657-B38F-4CAAB9A353CF}" presName="accentRepeatNode" presStyleLbl="solidFgAcc1" presStyleIdx="1" presStyleCnt="5"/>
      <dgm:spPr/>
    </dgm:pt>
    <dgm:pt modelId="{51E085AB-6227-4A36-8772-FC578046A1E3}" type="pres">
      <dgm:prSet presAssocID="{C4BAC922-2C43-4674-AE6B-5EC7DACA5DE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07074A7-C9FB-40A1-BA03-878ED9C71B9F}" type="pres">
      <dgm:prSet presAssocID="{C4BAC922-2C43-4674-AE6B-5EC7DACA5DE0}" presName="accent_3" presStyleCnt="0"/>
      <dgm:spPr/>
    </dgm:pt>
    <dgm:pt modelId="{ACFB544C-629F-43C4-B3BE-E86E57E1B642}" type="pres">
      <dgm:prSet presAssocID="{C4BAC922-2C43-4674-AE6B-5EC7DACA5DE0}" presName="accentRepeatNode" presStyleLbl="solidFgAcc1" presStyleIdx="2" presStyleCnt="5"/>
      <dgm:spPr/>
    </dgm:pt>
    <dgm:pt modelId="{27A277BC-FD3F-4E05-97D7-6C07406CA225}" type="pres">
      <dgm:prSet presAssocID="{58C022FA-AF72-4F83-800C-5FD49E0EE4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A8133B-5A23-42B8-B338-9784548A4900}" type="pres">
      <dgm:prSet presAssocID="{58C022FA-AF72-4F83-800C-5FD49E0EE455}" presName="accent_4" presStyleCnt="0"/>
      <dgm:spPr/>
    </dgm:pt>
    <dgm:pt modelId="{527E4FC5-3CF7-4CB5-B1F5-BA18E404C384}" type="pres">
      <dgm:prSet presAssocID="{58C022FA-AF72-4F83-800C-5FD49E0EE455}" presName="accentRepeatNode" presStyleLbl="solidFgAcc1" presStyleIdx="3" presStyleCnt="5"/>
      <dgm:spPr/>
    </dgm:pt>
    <dgm:pt modelId="{64FDFCF6-6B27-4AA7-A02B-B3F991A52EF1}" type="pres">
      <dgm:prSet presAssocID="{F6ACB493-5CF7-4B20-B903-AB09C7FECA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76C426-55D6-4503-8CA6-75AA258D0A28}" type="pres">
      <dgm:prSet presAssocID="{F6ACB493-5CF7-4B20-B903-AB09C7FECA89}" presName="accent_5" presStyleCnt="0"/>
      <dgm:spPr/>
    </dgm:pt>
    <dgm:pt modelId="{0F954169-8FC5-42CA-8917-63D551E0BC2D}" type="pres">
      <dgm:prSet presAssocID="{F6ACB493-5CF7-4B20-B903-AB09C7FECA89}" presName="accentRepeatNode" presStyleLbl="solidFgAcc1" presStyleIdx="4" presStyleCnt="5"/>
      <dgm:spPr/>
    </dgm:pt>
  </dgm:ptLst>
  <dgm:cxnLst>
    <dgm:cxn modelId="{C88606E8-CB6F-4153-B6A0-98820B865E4A}" srcId="{88013D00-700E-4172-BA2C-5E2F22B91030}" destId="{58C022FA-AF72-4F83-800C-5FD49E0EE455}" srcOrd="3" destOrd="0" parTransId="{264E7C55-EA08-432E-B381-56A1865FE544}" sibTransId="{BEDF5F79-154B-4AEF-AE56-98E71F43329C}"/>
    <dgm:cxn modelId="{55BE647C-0799-49CA-A785-A3BA32AA3F9F}" type="presOf" srcId="{28920AEC-E737-4195-9899-E968A7C5B7B9}" destId="{DB6E92BD-3E89-4BD6-B2F2-F56E2CD1044C}" srcOrd="0" destOrd="0" presId="urn:microsoft.com/office/officeart/2008/layout/VerticalCurvedList"/>
    <dgm:cxn modelId="{8AC87C31-A279-4190-833D-42A4ACFE16B4}" type="presOf" srcId="{F6ACB493-5CF7-4B20-B903-AB09C7FECA89}" destId="{64FDFCF6-6B27-4AA7-A02B-B3F991A52EF1}" srcOrd="0" destOrd="0" presId="urn:microsoft.com/office/officeart/2008/layout/VerticalCurvedList"/>
    <dgm:cxn modelId="{E2C77835-31E4-4C01-8611-2058DEEF35F2}" type="presOf" srcId="{88013D00-700E-4172-BA2C-5E2F22B91030}" destId="{5795CC51-8753-488A-B52A-E6BFBA3626D0}" srcOrd="0" destOrd="0" presId="urn:microsoft.com/office/officeart/2008/layout/VerticalCurvedList"/>
    <dgm:cxn modelId="{0DAAD18E-584A-4C73-A114-297960704625}" type="presOf" srcId="{BE99AD41-1CDA-40A0-B8D2-FAD1F4A7F6F3}" destId="{E1E2E54D-C23B-4FFE-BEA2-F87034BE36AA}" srcOrd="0" destOrd="0" presId="urn:microsoft.com/office/officeart/2008/layout/VerticalCurvedList"/>
    <dgm:cxn modelId="{A2C874F2-51BC-4B83-84F5-5A6317F18C3A}" type="presOf" srcId="{C4BAC922-2C43-4674-AE6B-5EC7DACA5DE0}" destId="{51E085AB-6227-4A36-8772-FC578046A1E3}" srcOrd="0" destOrd="0" presId="urn:microsoft.com/office/officeart/2008/layout/VerticalCurvedList"/>
    <dgm:cxn modelId="{45C90082-C41D-4B39-A065-93EBA441AC1A}" srcId="{88013D00-700E-4172-BA2C-5E2F22B91030}" destId="{28920AEC-E737-4195-9899-E968A7C5B7B9}" srcOrd="0" destOrd="0" parTransId="{56EA0D2A-322E-4C8B-A913-929EA058CB7B}" sibTransId="{BE99AD41-1CDA-40A0-B8D2-FAD1F4A7F6F3}"/>
    <dgm:cxn modelId="{96589F64-B560-46B7-8D00-51C8A6F940D9}" srcId="{88013D00-700E-4172-BA2C-5E2F22B91030}" destId="{0154F666-9C16-4657-B38F-4CAAB9A353CF}" srcOrd="1" destOrd="0" parTransId="{1F2065C8-43A8-40B1-ADAC-40B6B5ADDF08}" sibTransId="{2F5C4B49-A8A9-4C52-9297-980249194544}"/>
    <dgm:cxn modelId="{1E1C103F-195E-4B25-AF58-A49819B294BA}" srcId="{88013D00-700E-4172-BA2C-5E2F22B91030}" destId="{F6ACB493-5CF7-4B20-B903-AB09C7FECA89}" srcOrd="4" destOrd="0" parTransId="{ACB2E67D-D99D-4109-9CD3-B3A27708D3B4}" sibTransId="{33ECBFB9-25EC-40E8-A49C-CD3204D6ED46}"/>
    <dgm:cxn modelId="{6F2FD0EC-95AE-42DE-B5EB-F1048CC1DA30}" srcId="{88013D00-700E-4172-BA2C-5E2F22B91030}" destId="{C4BAC922-2C43-4674-AE6B-5EC7DACA5DE0}" srcOrd="2" destOrd="0" parTransId="{8874BA0D-8619-4606-9BEC-0D005DD28432}" sibTransId="{E1AF15AE-31B4-40C1-8FD1-8435DF2F2391}"/>
    <dgm:cxn modelId="{3DCADD66-D899-4B70-8EB0-8ADB2EC86BA7}" type="presOf" srcId="{0154F666-9C16-4657-B38F-4CAAB9A353CF}" destId="{E1DAE8CF-CE38-4AC9-8D0E-EF961FFC9311}" srcOrd="0" destOrd="0" presId="urn:microsoft.com/office/officeart/2008/layout/VerticalCurvedList"/>
    <dgm:cxn modelId="{642E585D-F234-4B25-8933-FB6E5E2EF277}" type="presOf" srcId="{58C022FA-AF72-4F83-800C-5FD49E0EE455}" destId="{27A277BC-FD3F-4E05-97D7-6C07406CA225}" srcOrd="0" destOrd="0" presId="urn:microsoft.com/office/officeart/2008/layout/VerticalCurvedList"/>
    <dgm:cxn modelId="{EA9501A4-8040-4868-A3B9-07AD6BDA043A}" type="presParOf" srcId="{5795CC51-8753-488A-B52A-E6BFBA3626D0}" destId="{27C9E781-F5B6-4A1E-B53C-5080436F126C}" srcOrd="0" destOrd="0" presId="urn:microsoft.com/office/officeart/2008/layout/VerticalCurvedList"/>
    <dgm:cxn modelId="{B1E2D96F-48DD-4FE7-AD33-79EEC950F3F6}" type="presParOf" srcId="{27C9E781-F5B6-4A1E-B53C-5080436F126C}" destId="{B56E6419-AECA-4000-8FEB-8F88D161CCDD}" srcOrd="0" destOrd="0" presId="urn:microsoft.com/office/officeart/2008/layout/VerticalCurvedList"/>
    <dgm:cxn modelId="{65B44642-23BB-4ABA-AB9A-918ECC3685A9}" type="presParOf" srcId="{B56E6419-AECA-4000-8FEB-8F88D161CCDD}" destId="{607DC1D1-6DF9-4F42-9F14-3B2BB08DDA37}" srcOrd="0" destOrd="0" presId="urn:microsoft.com/office/officeart/2008/layout/VerticalCurvedList"/>
    <dgm:cxn modelId="{D1725BAE-1C97-48C9-9F55-29D6C95BC7B7}" type="presParOf" srcId="{B56E6419-AECA-4000-8FEB-8F88D161CCDD}" destId="{E1E2E54D-C23B-4FFE-BEA2-F87034BE36AA}" srcOrd="1" destOrd="0" presId="urn:microsoft.com/office/officeart/2008/layout/VerticalCurvedList"/>
    <dgm:cxn modelId="{9B2574A9-6ABF-424B-840D-F81E2E7BE3E8}" type="presParOf" srcId="{B56E6419-AECA-4000-8FEB-8F88D161CCDD}" destId="{A229CAD9-C1B1-4CAA-AEAB-2EB85ADDEC2B}" srcOrd="2" destOrd="0" presId="urn:microsoft.com/office/officeart/2008/layout/VerticalCurvedList"/>
    <dgm:cxn modelId="{99E95A00-34C9-4C94-9DAF-EE760E1F4058}" type="presParOf" srcId="{B56E6419-AECA-4000-8FEB-8F88D161CCDD}" destId="{392A9F23-4908-4541-BE8C-A57F5B9DEE87}" srcOrd="3" destOrd="0" presId="urn:microsoft.com/office/officeart/2008/layout/VerticalCurvedList"/>
    <dgm:cxn modelId="{ADFD3B1D-19D1-41D4-A104-7A4D27BC81AC}" type="presParOf" srcId="{27C9E781-F5B6-4A1E-B53C-5080436F126C}" destId="{DB6E92BD-3E89-4BD6-B2F2-F56E2CD1044C}" srcOrd="1" destOrd="0" presId="urn:microsoft.com/office/officeart/2008/layout/VerticalCurvedList"/>
    <dgm:cxn modelId="{82841F0E-34CC-403E-9B12-3CA0EE8EB54D}" type="presParOf" srcId="{27C9E781-F5B6-4A1E-B53C-5080436F126C}" destId="{4F7DFCC4-E16A-4A84-8226-47A0C616CEA9}" srcOrd="2" destOrd="0" presId="urn:microsoft.com/office/officeart/2008/layout/VerticalCurvedList"/>
    <dgm:cxn modelId="{FB8D7C93-C8AC-46B5-B4B8-6E831058C761}" type="presParOf" srcId="{4F7DFCC4-E16A-4A84-8226-47A0C616CEA9}" destId="{646511C8-19C0-4D01-9B75-508451B7AEE3}" srcOrd="0" destOrd="0" presId="urn:microsoft.com/office/officeart/2008/layout/VerticalCurvedList"/>
    <dgm:cxn modelId="{9EC9958D-FBCE-411C-AA34-3817AD693CEF}" type="presParOf" srcId="{27C9E781-F5B6-4A1E-B53C-5080436F126C}" destId="{E1DAE8CF-CE38-4AC9-8D0E-EF961FFC9311}" srcOrd="3" destOrd="0" presId="urn:microsoft.com/office/officeart/2008/layout/VerticalCurvedList"/>
    <dgm:cxn modelId="{E1515878-2828-48A3-8DB9-AFC682EEAC9C}" type="presParOf" srcId="{27C9E781-F5B6-4A1E-B53C-5080436F126C}" destId="{E09DAA6D-48BE-4254-9F58-83D963BA8993}" srcOrd="4" destOrd="0" presId="urn:microsoft.com/office/officeart/2008/layout/VerticalCurvedList"/>
    <dgm:cxn modelId="{AB091EC8-AB0B-4A20-9D1F-ACF47D33E5D6}" type="presParOf" srcId="{E09DAA6D-48BE-4254-9F58-83D963BA8993}" destId="{5D6A37C7-7394-4429-92F3-D672EAAF18A5}" srcOrd="0" destOrd="0" presId="urn:microsoft.com/office/officeart/2008/layout/VerticalCurvedList"/>
    <dgm:cxn modelId="{25EA370D-21CA-4EA8-9976-43693507F5FE}" type="presParOf" srcId="{27C9E781-F5B6-4A1E-B53C-5080436F126C}" destId="{51E085AB-6227-4A36-8772-FC578046A1E3}" srcOrd="5" destOrd="0" presId="urn:microsoft.com/office/officeart/2008/layout/VerticalCurvedList"/>
    <dgm:cxn modelId="{1D274C69-6DE5-402B-A848-12262EF826A0}" type="presParOf" srcId="{27C9E781-F5B6-4A1E-B53C-5080436F126C}" destId="{307074A7-C9FB-40A1-BA03-878ED9C71B9F}" srcOrd="6" destOrd="0" presId="urn:microsoft.com/office/officeart/2008/layout/VerticalCurvedList"/>
    <dgm:cxn modelId="{AB32D0AB-350F-4101-B4F3-1E2BFA45D16C}" type="presParOf" srcId="{307074A7-C9FB-40A1-BA03-878ED9C71B9F}" destId="{ACFB544C-629F-43C4-B3BE-E86E57E1B642}" srcOrd="0" destOrd="0" presId="urn:microsoft.com/office/officeart/2008/layout/VerticalCurvedList"/>
    <dgm:cxn modelId="{6986B698-13BF-4901-AA82-62ADAEBE9770}" type="presParOf" srcId="{27C9E781-F5B6-4A1E-B53C-5080436F126C}" destId="{27A277BC-FD3F-4E05-97D7-6C07406CA225}" srcOrd="7" destOrd="0" presId="urn:microsoft.com/office/officeart/2008/layout/VerticalCurvedList"/>
    <dgm:cxn modelId="{9C1D3C49-09E3-43AF-BC49-897A982C0B2F}" type="presParOf" srcId="{27C9E781-F5B6-4A1E-B53C-5080436F126C}" destId="{0BA8133B-5A23-42B8-B338-9784548A4900}" srcOrd="8" destOrd="0" presId="urn:microsoft.com/office/officeart/2008/layout/VerticalCurvedList"/>
    <dgm:cxn modelId="{D26EFB22-C48C-4CF1-A2DF-F637B0103952}" type="presParOf" srcId="{0BA8133B-5A23-42B8-B338-9784548A4900}" destId="{527E4FC5-3CF7-4CB5-B1F5-BA18E404C384}" srcOrd="0" destOrd="0" presId="urn:microsoft.com/office/officeart/2008/layout/VerticalCurvedList"/>
    <dgm:cxn modelId="{CC48251E-AC99-49EE-AF2F-5EDE1F37F979}" type="presParOf" srcId="{27C9E781-F5B6-4A1E-B53C-5080436F126C}" destId="{64FDFCF6-6B27-4AA7-A02B-B3F991A52EF1}" srcOrd="9" destOrd="0" presId="urn:microsoft.com/office/officeart/2008/layout/VerticalCurvedList"/>
    <dgm:cxn modelId="{01B8DC74-3276-4CB4-B9D6-AA795C12A3D6}" type="presParOf" srcId="{27C9E781-F5B6-4A1E-B53C-5080436F126C}" destId="{D576C426-55D6-4503-8CA6-75AA258D0A28}" srcOrd="10" destOrd="0" presId="urn:microsoft.com/office/officeart/2008/layout/VerticalCurvedList"/>
    <dgm:cxn modelId="{E9A919C8-56A3-4D51-8557-673458D3FE46}" type="presParOf" srcId="{D576C426-55D6-4503-8CA6-75AA258D0A28}" destId="{0F954169-8FC5-42CA-8917-63D551E0BC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2E54D-C23B-4FFE-BEA2-F87034BE36AA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92BD-3E89-4BD6-B2F2-F56E2CD1044C}">
      <dsp:nvSpPr>
        <dsp:cNvPr id="0" name=""/>
        <dsp:cNvSpPr/>
      </dsp:nvSpPr>
      <dsp:spPr>
        <a:xfrm>
          <a:off x="494740" y="328431"/>
          <a:ext cx="7064085" cy="6572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مشاكل الاتصال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494740" y="328431"/>
        <a:ext cx="7064085" cy="657283"/>
      </dsp:txXfrm>
    </dsp:sp>
    <dsp:sp modelId="{646511C8-19C0-4D01-9B75-508451B7AEE3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E8CF-CE38-4AC9-8D0E-EF961FFC9311}">
      <dsp:nvSpPr>
        <dsp:cNvPr id="0" name=""/>
        <dsp:cNvSpPr/>
      </dsp:nvSpPr>
      <dsp:spPr>
        <a:xfrm>
          <a:off x="965730" y="1314040"/>
          <a:ext cx="6593095" cy="657283"/>
        </a:xfrm>
        <a:prstGeom prst="rect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محدودبة الإمكانيات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965730" y="1314040"/>
        <a:ext cx="6593095" cy="657283"/>
      </dsp:txXfrm>
    </dsp:sp>
    <dsp:sp modelId="{5D6A37C7-7394-4429-92F3-D672EAAF18A5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85AB-6227-4A36-8772-FC578046A1E3}">
      <dsp:nvSpPr>
        <dsp:cNvPr id="0" name=""/>
        <dsp:cNvSpPr/>
      </dsp:nvSpPr>
      <dsp:spPr>
        <a:xfrm>
          <a:off x="1110286" y="2299650"/>
          <a:ext cx="6448539" cy="657283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تعاون ضعيف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1110286" y="2299650"/>
        <a:ext cx="6448539" cy="657283"/>
      </dsp:txXfrm>
    </dsp:sp>
    <dsp:sp modelId="{ACFB544C-629F-43C4-B3BE-E86E57E1B642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77BC-FD3F-4E05-97D7-6C07406CA225}">
      <dsp:nvSpPr>
        <dsp:cNvPr id="0" name=""/>
        <dsp:cNvSpPr/>
      </dsp:nvSpPr>
      <dsp:spPr>
        <a:xfrm>
          <a:off x="965730" y="3285259"/>
          <a:ext cx="6593095" cy="657283"/>
        </a:xfrm>
        <a:prstGeom prst="rect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خلافات شخصية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965730" y="3285259"/>
        <a:ext cx="6593095" cy="657283"/>
      </dsp:txXfrm>
    </dsp:sp>
    <dsp:sp modelId="{527E4FC5-3CF7-4CB5-B1F5-BA18E404C384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FCF6-6B27-4AA7-A02B-B3F991A52EF1}">
      <dsp:nvSpPr>
        <dsp:cNvPr id="0" name=""/>
        <dsp:cNvSpPr/>
      </dsp:nvSpPr>
      <dsp:spPr>
        <a:xfrm>
          <a:off x="494740" y="4270869"/>
          <a:ext cx="7064085" cy="657283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مشاكل العمل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494740" y="4270869"/>
        <a:ext cx="7064085" cy="657283"/>
      </dsp:txXfrm>
    </dsp:sp>
    <dsp:sp modelId="{0F954169-8FC5-42CA-8917-63D551E0BC2D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1AF652-3097-413D-8C64-9708088CC7F7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21D2D1-5F36-4ABF-9E43-48A9D218E79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48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72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2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88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56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27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07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6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89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78C2-9084-4F75-82AA-55B6230616A3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53AA-F046-4263-AAFB-FC9DD0A3583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هو حالة تحدث نتيجة إحساس أحد الأفراد بعدم تجاوب </a:t>
            </a:r>
            <a:r>
              <a:rPr lang="ar-EG" sz="3000" dirty="0" smtClean="0"/>
              <a:t>الآخر</a:t>
            </a:r>
            <a:br>
              <a:rPr lang="ar-EG" sz="3000" dirty="0" smtClean="0"/>
            </a:br>
            <a:r>
              <a:rPr lang="ar-EG" sz="3000" dirty="0" smtClean="0"/>
              <a:t> </a:t>
            </a:r>
            <a:r>
              <a:rPr lang="ar-EG" sz="3000" dirty="0"/>
              <a:t>أو الآخرين معه </a:t>
            </a:r>
            <a:r>
              <a:rPr lang="ar-EG" sz="3000" dirty="0" smtClean="0"/>
              <a:t>في </a:t>
            </a:r>
            <a:r>
              <a:rPr lang="ar-EG" sz="3000" dirty="0"/>
              <a:t>وضع معين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4765"/>
            <a:ext cx="6336704" cy="291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أحوال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56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الخفي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384884"/>
            <a:ext cx="784887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1514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الملاحظ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564" y="2348880"/>
            <a:ext cx="788487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736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المحسوس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" y="2456892"/>
            <a:ext cx="7785484" cy="406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6814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الجلي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0" y="2456892"/>
            <a:ext cx="830632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3995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اسباب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419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884767726"/>
              </p:ext>
            </p:extLst>
          </p:nvPr>
        </p:nvGraphicFramePr>
        <p:xfrm>
          <a:off x="755576" y="80070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6977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35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عرض على الشاشة (3:4)‏</PresentationFormat>
  <Paragraphs>23</Paragraphs>
  <Slides>9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2018-12-28T14:22:48Z</dcterms:created>
  <dcterms:modified xsi:type="dcterms:W3CDTF">2018-12-28T14:23:41Z</dcterms:modified>
</cp:coreProperties>
</file>