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2A830A-4A09-40A9-A8F3-71696D6ADFDD}" type="doc">
      <dgm:prSet loTypeId="urn:microsoft.com/office/officeart/2005/8/layout/cycle5" loCatId="cycle" qsTypeId="urn:microsoft.com/office/officeart/2005/8/quickstyle/3d5" qsCatId="3D" csTypeId="urn:microsoft.com/office/officeart/2005/8/colors/accent1_5" csCatId="accent1" phldr="1"/>
      <dgm:spPr/>
      <dgm:t>
        <a:bodyPr/>
        <a:lstStyle/>
        <a:p>
          <a:pPr rtl="1"/>
          <a:endParaRPr lang="ar-EG"/>
        </a:p>
      </dgm:t>
    </dgm:pt>
    <dgm:pt modelId="{39387373-E9BA-4F68-A3F8-ED82A8F357DA}">
      <dgm:prSet phldrT="[Text]" custT="1"/>
      <dgm:spPr/>
      <dgm:t>
        <a:bodyPr/>
        <a:lstStyle/>
        <a:p>
          <a:pPr rtl="1"/>
          <a:r>
            <a:rPr lang="ar-SA" sz="1800" b="1" dirty="0" smtClean="0">
              <a:solidFill>
                <a:schemeClr val="tx1"/>
              </a:solidFill>
            </a:rPr>
            <a:t>تعريف الغضب</a:t>
          </a:r>
          <a:endParaRPr lang="ar-EG" sz="1800" dirty="0">
            <a:solidFill>
              <a:schemeClr val="tx1"/>
            </a:solidFill>
          </a:endParaRPr>
        </a:p>
      </dgm:t>
    </dgm:pt>
    <dgm:pt modelId="{A7F4B891-87AB-4477-807C-A2A20C4ED33C}" type="parTrans" cxnId="{9CBFC38C-068A-42C6-8B47-73FBF73201AB}">
      <dgm:prSet/>
      <dgm:spPr/>
      <dgm:t>
        <a:bodyPr/>
        <a:lstStyle/>
        <a:p>
          <a:pPr rtl="1"/>
          <a:endParaRPr lang="ar-EG"/>
        </a:p>
      </dgm:t>
    </dgm:pt>
    <dgm:pt modelId="{71AE5A42-0CC8-4445-92B4-CF67BC647989}" type="sibTrans" cxnId="{9CBFC38C-068A-42C6-8B47-73FBF73201AB}">
      <dgm:prSet/>
      <dgm:spPr/>
      <dgm:t>
        <a:bodyPr/>
        <a:lstStyle/>
        <a:p>
          <a:pPr rtl="1"/>
          <a:endParaRPr lang="ar-EG"/>
        </a:p>
      </dgm:t>
    </dgm:pt>
    <dgm:pt modelId="{C00BA32A-418A-4E38-842A-FB5D8F07B9C8}">
      <dgm:prSet phldrT="[Text]" custT="1"/>
      <dgm:spPr/>
      <dgm:t>
        <a:bodyPr/>
        <a:lstStyle/>
        <a:p>
          <a:pPr rtl="1"/>
          <a:r>
            <a:rPr lang="ar-EG" sz="1800" b="1" dirty="0" smtClean="0">
              <a:solidFill>
                <a:schemeClr val="tx1"/>
              </a:solidFill>
            </a:rPr>
            <a:t>كيف يغضب الانسان</a:t>
          </a:r>
          <a:endParaRPr lang="ar-EG" sz="1800" dirty="0">
            <a:solidFill>
              <a:schemeClr val="tx1"/>
            </a:solidFill>
          </a:endParaRPr>
        </a:p>
      </dgm:t>
    </dgm:pt>
    <dgm:pt modelId="{B309CB04-CA38-40CD-A1FB-F89E0E89C03A}" type="parTrans" cxnId="{9B6CE4B0-7C28-4735-B76C-BF048C74AD50}">
      <dgm:prSet/>
      <dgm:spPr/>
      <dgm:t>
        <a:bodyPr/>
        <a:lstStyle/>
        <a:p>
          <a:pPr rtl="1"/>
          <a:endParaRPr lang="ar-EG"/>
        </a:p>
      </dgm:t>
    </dgm:pt>
    <dgm:pt modelId="{E190535D-12CD-41F0-A8D7-DA3964B9950F}" type="sibTrans" cxnId="{9B6CE4B0-7C28-4735-B76C-BF048C74AD50}">
      <dgm:prSet/>
      <dgm:spPr/>
      <dgm:t>
        <a:bodyPr/>
        <a:lstStyle/>
        <a:p>
          <a:pPr rtl="1"/>
          <a:endParaRPr lang="ar-EG"/>
        </a:p>
      </dgm:t>
    </dgm:pt>
    <dgm:pt modelId="{FA08C730-CF36-4438-A92C-D5F1ECC6BCC2}">
      <dgm:prSet phldrT="[Text]" custT="1"/>
      <dgm:spPr/>
      <dgm:t>
        <a:bodyPr/>
        <a:lstStyle/>
        <a:p>
          <a:pPr rtl="1"/>
          <a:r>
            <a:rPr lang="ar-SA" sz="1800" b="1" dirty="0" smtClean="0">
              <a:solidFill>
                <a:schemeClr val="tx1"/>
              </a:solidFill>
            </a:rPr>
            <a:t>أنواع الغضب</a:t>
          </a:r>
          <a:endParaRPr lang="ar-EG" sz="1800" dirty="0">
            <a:solidFill>
              <a:schemeClr val="tx1"/>
            </a:solidFill>
          </a:endParaRPr>
        </a:p>
      </dgm:t>
    </dgm:pt>
    <dgm:pt modelId="{602BFE44-9050-44B7-B257-C4780D4E736D}" type="parTrans" cxnId="{293FF8A7-90B4-46A8-95E9-F1F3458B0B5D}">
      <dgm:prSet/>
      <dgm:spPr/>
      <dgm:t>
        <a:bodyPr/>
        <a:lstStyle/>
        <a:p>
          <a:pPr rtl="1"/>
          <a:endParaRPr lang="ar-EG"/>
        </a:p>
      </dgm:t>
    </dgm:pt>
    <dgm:pt modelId="{48626A1B-00C2-4E30-A36C-B95A8084D5F6}" type="sibTrans" cxnId="{293FF8A7-90B4-46A8-95E9-F1F3458B0B5D}">
      <dgm:prSet/>
      <dgm:spPr/>
      <dgm:t>
        <a:bodyPr/>
        <a:lstStyle/>
        <a:p>
          <a:pPr rtl="1"/>
          <a:endParaRPr lang="ar-EG"/>
        </a:p>
      </dgm:t>
    </dgm:pt>
    <dgm:pt modelId="{732746C8-79B1-4E8A-8957-F9FB875C8F61}">
      <dgm:prSet phldrT="[Text]" custT="1"/>
      <dgm:spPr/>
      <dgm:t>
        <a:bodyPr/>
        <a:lstStyle/>
        <a:p>
          <a:pPr rtl="1"/>
          <a:r>
            <a:rPr lang="ar-SA" sz="1800" b="1" dirty="0" smtClean="0">
              <a:solidFill>
                <a:schemeClr val="tx1"/>
              </a:solidFill>
            </a:rPr>
            <a:t>أسباب الغضب</a:t>
          </a:r>
          <a:endParaRPr lang="ar-EG" sz="1800" dirty="0">
            <a:solidFill>
              <a:schemeClr val="tx1"/>
            </a:solidFill>
          </a:endParaRPr>
        </a:p>
      </dgm:t>
    </dgm:pt>
    <dgm:pt modelId="{ACD2BE7E-CCB7-42FE-9E9E-C09481DBB701}" type="parTrans" cxnId="{A14F565C-2699-4385-8860-0D3AAB00BCCC}">
      <dgm:prSet/>
      <dgm:spPr/>
      <dgm:t>
        <a:bodyPr/>
        <a:lstStyle/>
        <a:p>
          <a:pPr rtl="1"/>
          <a:endParaRPr lang="ar-EG"/>
        </a:p>
      </dgm:t>
    </dgm:pt>
    <dgm:pt modelId="{D252E964-B541-4BF3-9688-C46DBA80370D}" type="sibTrans" cxnId="{A14F565C-2699-4385-8860-0D3AAB00BCCC}">
      <dgm:prSet/>
      <dgm:spPr/>
      <dgm:t>
        <a:bodyPr/>
        <a:lstStyle/>
        <a:p>
          <a:pPr rtl="1"/>
          <a:endParaRPr lang="ar-EG"/>
        </a:p>
      </dgm:t>
    </dgm:pt>
    <dgm:pt modelId="{4486966A-9935-4AE9-A617-9BA34269B986}">
      <dgm:prSet phldrT="[Text]" custT="1"/>
      <dgm:spPr/>
      <dgm:t>
        <a:bodyPr/>
        <a:lstStyle/>
        <a:p>
          <a:pPr rtl="1"/>
          <a:r>
            <a:rPr lang="ar-SA" sz="1800" b="1" dirty="0" smtClean="0">
              <a:solidFill>
                <a:schemeClr val="tx1"/>
              </a:solidFill>
            </a:rPr>
            <a:t>نتائج الغضب</a:t>
          </a:r>
          <a:endParaRPr lang="ar-EG" sz="1800" dirty="0">
            <a:solidFill>
              <a:schemeClr val="tx1"/>
            </a:solidFill>
          </a:endParaRPr>
        </a:p>
      </dgm:t>
    </dgm:pt>
    <dgm:pt modelId="{F9850662-BEB2-4D49-AEDC-011823705AF7}" type="parTrans" cxnId="{06441643-6A7C-4163-BBBC-2985EF1E8146}">
      <dgm:prSet/>
      <dgm:spPr/>
      <dgm:t>
        <a:bodyPr/>
        <a:lstStyle/>
        <a:p>
          <a:pPr rtl="1"/>
          <a:endParaRPr lang="ar-EG"/>
        </a:p>
      </dgm:t>
    </dgm:pt>
    <dgm:pt modelId="{4C7455DE-2AFB-498A-9439-533DBD3DCCD3}" type="sibTrans" cxnId="{06441643-6A7C-4163-BBBC-2985EF1E8146}">
      <dgm:prSet/>
      <dgm:spPr/>
      <dgm:t>
        <a:bodyPr/>
        <a:lstStyle/>
        <a:p>
          <a:pPr rtl="1"/>
          <a:endParaRPr lang="ar-EG"/>
        </a:p>
      </dgm:t>
    </dgm:pt>
    <dgm:pt modelId="{CD94C782-BBD2-4B41-BEE0-D9F7D354A9A4}">
      <dgm:prSet phldrT="[Text]" custT="1"/>
      <dgm:spPr/>
      <dgm:t>
        <a:bodyPr/>
        <a:lstStyle/>
        <a:p>
          <a:pPr rtl="1"/>
          <a:r>
            <a:rPr lang="ar-SA" sz="1800" b="1" dirty="0" smtClean="0">
              <a:solidFill>
                <a:schemeClr val="tx1"/>
              </a:solidFill>
            </a:rPr>
            <a:t>أصناف الناس في الغضب</a:t>
          </a:r>
          <a:endParaRPr lang="ar-EG" sz="1800" dirty="0">
            <a:solidFill>
              <a:schemeClr val="tx1"/>
            </a:solidFill>
          </a:endParaRPr>
        </a:p>
      </dgm:t>
    </dgm:pt>
    <dgm:pt modelId="{EAF0DBEF-C211-4092-B5F6-7F3BCBBB5934}" type="parTrans" cxnId="{497DA656-DC9F-4B86-A6EF-1B19FE7B01E8}">
      <dgm:prSet/>
      <dgm:spPr/>
      <dgm:t>
        <a:bodyPr/>
        <a:lstStyle/>
        <a:p>
          <a:pPr rtl="1"/>
          <a:endParaRPr lang="ar-EG"/>
        </a:p>
      </dgm:t>
    </dgm:pt>
    <dgm:pt modelId="{B6CB7DB1-051B-48BC-AC7F-B10AAE3BCFFE}" type="sibTrans" cxnId="{497DA656-DC9F-4B86-A6EF-1B19FE7B01E8}">
      <dgm:prSet/>
      <dgm:spPr/>
      <dgm:t>
        <a:bodyPr/>
        <a:lstStyle/>
        <a:p>
          <a:pPr rtl="1"/>
          <a:endParaRPr lang="ar-EG"/>
        </a:p>
      </dgm:t>
    </dgm:pt>
    <dgm:pt modelId="{9B64BC46-8982-45F0-94B5-24C5AB6F8133}">
      <dgm:prSet phldrT="[Text]" custT="1"/>
      <dgm:spPr/>
      <dgm:t>
        <a:bodyPr/>
        <a:lstStyle/>
        <a:p>
          <a:pPr rtl="1"/>
          <a:r>
            <a:rPr lang="ar-SA" sz="1800" b="1" dirty="0" smtClean="0">
              <a:solidFill>
                <a:schemeClr val="tx1"/>
              </a:solidFill>
            </a:rPr>
            <a:t>علاج الغضب</a:t>
          </a:r>
          <a:endParaRPr lang="ar-EG" sz="1800" dirty="0">
            <a:solidFill>
              <a:schemeClr val="tx1"/>
            </a:solidFill>
          </a:endParaRPr>
        </a:p>
      </dgm:t>
    </dgm:pt>
    <dgm:pt modelId="{A7C342AE-2D88-4D1B-8FB2-BF560BCDD1A5}" type="parTrans" cxnId="{B2E106C9-5B01-4E82-9BFC-8D0C2F0D59BB}">
      <dgm:prSet/>
      <dgm:spPr/>
      <dgm:t>
        <a:bodyPr/>
        <a:lstStyle/>
        <a:p>
          <a:pPr rtl="1"/>
          <a:endParaRPr lang="ar-EG"/>
        </a:p>
      </dgm:t>
    </dgm:pt>
    <dgm:pt modelId="{A03D960B-0AB9-4D0F-9921-947757AA31CC}" type="sibTrans" cxnId="{B2E106C9-5B01-4E82-9BFC-8D0C2F0D59BB}">
      <dgm:prSet/>
      <dgm:spPr/>
      <dgm:t>
        <a:bodyPr/>
        <a:lstStyle/>
        <a:p>
          <a:pPr rtl="1"/>
          <a:endParaRPr lang="ar-EG"/>
        </a:p>
      </dgm:t>
    </dgm:pt>
    <dgm:pt modelId="{E67586F0-1A2F-4E64-9354-8D6F91F08B18}">
      <dgm:prSet phldrT="[Text]" custT="1"/>
      <dgm:spPr/>
      <dgm:t>
        <a:bodyPr/>
        <a:lstStyle/>
        <a:p>
          <a:pPr rtl="1"/>
          <a:r>
            <a:rPr lang="ar-SA" sz="1800" b="1" dirty="0" smtClean="0">
              <a:solidFill>
                <a:schemeClr val="tx1"/>
              </a:solidFill>
            </a:rPr>
            <a:t>تطبيق مبدأ 90/10</a:t>
          </a:r>
          <a:endParaRPr lang="ar-EG" sz="1800" dirty="0">
            <a:solidFill>
              <a:schemeClr val="tx1"/>
            </a:solidFill>
          </a:endParaRPr>
        </a:p>
      </dgm:t>
    </dgm:pt>
    <dgm:pt modelId="{22BE81AB-6A38-43A6-9D4D-EA12B1608C75}" type="parTrans" cxnId="{168CF3E7-61C8-48B8-A92A-76707673120E}">
      <dgm:prSet/>
      <dgm:spPr/>
      <dgm:t>
        <a:bodyPr/>
        <a:lstStyle/>
        <a:p>
          <a:pPr rtl="1"/>
          <a:endParaRPr lang="ar-EG"/>
        </a:p>
      </dgm:t>
    </dgm:pt>
    <dgm:pt modelId="{2D591BC9-B01A-4F19-B291-4B01529DA625}" type="sibTrans" cxnId="{168CF3E7-61C8-48B8-A92A-76707673120E}">
      <dgm:prSet/>
      <dgm:spPr/>
      <dgm:t>
        <a:bodyPr/>
        <a:lstStyle/>
        <a:p>
          <a:pPr rtl="1"/>
          <a:endParaRPr lang="ar-EG"/>
        </a:p>
      </dgm:t>
    </dgm:pt>
    <dgm:pt modelId="{0301338D-E42B-4510-95CB-5B76E6E33F4C}" type="pres">
      <dgm:prSet presAssocID="{882A830A-4A09-40A9-A8F3-71696D6ADFDD}" presName="cycle" presStyleCnt="0">
        <dgm:presLayoutVars>
          <dgm:dir/>
          <dgm:resizeHandles val="exact"/>
        </dgm:presLayoutVars>
      </dgm:prSet>
      <dgm:spPr/>
      <dgm:t>
        <a:bodyPr/>
        <a:lstStyle/>
        <a:p>
          <a:pPr rtl="1"/>
          <a:endParaRPr lang="ar-EG"/>
        </a:p>
      </dgm:t>
    </dgm:pt>
    <dgm:pt modelId="{1429BCC0-D490-4111-966E-BB176F6E7E21}" type="pres">
      <dgm:prSet presAssocID="{39387373-E9BA-4F68-A3F8-ED82A8F357DA}" presName="node" presStyleLbl="node1" presStyleIdx="0" presStyleCnt="8">
        <dgm:presLayoutVars>
          <dgm:bulletEnabled val="1"/>
        </dgm:presLayoutVars>
      </dgm:prSet>
      <dgm:spPr/>
      <dgm:t>
        <a:bodyPr/>
        <a:lstStyle/>
        <a:p>
          <a:pPr rtl="1"/>
          <a:endParaRPr lang="ar-EG"/>
        </a:p>
      </dgm:t>
    </dgm:pt>
    <dgm:pt modelId="{C245B885-AC74-43FE-9392-AC018D77EEAA}" type="pres">
      <dgm:prSet presAssocID="{39387373-E9BA-4F68-A3F8-ED82A8F357DA}" presName="spNode" presStyleCnt="0"/>
      <dgm:spPr/>
      <dgm:t>
        <a:bodyPr/>
        <a:lstStyle/>
        <a:p>
          <a:pPr rtl="1"/>
          <a:endParaRPr lang="ar-EG"/>
        </a:p>
      </dgm:t>
    </dgm:pt>
    <dgm:pt modelId="{E1A180B1-39CB-443D-A0F8-B5A8AE9515EE}" type="pres">
      <dgm:prSet presAssocID="{71AE5A42-0CC8-4445-92B4-CF67BC647989}" presName="sibTrans" presStyleLbl="sibTrans1D1" presStyleIdx="0" presStyleCnt="8"/>
      <dgm:spPr/>
      <dgm:t>
        <a:bodyPr/>
        <a:lstStyle/>
        <a:p>
          <a:pPr rtl="1"/>
          <a:endParaRPr lang="ar-EG"/>
        </a:p>
      </dgm:t>
    </dgm:pt>
    <dgm:pt modelId="{6036E320-F4A5-4AD3-B8CB-00B5D789A743}" type="pres">
      <dgm:prSet presAssocID="{C00BA32A-418A-4E38-842A-FB5D8F07B9C8}" presName="node" presStyleLbl="node1" presStyleIdx="1" presStyleCnt="8">
        <dgm:presLayoutVars>
          <dgm:bulletEnabled val="1"/>
        </dgm:presLayoutVars>
      </dgm:prSet>
      <dgm:spPr/>
      <dgm:t>
        <a:bodyPr/>
        <a:lstStyle/>
        <a:p>
          <a:pPr rtl="1"/>
          <a:endParaRPr lang="ar-EG"/>
        </a:p>
      </dgm:t>
    </dgm:pt>
    <dgm:pt modelId="{664CF022-3532-44DC-87D3-127DCFB89BE7}" type="pres">
      <dgm:prSet presAssocID="{C00BA32A-418A-4E38-842A-FB5D8F07B9C8}" presName="spNode" presStyleCnt="0"/>
      <dgm:spPr/>
      <dgm:t>
        <a:bodyPr/>
        <a:lstStyle/>
        <a:p>
          <a:pPr rtl="1"/>
          <a:endParaRPr lang="ar-EG"/>
        </a:p>
      </dgm:t>
    </dgm:pt>
    <dgm:pt modelId="{342E45AB-DBE4-4907-A529-F27D025B24C4}" type="pres">
      <dgm:prSet presAssocID="{E190535D-12CD-41F0-A8D7-DA3964B9950F}" presName="sibTrans" presStyleLbl="sibTrans1D1" presStyleIdx="1" presStyleCnt="8"/>
      <dgm:spPr/>
      <dgm:t>
        <a:bodyPr/>
        <a:lstStyle/>
        <a:p>
          <a:pPr rtl="1"/>
          <a:endParaRPr lang="ar-EG"/>
        </a:p>
      </dgm:t>
    </dgm:pt>
    <dgm:pt modelId="{4CD03DE2-0A60-4368-B518-8A6F4B07A679}" type="pres">
      <dgm:prSet presAssocID="{FA08C730-CF36-4438-A92C-D5F1ECC6BCC2}" presName="node" presStyleLbl="node1" presStyleIdx="2" presStyleCnt="8">
        <dgm:presLayoutVars>
          <dgm:bulletEnabled val="1"/>
        </dgm:presLayoutVars>
      </dgm:prSet>
      <dgm:spPr/>
      <dgm:t>
        <a:bodyPr/>
        <a:lstStyle/>
        <a:p>
          <a:pPr rtl="1"/>
          <a:endParaRPr lang="ar-EG"/>
        </a:p>
      </dgm:t>
    </dgm:pt>
    <dgm:pt modelId="{B43F0F64-2133-43C9-B9D9-37D83D27AF2B}" type="pres">
      <dgm:prSet presAssocID="{FA08C730-CF36-4438-A92C-D5F1ECC6BCC2}" presName="spNode" presStyleCnt="0"/>
      <dgm:spPr/>
      <dgm:t>
        <a:bodyPr/>
        <a:lstStyle/>
        <a:p>
          <a:pPr rtl="1"/>
          <a:endParaRPr lang="ar-EG"/>
        </a:p>
      </dgm:t>
    </dgm:pt>
    <dgm:pt modelId="{71B65E80-C8A4-45ED-BD76-422C10E385DE}" type="pres">
      <dgm:prSet presAssocID="{48626A1B-00C2-4E30-A36C-B95A8084D5F6}" presName="sibTrans" presStyleLbl="sibTrans1D1" presStyleIdx="2" presStyleCnt="8"/>
      <dgm:spPr/>
      <dgm:t>
        <a:bodyPr/>
        <a:lstStyle/>
        <a:p>
          <a:pPr rtl="1"/>
          <a:endParaRPr lang="ar-EG"/>
        </a:p>
      </dgm:t>
    </dgm:pt>
    <dgm:pt modelId="{8FAA15D4-D1B5-4831-9E15-F74475BB1D23}" type="pres">
      <dgm:prSet presAssocID="{732746C8-79B1-4E8A-8957-F9FB875C8F61}" presName="node" presStyleLbl="node1" presStyleIdx="3" presStyleCnt="8">
        <dgm:presLayoutVars>
          <dgm:bulletEnabled val="1"/>
        </dgm:presLayoutVars>
      </dgm:prSet>
      <dgm:spPr/>
      <dgm:t>
        <a:bodyPr/>
        <a:lstStyle/>
        <a:p>
          <a:pPr rtl="1"/>
          <a:endParaRPr lang="ar-EG"/>
        </a:p>
      </dgm:t>
    </dgm:pt>
    <dgm:pt modelId="{EECC2AE3-AFB0-4885-BFBF-95250D74D6AD}" type="pres">
      <dgm:prSet presAssocID="{732746C8-79B1-4E8A-8957-F9FB875C8F61}" presName="spNode" presStyleCnt="0"/>
      <dgm:spPr/>
      <dgm:t>
        <a:bodyPr/>
        <a:lstStyle/>
        <a:p>
          <a:pPr rtl="1"/>
          <a:endParaRPr lang="ar-EG"/>
        </a:p>
      </dgm:t>
    </dgm:pt>
    <dgm:pt modelId="{2496B273-8630-4B5A-A569-D560867B28AA}" type="pres">
      <dgm:prSet presAssocID="{D252E964-B541-4BF3-9688-C46DBA80370D}" presName="sibTrans" presStyleLbl="sibTrans1D1" presStyleIdx="3" presStyleCnt="8"/>
      <dgm:spPr/>
      <dgm:t>
        <a:bodyPr/>
        <a:lstStyle/>
        <a:p>
          <a:pPr rtl="1"/>
          <a:endParaRPr lang="ar-EG"/>
        </a:p>
      </dgm:t>
    </dgm:pt>
    <dgm:pt modelId="{04E235FD-3DD4-4086-9136-FD6F0C7E4EDB}" type="pres">
      <dgm:prSet presAssocID="{4486966A-9935-4AE9-A617-9BA34269B986}" presName="node" presStyleLbl="node1" presStyleIdx="4" presStyleCnt="8">
        <dgm:presLayoutVars>
          <dgm:bulletEnabled val="1"/>
        </dgm:presLayoutVars>
      </dgm:prSet>
      <dgm:spPr/>
      <dgm:t>
        <a:bodyPr/>
        <a:lstStyle/>
        <a:p>
          <a:pPr rtl="1"/>
          <a:endParaRPr lang="ar-EG"/>
        </a:p>
      </dgm:t>
    </dgm:pt>
    <dgm:pt modelId="{FE76DCC8-D855-48D4-A7E3-5FACDBA37E9B}" type="pres">
      <dgm:prSet presAssocID="{4486966A-9935-4AE9-A617-9BA34269B986}" presName="spNode" presStyleCnt="0"/>
      <dgm:spPr/>
      <dgm:t>
        <a:bodyPr/>
        <a:lstStyle/>
        <a:p>
          <a:pPr rtl="1"/>
          <a:endParaRPr lang="ar-EG"/>
        </a:p>
      </dgm:t>
    </dgm:pt>
    <dgm:pt modelId="{B7CDA546-F816-4E8A-B83B-3D6BEC48960C}" type="pres">
      <dgm:prSet presAssocID="{4C7455DE-2AFB-498A-9439-533DBD3DCCD3}" presName="sibTrans" presStyleLbl="sibTrans1D1" presStyleIdx="4" presStyleCnt="8"/>
      <dgm:spPr/>
      <dgm:t>
        <a:bodyPr/>
        <a:lstStyle/>
        <a:p>
          <a:pPr rtl="1"/>
          <a:endParaRPr lang="ar-EG"/>
        </a:p>
      </dgm:t>
    </dgm:pt>
    <dgm:pt modelId="{0231DCBB-BF7D-4DC0-A4C4-61DBED31A563}" type="pres">
      <dgm:prSet presAssocID="{CD94C782-BBD2-4B41-BEE0-D9F7D354A9A4}" presName="node" presStyleLbl="node1" presStyleIdx="5" presStyleCnt="8">
        <dgm:presLayoutVars>
          <dgm:bulletEnabled val="1"/>
        </dgm:presLayoutVars>
      </dgm:prSet>
      <dgm:spPr/>
      <dgm:t>
        <a:bodyPr/>
        <a:lstStyle/>
        <a:p>
          <a:pPr rtl="1"/>
          <a:endParaRPr lang="ar-EG"/>
        </a:p>
      </dgm:t>
    </dgm:pt>
    <dgm:pt modelId="{339029D1-D3F3-4FF6-8E23-1883A8FDFF54}" type="pres">
      <dgm:prSet presAssocID="{CD94C782-BBD2-4B41-BEE0-D9F7D354A9A4}" presName="spNode" presStyleCnt="0"/>
      <dgm:spPr/>
      <dgm:t>
        <a:bodyPr/>
        <a:lstStyle/>
        <a:p>
          <a:pPr rtl="1"/>
          <a:endParaRPr lang="ar-EG"/>
        </a:p>
      </dgm:t>
    </dgm:pt>
    <dgm:pt modelId="{0522FB45-5DDB-4D32-9700-4E55FDF1DB8C}" type="pres">
      <dgm:prSet presAssocID="{B6CB7DB1-051B-48BC-AC7F-B10AAE3BCFFE}" presName="sibTrans" presStyleLbl="sibTrans1D1" presStyleIdx="5" presStyleCnt="8"/>
      <dgm:spPr/>
      <dgm:t>
        <a:bodyPr/>
        <a:lstStyle/>
        <a:p>
          <a:pPr rtl="1"/>
          <a:endParaRPr lang="ar-EG"/>
        </a:p>
      </dgm:t>
    </dgm:pt>
    <dgm:pt modelId="{90FDBB4E-680C-44C2-8D61-23616D3FAD4B}" type="pres">
      <dgm:prSet presAssocID="{9B64BC46-8982-45F0-94B5-24C5AB6F8133}" presName="node" presStyleLbl="node1" presStyleIdx="6" presStyleCnt="8">
        <dgm:presLayoutVars>
          <dgm:bulletEnabled val="1"/>
        </dgm:presLayoutVars>
      </dgm:prSet>
      <dgm:spPr/>
      <dgm:t>
        <a:bodyPr/>
        <a:lstStyle/>
        <a:p>
          <a:pPr rtl="1"/>
          <a:endParaRPr lang="ar-EG"/>
        </a:p>
      </dgm:t>
    </dgm:pt>
    <dgm:pt modelId="{AE8C1EDC-C54E-4869-A3F3-2C01E1C8DB5A}" type="pres">
      <dgm:prSet presAssocID="{9B64BC46-8982-45F0-94B5-24C5AB6F8133}" presName="spNode" presStyleCnt="0"/>
      <dgm:spPr/>
      <dgm:t>
        <a:bodyPr/>
        <a:lstStyle/>
        <a:p>
          <a:pPr rtl="1"/>
          <a:endParaRPr lang="ar-EG"/>
        </a:p>
      </dgm:t>
    </dgm:pt>
    <dgm:pt modelId="{2B7D198D-1F96-4BCC-A124-3D437668766D}" type="pres">
      <dgm:prSet presAssocID="{A03D960B-0AB9-4D0F-9921-947757AA31CC}" presName="sibTrans" presStyleLbl="sibTrans1D1" presStyleIdx="6" presStyleCnt="8"/>
      <dgm:spPr/>
      <dgm:t>
        <a:bodyPr/>
        <a:lstStyle/>
        <a:p>
          <a:pPr rtl="1"/>
          <a:endParaRPr lang="ar-EG"/>
        </a:p>
      </dgm:t>
    </dgm:pt>
    <dgm:pt modelId="{1CB745A5-32DA-47B6-B0E1-7050686EE619}" type="pres">
      <dgm:prSet presAssocID="{E67586F0-1A2F-4E64-9354-8D6F91F08B18}" presName="node" presStyleLbl="node1" presStyleIdx="7" presStyleCnt="8">
        <dgm:presLayoutVars>
          <dgm:bulletEnabled val="1"/>
        </dgm:presLayoutVars>
      </dgm:prSet>
      <dgm:spPr/>
      <dgm:t>
        <a:bodyPr/>
        <a:lstStyle/>
        <a:p>
          <a:pPr rtl="1"/>
          <a:endParaRPr lang="ar-EG"/>
        </a:p>
      </dgm:t>
    </dgm:pt>
    <dgm:pt modelId="{B44B8FEC-3661-47EE-8DF5-5D5CD8929F32}" type="pres">
      <dgm:prSet presAssocID="{E67586F0-1A2F-4E64-9354-8D6F91F08B18}" presName="spNode" presStyleCnt="0"/>
      <dgm:spPr/>
      <dgm:t>
        <a:bodyPr/>
        <a:lstStyle/>
        <a:p>
          <a:pPr rtl="1"/>
          <a:endParaRPr lang="ar-EG"/>
        </a:p>
      </dgm:t>
    </dgm:pt>
    <dgm:pt modelId="{7CCD153A-76F4-4E6C-86B8-588800215EBF}" type="pres">
      <dgm:prSet presAssocID="{2D591BC9-B01A-4F19-B291-4B01529DA625}" presName="sibTrans" presStyleLbl="sibTrans1D1" presStyleIdx="7" presStyleCnt="8"/>
      <dgm:spPr/>
      <dgm:t>
        <a:bodyPr/>
        <a:lstStyle/>
        <a:p>
          <a:pPr rtl="1"/>
          <a:endParaRPr lang="ar-EG"/>
        </a:p>
      </dgm:t>
    </dgm:pt>
  </dgm:ptLst>
  <dgm:cxnLst>
    <dgm:cxn modelId="{149D9974-4332-46B7-BB5C-CD413ADF804D}" type="presOf" srcId="{732746C8-79B1-4E8A-8957-F9FB875C8F61}" destId="{8FAA15D4-D1B5-4831-9E15-F74475BB1D23}" srcOrd="0" destOrd="0" presId="urn:microsoft.com/office/officeart/2005/8/layout/cycle5"/>
    <dgm:cxn modelId="{DAAFA818-DFE4-4350-BDDF-5BFF2EEF10DF}" type="presOf" srcId="{A03D960B-0AB9-4D0F-9921-947757AA31CC}" destId="{2B7D198D-1F96-4BCC-A124-3D437668766D}" srcOrd="0" destOrd="0" presId="urn:microsoft.com/office/officeart/2005/8/layout/cycle5"/>
    <dgm:cxn modelId="{C838AB34-F3C1-44AE-890F-7F6D92364CE8}" type="presOf" srcId="{E67586F0-1A2F-4E64-9354-8D6F91F08B18}" destId="{1CB745A5-32DA-47B6-B0E1-7050686EE619}" srcOrd="0" destOrd="0" presId="urn:microsoft.com/office/officeart/2005/8/layout/cycle5"/>
    <dgm:cxn modelId="{06441643-6A7C-4163-BBBC-2985EF1E8146}" srcId="{882A830A-4A09-40A9-A8F3-71696D6ADFDD}" destId="{4486966A-9935-4AE9-A617-9BA34269B986}" srcOrd="4" destOrd="0" parTransId="{F9850662-BEB2-4D49-AEDC-011823705AF7}" sibTransId="{4C7455DE-2AFB-498A-9439-533DBD3DCCD3}"/>
    <dgm:cxn modelId="{5CFB629E-EF38-4AD8-8C5F-DFB80A5CA889}" type="presOf" srcId="{FA08C730-CF36-4438-A92C-D5F1ECC6BCC2}" destId="{4CD03DE2-0A60-4368-B518-8A6F4B07A679}" srcOrd="0" destOrd="0" presId="urn:microsoft.com/office/officeart/2005/8/layout/cycle5"/>
    <dgm:cxn modelId="{5779D32C-EFE2-45B6-AEA6-8F5209B2F5CD}" type="presOf" srcId="{48626A1B-00C2-4E30-A36C-B95A8084D5F6}" destId="{71B65E80-C8A4-45ED-BD76-422C10E385DE}" srcOrd="0" destOrd="0" presId="urn:microsoft.com/office/officeart/2005/8/layout/cycle5"/>
    <dgm:cxn modelId="{82DCAED4-BCB8-47AF-8463-079A67B3B1A4}" type="presOf" srcId="{39387373-E9BA-4F68-A3F8-ED82A8F357DA}" destId="{1429BCC0-D490-4111-966E-BB176F6E7E21}" srcOrd="0" destOrd="0" presId="urn:microsoft.com/office/officeart/2005/8/layout/cycle5"/>
    <dgm:cxn modelId="{293FF8A7-90B4-46A8-95E9-F1F3458B0B5D}" srcId="{882A830A-4A09-40A9-A8F3-71696D6ADFDD}" destId="{FA08C730-CF36-4438-A92C-D5F1ECC6BCC2}" srcOrd="2" destOrd="0" parTransId="{602BFE44-9050-44B7-B257-C4780D4E736D}" sibTransId="{48626A1B-00C2-4E30-A36C-B95A8084D5F6}"/>
    <dgm:cxn modelId="{92FBD533-4B78-49D7-ADBE-EF1435DFC781}" type="presOf" srcId="{4486966A-9935-4AE9-A617-9BA34269B986}" destId="{04E235FD-3DD4-4086-9136-FD6F0C7E4EDB}" srcOrd="0" destOrd="0" presId="urn:microsoft.com/office/officeart/2005/8/layout/cycle5"/>
    <dgm:cxn modelId="{705F9167-CEF7-4F18-8495-D81878F8D3CC}" type="presOf" srcId="{882A830A-4A09-40A9-A8F3-71696D6ADFDD}" destId="{0301338D-E42B-4510-95CB-5B76E6E33F4C}" srcOrd="0" destOrd="0" presId="urn:microsoft.com/office/officeart/2005/8/layout/cycle5"/>
    <dgm:cxn modelId="{9B6CE4B0-7C28-4735-B76C-BF048C74AD50}" srcId="{882A830A-4A09-40A9-A8F3-71696D6ADFDD}" destId="{C00BA32A-418A-4E38-842A-FB5D8F07B9C8}" srcOrd="1" destOrd="0" parTransId="{B309CB04-CA38-40CD-A1FB-F89E0E89C03A}" sibTransId="{E190535D-12CD-41F0-A8D7-DA3964B9950F}"/>
    <dgm:cxn modelId="{B2E106C9-5B01-4E82-9BFC-8D0C2F0D59BB}" srcId="{882A830A-4A09-40A9-A8F3-71696D6ADFDD}" destId="{9B64BC46-8982-45F0-94B5-24C5AB6F8133}" srcOrd="6" destOrd="0" parTransId="{A7C342AE-2D88-4D1B-8FB2-BF560BCDD1A5}" sibTransId="{A03D960B-0AB9-4D0F-9921-947757AA31CC}"/>
    <dgm:cxn modelId="{497DA656-DC9F-4B86-A6EF-1B19FE7B01E8}" srcId="{882A830A-4A09-40A9-A8F3-71696D6ADFDD}" destId="{CD94C782-BBD2-4B41-BEE0-D9F7D354A9A4}" srcOrd="5" destOrd="0" parTransId="{EAF0DBEF-C211-4092-B5F6-7F3BCBBB5934}" sibTransId="{B6CB7DB1-051B-48BC-AC7F-B10AAE3BCFFE}"/>
    <dgm:cxn modelId="{168CF3E7-61C8-48B8-A92A-76707673120E}" srcId="{882A830A-4A09-40A9-A8F3-71696D6ADFDD}" destId="{E67586F0-1A2F-4E64-9354-8D6F91F08B18}" srcOrd="7" destOrd="0" parTransId="{22BE81AB-6A38-43A6-9D4D-EA12B1608C75}" sibTransId="{2D591BC9-B01A-4F19-B291-4B01529DA625}"/>
    <dgm:cxn modelId="{769826BC-3C5A-43DB-8DEF-DBD8624AE652}" type="presOf" srcId="{D252E964-B541-4BF3-9688-C46DBA80370D}" destId="{2496B273-8630-4B5A-A569-D560867B28AA}" srcOrd="0" destOrd="0" presId="urn:microsoft.com/office/officeart/2005/8/layout/cycle5"/>
    <dgm:cxn modelId="{284493B1-3DC3-4B08-9747-F02F9E548454}" type="presOf" srcId="{B6CB7DB1-051B-48BC-AC7F-B10AAE3BCFFE}" destId="{0522FB45-5DDB-4D32-9700-4E55FDF1DB8C}" srcOrd="0" destOrd="0" presId="urn:microsoft.com/office/officeart/2005/8/layout/cycle5"/>
    <dgm:cxn modelId="{94CAEF15-DF67-4E8D-93A7-E31D0A5C5264}" type="presOf" srcId="{CD94C782-BBD2-4B41-BEE0-D9F7D354A9A4}" destId="{0231DCBB-BF7D-4DC0-A4C4-61DBED31A563}" srcOrd="0" destOrd="0" presId="urn:microsoft.com/office/officeart/2005/8/layout/cycle5"/>
    <dgm:cxn modelId="{3C4293A4-DDEB-4AFF-AECF-BBBEBC05BC01}" type="presOf" srcId="{4C7455DE-2AFB-498A-9439-533DBD3DCCD3}" destId="{B7CDA546-F816-4E8A-B83B-3D6BEC48960C}" srcOrd="0" destOrd="0" presId="urn:microsoft.com/office/officeart/2005/8/layout/cycle5"/>
    <dgm:cxn modelId="{D613B2D5-61D2-4833-98B8-30E70FF9097B}" type="presOf" srcId="{71AE5A42-0CC8-4445-92B4-CF67BC647989}" destId="{E1A180B1-39CB-443D-A0F8-B5A8AE9515EE}" srcOrd="0" destOrd="0" presId="urn:microsoft.com/office/officeart/2005/8/layout/cycle5"/>
    <dgm:cxn modelId="{AAFCAC7D-3472-4B5A-9649-52FA14A5DC07}" type="presOf" srcId="{E190535D-12CD-41F0-A8D7-DA3964B9950F}" destId="{342E45AB-DBE4-4907-A529-F27D025B24C4}" srcOrd="0" destOrd="0" presId="urn:microsoft.com/office/officeart/2005/8/layout/cycle5"/>
    <dgm:cxn modelId="{A14F565C-2699-4385-8860-0D3AAB00BCCC}" srcId="{882A830A-4A09-40A9-A8F3-71696D6ADFDD}" destId="{732746C8-79B1-4E8A-8957-F9FB875C8F61}" srcOrd="3" destOrd="0" parTransId="{ACD2BE7E-CCB7-42FE-9E9E-C09481DBB701}" sibTransId="{D252E964-B541-4BF3-9688-C46DBA80370D}"/>
    <dgm:cxn modelId="{3E7A54CC-829D-4C33-983F-87747A20DB91}" type="presOf" srcId="{C00BA32A-418A-4E38-842A-FB5D8F07B9C8}" destId="{6036E320-F4A5-4AD3-B8CB-00B5D789A743}" srcOrd="0" destOrd="0" presId="urn:microsoft.com/office/officeart/2005/8/layout/cycle5"/>
    <dgm:cxn modelId="{C39CF293-0B38-4B94-A244-B979E0380304}" type="presOf" srcId="{2D591BC9-B01A-4F19-B291-4B01529DA625}" destId="{7CCD153A-76F4-4E6C-86B8-588800215EBF}" srcOrd="0" destOrd="0" presId="urn:microsoft.com/office/officeart/2005/8/layout/cycle5"/>
    <dgm:cxn modelId="{9CBFC38C-068A-42C6-8B47-73FBF73201AB}" srcId="{882A830A-4A09-40A9-A8F3-71696D6ADFDD}" destId="{39387373-E9BA-4F68-A3F8-ED82A8F357DA}" srcOrd="0" destOrd="0" parTransId="{A7F4B891-87AB-4477-807C-A2A20C4ED33C}" sibTransId="{71AE5A42-0CC8-4445-92B4-CF67BC647989}"/>
    <dgm:cxn modelId="{94265AEF-D98D-4476-8D70-80EA446ADC4C}" type="presOf" srcId="{9B64BC46-8982-45F0-94B5-24C5AB6F8133}" destId="{90FDBB4E-680C-44C2-8D61-23616D3FAD4B}" srcOrd="0" destOrd="0" presId="urn:microsoft.com/office/officeart/2005/8/layout/cycle5"/>
    <dgm:cxn modelId="{FD02FF38-5386-4B19-8FFD-47A688FF62C7}" type="presParOf" srcId="{0301338D-E42B-4510-95CB-5B76E6E33F4C}" destId="{1429BCC0-D490-4111-966E-BB176F6E7E21}" srcOrd="0" destOrd="0" presId="urn:microsoft.com/office/officeart/2005/8/layout/cycle5"/>
    <dgm:cxn modelId="{2413F1E5-6CC0-4916-94BC-987573D539BE}" type="presParOf" srcId="{0301338D-E42B-4510-95CB-5B76E6E33F4C}" destId="{C245B885-AC74-43FE-9392-AC018D77EEAA}" srcOrd="1" destOrd="0" presId="urn:microsoft.com/office/officeart/2005/8/layout/cycle5"/>
    <dgm:cxn modelId="{14F266B5-1C7C-479E-9342-FC7239E844D1}" type="presParOf" srcId="{0301338D-E42B-4510-95CB-5B76E6E33F4C}" destId="{E1A180B1-39CB-443D-A0F8-B5A8AE9515EE}" srcOrd="2" destOrd="0" presId="urn:microsoft.com/office/officeart/2005/8/layout/cycle5"/>
    <dgm:cxn modelId="{ED37B35C-1833-4890-9C26-98144C7E3522}" type="presParOf" srcId="{0301338D-E42B-4510-95CB-5B76E6E33F4C}" destId="{6036E320-F4A5-4AD3-B8CB-00B5D789A743}" srcOrd="3" destOrd="0" presId="urn:microsoft.com/office/officeart/2005/8/layout/cycle5"/>
    <dgm:cxn modelId="{CC5C2190-5A27-40D0-AF08-30D9969B97D5}" type="presParOf" srcId="{0301338D-E42B-4510-95CB-5B76E6E33F4C}" destId="{664CF022-3532-44DC-87D3-127DCFB89BE7}" srcOrd="4" destOrd="0" presId="urn:microsoft.com/office/officeart/2005/8/layout/cycle5"/>
    <dgm:cxn modelId="{3E55A825-5C44-44BA-8D97-4C2CDB793593}" type="presParOf" srcId="{0301338D-E42B-4510-95CB-5B76E6E33F4C}" destId="{342E45AB-DBE4-4907-A529-F27D025B24C4}" srcOrd="5" destOrd="0" presId="urn:microsoft.com/office/officeart/2005/8/layout/cycle5"/>
    <dgm:cxn modelId="{C9FF7B75-7CB1-49F7-BED1-7162097EEDF8}" type="presParOf" srcId="{0301338D-E42B-4510-95CB-5B76E6E33F4C}" destId="{4CD03DE2-0A60-4368-B518-8A6F4B07A679}" srcOrd="6" destOrd="0" presId="urn:microsoft.com/office/officeart/2005/8/layout/cycle5"/>
    <dgm:cxn modelId="{38BC3DFC-DA6A-49DB-A658-2417E225DCAB}" type="presParOf" srcId="{0301338D-E42B-4510-95CB-5B76E6E33F4C}" destId="{B43F0F64-2133-43C9-B9D9-37D83D27AF2B}" srcOrd="7" destOrd="0" presId="urn:microsoft.com/office/officeart/2005/8/layout/cycle5"/>
    <dgm:cxn modelId="{46AEDFF0-F9FE-4BFE-B804-EED81CF446D5}" type="presParOf" srcId="{0301338D-E42B-4510-95CB-5B76E6E33F4C}" destId="{71B65E80-C8A4-45ED-BD76-422C10E385DE}" srcOrd="8" destOrd="0" presId="urn:microsoft.com/office/officeart/2005/8/layout/cycle5"/>
    <dgm:cxn modelId="{150382A6-6114-47CF-B323-317F9C5611F0}" type="presParOf" srcId="{0301338D-E42B-4510-95CB-5B76E6E33F4C}" destId="{8FAA15D4-D1B5-4831-9E15-F74475BB1D23}" srcOrd="9" destOrd="0" presId="urn:microsoft.com/office/officeart/2005/8/layout/cycle5"/>
    <dgm:cxn modelId="{076F35E3-3356-4FEC-A5AB-E24A2D9C0FAB}" type="presParOf" srcId="{0301338D-E42B-4510-95CB-5B76E6E33F4C}" destId="{EECC2AE3-AFB0-4885-BFBF-95250D74D6AD}" srcOrd="10" destOrd="0" presId="urn:microsoft.com/office/officeart/2005/8/layout/cycle5"/>
    <dgm:cxn modelId="{FFF3E741-2967-4F03-9CE9-D746493C1AD1}" type="presParOf" srcId="{0301338D-E42B-4510-95CB-5B76E6E33F4C}" destId="{2496B273-8630-4B5A-A569-D560867B28AA}" srcOrd="11" destOrd="0" presId="urn:microsoft.com/office/officeart/2005/8/layout/cycle5"/>
    <dgm:cxn modelId="{7D248E22-39CC-4300-9144-6850B3A30319}" type="presParOf" srcId="{0301338D-E42B-4510-95CB-5B76E6E33F4C}" destId="{04E235FD-3DD4-4086-9136-FD6F0C7E4EDB}" srcOrd="12" destOrd="0" presId="urn:microsoft.com/office/officeart/2005/8/layout/cycle5"/>
    <dgm:cxn modelId="{C5EC932A-7931-47F2-A788-444A0C8B31C7}" type="presParOf" srcId="{0301338D-E42B-4510-95CB-5B76E6E33F4C}" destId="{FE76DCC8-D855-48D4-A7E3-5FACDBA37E9B}" srcOrd="13" destOrd="0" presId="urn:microsoft.com/office/officeart/2005/8/layout/cycle5"/>
    <dgm:cxn modelId="{C35DEDA5-A2CA-4631-9C64-FFF604EF44A6}" type="presParOf" srcId="{0301338D-E42B-4510-95CB-5B76E6E33F4C}" destId="{B7CDA546-F816-4E8A-B83B-3D6BEC48960C}" srcOrd="14" destOrd="0" presId="urn:microsoft.com/office/officeart/2005/8/layout/cycle5"/>
    <dgm:cxn modelId="{FCBDBFD2-9197-40CF-9E0B-96FEDEE6AAF7}" type="presParOf" srcId="{0301338D-E42B-4510-95CB-5B76E6E33F4C}" destId="{0231DCBB-BF7D-4DC0-A4C4-61DBED31A563}" srcOrd="15" destOrd="0" presId="urn:microsoft.com/office/officeart/2005/8/layout/cycle5"/>
    <dgm:cxn modelId="{EE2DF286-15F4-43F5-8DB7-2DCFF9A46855}" type="presParOf" srcId="{0301338D-E42B-4510-95CB-5B76E6E33F4C}" destId="{339029D1-D3F3-4FF6-8E23-1883A8FDFF54}" srcOrd="16" destOrd="0" presId="urn:microsoft.com/office/officeart/2005/8/layout/cycle5"/>
    <dgm:cxn modelId="{9C6CD3DF-282C-45E4-A27B-B4F5606E0A87}" type="presParOf" srcId="{0301338D-E42B-4510-95CB-5B76E6E33F4C}" destId="{0522FB45-5DDB-4D32-9700-4E55FDF1DB8C}" srcOrd="17" destOrd="0" presId="urn:microsoft.com/office/officeart/2005/8/layout/cycle5"/>
    <dgm:cxn modelId="{35249C73-91F7-415C-8B58-1BBD62AAEC1C}" type="presParOf" srcId="{0301338D-E42B-4510-95CB-5B76E6E33F4C}" destId="{90FDBB4E-680C-44C2-8D61-23616D3FAD4B}" srcOrd="18" destOrd="0" presId="urn:microsoft.com/office/officeart/2005/8/layout/cycle5"/>
    <dgm:cxn modelId="{289FD036-7FBD-434B-B435-02300DB0F4EB}" type="presParOf" srcId="{0301338D-E42B-4510-95CB-5B76E6E33F4C}" destId="{AE8C1EDC-C54E-4869-A3F3-2C01E1C8DB5A}" srcOrd="19" destOrd="0" presId="urn:microsoft.com/office/officeart/2005/8/layout/cycle5"/>
    <dgm:cxn modelId="{40E37992-0BD6-4D67-AC93-16F40AA2B995}" type="presParOf" srcId="{0301338D-E42B-4510-95CB-5B76E6E33F4C}" destId="{2B7D198D-1F96-4BCC-A124-3D437668766D}" srcOrd="20" destOrd="0" presId="urn:microsoft.com/office/officeart/2005/8/layout/cycle5"/>
    <dgm:cxn modelId="{A43655A3-8B63-498D-808E-03DA3B8214F9}" type="presParOf" srcId="{0301338D-E42B-4510-95CB-5B76E6E33F4C}" destId="{1CB745A5-32DA-47B6-B0E1-7050686EE619}" srcOrd="21" destOrd="0" presId="urn:microsoft.com/office/officeart/2005/8/layout/cycle5"/>
    <dgm:cxn modelId="{FF3D3289-930F-427A-A6C5-D019357FEAA2}" type="presParOf" srcId="{0301338D-E42B-4510-95CB-5B76E6E33F4C}" destId="{B44B8FEC-3661-47EE-8DF5-5D5CD8929F32}" srcOrd="22" destOrd="0" presId="urn:microsoft.com/office/officeart/2005/8/layout/cycle5"/>
    <dgm:cxn modelId="{42416FA7-A41C-4600-B92B-FCDFA5937077}" type="presParOf" srcId="{0301338D-E42B-4510-95CB-5B76E6E33F4C}" destId="{7CCD153A-76F4-4E6C-86B8-588800215EBF}" srcOrd="23"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29BCC0-D490-4111-966E-BB176F6E7E21}">
      <dsp:nvSpPr>
        <dsp:cNvPr id="0" name=""/>
        <dsp:cNvSpPr/>
      </dsp:nvSpPr>
      <dsp:spPr>
        <a:xfrm>
          <a:off x="3809110" y="213"/>
          <a:ext cx="1166754" cy="758390"/>
        </a:xfrm>
        <a:prstGeom prst="roundRect">
          <a:avLst/>
        </a:prstGeom>
        <a:solidFill>
          <a:schemeClr val="accent1">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tx1"/>
              </a:solidFill>
            </a:rPr>
            <a:t>تعريف الغضب</a:t>
          </a:r>
          <a:endParaRPr lang="ar-EG" sz="1800" kern="1200" dirty="0">
            <a:solidFill>
              <a:schemeClr val="tx1"/>
            </a:solidFill>
          </a:endParaRPr>
        </a:p>
      </dsp:txBody>
      <dsp:txXfrm>
        <a:off x="3809110" y="213"/>
        <a:ext cx="1166754" cy="758390"/>
      </dsp:txXfrm>
    </dsp:sp>
    <dsp:sp modelId="{E1A180B1-39CB-443D-A0F8-B5A8AE9515EE}">
      <dsp:nvSpPr>
        <dsp:cNvPr id="0" name=""/>
        <dsp:cNvSpPr/>
      </dsp:nvSpPr>
      <dsp:spPr>
        <a:xfrm>
          <a:off x="1761252" y="379408"/>
          <a:ext cx="5262471" cy="5262471"/>
        </a:xfrm>
        <a:custGeom>
          <a:avLst/>
          <a:gdLst/>
          <a:ahLst/>
          <a:cxnLst/>
          <a:rect l="0" t="0" r="0" b="0"/>
          <a:pathLst>
            <a:path>
              <a:moveTo>
                <a:pt x="3381268" y="109162"/>
              </a:moveTo>
              <a:arcTo wR="2631235" hR="2631235" stAng="17193709" swAng="680484"/>
            </a:path>
          </a:pathLst>
        </a:custGeom>
        <a:noFill/>
        <a:ln w="9525" cap="flat" cmpd="sng" algn="ctr">
          <a:solidFill>
            <a:schemeClr val="accent1">
              <a:shade val="90000"/>
              <a:hueOff val="0"/>
              <a:satOff val="0"/>
              <a:lumOff val="0"/>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6036E320-F4A5-4AD3-B8CB-00B5D789A743}">
      <dsp:nvSpPr>
        <dsp:cNvPr id="0" name=""/>
        <dsp:cNvSpPr/>
      </dsp:nvSpPr>
      <dsp:spPr>
        <a:xfrm>
          <a:off x="5669675" y="770884"/>
          <a:ext cx="1166754" cy="758390"/>
        </a:xfrm>
        <a:prstGeom prst="roundRect">
          <a:avLst/>
        </a:prstGeom>
        <a:solidFill>
          <a:schemeClr val="accent1">
            <a:alpha val="90000"/>
            <a:hueOff val="0"/>
            <a:satOff val="0"/>
            <a:lumOff val="0"/>
            <a:alphaOff val="-5714"/>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EG" sz="1800" b="1" kern="1200" dirty="0" smtClean="0">
              <a:solidFill>
                <a:schemeClr val="tx1"/>
              </a:solidFill>
            </a:rPr>
            <a:t>كيف يغضب الانسان</a:t>
          </a:r>
          <a:endParaRPr lang="ar-EG" sz="1800" kern="1200" dirty="0">
            <a:solidFill>
              <a:schemeClr val="tx1"/>
            </a:solidFill>
          </a:endParaRPr>
        </a:p>
      </dsp:txBody>
      <dsp:txXfrm>
        <a:off x="5669675" y="770884"/>
        <a:ext cx="1166754" cy="758390"/>
      </dsp:txXfrm>
    </dsp:sp>
    <dsp:sp modelId="{342E45AB-DBE4-4907-A529-F27D025B24C4}">
      <dsp:nvSpPr>
        <dsp:cNvPr id="0" name=""/>
        <dsp:cNvSpPr/>
      </dsp:nvSpPr>
      <dsp:spPr>
        <a:xfrm>
          <a:off x="1761252" y="379408"/>
          <a:ext cx="5262471" cy="5262471"/>
        </a:xfrm>
        <a:custGeom>
          <a:avLst/>
          <a:gdLst/>
          <a:ahLst/>
          <a:cxnLst/>
          <a:rect l="0" t="0" r="0" b="0"/>
          <a:pathLst>
            <a:path>
              <a:moveTo>
                <a:pt x="4930067" y="1351089"/>
              </a:moveTo>
              <a:arcTo wR="2631235" hR="2631235" stAng="19853278" swAng="940504"/>
            </a:path>
          </a:pathLst>
        </a:custGeom>
        <a:noFill/>
        <a:ln w="9525" cap="flat" cmpd="sng" algn="ctr">
          <a:solidFill>
            <a:schemeClr val="accent1">
              <a:shade val="90000"/>
              <a:hueOff val="53587"/>
              <a:satOff val="-990"/>
              <a:lumOff val="4590"/>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4CD03DE2-0A60-4368-B518-8A6F4B07A679}">
      <dsp:nvSpPr>
        <dsp:cNvPr id="0" name=""/>
        <dsp:cNvSpPr/>
      </dsp:nvSpPr>
      <dsp:spPr>
        <a:xfrm>
          <a:off x="6440346" y="2631448"/>
          <a:ext cx="1166754" cy="758390"/>
        </a:xfrm>
        <a:prstGeom prst="roundRect">
          <a:avLst/>
        </a:prstGeom>
        <a:solidFill>
          <a:schemeClr val="accent1">
            <a:alpha val="90000"/>
            <a:hueOff val="0"/>
            <a:satOff val="0"/>
            <a:lumOff val="0"/>
            <a:alphaOff val="-11429"/>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tx1"/>
              </a:solidFill>
            </a:rPr>
            <a:t>أنواع الغضب</a:t>
          </a:r>
          <a:endParaRPr lang="ar-EG" sz="1800" kern="1200" dirty="0">
            <a:solidFill>
              <a:schemeClr val="tx1"/>
            </a:solidFill>
          </a:endParaRPr>
        </a:p>
      </dsp:txBody>
      <dsp:txXfrm>
        <a:off x="6440346" y="2631448"/>
        <a:ext cx="1166754" cy="758390"/>
      </dsp:txXfrm>
    </dsp:sp>
    <dsp:sp modelId="{71B65E80-C8A4-45ED-BD76-422C10E385DE}">
      <dsp:nvSpPr>
        <dsp:cNvPr id="0" name=""/>
        <dsp:cNvSpPr/>
      </dsp:nvSpPr>
      <dsp:spPr>
        <a:xfrm>
          <a:off x="1761252" y="379408"/>
          <a:ext cx="5262471" cy="5262471"/>
        </a:xfrm>
        <a:custGeom>
          <a:avLst/>
          <a:gdLst/>
          <a:ahLst/>
          <a:cxnLst/>
          <a:rect l="0" t="0" r="0" b="0"/>
          <a:pathLst>
            <a:path>
              <a:moveTo>
                <a:pt x="5190444" y="3242670"/>
              </a:moveTo>
              <a:arcTo wR="2631235" hR="2631235" stAng="806218" swAng="940504"/>
            </a:path>
          </a:pathLst>
        </a:custGeom>
        <a:noFill/>
        <a:ln w="9525" cap="flat" cmpd="sng" algn="ctr">
          <a:solidFill>
            <a:schemeClr val="accent1">
              <a:shade val="90000"/>
              <a:hueOff val="107175"/>
              <a:satOff val="-1979"/>
              <a:lumOff val="9179"/>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8FAA15D4-D1B5-4831-9E15-F74475BB1D23}">
      <dsp:nvSpPr>
        <dsp:cNvPr id="0" name=""/>
        <dsp:cNvSpPr/>
      </dsp:nvSpPr>
      <dsp:spPr>
        <a:xfrm>
          <a:off x="5669675" y="4492013"/>
          <a:ext cx="1166754" cy="758390"/>
        </a:xfrm>
        <a:prstGeom prst="roundRect">
          <a:avLst/>
        </a:prstGeom>
        <a:solidFill>
          <a:schemeClr val="accent1">
            <a:alpha val="90000"/>
            <a:hueOff val="0"/>
            <a:satOff val="0"/>
            <a:lumOff val="0"/>
            <a:alphaOff val="-17143"/>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tx1"/>
              </a:solidFill>
            </a:rPr>
            <a:t>أسباب الغضب</a:t>
          </a:r>
          <a:endParaRPr lang="ar-EG" sz="1800" kern="1200" dirty="0">
            <a:solidFill>
              <a:schemeClr val="tx1"/>
            </a:solidFill>
          </a:endParaRPr>
        </a:p>
      </dsp:txBody>
      <dsp:txXfrm>
        <a:off x="5669675" y="4492013"/>
        <a:ext cx="1166754" cy="758390"/>
      </dsp:txXfrm>
    </dsp:sp>
    <dsp:sp modelId="{2496B273-8630-4B5A-A569-D560867B28AA}">
      <dsp:nvSpPr>
        <dsp:cNvPr id="0" name=""/>
        <dsp:cNvSpPr/>
      </dsp:nvSpPr>
      <dsp:spPr>
        <a:xfrm>
          <a:off x="1761252" y="379408"/>
          <a:ext cx="5262471" cy="5262471"/>
        </a:xfrm>
        <a:custGeom>
          <a:avLst/>
          <a:gdLst/>
          <a:ahLst/>
          <a:cxnLst/>
          <a:rect l="0" t="0" r="0" b="0"/>
          <a:pathLst>
            <a:path>
              <a:moveTo>
                <a:pt x="3862599" y="4956561"/>
              </a:moveTo>
              <a:arcTo wR="2631235" hR="2631235" stAng="3725807" swAng="680484"/>
            </a:path>
          </a:pathLst>
        </a:custGeom>
        <a:noFill/>
        <a:ln w="9525" cap="flat" cmpd="sng" algn="ctr">
          <a:solidFill>
            <a:schemeClr val="accent1">
              <a:shade val="90000"/>
              <a:hueOff val="160762"/>
              <a:satOff val="-2969"/>
              <a:lumOff val="13769"/>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04E235FD-3DD4-4086-9136-FD6F0C7E4EDB}">
      <dsp:nvSpPr>
        <dsp:cNvPr id="0" name=""/>
        <dsp:cNvSpPr/>
      </dsp:nvSpPr>
      <dsp:spPr>
        <a:xfrm>
          <a:off x="3809110" y="5262684"/>
          <a:ext cx="1166754" cy="758390"/>
        </a:xfrm>
        <a:prstGeom prst="roundRect">
          <a:avLst/>
        </a:prstGeom>
        <a:solidFill>
          <a:schemeClr val="accent1">
            <a:alpha val="90000"/>
            <a:hueOff val="0"/>
            <a:satOff val="0"/>
            <a:lumOff val="0"/>
            <a:alphaOff val="-22857"/>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tx1"/>
              </a:solidFill>
            </a:rPr>
            <a:t>نتائج الغضب</a:t>
          </a:r>
          <a:endParaRPr lang="ar-EG" sz="1800" kern="1200" dirty="0">
            <a:solidFill>
              <a:schemeClr val="tx1"/>
            </a:solidFill>
          </a:endParaRPr>
        </a:p>
      </dsp:txBody>
      <dsp:txXfrm>
        <a:off x="3809110" y="5262684"/>
        <a:ext cx="1166754" cy="758390"/>
      </dsp:txXfrm>
    </dsp:sp>
    <dsp:sp modelId="{B7CDA546-F816-4E8A-B83B-3D6BEC48960C}">
      <dsp:nvSpPr>
        <dsp:cNvPr id="0" name=""/>
        <dsp:cNvSpPr/>
      </dsp:nvSpPr>
      <dsp:spPr>
        <a:xfrm>
          <a:off x="1761252" y="379408"/>
          <a:ext cx="5262471" cy="5262471"/>
        </a:xfrm>
        <a:custGeom>
          <a:avLst/>
          <a:gdLst/>
          <a:ahLst/>
          <a:cxnLst/>
          <a:rect l="0" t="0" r="0" b="0"/>
          <a:pathLst>
            <a:path>
              <a:moveTo>
                <a:pt x="1881202" y="5153308"/>
              </a:moveTo>
              <a:arcTo wR="2631235" hR="2631235" stAng="6393709" swAng="680484"/>
            </a:path>
          </a:pathLst>
        </a:custGeom>
        <a:noFill/>
        <a:ln w="9525" cap="flat" cmpd="sng" algn="ctr">
          <a:solidFill>
            <a:schemeClr val="accent1">
              <a:shade val="90000"/>
              <a:hueOff val="214350"/>
              <a:satOff val="-3958"/>
              <a:lumOff val="18358"/>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0231DCBB-BF7D-4DC0-A4C4-61DBED31A563}">
      <dsp:nvSpPr>
        <dsp:cNvPr id="0" name=""/>
        <dsp:cNvSpPr/>
      </dsp:nvSpPr>
      <dsp:spPr>
        <a:xfrm>
          <a:off x="1948546" y="4492013"/>
          <a:ext cx="1166754" cy="758390"/>
        </a:xfrm>
        <a:prstGeom prst="roundRect">
          <a:avLst/>
        </a:prstGeom>
        <a:solidFill>
          <a:schemeClr val="accent1">
            <a:alpha val="90000"/>
            <a:hueOff val="0"/>
            <a:satOff val="0"/>
            <a:lumOff val="0"/>
            <a:alphaOff val="-28571"/>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tx1"/>
              </a:solidFill>
            </a:rPr>
            <a:t>أصناف الناس في الغضب</a:t>
          </a:r>
          <a:endParaRPr lang="ar-EG" sz="1800" kern="1200" dirty="0">
            <a:solidFill>
              <a:schemeClr val="tx1"/>
            </a:solidFill>
          </a:endParaRPr>
        </a:p>
      </dsp:txBody>
      <dsp:txXfrm>
        <a:off x="1948546" y="4492013"/>
        <a:ext cx="1166754" cy="758390"/>
      </dsp:txXfrm>
    </dsp:sp>
    <dsp:sp modelId="{0522FB45-5DDB-4D32-9700-4E55FDF1DB8C}">
      <dsp:nvSpPr>
        <dsp:cNvPr id="0" name=""/>
        <dsp:cNvSpPr/>
      </dsp:nvSpPr>
      <dsp:spPr>
        <a:xfrm>
          <a:off x="1761252" y="379408"/>
          <a:ext cx="5262471" cy="5262471"/>
        </a:xfrm>
        <a:custGeom>
          <a:avLst/>
          <a:gdLst/>
          <a:ahLst/>
          <a:cxnLst/>
          <a:rect l="0" t="0" r="0" b="0"/>
          <a:pathLst>
            <a:path>
              <a:moveTo>
                <a:pt x="332404" y="3911381"/>
              </a:moveTo>
              <a:arcTo wR="2631235" hR="2631235" stAng="9053278" swAng="940504"/>
            </a:path>
          </a:pathLst>
        </a:custGeom>
        <a:noFill/>
        <a:ln w="9525" cap="flat" cmpd="sng" algn="ctr">
          <a:solidFill>
            <a:schemeClr val="accent1">
              <a:shade val="90000"/>
              <a:hueOff val="267937"/>
              <a:satOff val="-4948"/>
              <a:lumOff val="22948"/>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90FDBB4E-680C-44C2-8D61-23616D3FAD4B}">
      <dsp:nvSpPr>
        <dsp:cNvPr id="0" name=""/>
        <dsp:cNvSpPr/>
      </dsp:nvSpPr>
      <dsp:spPr>
        <a:xfrm>
          <a:off x="1177875" y="2631448"/>
          <a:ext cx="1166754" cy="758390"/>
        </a:xfrm>
        <a:prstGeom prst="roundRect">
          <a:avLst/>
        </a:prstGeom>
        <a:solidFill>
          <a:schemeClr val="accent1">
            <a:alpha val="90000"/>
            <a:hueOff val="0"/>
            <a:satOff val="0"/>
            <a:lumOff val="0"/>
            <a:alphaOff val="-34286"/>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tx1"/>
              </a:solidFill>
            </a:rPr>
            <a:t>علاج الغضب</a:t>
          </a:r>
          <a:endParaRPr lang="ar-EG" sz="1800" kern="1200" dirty="0">
            <a:solidFill>
              <a:schemeClr val="tx1"/>
            </a:solidFill>
          </a:endParaRPr>
        </a:p>
      </dsp:txBody>
      <dsp:txXfrm>
        <a:off x="1177875" y="2631448"/>
        <a:ext cx="1166754" cy="758390"/>
      </dsp:txXfrm>
    </dsp:sp>
    <dsp:sp modelId="{2B7D198D-1F96-4BCC-A124-3D437668766D}">
      <dsp:nvSpPr>
        <dsp:cNvPr id="0" name=""/>
        <dsp:cNvSpPr/>
      </dsp:nvSpPr>
      <dsp:spPr>
        <a:xfrm>
          <a:off x="1761252" y="379408"/>
          <a:ext cx="5262471" cy="5262471"/>
        </a:xfrm>
        <a:custGeom>
          <a:avLst/>
          <a:gdLst/>
          <a:ahLst/>
          <a:cxnLst/>
          <a:rect l="0" t="0" r="0" b="0"/>
          <a:pathLst>
            <a:path>
              <a:moveTo>
                <a:pt x="72027" y="2019800"/>
              </a:moveTo>
              <a:arcTo wR="2631235" hR="2631235" stAng="11606218" swAng="940504"/>
            </a:path>
          </a:pathLst>
        </a:custGeom>
        <a:noFill/>
        <a:ln w="9525" cap="flat" cmpd="sng" algn="ctr">
          <a:solidFill>
            <a:schemeClr val="accent1">
              <a:shade val="90000"/>
              <a:hueOff val="321524"/>
              <a:satOff val="-5937"/>
              <a:lumOff val="27537"/>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1CB745A5-32DA-47B6-B0E1-7050686EE619}">
      <dsp:nvSpPr>
        <dsp:cNvPr id="0" name=""/>
        <dsp:cNvSpPr/>
      </dsp:nvSpPr>
      <dsp:spPr>
        <a:xfrm>
          <a:off x="1948546" y="770884"/>
          <a:ext cx="1166754" cy="758390"/>
        </a:xfrm>
        <a:prstGeom prst="roundRect">
          <a:avLst/>
        </a:prstGeom>
        <a:solidFill>
          <a:schemeClr val="accent1">
            <a:alpha val="90000"/>
            <a:hueOff val="0"/>
            <a:satOff val="0"/>
            <a:lumOff val="0"/>
            <a:alphaOff val="-4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tx1"/>
              </a:solidFill>
            </a:rPr>
            <a:t>تطبيق مبدأ 90/10</a:t>
          </a:r>
          <a:endParaRPr lang="ar-EG" sz="1800" kern="1200" dirty="0">
            <a:solidFill>
              <a:schemeClr val="tx1"/>
            </a:solidFill>
          </a:endParaRPr>
        </a:p>
      </dsp:txBody>
      <dsp:txXfrm>
        <a:off x="1948546" y="770884"/>
        <a:ext cx="1166754" cy="758390"/>
      </dsp:txXfrm>
    </dsp:sp>
    <dsp:sp modelId="{7CCD153A-76F4-4E6C-86B8-588800215EBF}">
      <dsp:nvSpPr>
        <dsp:cNvPr id="0" name=""/>
        <dsp:cNvSpPr/>
      </dsp:nvSpPr>
      <dsp:spPr>
        <a:xfrm>
          <a:off x="1761252" y="379408"/>
          <a:ext cx="5262471" cy="5262471"/>
        </a:xfrm>
        <a:custGeom>
          <a:avLst/>
          <a:gdLst/>
          <a:ahLst/>
          <a:cxnLst/>
          <a:rect l="0" t="0" r="0" b="0"/>
          <a:pathLst>
            <a:path>
              <a:moveTo>
                <a:pt x="1399871" y="305909"/>
              </a:moveTo>
              <a:arcTo wR="2631235" hR="2631235" stAng="14525807" swAng="680484"/>
            </a:path>
          </a:pathLst>
        </a:custGeom>
        <a:noFill/>
        <a:ln w="9525" cap="flat" cmpd="sng" algn="ctr">
          <a:solidFill>
            <a:schemeClr val="accent1">
              <a:shade val="90000"/>
              <a:hueOff val="375112"/>
              <a:satOff val="-6927"/>
              <a:lumOff val="32127"/>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A2BF75E-8715-4172-9459-445DF344C77D}"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B8C8657-4CDB-4296-8E2B-1FC042AF3054}"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image" Target="../media/image14.jpeg"/></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image" Target="../media/image14.jpeg"/></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image" Target="../media/image14.jpeg"/></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2687"/>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4</a:t>
            </a:fld>
            <a:endParaRPr lang="en-US"/>
          </a:p>
        </p:txBody>
      </p:sp>
      <p:grpSp>
        <p:nvGrpSpPr>
          <p:cNvPr id="5" name="مجموعة 4"/>
          <p:cNvGrpSpPr/>
          <p:nvPr/>
        </p:nvGrpSpPr>
        <p:grpSpPr>
          <a:xfrm>
            <a:off x="970909" y="5021505"/>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79"/>
            <a:ext cx="1403540" cy="520082"/>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6" y="9112980"/>
            <a:ext cx="849137" cy="510383"/>
          </a:xfrm>
          <a:prstGeom prst="rect">
            <a:avLst/>
          </a:prstGeom>
          <a:noFill/>
        </p:spPr>
      </p:pic>
    </p:spTree>
    <p:extLst>
      <p:ext uri="{BB962C8B-B14F-4D97-AF65-F5344CB8AC3E}">
        <p14:creationId xmlns:p14="http://schemas.microsoft.com/office/powerpoint/2010/main" xmlns="" val="2837965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2687"/>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5</a:t>
            </a:fld>
            <a:endParaRPr lang="en-US"/>
          </a:p>
        </p:txBody>
      </p:sp>
      <p:grpSp>
        <p:nvGrpSpPr>
          <p:cNvPr id="5" name="مجموعة 4"/>
          <p:cNvGrpSpPr/>
          <p:nvPr/>
        </p:nvGrpSpPr>
        <p:grpSpPr>
          <a:xfrm>
            <a:off x="970909" y="5021505"/>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79"/>
            <a:ext cx="1403540" cy="520082"/>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6" y="9112980"/>
            <a:ext cx="849137" cy="510383"/>
          </a:xfrm>
          <a:prstGeom prst="rect">
            <a:avLst/>
          </a:prstGeom>
          <a:noFill/>
        </p:spPr>
      </p:pic>
    </p:spTree>
    <p:extLst>
      <p:ext uri="{BB962C8B-B14F-4D97-AF65-F5344CB8AC3E}">
        <p14:creationId xmlns:p14="http://schemas.microsoft.com/office/powerpoint/2010/main" xmlns="" val="1294315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2687"/>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6</a:t>
            </a:fld>
            <a:endParaRPr lang="en-US"/>
          </a:p>
        </p:txBody>
      </p:sp>
      <p:grpSp>
        <p:nvGrpSpPr>
          <p:cNvPr id="5" name="مجموعة 4"/>
          <p:cNvGrpSpPr/>
          <p:nvPr/>
        </p:nvGrpSpPr>
        <p:grpSpPr>
          <a:xfrm>
            <a:off x="970909" y="5021505"/>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79"/>
            <a:ext cx="1403540" cy="520082"/>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6" y="9112980"/>
            <a:ext cx="849137" cy="510383"/>
          </a:xfrm>
          <a:prstGeom prst="rect">
            <a:avLst/>
          </a:prstGeom>
          <a:noFill/>
        </p:spPr>
      </p:pic>
    </p:spTree>
    <p:extLst>
      <p:ext uri="{BB962C8B-B14F-4D97-AF65-F5344CB8AC3E}">
        <p14:creationId xmlns:p14="http://schemas.microsoft.com/office/powerpoint/2010/main" xmlns="" val="1254467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0B1F58F-C88A-48DE-9FC9-59D4E996099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0B1F58F-C88A-48DE-9FC9-59D4E996099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0B1F58F-C88A-48DE-9FC9-59D4E996099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0B1F58F-C88A-48DE-9FC9-59D4E996099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0B1F58F-C88A-48DE-9FC9-59D4E996099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0B1F58F-C88A-48DE-9FC9-59D4E9960995}"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0B1F58F-C88A-48DE-9FC9-59D4E9960995}"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0B1F58F-C88A-48DE-9FC9-59D4E9960995}"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0B1F58F-C88A-48DE-9FC9-59D4E9960995}"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B1F58F-C88A-48DE-9FC9-59D4E9960995}"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B1F58F-C88A-48DE-9FC9-59D4E9960995}"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8D7D57C-5974-48AE-AB74-2306A1FF6BC5}"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0B1F58F-C88A-48DE-9FC9-59D4E9960995}"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8D7D57C-5974-48AE-AB74-2306A1FF6BC5}"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8" name="Rectangle 90"/>
          <p:cNvSpPr>
            <a:spLocks noGrp="1" noChangeArrowheads="1"/>
          </p:cNvSpPr>
          <p:nvPr>
            <p:ph type="ctrTitle"/>
          </p:nvPr>
        </p:nvSpPr>
        <p:spPr>
          <a:xfrm>
            <a:off x="1619672" y="692696"/>
            <a:ext cx="5832475" cy="647700"/>
          </a:xfrm>
        </p:spPr>
        <p:txBody>
          <a:bodyPr>
            <a:prstTxWarp prst="textDeflateBottom">
              <a:avLst>
                <a:gd name="adj" fmla="val 70168"/>
              </a:avLst>
            </a:prstTxWarp>
            <a:normAutofit fontScale="90000"/>
          </a:bodyPr>
          <a:lstStyle/>
          <a:p>
            <a:r>
              <a:rPr lang="ar-EG" sz="5000" b="1" dirty="0" smtClean="0">
                <a:solidFill>
                  <a:schemeClr val="tx1"/>
                </a:solidFill>
              </a:rPr>
              <a:t>فن ادارة الغضب</a:t>
            </a:r>
            <a:endParaRPr lang="es-ES" sz="5000" b="1" dirty="0">
              <a:solidFill>
                <a:schemeClr val="tx1"/>
              </a:solidFill>
            </a:endParaRPr>
          </a:p>
        </p:txBody>
      </p:sp>
      <p:pic>
        <p:nvPicPr>
          <p:cNvPr id="276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34375" y="6647089"/>
            <a:ext cx="809625" cy="200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Round Diagonal Corner Rectangle 1"/>
          <p:cNvSpPr/>
          <p:nvPr/>
        </p:nvSpPr>
        <p:spPr bwMode="auto">
          <a:xfrm>
            <a:off x="611560" y="1988840"/>
            <a:ext cx="7488832" cy="4392488"/>
          </a:xfrm>
          <a:prstGeom prst="round2DiagRect">
            <a:avLst/>
          </a:prstGeom>
          <a:blipFill>
            <a:blip r:embed="rId3" cstate="print"/>
            <a:stretch>
              <a:fillRect/>
            </a:stretch>
          </a:blipFill>
          <a:ln w="9525" cap="flat" cmpd="sng" algn="ctr">
            <a:solidFill>
              <a:schemeClr val="accent2">
                <a:lumMod val="20000"/>
                <a:lumOff val="80000"/>
              </a:schemeClr>
            </a:solid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4860032" y="836712"/>
            <a:ext cx="4032448" cy="4320480"/>
          </a:xfrm>
          <a:prstGeom prst="rect">
            <a:avLst/>
          </a:prstGeom>
          <a:gradFill>
            <a:gsLst>
              <a:gs pos="51300">
                <a:srgbClr val="199D7B"/>
              </a:gs>
              <a:gs pos="0">
                <a:srgbClr val="33CC33"/>
              </a:gs>
              <a:gs pos="100000">
                <a:schemeClr val="accent1">
                  <a:lumMod val="50000"/>
                </a:schemeClr>
              </a:gs>
            </a:gsLst>
            <a:lin ang="18900000" scaled="1"/>
          </a:gradFill>
          <a:ln w="9525" cap="flat" cmpd="sng" algn="ctr">
            <a:no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algn="justLow" rtl="1"/>
            <a:r>
              <a:rPr lang="ar-EG" sz="2800" b="1" dirty="0">
                <a:latin typeface="Simplified Arabic" pitchFamily="18" charset="-78"/>
                <a:cs typeface="Simplified Arabic" pitchFamily="18" charset="-78"/>
              </a:rPr>
              <a:t>الغضب كصورة من صور الانفعال النفسي يؤثر على قلب الشخص الذي يغضب تأثير العدو أو الجري على القلب وانفعال الغضب يزيد من عدد مرات انقباضاته في الدقيقة الواحدة فيضاعف بذلك كمية الدماء التي يدفعها القلب </a:t>
            </a:r>
            <a:r>
              <a:rPr lang="ar-EG" sz="2800" b="1" dirty="0" smtClean="0">
                <a:latin typeface="Simplified Arabic" pitchFamily="18" charset="-78"/>
                <a:cs typeface="Simplified Arabic" pitchFamily="18" charset="-78"/>
              </a:rPr>
              <a:t/>
            </a:r>
            <a:br>
              <a:rPr lang="ar-EG" sz="2800" b="1" dirty="0" smtClean="0">
                <a:latin typeface="Simplified Arabic" pitchFamily="18" charset="-78"/>
                <a:cs typeface="Simplified Arabic" pitchFamily="18" charset="-78"/>
              </a:rPr>
            </a:br>
            <a:r>
              <a:rPr lang="ar-EG" sz="2800" b="1" dirty="0" smtClean="0">
                <a:latin typeface="Simplified Arabic" pitchFamily="18" charset="-78"/>
                <a:cs typeface="Simplified Arabic" pitchFamily="18" charset="-78"/>
              </a:rPr>
              <a:t>أو </a:t>
            </a:r>
            <a:r>
              <a:rPr lang="ar-EG" sz="2800" b="1" dirty="0">
                <a:latin typeface="Simplified Arabic" pitchFamily="18" charset="-78"/>
                <a:cs typeface="Simplified Arabic" pitchFamily="18" charset="-78"/>
              </a:rPr>
              <a:t>التي تخرج منه إلى الأوعية الدموية مع كل واحدة من هذه الانقباضات أو النبضات </a:t>
            </a:r>
          </a:p>
        </p:txBody>
      </p:sp>
      <p:pic>
        <p:nvPicPr>
          <p:cNvPr id="2053" name="Picture 5" descr="http://klmty.net/news/7y3469a2ce89ns4v9y-new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990600"/>
            <a:ext cx="3619500" cy="416659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xmlns="">
                <a:solidFill>
                  <a:srgbClr val="FFFFFF"/>
                </a:solidFill>
              </a14:hiddenFill>
            </a:ext>
          </a:extLst>
        </p:spPr>
      </p:pic>
      <p:pic>
        <p:nvPicPr>
          <p:cNvPr id="7"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34375" y="6647089"/>
            <a:ext cx="809625" cy="200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79043217"/>
      </p:ext>
    </p:extLst>
  </p:cSld>
  <p:clrMapOvr>
    <a:masterClrMapping/>
  </p:clrMapOvr>
  <mc:AlternateContent xmlns:mc="http://schemas.openxmlformats.org/markup-compatibility/2006">
    <mc:Choice xmlns:p14="http://schemas.microsoft.com/office/powerpoint/2010/main" xmlns="" Requires="p14">
      <p:transition spd="slow" p14:dur="1600">
        <p14:prism dir="r"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21" presetClass="entr" presetSubtype="1" fill="hold" nodeType="afterEffect">
                                  <p:stCondLst>
                                    <p:cond delay="0"/>
                                  </p:stCondLst>
                                  <p:childTnLst>
                                    <p:set>
                                      <p:cBhvr>
                                        <p:cTn id="10" dur="1" fill="hold">
                                          <p:stCondLst>
                                            <p:cond delay="0"/>
                                          </p:stCondLst>
                                        </p:cTn>
                                        <p:tgtEl>
                                          <p:spTgt spid="2053"/>
                                        </p:tgtEl>
                                        <p:attrNameLst>
                                          <p:attrName>style.visibility</p:attrName>
                                        </p:attrNameLst>
                                      </p:cBhvr>
                                      <p:to>
                                        <p:strVal val="visible"/>
                                      </p:to>
                                    </p:set>
                                    <p:animEffect transition="in" filter="wheel(1)">
                                      <p:cBhvr>
                                        <p:cTn id="11" dur="2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ounded Rectangle 41"/>
          <p:cNvSpPr/>
          <p:nvPr/>
        </p:nvSpPr>
        <p:spPr>
          <a:xfrm>
            <a:off x="2286000" y="228600"/>
            <a:ext cx="4572000" cy="722334"/>
          </a:xfrm>
          <a:prstGeom prst="roundRect">
            <a:avLst/>
          </a:prstGeom>
          <a:solidFill>
            <a:srgbClr val="33CC33"/>
          </a:solidFill>
          <a:ln>
            <a:solidFill>
              <a:srgbClr val="00FF99"/>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EG" sz="5000" dirty="0">
                <a:solidFill>
                  <a:schemeClr val="tx2">
                    <a:lumMod val="50000"/>
                  </a:schemeClr>
                </a:solidFill>
              </a:rPr>
              <a:t>الاتفاقيات </a:t>
            </a:r>
          </a:p>
        </p:txBody>
      </p:sp>
      <p:sp>
        <p:nvSpPr>
          <p:cNvPr id="43" name="AutoShape 7"/>
          <p:cNvSpPr>
            <a:spLocks noChangeArrowheads="1"/>
          </p:cNvSpPr>
          <p:nvPr/>
        </p:nvSpPr>
        <p:spPr bwMode="auto">
          <a:xfrm>
            <a:off x="6621810" y="1247657"/>
            <a:ext cx="2369790" cy="668992"/>
          </a:xfrm>
          <a:prstGeom prst="roundRect">
            <a:avLst>
              <a:gd name="adj" fmla="val 50000"/>
            </a:avLst>
          </a:prstGeom>
          <a:solidFill>
            <a:srgbClr val="66FF99"/>
          </a:solidFill>
          <a:ln>
            <a:noFill/>
          </a:ln>
          <a:effectLst/>
          <a:extLst/>
        </p:spPr>
        <p:txBody>
          <a:bodyPr wrap="none" anchor="ctr"/>
          <a:lstStyle/>
          <a:p>
            <a:pPr algn="ctr"/>
            <a:r>
              <a:rPr lang="ar-EG" sz="2400" b="1" dirty="0" smtClean="0">
                <a:latin typeface="Verdana" panose="020B0604030504040204" pitchFamily="34" charset="0"/>
                <a:ea typeface="HY헤드라인M" pitchFamily="2" charset="-127"/>
              </a:rPr>
              <a:t>الابتسامة طوال الوقت </a:t>
            </a:r>
            <a:endParaRPr lang="ar-SA" sz="2400" b="1" dirty="0">
              <a:latin typeface="Verdana" panose="020B0604030504040204" pitchFamily="34" charset="0"/>
              <a:ea typeface="HY헤드라인M" pitchFamily="2" charset="-127"/>
            </a:endParaRPr>
          </a:p>
        </p:txBody>
      </p:sp>
      <p:sp>
        <p:nvSpPr>
          <p:cNvPr id="44" name="AutoShape 7"/>
          <p:cNvSpPr>
            <a:spLocks noChangeArrowheads="1"/>
          </p:cNvSpPr>
          <p:nvPr/>
        </p:nvSpPr>
        <p:spPr bwMode="auto">
          <a:xfrm>
            <a:off x="1687538" y="1247657"/>
            <a:ext cx="2369790" cy="668992"/>
          </a:xfrm>
          <a:prstGeom prst="roundRect">
            <a:avLst>
              <a:gd name="adj" fmla="val 50000"/>
            </a:avLst>
          </a:prstGeom>
          <a:solidFill>
            <a:srgbClr val="66FF99"/>
          </a:solidFill>
          <a:ln>
            <a:noFill/>
          </a:ln>
          <a:effectLst/>
          <a:extLst/>
        </p:spPr>
        <p:txBody>
          <a:bodyPr wrap="none" anchor="ctr"/>
          <a:lstStyle/>
          <a:p>
            <a:pPr algn="ctr"/>
            <a:r>
              <a:rPr lang="ar-EG" sz="2400" b="1" dirty="0">
                <a:latin typeface="Verdana" panose="020B0604030504040204" pitchFamily="34" charset="0"/>
                <a:ea typeface="HY헤드라인M" pitchFamily="2" charset="-127"/>
              </a:rPr>
              <a:t>الحضور </a:t>
            </a:r>
            <a:r>
              <a:rPr lang="ar-EG" sz="2400" b="1" dirty="0" smtClean="0">
                <a:latin typeface="Verdana" panose="020B0604030504040204" pitchFamily="34" charset="0"/>
                <a:ea typeface="HY헤드라인M" pitchFamily="2" charset="-127"/>
              </a:rPr>
              <a:t>والانصراف</a:t>
            </a:r>
          </a:p>
          <a:p>
            <a:pPr algn="ctr"/>
            <a:r>
              <a:rPr lang="ar-EG" sz="2400" b="1" dirty="0" smtClean="0">
                <a:latin typeface="Verdana" panose="020B0604030504040204" pitchFamily="34" charset="0"/>
                <a:ea typeface="HY헤드라인M" pitchFamily="2" charset="-127"/>
              </a:rPr>
              <a:t> </a:t>
            </a:r>
            <a:r>
              <a:rPr lang="ar-EG" sz="2400" b="1" dirty="0">
                <a:latin typeface="Verdana" panose="020B0604030504040204" pitchFamily="34" charset="0"/>
                <a:ea typeface="HY헤드라인M" pitchFamily="2" charset="-127"/>
              </a:rPr>
              <a:t>في الوقت المحدد</a:t>
            </a:r>
            <a:endParaRPr lang="ar-SA" sz="2400" b="1" dirty="0">
              <a:latin typeface="Verdana" panose="020B0604030504040204" pitchFamily="34" charset="0"/>
              <a:ea typeface="HY헤드라인M" pitchFamily="2" charset="-127"/>
            </a:endParaRPr>
          </a:p>
        </p:txBody>
      </p:sp>
      <p:sp>
        <p:nvSpPr>
          <p:cNvPr id="45" name="AutoShape 7"/>
          <p:cNvSpPr>
            <a:spLocks noChangeArrowheads="1"/>
          </p:cNvSpPr>
          <p:nvPr/>
        </p:nvSpPr>
        <p:spPr bwMode="auto">
          <a:xfrm>
            <a:off x="6611480" y="2361374"/>
            <a:ext cx="2369790" cy="668992"/>
          </a:xfrm>
          <a:prstGeom prst="roundRect">
            <a:avLst>
              <a:gd name="adj" fmla="val 50000"/>
            </a:avLst>
          </a:prstGeom>
          <a:solidFill>
            <a:srgbClr val="66FF99"/>
          </a:solidFill>
          <a:ln>
            <a:noFill/>
          </a:ln>
          <a:effectLst/>
          <a:extLst/>
        </p:spPr>
        <p:txBody>
          <a:bodyPr wrap="none" anchor="ctr"/>
          <a:lstStyle/>
          <a:p>
            <a:pPr algn="ctr" rtl="1"/>
            <a:r>
              <a:rPr lang="ar-EG" sz="2400" b="1" dirty="0" smtClean="0">
                <a:latin typeface="Verdana" panose="020B0604030504040204" pitchFamily="34" charset="0"/>
                <a:ea typeface="HY헤드라인M" pitchFamily="2" charset="-127"/>
              </a:rPr>
              <a:t>تقبل جميع </a:t>
            </a:r>
          </a:p>
          <a:p>
            <a:pPr algn="ctr" rtl="1"/>
            <a:r>
              <a:rPr lang="ar-EG" sz="2400" b="1" dirty="0" smtClean="0">
                <a:latin typeface="Verdana" panose="020B0604030504040204" pitchFamily="34" charset="0"/>
                <a:ea typeface="HY헤드라인M" pitchFamily="2" charset="-127"/>
              </a:rPr>
              <a:t>الآراء </a:t>
            </a:r>
            <a:r>
              <a:rPr lang="ar-EG" sz="2400" b="1" dirty="0">
                <a:latin typeface="Verdana" panose="020B0604030504040204" pitchFamily="34" charset="0"/>
                <a:ea typeface="HY헤드라인M" pitchFamily="2" charset="-127"/>
              </a:rPr>
              <a:t>بصدر رحب</a:t>
            </a:r>
            <a:endParaRPr lang="ar-SA" sz="2400" b="1" dirty="0">
              <a:latin typeface="Verdana" panose="020B0604030504040204" pitchFamily="34" charset="0"/>
              <a:ea typeface="HY헤드라인M" pitchFamily="2" charset="-127"/>
            </a:endParaRPr>
          </a:p>
        </p:txBody>
      </p:sp>
      <p:sp>
        <p:nvSpPr>
          <p:cNvPr id="46" name="AutoShape 7"/>
          <p:cNvSpPr>
            <a:spLocks noChangeArrowheads="1"/>
          </p:cNvSpPr>
          <p:nvPr/>
        </p:nvSpPr>
        <p:spPr bwMode="auto">
          <a:xfrm>
            <a:off x="1677208" y="2361374"/>
            <a:ext cx="2369790" cy="668992"/>
          </a:xfrm>
          <a:prstGeom prst="roundRect">
            <a:avLst>
              <a:gd name="adj" fmla="val 50000"/>
            </a:avLst>
          </a:prstGeom>
          <a:solidFill>
            <a:srgbClr val="66FF99"/>
          </a:solidFill>
          <a:ln>
            <a:noFill/>
          </a:ln>
          <a:effectLst/>
          <a:extLst/>
        </p:spPr>
        <p:txBody>
          <a:bodyPr wrap="none" anchor="ctr"/>
          <a:lstStyle/>
          <a:p>
            <a:pPr algn="ctr"/>
            <a:r>
              <a:rPr lang="ar-EG" sz="2400" b="1" dirty="0">
                <a:latin typeface="Verdana" panose="020B0604030504040204" pitchFamily="34" charset="0"/>
                <a:ea typeface="HY헤드라인M" pitchFamily="2" charset="-127"/>
              </a:rPr>
              <a:t>التفاعل مع المجموعة</a:t>
            </a:r>
            <a:endParaRPr lang="ar-SA" sz="2400" b="1" dirty="0">
              <a:latin typeface="Verdana" panose="020B0604030504040204" pitchFamily="34" charset="0"/>
              <a:ea typeface="HY헤드라인M" pitchFamily="2" charset="-127"/>
            </a:endParaRPr>
          </a:p>
        </p:txBody>
      </p:sp>
      <p:sp>
        <p:nvSpPr>
          <p:cNvPr id="47" name="AutoShape 7"/>
          <p:cNvSpPr>
            <a:spLocks noChangeArrowheads="1"/>
          </p:cNvSpPr>
          <p:nvPr/>
        </p:nvSpPr>
        <p:spPr bwMode="auto">
          <a:xfrm>
            <a:off x="6601150" y="3475091"/>
            <a:ext cx="2369790" cy="668992"/>
          </a:xfrm>
          <a:prstGeom prst="roundRect">
            <a:avLst>
              <a:gd name="adj" fmla="val 50000"/>
            </a:avLst>
          </a:prstGeom>
          <a:solidFill>
            <a:srgbClr val="66FF99"/>
          </a:solidFill>
          <a:ln>
            <a:noFill/>
          </a:ln>
          <a:effectLst/>
          <a:extLst/>
        </p:spPr>
        <p:txBody>
          <a:bodyPr wrap="none" anchor="ctr"/>
          <a:lstStyle/>
          <a:p>
            <a:pPr algn="ctr"/>
            <a:r>
              <a:rPr lang="ar-EG" sz="2400" b="1" dirty="0">
                <a:latin typeface="Verdana" panose="020B0604030504040204" pitchFamily="34" charset="0"/>
                <a:ea typeface="HY헤드라인M" pitchFamily="2" charset="-127"/>
              </a:rPr>
              <a:t>المحمول مغلق </a:t>
            </a:r>
            <a:endParaRPr lang="ar-SA" sz="2400" b="1" dirty="0">
              <a:latin typeface="Verdana" panose="020B0604030504040204" pitchFamily="34" charset="0"/>
              <a:ea typeface="HY헤드라인M" pitchFamily="2" charset="-127"/>
            </a:endParaRPr>
          </a:p>
        </p:txBody>
      </p:sp>
      <p:sp>
        <p:nvSpPr>
          <p:cNvPr id="48" name="AutoShape 7"/>
          <p:cNvSpPr>
            <a:spLocks noChangeArrowheads="1"/>
          </p:cNvSpPr>
          <p:nvPr/>
        </p:nvSpPr>
        <p:spPr bwMode="auto">
          <a:xfrm>
            <a:off x="1666878" y="3475091"/>
            <a:ext cx="2369790" cy="668992"/>
          </a:xfrm>
          <a:prstGeom prst="roundRect">
            <a:avLst>
              <a:gd name="adj" fmla="val 50000"/>
            </a:avLst>
          </a:prstGeom>
          <a:solidFill>
            <a:srgbClr val="66FF99"/>
          </a:solidFill>
          <a:ln>
            <a:noFill/>
          </a:ln>
          <a:effectLst/>
          <a:extLst/>
        </p:spPr>
        <p:txBody>
          <a:bodyPr wrap="none" anchor="ctr"/>
          <a:lstStyle/>
          <a:p>
            <a:pPr algn="ctr"/>
            <a:r>
              <a:rPr lang="ar-EG" sz="2400" b="1" dirty="0">
                <a:latin typeface="Verdana" panose="020B0604030504040204" pitchFamily="34" charset="0"/>
                <a:ea typeface="HY헤드라인M" pitchFamily="2" charset="-127"/>
              </a:rPr>
              <a:t>تنفيذ جميع التمارين</a:t>
            </a:r>
            <a:endParaRPr lang="ar-SA" sz="2400" b="1" dirty="0">
              <a:latin typeface="Verdana" panose="020B0604030504040204" pitchFamily="34" charset="0"/>
              <a:ea typeface="HY헤드라인M" pitchFamily="2" charset="-127"/>
            </a:endParaRPr>
          </a:p>
        </p:txBody>
      </p:sp>
      <p:sp>
        <p:nvSpPr>
          <p:cNvPr id="49" name="AutoShape 7"/>
          <p:cNvSpPr>
            <a:spLocks noChangeArrowheads="1"/>
          </p:cNvSpPr>
          <p:nvPr/>
        </p:nvSpPr>
        <p:spPr bwMode="auto">
          <a:xfrm>
            <a:off x="6590820" y="4588808"/>
            <a:ext cx="2369790" cy="668992"/>
          </a:xfrm>
          <a:prstGeom prst="roundRect">
            <a:avLst>
              <a:gd name="adj" fmla="val 50000"/>
            </a:avLst>
          </a:prstGeom>
          <a:solidFill>
            <a:srgbClr val="66FF99"/>
          </a:solidFill>
          <a:ln>
            <a:noFill/>
          </a:ln>
          <a:effectLst/>
          <a:extLst/>
        </p:spPr>
        <p:txBody>
          <a:bodyPr wrap="none" anchor="ctr"/>
          <a:lstStyle/>
          <a:p>
            <a:pPr algn="ctr"/>
            <a:r>
              <a:rPr lang="ar-EG" sz="2400" b="1" dirty="0">
                <a:latin typeface="Verdana" panose="020B0604030504040204" pitchFamily="34" charset="0"/>
                <a:ea typeface="HY헤드라인M" pitchFamily="2" charset="-127"/>
              </a:rPr>
              <a:t>المحافظة على الانظباط </a:t>
            </a:r>
            <a:endParaRPr lang="ar-SA" sz="2400" b="1" dirty="0">
              <a:latin typeface="Verdana" panose="020B0604030504040204" pitchFamily="34" charset="0"/>
              <a:ea typeface="HY헤드라인M" pitchFamily="2" charset="-127"/>
            </a:endParaRPr>
          </a:p>
        </p:txBody>
      </p:sp>
      <p:sp>
        <p:nvSpPr>
          <p:cNvPr id="50" name="AutoShape 7"/>
          <p:cNvSpPr>
            <a:spLocks noChangeArrowheads="1"/>
          </p:cNvSpPr>
          <p:nvPr/>
        </p:nvSpPr>
        <p:spPr bwMode="auto">
          <a:xfrm>
            <a:off x="1656548" y="4588808"/>
            <a:ext cx="2369790" cy="668992"/>
          </a:xfrm>
          <a:prstGeom prst="roundRect">
            <a:avLst>
              <a:gd name="adj" fmla="val 50000"/>
            </a:avLst>
          </a:prstGeom>
          <a:solidFill>
            <a:srgbClr val="66FF99"/>
          </a:solidFill>
          <a:ln>
            <a:noFill/>
          </a:ln>
          <a:effectLst/>
          <a:extLst/>
        </p:spPr>
        <p:txBody>
          <a:bodyPr wrap="none" anchor="ctr"/>
          <a:lstStyle/>
          <a:p>
            <a:pPr algn="ctr"/>
            <a:r>
              <a:rPr lang="ar-EG" sz="2400" b="1" dirty="0">
                <a:latin typeface="Verdana" panose="020B0604030504040204" pitchFamily="34" charset="0"/>
                <a:ea typeface="HY헤드라인M" pitchFamily="2" charset="-127"/>
              </a:rPr>
              <a:t>تقبل قرارات المدرب </a:t>
            </a:r>
            <a:endParaRPr lang="ar-SA" sz="2400" b="1" dirty="0">
              <a:latin typeface="Verdana" panose="020B0604030504040204" pitchFamily="34" charset="0"/>
              <a:ea typeface="HY헤드라인M" pitchFamily="2" charset="-127"/>
            </a:endParaRPr>
          </a:p>
        </p:txBody>
      </p:sp>
      <p:sp>
        <p:nvSpPr>
          <p:cNvPr id="51" name="AutoShape 7"/>
          <p:cNvSpPr>
            <a:spLocks noChangeArrowheads="1"/>
          </p:cNvSpPr>
          <p:nvPr/>
        </p:nvSpPr>
        <p:spPr bwMode="auto">
          <a:xfrm>
            <a:off x="6580490" y="5702525"/>
            <a:ext cx="2369790" cy="668992"/>
          </a:xfrm>
          <a:prstGeom prst="roundRect">
            <a:avLst>
              <a:gd name="adj" fmla="val 50000"/>
            </a:avLst>
          </a:prstGeom>
          <a:solidFill>
            <a:srgbClr val="66FF99"/>
          </a:solidFill>
          <a:ln>
            <a:noFill/>
          </a:ln>
          <a:effectLst/>
          <a:extLst/>
        </p:spPr>
        <p:txBody>
          <a:bodyPr wrap="none" anchor="ctr"/>
          <a:lstStyle/>
          <a:p>
            <a:pPr algn="ctr"/>
            <a:r>
              <a:rPr lang="ar-EG" sz="2400" b="1" dirty="0">
                <a:latin typeface="Verdana" panose="020B0604030504040204" pitchFamily="34" charset="0"/>
                <a:ea typeface="HY헤드라인M" pitchFamily="2" charset="-127"/>
              </a:rPr>
              <a:t>حسن الظن </a:t>
            </a:r>
            <a:endParaRPr lang="ar-EG" sz="2400" b="1" dirty="0" smtClean="0">
              <a:latin typeface="Verdana" panose="020B0604030504040204" pitchFamily="34" charset="0"/>
              <a:ea typeface="HY헤드라인M" pitchFamily="2" charset="-127"/>
            </a:endParaRPr>
          </a:p>
          <a:p>
            <a:pPr algn="ctr"/>
            <a:r>
              <a:rPr lang="ar-EG" sz="2400" b="1" dirty="0" smtClean="0">
                <a:latin typeface="Verdana" panose="020B0604030504040204" pitchFamily="34" charset="0"/>
                <a:ea typeface="HY헤드라인M" pitchFamily="2" charset="-127"/>
              </a:rPr>
              <a:t>والثقة </a:t>
            </a:r>
            <a:r>
              <a:rPr lang="ar-EG" sz="2400" b="1" dirty="0">
                <a:latin typeface="Verdana" panose="020B0604030504040204" pitchFamily="34" charset="0"/>
                <a:ea typeface="HY헤드라인M" pitchFamily="2" charset="-127"/>
              </a:rPr>
              <a:t>المتبادلة</a:t>
            </a:r>
            <a:endParaRPr lang="ar-SA" sz="2400" b="1" dirty="0">
              <a:latin typeface="Verdana" panose="020B0604030504040204" pitchFamily="34" charset="0"/>
              <a:ea typeface="HY헤드라인M" pitchFamily="2" charset="-127"/>
            </a:endParaRPr>
          </a:p>
        </p:txBody>
      </p:sp>
      <p:sp>
        <p:nvSpPr>
          <p:cNvPr id="52" name="AutoShape 7"/>
          <p:cNvSpPr>
            <a:spLocks noChangeArrowheads="1"/>
          </p:cNvSpPr>
          <p:nvPr/>
        </p:nvSpPr>
        <p:spPr bwMode="auto">
          <a:xfrm>
            <a:off x="1646218" y="5702525"/>
            <a:ext cx="2369790" cy="668992"/>
          </a:xfrm>
          <a:prstGeom prst="roundRect">
            <a:avLst>
              <a:gd name="adj" fmla="val 50000"/>
            </a:avLst>
          </a:prstGeom>
          <a:solidFill>
            <a:srgbClr val="66FF99"/>
          </a:solidFill>
          <a:ln>
            <a:noFill/>
          </a:ln>
          <a:effectLst/>
          <a:extLst/>
        </p:spPr>
        <p:txBody>
          <a:bodyPr wrap="none" anchor="ctr"/>
          <a:lstStyle/>
          <a:p>
            <a:pPr algn="ctr"/>
            <a:r>
              <a:rPr lang="ar-EG" sz="2400" b="1" dirty="0" smtClean="0">
                <a:latin typeface="Verdana" panose="020B0604030504040204" pitchFamily="34" charset="0"/>
                <a:ea typeface="HY헤드라인M" pitchFamily="2" charset="-127"/>
              </a:rPr>
              <a:t>الحب بين المجموعات</a:t>
            </a:r>
            <a:endParaRPr lang="ar-SA" sz="2400" b="1" dirty="0">
              <a:latin typeface="Verdana" panose="020B0604030504040204" pitchFamily="34" charset="0"/>
              <a:ea typeface="HY헤드라인M" pitchFamily="2" charset="-127"/>
            </a:endParaRPr>
          </a:p>
        </p:txBody>
      </p:sp>
      <p:pic>
        <p:nvPicPr>
          <p:cNvPr id="53" name="Picture 2" descr="F:\دينى\work\صور\kid-smail.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75240" y="914400"/>
            <a:ext cx="1302880" cy="1288108"/>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54" name="Picture 3" descr="F:\دينى\work\صور\إدارة الوقت.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56988" y="838200"/>
            <a:ext cx="1061940" cy="1295400"/>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55" name="Picture 4" descr="F:\دينى\work\صور\ثقافة-الحوار-من-أجل-سورية-افضل-297x300.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275240" y="2057400"/>
            <a:ext cx="1229050" cy="1295400"/>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56" name="Picture 5" descr="F:\دينى\work\صور\اختلاف مشارب.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30168" y="1981200"/>
            <a:ext cx="1107160" cy="1295400"/>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57" name="Picture 6" descr="F:\دينى\work\صور\15460_IPhone_Locked.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334000" y="3200400"/>
            <a:ext cx="1143000" cy="1295400"/>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58" name="Picture 7" descr="F:\دينى\work\صور\large.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23528" y="3124200"/>
            <a:ext cx="1295400" cy="1295400"/>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59" name="Picture 8" descr="F:\دينى\work\صور\imagتes.jp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370080" y="4305300"/>
            <a:ext cx="1155607" cy="1295400"/>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60" name="Picture 9" descr="F:\دينى\work\صور\848484.jp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430168" y="4267200"/>
            <a:ext cx="1107160" cy="1333500"/>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61" name="Picture 10" descr="F:\دينى\work\صور\zan 2.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5414940" y="5391702"/>
            <a:ext cx="1143000" cy="1161498"/>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62" name="Picture 11" descr="F:\دينى\work\صور\Love-Is-Love_6.jp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499022" y="5391702"/>
            <a:ext cx="1045652" cy="1165784"/>
          </a:xfrm>
          <a:prstGeom prst="roundRect">
            <a:avLst>
              <a:gd name="adj" fmla="val 16667"/>
            </a:avLst>
          </a:prstGeom>
          <a:solidFill>
            <a:srgbClr val="66FF99"/>
          </a:solidFill>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pic>
        <p:nvPicPr>
          <p:cNvPr id="23" name="Picture 2"/>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8334375" y="6647089"/>
            <a:ext cx="809625" cy="200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71893627"/>
      </p:ext>
    </p:extLst>
  </p:cSld>
  <p:clrMapOvr>
    <a:masterClrMapping/>
  </p:clrMapOvr>
  <mc:AlternateContent xmlns:mc="http://schemas.openxmlformats.org/markup-compatibility/2006">
    <mc:Choice xmlns:p14="http://schemas.microsoft.com/office/powerpoint/2010/main" xmlns="" Requires="p14">
      <p:transition spd="slow" p14:dur="1600">
        <p14:prism dir="r"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1000" fill="hold"/>
                                        <p:tgtEl>
                                          <p:spTgt spid="43"/>
                                        </p:tgtEl>
                                        <p:attrNameLst>
                                          <p:attrName>ppt_w</p:attrName>
                                        </p:attrNameLst>
                                      </p:cBhvr>
                                      <p:tavLst>
                                        <p:tav tm="0">
                                          <p:val>
                                            <p:fltVal val="0"/>
                                          </p:val>
                                        </p:tav>
                                        <p:tav tm="100000">
                                          <p:val>
                                            <p:strVal val="#ppt_w"/>
                                          </p:val>
                                        </p:tav>
                                      </p:tavLst>
                                    </p:anim>
                                    <p:anim calcmode="lin" valueType="num">
                                      <p:cBhvr>
                                        <p:cTn id="8" dur="1000" fill="hold"/>
                                        <p:tgtEl>
                                          <p:spTgt spid="43"/>
                                        </p:tgtEl>
                                        <p:attrNameLst>
                                          <p:attrName>ppt_h</p:attrName>
                                        </p:attrNameLst>
                                      </p:cBhvr>
                                      <p:tavLst>
                                        <p:tav tm="0">
                                          <p:val>
                                            <p:fltVal val="0"/>
                                          </p:val>
                                        </p:tav>
                                        <p:tav tm="100000">
                                          <p:val>
                                            <p:strVal val="#ppt_h"/>
                                          </p:val>
                                        </p:tav>
                                      </p:tavLst>
                                    </p:anim>
                                    <p:anim calcmode="lin" valueType="num">
                                      <p:cBhvr>
                                        <p:cTn id="9" dur="1000" fill="hold"/>
                                        <p:tgtEl>
                                          <p:spTgt spid="43"/>
                                        </p:tgtEl>
                                        <p:attrNameLst>
                                          <p:attrName>style.rotation</p:attrName>
                                        </p:attrNameLst>
                                      </p:cBhvr>
                                      <p:tavLst>
                                        <p:tav tm="0">
                                          <p:val>
                                            <p:fltVal val="90"/>
                                          </p:val>
                                        </p:tav>
                                        <p:tav tm="100000">
                                          <p:val>
                                            <p:fltVal val="0"/>
                                          </p:val>
                                        </p:tav>
                                      </p:tavLst>
                                    </p:anim>
                                    <p:animEffect transition="in" filter="fade">
                                      <p:cBhvr>
                                        <p:cTn id="10" dur="1000"/>
                                        <p:tgtEl>
                                          <p:spTgt spid="43"/>
                                        </p:tgtEl>
                                      </p:cBhvr>
                                    </p:animEffect>
                                  </p:childTnLst>
                                </p:cTn>
                              </p:par>
                              <p:par>
                                <p:cTn id="11" presetID="31" presetClass="entr" presetSubtype="0" fill="hold" nodeType="withEffect">
                                  <p:stCondLst>
                                    <p:cond delay="0"/>
                                  </p:stCondLst>
                                  <p:childTnLst>
                                    <p:set>
                                      <p:cBhvr>
                                        <p:cTn id="12" dur="1" fill="hold">
                                          <p:stCondLst>
                                            <p:cond delay="0"/>
                                          </p:stCondLst>
                                        </p:cTn>
                                        <p:tgtEl>
                                          <p:spTgt spid="53"/>
                                        </p:tgtEl>
                                        <p:attrNameLst>
                                          <p:attrName>style.visibility</p:attrName>
                                        </p:attrNameLst>
                                      </p:cBhvr>
                                      <p:to>
                                        <p:strVal val="visible"/>
                                      </p:to>
                                    </p:set>
                                    <p:anim calcmode="lin" valueType="num">
                                      <p:cBhvr>
                                        <p:cTn id="13" dur="1000" fill="hold"/>
                                        <p:tgtEl>
                                          <p:spTgt spid="53"/>
                                        </p:tgtEl>
                                        <p:attrNameLst>
                                          <p:attrName>ppt_w</p:attrName>
                                        </p:attrNameLst>
                                      </p:cBhvr>
                                      <p:tavLst>
                                        <p:tav tm="0">
                                          <p:val>
                                            <p:fltVal val="0"/>
                                          </p:val>
                                        </p:tav>
                                        <p:tav tm="100000">
                                          <p:val>
                                            <p:strVal val="#ppt_w"/>
                                          </p:val>
                                        </p:tav>
                                      </p:tavLst>
                                    </p:anim>
                                    <p:anim calcmode="lin" valueType="num">
                                      <p:cBhvr>
                                        <p:cTn id="14" dur="1000" fill="hold"/>
                                        <p:tgtEl>
                                          <p:spTgt spid="53"/>
                                        </p:tgtEl>
                                        <p:attrNameLst>
                                          <p:attrName>ppt_h</p:attrName>
                                        </p:attrNameLst>
                                      </p:cBhvr>
                                      <p:tavLst>
                                        <p:tav tm="0">
                                          <p:val>
                                            <p:fltVal val="0"/>
                                          </p:val>
                                        </p:tav>
                                        <p:tav tm="100000">
                                          <p:val>
                                            <p:strVal val="#ppt_h"/>
                                          </p:val>
                                        </p:tav>
                                      </p:tavLst>
                                    </p:anim>
                                    <p:anim calcmode="lin" valueType="num">
                                      <p:cBhvr>
                                        <p:cTn id="15" dur="1000" fill="hold"/>
                                        <p:tgtEl>
                                          <p:spTgt spid="53"/>
                                        </p:tgtEl>
                                        <p:attrNameLst>
                                          <p:attrName>style.rotation</p:attrName>
                                        </p:attrNameLst>
                                      </p:cBhvr>
                                      <p:tavLst>
                                        <p:tav tm="0">
                                          <p:val>
                                            <p:fltVal val="90"/>
                                          </p:val>
                                        </p:tav>
                                        <p:tav tm="100000">
                                          <p:val>
                                            <p:fltVal val="0"/>
                                          </p:val>
                                        </p:tav>
                                      </p:tavLst>
                                    </p:anim>
                                    <p:animEffect transition="in" filter="fade">
                                      <p:cBhvr>
                                        <p:cTn id="16" dur="1000"/>
                                        <p:tgtEl>
                                          <p:spTgt spid="53"/>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p:cTn id="21" dur="1000" fill="hold"/>
                                        <p:tgtEl>
                                          <p:spTgt spid="44"/>
                                        </p:tgtEl>
                                        <p:attrNameLst>
                                          <p:attrName>ppt_w</p:attrName>
                                        </p:attrNameLst>
                                      </p:cBhvr>
                                      <p:tavLst>
                                        <p:tav tm="0">
                                          <p:val>
                                            <p:fltVal val="0"/>
                                          </p:val>
                                        </p:tav>
                                        <p:tav tm="100000">
                                          <p:val>
                                            <p:strVal val="#ppt_w"/>
                                          </p:val>
                                        </p:tav>
                                      </p:tavLst>
                                    </p:anim>
                                    <p:anim calcmode="lin" valueType="num">
                                      <p:cBhvr>
                                        <p:cTn id="22" dur="1000" fill="hold"/>
                                        <p:tgtEl>
                                          <p:spTgt spid="44"/>
                                        </p:tgtEl>
                                        <p:attrNameLst>
                                          <p:attrName>ppt_h</p:attrName>
                                        </p:attrNameLst>
                                      </p:cBhvr>
                                      <p:tavLst>
                                        <p:tav tm="0">
                                          <p:val>
                                            <p:fltVal val="0"/>
                                          </p:val>
                                        </p:tav>
                                        <p:tav tm="100000">
                                          <p:val>
                                            <p:strVal val="#ppt_h"/>
                                          </p:val>
                                        </p:tav>
                                      </p:tavLst>
                                    </p:anim>
                                    <p:anim calcmode="lin" valueType="num">
                                      <p:cBhvr>
                                        <p:cTn id="23" dur="1000" fill="hold"/>
                                        <p:tgtEl>
                                          <p:spTgt spid="44"/>
                                        </p:tgtEl>
                                        <p:attrNameLst>
                                          <p:attrName>style.rotation</p:attrName>
                                        </p:attrNameLst>
                                      </p:cBhvr>
                                      <p:tavLst>
                                        <p:tav tm="0">
                                          <p:val>
                                            <p:fltVal val="90"/>
                                          </p:val>
                                        </p:tav>
                                        <p:tav tm="100000">
                                          <p:val>
                                            <p:fltVal val="0"/>
                                          </p:val>
                                        </p:tav>
                                      </p:tavLst>
                                    </p:anim>
                                    <p:animEffect transition="in" filter="fade">
                                      <p:cBhvr>
                                        <p:cTn id="24" dur="1000"/>
                                        <p:tgtEl>
                                          <p:spTgt spid="44"/>
                                        </p:tgtEl>
                                      </p:cBhvr>
                                    </p:animEffect>
                                  </p:childTnLst>
                                </p:cTn>
                              </p:par>
                              <p:par>
                                <p:cTn id="25" presetID="31" presetClass="entr" presetSubtype="0" fill="hold" nodeType="withEffect">
                                  <p:stCondLst>
                                    <p:cond delay="0"/>
                                  </p:stCondLst>
                                  <p:childTnLst>
                                    <p:set>
                                      <p:cBhvr>
                                        <p:cTn id="26" dur="1" fill="hold">
                                          <p:stCondLst>
                                            <p:cond delay="0"/>
                                          </p:stCondLst>
                                        </p:cTn>
                                        <p:tgtEl>
                                          <p:spTgt spid="54"/>
                                        </p:tgtEl>
                                        <p:attrNameLst>
                                          <p:attrName>style.visibility</p:attrName>
                                        </p:attrNameLst>
                                      </p:cBhvr>
                                      <p:to>
                                        <p:strVal val="visible"/>
                                      </p:to>
                                    </p:set>
                                    <p:anim calcmode="lin" valueType="num">
                                      <p:cBhvr>
                                        <p:cTn id="27" dur="1000" fill="hold"/>
                                        <p:tgtEl>
                                          <p:spTgt spid="54"/>
                                        </p:tgtEl>
                                        <p:attrNameLst>
                                          <p:attrName>ppt_w</p:attrName>
                                        </p:attrNameLst>
                                      </p:cBhvr>
                                      <p:tavLst>
                                        <p:tav tm="0">
                                          <p:val>
                                            <p:fltVal val="0"/>
                                          </p:val>
                                        </p:tav>
                                        <p:tav tm="100000">
                                          <p:val>
                                            <p:strVal val="#ppt_w"/>
                                          </p:val>
                                        </p:tav>
                                      </p:tavLst>
                                    </p:anim>
                                    <p:anim calcmode="lin" valueType="num">
                                      <p:cBhvr>
                                        <p:cTn id="28" dur="1000" fill="hold"/>
                                        <p:tgtEl>
                                          <p:spTgt spid="54"/>
                                        </p:tgtEl>
                                        <p:attrNameLst>
                                          <p:attrName>ppt_h</p:attrName>
                                        </p:attrNameLst>
                                      </p:cBhvr>
                                      <p:tavLst>
                                        <p:tav tm="0">
                                          <p:val>
                                            <p:fltVal val="0"/>
                                          </p:val>
                                        </p:tav>
                                        <p:tav tm="100000">
                                          <p:val>
                                            <p:strVal val="#ppt_h"/>
                                          </p:val>
                                        </p:tav>
                                      </p:tavLst>
                                    </p:anim>
                                    <p:anim calcmode="lin" valueType="num">
                                      <p:cBhvr>
                                        <p:cTn id="29" dur="1000" fill="hold"/>
                                        <p:tgtEl>
                                          <p:spTgt spid="54"/>
                                        </p:tgtEl>
                                        <p:attrNameLst>
                                          <p:attrName>style.rotation</p:attrName>
                                        </p:attrNameLst>
                                      </p:cBhvr>
                                      <p:tavLst>
                                        <p:tav tm="0">
                                          <p:val>
                                            <p:fltVal val="90"/>
                                          </p:val>
                                        </p:tav>
                                        <p:tav tm="100000">
                                          <p:val>
                                            <p:fltVal val="0"/>
                                          </p:val>
                                        </p:tav>
                                      </p:tavLst>
                                    </p:anim>
                                    <p:animEffect transition="in" filter="fade">
                                      <p:cBhvr>
                                        <p:cTn id="30" dur="1000"/>
                                        <p:tgtEl>
                                          <p:spTgt spid="54"/>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45"/>
                                        </p:tgtEl>
                                        <p:attrNameLst>
                                          <p:attrName>style.visibility</p:attrName>
                                        </p:attrNameLst>
                                      </p:cBhvr>
                                      <p:to>
                                        <p:strVal val="visible"/>
                                      </p:to>
                                    </p:set>
                                    <p:anim calcmode="lin" valueType="num">
                                      <p:cBhvr>
                                        <p:cTn id="35" dur="1000" fill="hold"/>
                                        <p:tgtEl>
                                          <p:spTgt spid="45"/>
                                        </p:tgtEl>
                                        <p:attrNameLst>
                                          <p:attrName>ppt_w</p:attrName>
                                        </p:attrNameLst>
                                      </p:cBhvr>
                                      <p:tavLst>
                                        <p:tav tm="0">
                                          <p:val>
                                            <p:fltVal val="0"/>
                                          </p:val>
                                        </p:tav>
                                        <p:tav tm="100000">
                                          <p:val>
                                            <p:strVal val="#ppt_w"/>
                                          </p:val>
                                        </p:tav>
                                      </p:tavLst>
                                    </p:anim>
                                    <p:anim calcmode="lin" valueType="num">
                                      <p:cBhvr>
                                        <p:cTn id="36" dur="1000" fill="hold"/>
                                        <p:tgtEl>
                                          <p:spTgt spid="45"/>
                                        </p:tgtEl>
                                        <p:attrNameLst>
                                          <p:attrName>ppt_h</p:attrName>
                                        </p:attrNameLst>
                                      </p:cBhvr>
                                      <p:tavLst>
                                        <p:tav tm="0">
                                          <p:val>
                                            <p:fltVal val="0"/>
                                          </p:val>
                                        </p:tav>
                                        <p:tav tm="100000">
                                          <p:val>
                                            <p:strVal val="#ppt_h"/>
                                          </p:val>
                                        </p:tav>
                                      </p:tavLst>
                                    </p:anim>
                                    <p:anim calcmode="lin" valueType="num">
                                      <p:cBhvr>
                                        <p:cTn id="37" dur="1000" fill="hold"/>
                                        <p:tgtEl>
                                          <p:spTgt spid="45"/>
                                        </p:tgtEl>
                                        <p:attrNameLst>
                                          <p:attrName>style.rotation</p:attrName>
                                        </p:attrNameLst>
                                      </p:cBhvr>
                                      <p:tavLst>
                                        <p:tav tm="0">
                                          <p:val>
                                            <p:fltVal val="90"/>
                                          </p:val>
                                        </p:tav>
                                        <p:tav tm="100000">
                                          <p:val>
                                            <p:fltVal val="0"/>
                                          </p:val>
                                        </p:tav>
                                      </p:tavLst>
                                    </p:anim>
                                    <p:animEffect transition="in" filter="fade">
                                      <p:cBhvr>
                                        <p:cTn id="38" dur="1000"/>
                                        <p:tgtEl>
                                          <p:spTgt spid="45"/>
                                        </p:tgtEl>
                                      </p:cBhvr>
                                    </p:animEffect>
                                  </p:childTnLst>
                                </p:cTn>
                              </p:par>
                              <p:par>
                                <p:cTn id="39" presetID="31" presetClass="entr" presetSubtype="0" fill="hold" nodeType="with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p:cTn id="41" dur="1000" fill="hold"/>
                                        <p:tgtEl>
                                          <p:spTgt spid="55"/>
                                        </p:tgtEl>
                                        <p:attrNameLst>
                                          <p:attrName>ppt_w</p:attrName>
                                        </p:attrNameLst>
                                      </p:cBhvr>
                                      <p:tavLst>
                                        <p:tav tm="0">
                                          <p:val>
                                            <p:fltVal val="0"/>
                                          </p:val>
                                        </p:tav>
                                        <p:tav tm="100000">
                                          <p:val>
                                            <p:strVal val="#ppt_w"/>
                                          </p:val>
                                        </p:tav>
                                      </p:tavLst>
                                    </p:anim>
                                    <p:anim calcmode="lin" valueType="num">
                                      <p:cBhvr>
                                        <p:cTn id="42" dur="1000" fill="hold"/>
                                        <p:tgtEl>
                                          <p:spTgt spid="55"/>
                                        </p:tgtEl>
                                        <p:attrNameLst>
                                          <p:attrName>ppt_h</p:attrName>
                                        </p:attrNameLst>
                                      </p:cBhvr>
                                      <p:tavLst>
                                        <p:tav tm="0">
                                          <p:val>
                                            <p:fltVal val="0"/>
                                          </p:val>
                                        </p:tav>
                                        <p:tav tm="100000">
                                          <p:val>
                                            <p:strVal val="#ppt_h"/>
                                          </p:val>
                                        </p:tav>
                                      </p:tavLst>
                                    </p:anim>
                                    <p:anim calcmode="lin" valueType="num">
                                      <p:cBhvr>
                                        <p:cTn id="43" dur="1000" fill="hold"/>
                                        <p:tgtEl>
                                          <p:spTgt spid="55"/>
                                        </p:tgtEl>
                                        <p:attrNameLst>
                                          <p:attrName>style.rotation</p:attrName>
                                        </p:attrNameLst>
                                      </p:cBhvr>
                                      <p:tavLst>
                                        <p:tav tm="0">
                                          <p:val>
                                            <p:fltVal val="90"/>
                                          </p:val>
                                        </p:tav>
                                        <p:tav tm="100000">
                                          <p:val>
                                            <p:fltVal val="0"/>
                                          </p:val>
                                        </p:tav>
                                      </p:tavLst>
                                    </p:anim>
                                    <p:animEffect transition="in" filter="fade">
                                      <p:cBhvr>
                                        <p:cTn id="44" dur="1000"/>
                                        <p:tgtEl>
                                          <p:spTgt spid="55"/>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p:cTn id="49" dur="1000" fill="hold"/>
                                        <p:tgtEl>
                                          <p:spTgt spid="46"/>
                                        </p:tgtEl>
                                        <p:attrNameLst>
                                          <p:attrName>ppt_w</p:attrName>
                                        </p:attrNameLst>
                                      </p:cBhvr>
                                      <p:tavLst>
                                        <p:tav tm="0">
                                          <p:val>
                                            <p:fltVal val="0"/>
                                          </p:val>
                                        </p:tav>
                                        <p:tav tm="100000">
                                          <p:val>
                                            <p:strVal val="#ppt_w"/>
                                          </p:val>
                                        </p:tav>
                                      </p:tavLst>
                                    </p:anim>
                                    <p:anim calcmode="lin" valueType="num">
                                      <p:cBhvr>
                                        <p:cTn id="50" dur="1000" fill="hold"/>
                                        <p:tgtEl>
                                          <p:spTgt spid="46"/>
                                        </p:tgtEl>
                                        <p:attrNameLst>
                                          <p:attrName>ppt_h</p:attrName>
                                        </p:attrNameLst>
                                      </p:cBhvr>
                                      <p:tavLst>
                                        <p:tav tm="0">
                                          <p:val>
                                            <p:fltVal val="0"/>
                                          </p:val>
                                        </p:tav>
                                        <p:tav tm="100000">
                                          <p:val>
                                            <p:strVal val="#ppt_h"/>
                                          </p:val>
                                        </p:tav>
                                      </p:tavLst>
                                    </p:anim>
                                    <p:anim calcmode="lin" valueType="num">
                                      <p:cBhvr>
                                        <p:cTn id="51" dur="1000" fill="hold"/>
                                        <p:tgtEl>
                                          <p:spTgt spid="46"/>
                                        </p:tgtEl>
                                        <p:attrNameLst>
                                          <p:attrName>style.rotation</p:attrName>
                                        </p:attrNameLst>
                                      </p:cBhvr>
                                      <p:tavLst>
                                        <p:tav tm="0">
                                          <p:val>
                                            <p:fltVal val="90"/>
                                          </p:val>
                                        </p:tav>
                                        <p:tav tm="100000">
                                          <p:val>
                                            <p:fltVal val="0"/>
                                          </p:val>
                                        </p:tav>
                                      </p:tavLst>
                                    </p:anim>
                                    <p:animEffect transition="in" filter="fade">
                                      <p:cBhvr>
                                        <p:cTn id="52" dur="1000"/>
                                        <p:tgtEl>
                                          <p:spTgt spid="46"/>
                                        </p:tgtEl>
                                      </p:cBhvr>
                                    </p:animEffect>
                                  </p:childTnLst>
                                </p:cTn>
                              </p:par>
                              <p:par>
                                <p:cTn id="53" presetID="31" presetClass="entr" presetSubtype="0" fill="hold" nodeType="withEffect">
                                  <p:stCondLst>
                                    <p:cond delay="0"/>
                                  </p:stCondLst>
                                  <p:childTnLst>
                                    <p:set>
                                      <p:cBhvr>
                                        <p:cTn id="54" dur="1" fill="hold">
                                          <p:stCondLst>
                                            <p:cond delay="0"/>
                                          </p:stCondLst>
                                        </p:cTn>
                                        <p:tgtEl>
                                          <p:spTgt spid="56"/>
                                        </p:tgtEl>
                                        <p:attrNameLst>
                                          <p:attrName>style.visibility</p:attrName>
                                        </p:attrNameLst>
                                      </p:cBhvr>
                                      <p:to>
                                        <p:strVal val="visible"/>
                                      </p:to>
                                    </p:set>
                                    <p:anim calcmode="lin" valueType="num">
                                      <p:cBhvr>
                                        <p:cTn id="55" dur="1000" fill="hold"/>
                                        <p:tgtEl>
                                          <p:spTgt spid="56"/>
                                        </p:tgtEl>
                                        <p:attrNameLst>
                                          <p:attrName>ppt_w</p:attrName>
                                        </p:attrNameLst>
                                      </p:cBhvr>
                                      <p:tavLst>
                                        <p:tav tm="0">
                                          <p:val>
                                            <p:fltVal val="0"/>
                                          </p:val>
                                        </p:tav>
                                        <p:tav tm="100000">
                                          <p:val>
                                            <p:strVal val="#ppt_w"/>
                                          </p:val>
                                        </p:tav>
                                      </p:tavLst>
                                    </p:anim>
                                    <p:anim calcmode="lin" valueType="num">
                                      <p:cBhvr>
                                        <p:cTn id="56" dur="1000" fill="hold"/>
                                        <p:tgtEl>
                                          <p:spTgt spid="56"/>
                                        </p:tgtEl>
                                        <p:attrNameLst>
                                          <p:attrName>ppt_h</p:attrName>
                                        </p:attrNameLst>
                                      </p:cBhvr>
                                      <p:tavLst>
                                        <p:tav tm="0">
                                          <p:val>
                                            <p:fltVal val="0"/>
                                          </p:val>
                                        </p:tav>
                                        <p:tav tm="100000">
                                          <p:val>
                                            <p:strVal val="#ppt_h"/>
                                          </p:val>
                                        </p:tav>
                                      </p:tavLst>
                                    </p:anim>
                                    <p:anim calcmode="lin" valueType="num">
                                      <p:cBhvr>
                                        <p:cTn id="57" dur="1000" fill="hold"/>
                                        <p:tgtEl>
                                          <p:spTgt spid="56"/>
                                        </p:tgtEl>
                                        <p:attrNameLst>
                                          <p:attrName>style.rotation</p:attrName>
                                        </p:attrNameLst>
                                      </p:cBhvr>
                                      <p:tavLst>
                                        <p:tav tm="0">
                                          <p:val>
                                            <p:fltVal val="90"/>
                                          </p:val>
                                        </p:tav>
                                        <p:tav tm="100000">
                                          <p:val>
                                            <p:fltVal val="0"/>
                                          </p:val>
                                        </p:tav>
                                      </p:tavLst>
                                    </p:anim>
                                    <p:animEffect transition="in" filter="fade">
                                      <p:cBhvr>
                                        <p:cTn id="58" dur="1000"/>
                                        <p:tgtEl>
                                          <p:spTgt spid="56"/>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47"/>
                                        </p:tgtEl>
                                        <p:attrNameLst>
                                          <p:attrName>style.visibility</p:attrName>
                                        </p:attrNameLst>
                                      </p:cBhvr>
                                      <p:to>
                                        <p:strVal val="visible"/>
                                      </p:to>
                                    </p:set>
                                    <p:anim calcmode="lin" valueType="num">
                                      <p:cBhvr>
                                        <p:cTn id="63" dur="1000" fill="hold"/>
                                        <p:tgtEl>
                                          <p:spTgt spid="47"/>
                                        </p:tgtEl>
                                        <p:attrNameLst>
                                          <p:attrName>ppt_w</p:attrName>
                                        </p:attrNameLst>
                                      </p:cBhvr>
                                      <p:tavLst>
                                        <p:tav tm="0">
                                          <p:val>
                                            <p:fltVal val="0"/>
                                          </p:val>
                                        </p:tav>
                                        <p:tav tm="100000">
                                          <p:val>
                                            <p:strVal val="#ppt_w"/>
                                          </p:val>
                                        </p:tav>
                                      </p:tavLst>
                                    </p:anim>
                                    <p:anim calcmode="lin" valueType="num">
                                      <p:cBhvr>
                                        <p:cTn id="64" dur="1000" fill="hold"/>
                                        <p:tgtEl>
                                          <p:spTgt spid="47"/>
                                        </p:tgtEl>
                                        <p:attrNameLst>
                                          <p:attrName>ppt_h</p:attrName>
                                        </p:attrNameLst>
                                      </p:cBhvr>
                                      <p:tavLst>
                                        <p:tav tm="0">
                                          <p:val>
                                            <p:fltVal val="0"/>
                                          </p:val>
                                        </p:tav>
                                        <p:tav tm="100000">
                                          <p:val>
                                            <p:strVal val="#ppt_h"/>
                                          </p:val>
                                        </p:tav>
                                      </p:tavLst>
                                    </p:anim>
                                    <p:anim calcmode="lin" valueType="num">
                                      <p:cBhvr>
                                        <p:cTn id="65" dur="1000" fill="hold"/>
                                        <p:tgtEl>
                                          <p:spTgt spid="47"/>
                                        </p:tgtEl>
                                        <p:attrNameLst>
                                          <p:attrName>style.rotation</p:attrName>
                                        </p:attrNameLst>
                                      </p:cBhvr>
                                      <p:tavLst>
                                        <p:tav tm="0">
                                          <p:val>
                                            <p:fltVal val="90"/>
                                          </p:val>
                                        </p:tav>
                                        <p:tav tm="100000">
                                          <p:val>
                                            <p:fltVal val="0"/>
                                          </p:val>
                                        </p:tav>
                                      </p:tavLst>
                                    </p:anim>
                                    <p:animEffect transition="in" filter="fade">
                                      <p:cBhvr>
                                        <p:cTn id="66" dur="1000"/>
                                        <p:tgtEl>
                                          <p:spTgt spid="47"/>
                                        </p:tgtEl>
                                      </p:cBhvr>
                                    </p:animEffect>
                                  </p:childTnLst>
                                </p:cTn>
                              </p:par>
                              <p:par>
                                <p:cTn id="67" presetID="31" presetClass="entr" presetSubtype="0" fill="hold" nodeType="withEffect">
                                  <p:stCondLst>
                                    <p:cond delay="0"/>
                                  </p:stCondLst>
                                  <p:childTnLst>
                                    <p:set>
                                      <p:cBhvr>
                                        <p:cTn id="68" dur="1" fill="hold">
                                          <p:stCondLst>
                                            <p:cond delay="0"/>
                                          </p:stCondLst>
                                        </p:cTn>
                                        <p:tgtEl>
                                          <p:spTgt spid="57"/>
                                        </p:tgtEl>
                                        <p:attrNameLst>
                                          <p:attrName>style.visibility</p:attrName>
                                        </p:attrNameLst>
                                      </p:cBhvr>
                                      <p:to>
                                        <p:strVal val="visible"/>
                                      </p:to>
                                    </p:set>
                                    <p:anim calcmode="lin" valueType="num">
                                      <p:cBhvr>
                                        <p:cTn id="69" dur="1000" fill="hold"/>
                                        <p:tgtEl>
                                          <p:spTgt spid="57"/>
                                        </p:tgtEl>
                                        <p:attrNameLst>
                                          <p:attrName>ppt_w</p:attrName>
                                        </p:attrNameLst>
                                      </p:cBhvr>
                                      <p:tavLst>
                                        <p:tav tm="0">
                                          <p:val>
                                            <p:fltVal val="0"/>
                                          </p:val>
                                        </p:tav>
                                        <p:tav tm="100000">
                                          <p:val>
                                            <p:strVal val="#ppt_w"/>
                                          </p:val>
                                        </p:tav>
                                      </p:tavLst>
                                    </p:anim>
                                    <p:anim calcmode="lin" valueType="num">
                                      <p:cBhvr>
                                        <p:cTn id="70" dur="1000" fill="hold"/>
                                        <p:tgtEl>
                                          <p:spTgt spid="57"/>
                                        </p:tgtEl>
                                        <p:attrNameLst>
                                          <p:attrName>ppt_h</p:attrName>
                                        </p:attrNameLst>
                                      </p:cBhvr>
                                      <p:tavLst>
                                        <p:tav tm="0">
                                          <p:val>
                                            <p:fltVal val="0"/>
                                          </p:val>
                                        </p:tav>
                                        <p:tav tm="100000">
                                          <p:val>
                                            <p:strVal val="#ppt_h"/>
                                          </p:val>
                                        </p:tav>
                                      </p:tavLst>
                                    </p:anim>
                                    <p:anim calcmode="lin" valueType="num">
                                      <p:cBhvr>
                                        <p:cTn id="71" dur="1000" fill="hold"/>
                                        <p:tgtEl>
                                          <p:spTgt spid="57"/>
                                        </p:tgtEl>
                                        <p:attrNameLst>
                                          <p:attrName>style.rotation</p:attrName>
                                        </p:attrNameLst>
                                      </p:cBhvr>
                                      <p:tavLst>
                                        <p:tav tm="0">
                                          <p:val>
                                            <p:fltVal val="90"/>
                                          </p:val>
                                        </p:tav>
                                        <p:tav tm="100000">
                                          <p:val>
                                            <p:fltVal val="0"/>
                                          </p:val>
                                        </p:tav>
                                      </p:tavLst>
                                    </p:anim>
                                    <p:animEffect transition="in" filter="fade">
                                      <p:cBhvr>
                                        <p:cTn id="72" dur="1000"/>
                                        <p:tgtEl>
                                          <p:spTgt spid="57"/>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p:cTn id="77" dur="1000" fill="hold"/>
                                        <p:tgtEl>
                                          <p:spTgt spid="48"/>
                                        </p:tgtEl>
                                        <p:attrNameLst>
                                          <p:attrName>ppt_w</p:attrName>
                                        </p:attrNameLst>
                                      </p:cBhvr>
                                      <p:tavLst>
                                        <p:tav tm="0">
                                          <p:val>
                                            <p:fltVal val="0"/>
                                          </p:val>
                                        </p:tav>
                                        <p:tav tm="100000">
                                          <p:val>
                                            <p:strVal val="#ppt_w"/>
                                          </p:val>
                                        </p:tav>
                                      </p:tavLst>
                                    </p:anim>
                                    <p:anim calcmode="lin" valueType="num">
                                      <p:cBhvr>
                                        <p:cTn id="78" dur="1000" fill="hold"/>
                                        <p:tgtEl>
                                          <p:spTgt spid="48"/>
                                        </p:tgtEl>
                                        <p:attrNameLst>
                                          <p:attrName>ppt_h</p:attrName>
                                        </p:attrNameLst>
                                      </p:cBhvr>
                                      <p:tavLst>
                                        <p:tav tm="0">
                                          <p:val>
                                            <p:fltVal val="0"/>
                                          </p:val>
                                        </p:tav>
                                        <p:tav tm="100000">
                                          <p:val>
                                            <p:strVal val="#ppt_h"/>
                                          </p:val>
                                        </p:tav>
                                      </p:tavLst>
                                    </p:anim>
                                    <p:anim calcmode="lin" valueType="num">
                                      <p:cBhvr>
                                        <p:cTn id="79" dur="1000" fill="hold"/>
                                        <p:tgtEl>
                                          <p:spTgt spid="48"/>
                                        </p:tgtEl>
                                        <p:attrNameLst>
                                          <p:attrName>style.rotation</p:attrName>
                                        </p:attrNameLst>
                                      </p:cBhvr>
                                      <p:tavLst>
                                        <p:tav tm="0">
                                          <p:val>
                                            <p:fltVal val="90"/>
                                          </p:val>
                                        </p:tav>
                                        <p:tav tm="100000">
                                          <p:val>
                                            <p:fltVal val="0"/>
                                          </p:val>
                                        </p:tav>
                                      </p:tavLst>
                                    </p:anim>
                                    <p:animEffect transition="in" filter="fade">
                                      <p:cBhvr>
                                        <p:cTn id="80" dur="1000"/>
                                        <p:tgtEl>
                                          <p:spTgt spid="48"/>
                                        </p:tgtEl>
                                      </p:cBhvr>
                                    </p:animEffect>
                                  </p:childTnLst>
                                </p:cTn>
                              </p:par>
                              <p:par>
                                <p:cTn id="81" presetID="31" presetClass="entr" presetSubtype="0" fill="hold" nodeType="withEffect">
                                  <p:stCondLst>
                                    <p:cond delay="0"/>
                                  </p:stCondLst>
                                  <p:childTnLst>
                                    <p:set>
                                      <p:cBhvr>
                                        <p:cTn id="82" dur="1" fill="hold">
                                          <p:stCondLst>
                                            <p:cond delay="0"/>
                                          </p:stCondLst>
                                        </p:cTn>
                                        <p:tgtEl>
                                          <p:spTgt spid="58"/>
                                        </p:tgtEl>
                                        <p:attrNameLst>
                                          <p:attrName>style.visibility</p:attrName>
                                        </p:attrNameLst>
                                      </p:cBhvr>
                                      <p:to>
                                        <p:strVal val="visible"/>
                                      </p:to>
                                    </p:set>
                                    <p:anim calcmode="lin" valueType="num">
                                      <p:cBhvr>
                                        <p:cTn id="83" dur="1000" fill="hold"/>
                                        <p:tgtEl>
                                          <p:spTgt spid="58"/>
                                        </p:tgtEl>
                                        <p:attrNameLst>
                                          <p:attrName>ppt_w</p:attrName>
                                        </p:attrNameLst>
                                      </p:cBhvr>
                                      <p:tavLst>
                                        <p:tav tm="0">
                                          <p:val>
                                            <p:fltVal val="0"/>
                                          </p:val>
                                        </p:tav>
                                        <p:tav tm="100000">
                                          <p:val>
                                            <p:strVal val="#ppt_w"/>
                                          </p:val>
                                        </p:tav>
                                      </p:tavLst>
                                    </p:anim>
                                    <p:anim calcmode="lin" valueType="num">
                                      <p:cBhvr>
                                        <p:cTn id="84" dur="1000" fill="hold"/>
                                        <p:tgtEl>
                                          <p:spTgt spid="58"/>
                                        </p:tgtEl>
                                        <p:attrNameLst>
                                          <p:attrName>ppt_h</p:attrName>
                                        </p:attrNameLst>
                                      </p:cBhvr>
                                      <p:tavLst>
                                        <p:tav tm="0">
                                          <p:val>
                                            <p:fltVal val="0"/>
                                          </p:val>
                                        </p:tav>
                                        <p:tav tm="100000">
                                          <p:val>
                                            <p:strVal val="#ppt_h"/>
                                          </p:val>
                                        </p:tav>
                                      </p:tavLst>
                                    </p:anim>
                                    <p:anim calcmode="lin" valueType="num">
                                      <p:cBhvr>
                                        <p:cTn id="85" dur="1000" fill="hold"/>
                                        <p:tgtEl>
                                          <p:spTgt spid="58"/>
                                        </p:tgtEl>
                                        <p:attrNameLst>
                                          <p:attrName>style.rotation</p:attrName>
                                        </p:attrNameLst>
                                      </p:cBhvr>
                                      <p:tavLst>
                                        <p:tav tm="0">
                                          <p:val>
                                            <p:fltVal val="90"/>
                                          </p:val>
                                        </p:tav>
                                        <p:tav tm="100000">
                                          <p:val>
                                            <p:fltVal val="0"/>
                                          </p:val>
                                        </p:tav>
                                      </p:tavLst>
                                    </p:anim>
                                    <p:animEffect transition="in" filter="fade">
                                      <p:cBhvr>
                                        <p:cTn id="86" dur="1000"/>
                                        <p:tgtEl>
                                          <p:spTgt spid="58"/>
                                        </p:tgtEl>
                                      </p:cBhvr>
                                    </p:animEffect>
                                  </p:childTnLst>
                                </p:cTn>
                              </p:par>
                            </p:childTnLst>
                          </p:cTn>
                        </p:par>
                      </p:childTnLst>
                    </p:cTn>
                  </p:par>
                  <p:par>
                    <p:cTn id="87" fill="hold">
                      <p:stCondLst>
                        <p:cond delay="indefinite"/>
                      </p:stCondLst>
                      <p:childTnLst>
                        <p:par>
                          <p:cTn id="88" fill="hold">
                            <p:stCondLst>
                              <p:cond delay="0"/>
                            </p:stCondLst>
                            <p:childTnLst>
                              <p:par>
                                <p:cTn id="89" presetID="31" presetClass="entr" presetSubtype="0" fill="hold" grpId="0" nodeType="clickEffect">
                                  <p:stCondLst>
                                    <p:cond delay="0"/>
                                  </p:stCondLst>
                                  <p:childTnLst>
                                    <p:set>
                                      <p:cBhvr>
                                        <p:cTn id="90" dur="1" fill="hold">
                                          <p:stCondLst>
                                            <p:cond delay="0"/>
                                          </p:stCondLst>
                                        </p:cTn>
                                        <p:tgtEl>
                                          <p:spTgt spid="49"/>
                                        </p:tgtEl>
                                        <p:attrNameLst>
                                          <p:attrName>style.visibility</p:attrName>
                                        </p:attrNameLst>
                                      </p:cBhvr>
                                      <p:to>
                                        <p:strVal val="visible"/>
                                      </p:to>
                                    </p:set>
                                    <p:anim calcmode="lin" valueType="num">
                                      <p:cBhvr>
                                        <p:cTn id="91" dur="1000" fill="hold"/>
                                        <p:tgtEl>
                                          <p:spTgt spid="49"/>
                                        </p:tgtEl>
                                        <p:attrNameLst>
                                          <p:attrName>ppt_w</p:attrName>
                                        </p:attrNameLst>
                                      </p:cBhvr>
                                      <p:tavLst>
                                        <p:tav tm="0">
                                          <p:val>
                                            <p:fltVal val="0"/>
                                          </p:val>
                                        </p:tav>
                                        <p:tav tm="100000">
                                          <p:val>
                                            <p:strVal val="#ppt_w"/>
                                          </p:val>
                                        </p:tav>
                                      </p:tavLst>
                                    </p:anim>
                                    <p:anim calcmode="lin" valueType="num">
                                      <p:cBhvr>
                                        <p:cTn id="92" dur="1000" fill="hold"/>
                                        <p:tgtEl>
                                          <p:spTgt spid="49"/>
                                        </p:tgtEl>
                                        <p:attrNameLst>
                                          <p:attrName>ppt_h</p:attrName>
                                        </p:attrNameLst>
                                      </p:cBhvr>
                                      <p:tavLst>
                                        <p:tav tm="0">
                                          <p:val>
                                            <p:fltVal val="0"/>
                                          </p:val>
                                        </p:tav>
                                        <p:tav tm="100000">
                                          <p:val>
                                            <p:strVal val="#ppt_h"/>
                                          </p:val>
                                        </p:tav>
                                      </p:tavLst>
                                    </p:anim>
                                    <p:anim calcmode="lin" valueType="num">
                                      <p:cBhvr>
                                        <p:cTn id="93" dur="1000" fill="hold"/>
                                        <p:tgtEl>
                                          <p:spTgt spid="49"/>
                                        </p:tgtEl>
                                        <p:attrNameLst>
                                          <p:attrName>style.rotation</p:attrName>
                                        </p:attrNameLst>
                                      </p:cBhvr>
                                      <p:tavLst>
                                        <p:tav tm="0">
                                          <p:val>
                                            <p:fltVal val="90"/>
                                          </p:val>
                                        </p:tav>
                                        <p:tav tm="100000">
                                          <p:val>
                                            <p:fltVal val="0"/>
                                          </p:val>
                                        </p:tav>
                                      </p:tavLst>
                                    </p:anim>
                                    <p:animEffect transition="in" filter="fade">
                                      <p:cBhvr>
                                        <p:cTn id="94" dur="1000"/>
                                        <p:tgtEl>
                                          <p:spTgt spid="49"/>
                                        </p:tgtEl>
                                      </p:cBhvr>
                                    </p:animEffect>
                                  </p:childTnLst>
                                </p:cTn>
                              </p:par>
                              <p:par>
                                <p:cTn id="95" presetID="31" presetClass="entr" presetSubtype="0" fill="hold" nodeType="withEffect">
                                  <p:stCondLst>
                                    <p:cond delay="0"/>
                                  </p:stCondLst>
                                  <p:childTnLst>
                                    <p:set>
                                      <p:cBhvr>
                                        <p:cTn id="96" dur="1" fill="hold">
                                          <p:stCondLst>
                                            <p:cond delay="0"/>
                                          </p:stCondLst>
                                        </p:cTn>
                                        <p:tgtEl>
                                          <p:spTgt spid="59"/>
                                        </p:tgtEl>
                                        <p:attrNameLst>
                                          <p:attrName>style.visibility</p:attrName>
                                        </p:attrNameLst>
                                      </p:cBhvr>
                                      <p:to>
                                        <p:strVal val="visible"/>
                                      </p:to>
                                    </p:set>
                                    <p:anim calcmode="lin" valueType="num">
                                      <p:cBhvr>
                                        <p:cTn id="97" dur="1000" fill="hold"/>
                                        <p:tgtEl>
                                          <p:spTgt spid="59"/>
                                        </p:tgtEl>
                                        <p:attrNameLst>
                                          <p:attrName>ppt_w</p:attrName>
                                        </p:attrNameLst>
                                      </p:cBhvr>
                                      <p:tavLst>
                                        <p:tav tm="0">
                                          <p:val>
                                            <p:fltVal val="0"/>
                                          </p:val>
                                        </p:tav>
                                        <p:tav tm="100000">
                                          <p:val>
                                            <p:strVal val="#ppt_w"/>
                                          </p:val>
                                        </p:tav>
                                      </p:tavLst>
                                    </p:anim>
                                    <p:anim calcmode="lin" valueType="num">
                                      <p:cBhvr>
                                        <p:cTn id="98" dur="1000" fill="hold"/>
                                        <p:tgtEl>
                                          <p:spTgt spid="59"/>
                                        </p:tgtEl>
                                        <p:attrNameLst>
                                          <p:attrName>ppt_h</p:attrName>
                                        </p:attrNameLst>
                                      </p:cBhvr>
                                      <p:tavLst>
                                        <p:tav tm="0">
                                          <p:val>
                                            <p:fltVal val="0"/>
                                          </p:val>
                                        </p:tav>
                                        <p:tav tm="100000">
                                          <p:val>
                                            <p:strVal val="#ppt_h"/>
                                          </p:val>
                                        </p:tav>
                                      </p:tavLst>
                                    </p:anim>
                                    <p:anim calcmode="lin" valueType="num">
                                      <p:cBhvr>
                                        <p:cTn id="99" dur="1000" fill="hold"/>
                                        <p:tgtEl>
                                          <p:spTgt spid="59"/>
                                        </p:tgtEl>
                                        <p:attrNameLst>
                                          <p:attrName>style.rotation</p:attrName>
                                        </p:attrNameLst>
                                      </p:cBhvr>
                                      <p:tavLst>
                                        <p:tav tm="0">
                                          <p:val>
                                            <p:fltVal val="90"/>
                                          </p:val>
                                        </p:tav>
                                        <p:tav tm="100000">
                                          <p:val>
                                            <p:fltVal val="0"/>
                                          </p:val>
                                        </p:tav>
                                      </p:tavLst>
                                    </p:anim>
                                    <p:animEffect transition="in" filter="fade">
                                      <p:cBhvr>
                                        <p:cTn id="100" dur="1000"/>
                                        <p:tgtEl>
                                          <p:spTgt spid="59"/>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grpId="0" nodeType="clickEffect">
                                  <p:stCondLst>
                                    <p:cond delay="0"/>
                                  </p:stCondLst>
                                  <p:childTnLst>
                                    <p:set>
                                      <p:cBhvr>
                                        <p:cTn id="104" dur="1" fill="hold">
                                          <p:stCondLst>
                                            <p:cond delay="0"/>
                                          </p:stCondLst>
                                        </p:cTn>
                                        <p:tgtEl>
                                          <p:spTgt spid="50"/>
                                        </p:tgtEl>
                                        <p:attrNameLst>
                                          <p:attrName>style.visibility</p:attrName>
                                        </p:attrNameLst>
                                      </p:cBhvr>
                                      <p:to>
                                        <p:strVal val="visible"/>
                                      </p:to>
                                    </p:set>
                                    <p:anim calcmode="lin" valueType="num">
                                      <p:cBhvr>
                                        <p:cTn id="105" dur="1000" fill="hold"/>
                                        <p:tgtEl>
                                          <p:spTgt spid="50"/>
                                        </p:tgtEl>
                                        <p:attrNameLst>
                                          <p:attrName>ppt_w</p:attrName>
                                        </p:attrNameLst>
                                      </p:cBhvr>
                                      <p:tavLst>
                                        <p:tav tm="0">
                                          <p:val>
                                            <p:fltVal val="0"/>
                                          </p:val>
                                        </p:tav>
                                        <p:tav tm="100000">
                                          <p:val>
                                            <p:strVal val="#ppt_w"/>
                                          </p:val>
                                        </p:tav>
                                      </p:tavLst>
                                    </p:anim>
                                    <p:anim calcmode="lin" valueType="num">
                                      <p:cBhvr>
                                        <p:cTn id="106" dur="1000" fill="hold"/>
                                        <p:tgtEl>
                                          <p:spTgt spid="50"/>
                                        </p:tgtEl>
                                        <p:attrNameLst>
                                          <p:attrName>ppt_h</p:attrName>
                                        </p:attrNameLst>
                                      </p:cBhvr>
                                      <p:tavLst>
                                        <p:tav tm="0">
                                          <p:val>
                                            <p:fltVal val="0"/>
                                          </p:val>
                                        </p:tav>
                                        <p:tav tm="100000">
                                          <p:val>
                                            <p:strVal val="#ppt_h"/>
                                          </p:val>
                                        </p:tav>
                                      </p:tavLst>
                                    </p:anim>
                                    <p:anim calcmode="lin" valueType="num">
                                      <p:cBhvr>
                                        <p:cTn id="107" dur="1000" fill="hold"/>
                                        <p:tgtEl>
                                          <p:spTgt spid="50"/>
                                        </p:tgtEl>
                                        <p:attrNameLst>
                                          <p:attrName>style.rotation</p:attrName>
                                        </p:attrNameLst>
                                      </p:cBhvr>
                                      <p:tavLst>
                                        <p:tav tm="0">
                                          <p:val>
                                            <p:fltVal val="90"/>
                                          </p:val>
                                        </p:tav>
                                        <p:tav tm="100000">
                                          <p:val>
                                            <p:fltVal val="0"/>
                                          </p:val>
                                        </p:tav>
                                      </p:tavLst>
                                    </p:anim>
                                    <p:animEffect transition="in" filter="fade">
                                      <p:cBhvr>
                                        <p:cTn id="108" dur="1000"/>
                                        <p:tgtEl>
                                          <p:spTgt spid="50"/>
                                        </p:tgtEl>
                                      </p:cBhvr>
                                    </p:animEffect>
                                  </p:childTnLst>
                                </p:cTn>
                              </p:par>
                              <p:par>
                                <p:cTn id="109" presetID="31" presetClass="entr" presetSubtype="0" fill="hold" nodeType="withEffect">
                                  <p:stCondLst>
                                    <p:cond delay="0"/>
                                  </p:stCondLst>
                                  <p:childTnLst>
                                    <p:set>
                                      <p:cBhvr>
                                        <p:cTn id="110" dur="1" fill="hold">
                                          <p:stCondLst>
                                            <p:cond delay="0"/>
                                          </p:stCondLst>
                                        </p:cTn>
                                        <p:tgtEl>
                                          <p:spTgt spid="60"/>
                                        </p:tgtEl>
                                        <p:attrNameLst>
                                          <p:attrName>style.visibility</p:attrName>
                                        </p:attrNameLst>
                                      </p:cBhvr>
                                      <p:to>
                                        <p:strVal val="visible"/>
                                      </p:to>
                                    </p:set>
                                    <p:anim calcmode="lin" valueType="num">
                                      <p:cBhvr>
                                        <p:cTn id="111" dur="1000" fill="hold"/>
                                        <p:tgtEl>
                                          <p:spTgt spid="60"/>
                                        </p:tgtEl>
                                        <p:attrNameLst>
                                          <p:attrName>ppt_w</p:attrName>
                                        </p:attrNameLst>
                                      </p:cBhvr>
                                      <p:tavLst>
                                        <p:tav tm="0">
                                          <p:val>
                                            <p:fltVal val="0"/>
                                          </p:val>
                                        </p:tav>
                                        <p:tav tm="100000">
                                          <p:val>
                                            <p:strVal val="#ppt_w"/>
                                          </p:val>
                                        </p:tav>
                                      </p:tavLst>
                                    </p:anim>
                                    <p:anim calcmode="lin" valueType="num">
                                      <p:cBhvr>
                                        <p:cTn id="112" dur="1000" fill="hold"/>
                                        <p:tgtEl>
                                          <p:spTgt spid="60"/>
                                        </p:tgtEl>
                                        <p:attrNameLst>
                                          <p:attrName>ppt_h</p:attrName>
                                        </p:attrNameLst>
                                      </p:cBhvr>
                                      <p:tavLst>
                                        <p:tav tm="0">
                                          <p:val>
                                            <p:fltVal val="0"/>
                                          </p:val>
                                        </p:tav>
                                        <p:tav tm="100000">
                                          <p:val>
                                            <p:strVal val="#ppt_h"/>
                                          </p:val>
                                        </p:tav>
                                      </p:tavLst>
                                    </p:anim>
                                    <p:anim calcmode="lin" valueType="num">
                                      <p:cBhvr>
                                        <p:cTn id="113" dur="1000" fill="hold"/>
                                        <p:tgtEl>
                                          <p:spTgt spid="60"/>
                                        </p:tgtEl>
                                        <p:attrNameLst>
                                          <p:attrName>style.rotation</p:attrName>
                                        </p:attrNameLst>
                                      </p:cBhvr>
                                      <p:tavLst>
                                        <p:tav tm="0">
                                          <p:val>
                                            <p:fltVal val="90"/>
                                          </p:val>
                                        </p:tav>
                                        <p:tav tm="100000">
                                          <p:val>
                                            <p:fltVal val="0"/>
                                          </p:val>
                                        </p:tav>
                                      </p:tavLst>
                                    </p:anim>
                                    <p:animEffect transition="in" filter="fade">
                                      <p:cBhvr>
                                        <p:cTn id="114" dur="1000"/>
                                        <p:tgtEl>
                                          <p:spTgt spid="60"/>
                                        </p:tgtEl>
                                      </p:cBhvr>
                                    </p:animEffect>
                                  </p:childTnLst>
                                </p:cTn>
                              </p:par>
                            </p:childTnLst>
                          </p:cTn>
                        </p:par>
                      </p:childTnLst>
                    </p:cTn>
                  </p:par>
                  <p:par>
                    <p:cTn id="115" fill="hold">
                      <p:stCondLst>
                        <p:cond delay="indefinite"/>
                      </p:stCondLst>
                      <p:childTnLst>
                        <p:par>
                          <p:cTn id="116" fill="hold">
                            <p:stCondLst>
                              <p:cond delay="0"/>
                            </p:stCondLst>
                            <p:childTnLst>
                              <p:par>
                                <p:cTn id="117" presetID="31" presetClass="entr" presetSubtype="0" fill="hold" grpId="0" nodeType="clickEffect">
                                  <p:stCondLst>
                                    <p:cond delay="0"/>
                                  </p:stCondLst>
                                  <p:childTnLst>
                                    <p:set>
                                      <p:cBhvr>
                                        <p:cTn id="118" dur="1" fill="hold">
                                          <p:stCondLst>
                                            <p:cond delay="0"/>
                                          </p:stCondLst>
                                        </p:cTn>
                                        <p:tgtEl>
                                          <p:spTgt spid="51"/>
                                        </p:tgtEl>
                                        <p:attrNameLst>
                                          <p:attrName>style.visibility</p:attrName>
                                        </p:attrNameLst>
                                      </p:cBhvr>
                                      <p:to>
                                        <p:strVal val="visible"/>
                                      </p:to>
                                    </p:set>
                                    <p:anim calcmode="lin" valueType="num">
                                      <p:cBhvr>
                                        <p:cTn id="119" dur="1000" fill="hold"/>
                                        <p:tgtEl>
                                          <p:spTgt spid="51"/>
                                        </p:tgtEl>
                                        <p:attrNameLst>
                                          <p:attrName>ppt_w</p:attrName>
                                        </p:attrNameLst>
                                      </p:cBhvr>
                                      <p:tavLst>
                                        <p:tav tm="0">
                                          <p:val>
                                            <p:fltVal val="0"/>
                                          </p:val>
                                        </p:tav>
                                        <p:tav tm="100000">
                                          <p:val>
                                            <p:strVal val="#ppt_w"/>
                                          </p:val>
                                        </p:tav>
                                      </p:tavLst>
                                    </p:anim>
                                    <p:anim calcmode="lin" valueType="num">
                                      <p:cBhvr>
                                        <p:cTn id="120" dur="1000" fill="hold"/>
                                        <p:tgtEl>
                                          <p:spTgt spid="51"/>
                                        </p:tgtEl>
                                        <p:attrNameLst>
                                          <p:attrName>ppt_h</p:attrName>
                                        </p:attrNameLst>
                                      </p:cBhvr>
                                      <p:tavLst>
                                        <p:tav tm="0">
                                          <p:val>
                                            <p:fltVal val="0"/>
                                          </p:val>
                                        </p:tav>
                                        <p:tav tm="100000">
                                          <p:val>
                                            <p:strVal val="#ppt_h"/>
                                          </p:val>
                                        </p:tav>
                                      </p:tavLst>
                                    </p:anim>
                                    <p:anim calcmode="lin" valueType="num">
                                      <p:cBhvr>
                                        <p:cTn id="121" dur="1000" fill="hold"/>
                                        <p:tgtEl>
                                          <p:spTgt spid="51"/>
                                        </p:tgtEl>
                                        <p:attrNameLst>
                                          <p:attrName>style.rotation</p:attrName>
                                        </p:attrNameLst>
                                      </p:cBhvr>
                                      <p:tavLst>
                                        <p:tav tm="0">
                                          <p:val>
                                            <p:fltVal val="90"/>
                                          </p:val>
                                        </p:tav>
                                        <p:tav tm="100000">
                                          <p:val>
                                            <p:fltVal val="0"/>
                                          </p:val>
                                        </p:tav>
                                      </p:tavLst>
                                    </p:anim>
                                    <p:animEffect transition="in" filter="fade">
                                      <p:cBhvr>
                                        <p:cTn id="122" dur="1000"/>
                                        <p:tgtEl>
                                          <p:spTgt spid="51"/>
                                        </p:tgtEl>
                                      </p:cBhvr>
                                    </p:animEffect>
                                  </p:childTnLst>
                                </p:cTn>
                              </p:par>
                              <p:par>
                                <p:cTn id="123" presetID="31" presetClass="entr" presetSubtype="0" fill="hold" nodeType="withEffect">
                                  <p:stCondLst>
                                    <p:cond delay="0"/>
                                  </p:stCondLst>
                                  <p:childTnLst>
                                    <p:set>
                                      <p:cBhvr>
                                        <p:cTn id="124" dur="1" fill="hold">
                                          <p:stCondLst>
                                            <p:cond delay="0"/>
                                          </p:stCondLst>
                                        </p:cTn>
                                        <p:tgtEl>
                                          <p:spTgt spid="61"/>
                                        </p:tgtEl>
                                        <p:attrNameLst>
                                          <p:attrName>style.visibility</p:attrName>
                                        </p:attrNameLst>
                                      </p:cBhvr>
                                      <p:to>
                                        <p:strVal val="visible"/>
                                      </p:to>
                                    </p:set>
                                    <p:anim calcmode="lin" valueType="num">
                                      <p:cBhvr>
                                        <p:cTn id="125" dur="1000" fill="hold"/>
                                        <p:tgtEl>
                                          <p:spTgt spid="61"/>
                                        </p:tgtEl>
                                        <p:attrNameLst>
                                          <p:attrName>ppt_w</p:attrName>
                                        </p:attrNameLst>
                                      </p:cBhvr>
                                      <p:tavLst>
                                        <p:tav tm="0">
                                          <p:val>
                                            <p:fltVal val="0"/>
                                          </p:val>
                                        </p:tav>
                                        <p:tav tm="100000">
                                          <p:val>
                                            <p:strVal val="#ppt_w"/>
                                          </p:val>
                                        </p:tav>
                                      </p:tavLst>
                                    </p:anim>
                                    <p:anim calcmode="lin" valueType="num">
                                      <p:cBhvr>
                                        <p:cTn id="126" dur="1000" fill="hold"/>
                                        <p:tgtEl>
                                          <p:spTgt spid="61"/>
                                        </p:tgtEl>
                                        <p:attrNameLst>
                                          <p:attrName>ppt_h</p:attrName>
                                        </p:attrNameLst>
                                      </p:cBhvr>
                                      <p:tavLst>
                                        <p:tav tm="0">
                                          <p:val>
                                            <p:fltVal val="0"/>
                                          </p:val>
                                        </p:tav>
                                        <p:tav tm="100000">
                                          <p:val>
                                            <p:strVal val="#ppt_h"/>
                                          </p:val>
                                        </p:tav>
                                      </p:tavLst>
                                    </p:anim>
                                    <p:anim calcmode="lin" valueType="num">
                                      <p:cBhvr>
                                        <p:cTn id="127" dur="1000" fill="hold"/>
                                        <p:tgtEl>
                                          <p:spTgt spid="61"/>
                                        </p:tgtEl>
                                        <p:attrNameLst>
                                          <p:attrName>style.rotation</p:attrName>
                                        </p:attrNameLst>
                                      </p:cBhvr>
                                      <p:tavLst>
                                        <p:tav tm="0">
                                          <p:val>
                                            <p:fltVal val="90"/>
                                          </p:val>
                                        </p:tav>
                                        <p:tav tm="100000">
                                          <p:val>
                                            <p:fltVal val="0"/>
                                          </p:val>
                                        </p:tav>
                                      </p:tavLst>
                                    </p:anim>
                                    <p:animEffect transition="in" filter="fade">
                                      <p:cBhvr>
                                        <p:cTn id="128" dur="1000"/>
                                        <p:tgtEl>
                                          <p:spTgt spid="61"/>
                                        </p:tgtEl>
                                      </p:cBhvr>
                                    </p:animEffect>
                                  </p:childTnLst>
                                </p:cTn>
                              </p:par>
                            </p:childTnLst>
                          </p:cTn>
                        </p:par>
                      </p:childTnLst>
                    </p:cTn>
                  </p:par>
                  <p:par>
                    <p:cTn id="129" fill="hold">
                      <p:stCondLst>
                        <p:cond delay="indefinite"/>
                      </p:stCondLst>
                      <p:childTnLst>
                        <p:par>
                          <p:cTn id="130" fill="hold">
                            <p:stCondLst>
                              <p:cond delay="0"/>
                            </p:stCondLst>
                            <p:childTnLst>
                              <p:par>
                                <p:cTn id="131" presetID="31" presetClass="entr" presetSubtype="0" fill="hold" grpId="0" nodeType="clickEffect">
                                  <p:stCondLst>
                                    <p:cond delay="0"/>
                                  </p:stCondLst>
                                  <p:childTnLst>
                                    <p:set>
                                      <p:cBhvr>
                                        <p:cTn id="132" dur="1" fill="hold">
                                          <p:stCondLst>
                                            <p:cond delay="0"/>
                                          </p:stCondLst>
                                        </p:cTn>
                                        <p:tgtEl>
                                          <p:spTgt spid="52"/>
                                        </p:tgtEl>
                                        <p:attrNameLst>
                                          <p:attrName>style.visibility</p:attrName>
                                        </p:attrNameLst>
                                      </p:cBhvr>
                                      <p:to>
                                        <p:strVal val="visible"/>
                                      </p:to>
                                    </p:set>
                                    <p:anim calcmode="lin" valueType="num">
                                      <p:cBhvr>
                                        <p:cTn id="133" dur="1000" fill="hold"/>
                                        <p:tgtEl>
                                          <p:spTgt spid="52"/>
                                        </p:tgtEl>
                                        <p:attrNameLst>
                                          <p:attrName>ppt_w</p:attrName>
                                        </p:attrNameLst>
                                      </p:cBhvr>
                                      <p:tavLst>
                                        <p:tav tm="0">
                                          <p:val>
                                            <p:fltVal val="0"/>
                                          </p:val>
                                        </p:tav>
                                        <p:tav tm="100000">
                                          <p:val>
                                            <p:strVal val="#ppt_w"/>
                                          </p:val>
                                        </p:tav>
                                      </p:tavLst>
                                    </p:anim>
                                    <p:anim calcmode="lin" valueType="num">
                                      <p:cBhvr>
                                        <p:cTn id="134" dur="1000" fill="hold"/>
                                        <p:tgtEl>
                                          <p:spTgt spid="52"/>
                                        </p:tgtEl>
                                        <p:attrNameLst>
                                          <p:attrName>ppt_h</p:attrName>
                                        </p:attrNameLst>
                                      </p:cBhvr>
                                      <p:tavLst>
                                        <p:tav tm="0">
                                          <p:val>
                                            <p:fltVal val="0"/>
                                          </p:val>
                                        </p:tav>
                                        <p:tav tm="100000">
                                          <p:val>
                                            <p:strVal val="#ppt_h"/>
                                          </p:val>
                                        </p:tav>
                                      </p:tavLst>
                                    </p:anim>
                                    <p:anim calcmode="lin" valueType="num">
                                      <p:cBhvr>
                                        <p:cTn id="135" dur="1000" fill="hold"/>
                                        <p:tgtEl>
                                          <p:spTgt spid="52"/>
                                        </p:tgtEl>
                                        <p:attrNameLst>
                                          <p:attrName>style.rotation</p:attrName>
                                        </p:attrNameLst>
                                      </p:cBhvr>
                                      <p:tavLst>
                                        <p:tav tm="0">
                                          <p:val>
                                            <p:fltVal val="90"/>
                                          </p:val>
                                        </p:tav>
                                        <p:tav tm="100000">
                                          <p:val>
                                            <p:fltVal val="0"/>
                                          </p:val>
                                        </p:tav>
                                      </p:tavLst>
                                    </p:anim>
                                    <p:animEffect transition="in" filter="fade">
                                      <p:cBhvr>
                                        <p:cTn id="136" dur="1000"/>
                                        <p:tgtEl>
                                          <p:spTgt spid="52"/>
                                        </p:tgtEl>
                                      </p:cBhvr>
                                    </p:animEffect>
                                  </p:childTnLst>
                                </p:cTn>
                              </p:par>
                              <p:par>
                                <p:cTn id="137" presetID="31" presetClass="entr" presetSubtype="0" fill="hold" nodeType="withEffect">
                                  <p:stCondLst>
                                    <p:cond delay="0"/>
                                  </p:stCondLst>
                                  <p:childTnLst>
                                    <p:set>
                                      <p:cBhvr>
                                        <p:cTn id="138" dur="1" fill="hold">
                                          <p:stCondLst>
                                            <p:cond delay="0"/>
                                          </p:stCondLst>
                                        </p:cTn>
                                        <p:tgtEl>
                                          <p:spTgt spid="62"/>
                                        </p:tgtEl>
                                        <p:attrNameLst>
                                          <p:attrName>style.visibility</p:attrName>
                                        </p:attrNameLst>
                                      </p:cBhvr>
                                      <p:to>
                                        <p:strVal val="visible"/>
                                      </p:to>
                                    </p:set>
                                    <p:anim calcmode="lin" valueType="num">
                                      <p:cBhvr>
                                        <p:cTn id="139" dur="1000" fill="hold"/>
                                        <p:tgtEl>
                                          <p:spTgt spid="62"/>
                                        </p:tgtEl>
                                        <p:attrNameLst>
                                          <p:attrName>ppt_w</p:attrName>
                                        </p:attrNameLst>
                                      </p:cBhvr>
                                      <p:tavLst>
                                        <p:tav tm="0">
                                          <p:val>
                                            <p:fltVal val="0"/>
                                          </p:val>
                                        </p:tav>
                                        <p:tav tm="100000">
                                          <p:val>
                                            <p:strVal val="#ppt_w"/>
                                          </p:val>
                                        </p:tav>
                                      </p:tavLst>
                                    </p:anim>
                                    <p:anim calcmode="lin" valueType="num">
                                      <p:cBhvr>
                                        <p:cTn id="140" dur="1000" fill="hold"/>
                                        <p:tgtEl>
                                          <p:spTgt spid="62"/>
                                        </p:tgtEl>
                                        <p:attrNameLst>
                                          <p:attrName>ppt_h</p:attrName>
                                        </p:attrNameLst>
                                      </p:cBhvr>
                                      <p:tavLst>
                                        <p:tav tm="0">
                                          <p:val>
                                            <p:fltVal val="0"/>
                                          </p:val>
                                        </p:tav>
                                        <p:tav tm="100000">
                                          <p:val>
                                            <p:strVal val="#ppt_h"/>
                                          </p:val>
                                        </p:tav>
                                      </p:tavLst>
                                    </p:anim>
                                    <p:anim calcmode="lin" valueType="num">
                                      <p:cBhvr>
                                        <p:cTn id="141" dur="1000" fill="hold"/>
                                        <p:tgtEl>
                                          <p:spTgt spid="62"/>
                                        </p:tgtEl>
                                        <p:attrNameLst>
                                          <p:attrName>style.rotation</p:attrName>
                                        </p:attrNameLst>
                                      </p:cBhvr>
                                      <p:tavLst>
                                        <p:tav tm="0">
                                          <p:val>
                                            <p:fltVal val="90"/>
                                          </p:val>
                                        </p:tav>
                                        <p:tav tm="100000">
                                          <p:val>
                                            <p:fltVal val="0"/>
                                          </p:val>
                                        </p:tav>
                                      </p:tavLst>
                                    </p:anim>
                                    <p:animEffect transition="in" filter="fade">
                                      <p:cBhvr>
                                        <p:cTn id="142"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395288" y="-99392"/>
            <a:ext cx="8229600" cy="981075"/>
          </a:xfrm>
        </p:spPr>
        <p:txBody>
          <a:bodyPr/>
          <a:lstStyle/>
          <a:p>
            <a:r>
              <a:rPr lang="ar-EG" dirty="0" smtClean="0">
                <a:solidFill>
                  <a:schemeClr val="tx1"/>
                </a:solidFill>
              </a:rPr>
              <a:t>محتويات البرنامج</a:t>
            </a:r>
            <a:endParaRPr lang="ar-EG" dirty="0">
              <a:solidFill>
                <a:schemeClr val="tx1"/>
              </a:solidFill>
            </a:endParaRPr>
          </a:p>
        </p:txBody>
      </p:sp>
      <p:graphicFrame>
        <p:nvGraphicFramePr>
          <p:cNvPr id="2" name="Diagram 1"/>
          <p:cNvGraphicFramePr/>
          <p:nvPr>
            <p:extLst>
              <p:ext uri="{D42A27DB-BD31-4B8C-83A1-F6EECF244321}">
                <p14:modId xmlns:p14="http://schemas.microsoft.com/office/powerpoint/2010/main" xmlns="" val="3626926517"/>
              </p:ext>
            </p:extLst>
          </p:nvPr>
        </p:nvGraphicFramePr>
        <p:xfrm>
          <a:off x="179512" y="836712"/>
          <a:ext cx="8784976" cy="602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8334375" y="6647089"/>
            <a:ext cx="809625" cy="200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xmlns="" Requires="p14">
      <p:transition spd="slow" p14:dur="1600">
        <p14:prism dir="r"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a:xfrm>
            <a:off x="2174304" y="116635"/>
            <a:ext cx="6934200" cy="715963"/>
          </a:xfrm>
          <a:prstGeom prst="rect">
            <a:avLst/>
          </a:prstGeom>
        </p:spPr>
        <p:style>
          <a:lnRef idx="2">
            <a:schemeClr val="accent2"/>
          </a:lnRef>
          <a:fillRef idx="1">
            <a:schemeClr val="lt1"/>
          </a:fillRef>
          <a:effectRef idx="0">
            <a:schemeClr val="accent2"/>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a:r>
              <a:rPr lang="ar-EG" b="1" dirty="0">
                <a:solidFill>
                  <a:schemeClr val="accent2">
                    <a:lumMod val="50000"/>
                  </a:schemeClr>
                </a:solidFill>
              </a:rPr>
              <a:t>الهدف العام للبرنامج التدريبي </a:t>
            </a:r>
            <a:endParaRPr lang="en-US" b="1" dirty="0">
              <a:solidFill>
                <a:schemeClr val="accent2">
                  <a:lumMod val="50000"/>
                </a:schemeClr>
              </a:solidFill>
            </a:endParaRPr>
          </a:p>
        </p:txBody>
      </p:sp>
      <p:sp>
        <p:nvSpPr>
          <p:cNvPr id="14" name="Folded Corner 13"/>
          <p:cNvSpPr/>
          <p:nvPr/>
        </p:nvSpPr>
        <p:spPr bwMode="auto">
          <a:xfrm>
            <a:off x="899592" y="2204120"/>
            <a:ext cx="7884368" cy="2786112"/>
          </a:xfrm>
          <a:prstGeom prst="foldedCorner">
            <a:avLst>
              <a:gd name="adj" fmla="val 9582"/>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none" lIns="91430" tIns="45715" rIns="91430" bIns="45715" numCol="1" rtlCol="1" anchor="ctr" anchorCtr="0" compatLnSpc="1">
            <a:prstTxWarp prst="textNoShape">
              <a:avLst/>
            </a:prstTxWarp>
          </a:bodyPr>
          <a:lstStyle/>
          <a:p>
            <a:pPr algn="ctr" defTabSz="914305"/>
            <a:endParaRPr lang="ar-EG" sz="2400" dirty="0">
              <a:latin typeface="Arial" charset="0"/>
            </a:endParaRPr>
          </a:p>
        </p:txBody>
      </p:sp>
      <p:sp>
        <p:nvSpPr>
          <p:cNvPr id="16" name="Rectangle 15"/>
          <p:cNvSpPr/>
          <p:nvPr/>
        </p:nvSpPr>
        <p:spPr>
          <a:xfrm>
            <a:off x="899592" y="2204864"/>
            <a:ext cx="7740353" cy="2785368"/>
          </a:xfrm>
          <a:prstGeom prst="rect">
            <a:avLst/>
          </a:prstGeom>
        </p:spPr>
        <p:txBody>
          <a:bodyPr wrap="square" lIns="91430" tIns="45715" rIns="91430" bIns="45715">
            <a:spAutoFit/>
          </a:bodyPr>
          <a:lstStyle/>
          <a:p>
            <a:pPr algn="justLow" rtl="1"/>
            <a:r>
              <a:rPr lang="ar-SA" sz="2500" b="1" dirty="0">
                <a:solidFill>
                  <a:schemeClr val="accent2">
                    <a:lumMod val="50000"/>
                  </a:schemeClr>
                </a:solidFill>
              </a:rPr>
              <a:t>ان التعامل مع ادارة الغضب يعني التعامل مع مشاعر الغضب وكذلك التعامل مع مسببات الغضب والتعامل هو ادارة الغضب،وادارة الغضب هي مهارة علمية منلطقة من الاساس انه يمكننا التحكم بردات فعلنا، ومن طرق التعامل مع الغضب هو اكتشاف اكثر ما يثير غضبنا ومن ثم تطوير استراتيجيات واساليب للسيطرة على هذه المثيرات للغضب.فنحن لم ولن نستطيع منع حدوث مثيرات للغضب ولكننا نستطيع ان نتعلم كيف نتحكم بردات أفعالنا لهذه المؤثرات </a:t>
            </a:r>
            <a:endParaRPr lang="ar-EG" sz="2500" b="1" dirty="0">
              <a:solidFill>
                <a:schemeClr val="accent2">
                  <a:lumMod val="50000"/>
                </a:schemeClr>
              </a:solidFill>
            </a:endParaRPr>
          </a:p>
        </p:txBody>
      </p:sp>
    </p:spTree>
    <p:extLst>
      <p:ext uri="{BB962C8B-B14F-4D97-AF65-F5344CB8AC3E}">
        <p14:creationId xmlns:p14="http://schemas.microsoft.com/office/powerpoint/2010/main" xmlns="" val="1061203422"/>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inVertical)">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a:xfrm>
            <a:off x="2174304" y="116635"/>
            <a:ext cx="6934200" cy="715963"/>
          </a:xfrm>
          <a:prstGeom prst="rect">
            <a:avLst/>
          </a:prstGeom>
        </p:spPr>
        <p:style>
          <a:lnRef idx="2">
            <a:schemeClr val="accent2"/>
          </a:lnRef>
          <a:fillRef idx="1">
            <a:schemeClr val="lt1"/>
          </a:fillRef>
          <a:effectRef idx="0">
            <a:schemeClr val="accent2"/>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a:r>
              <a:rPr lang="ar-EG" b="1" dirty="0">
                <a:solidFill>
                  <a:schemeClr val="accent2">
                    <a:lumMod val="50000"/>
                  </a:schemeClr>
                </a:solidFill>
              </a:rPr>
              <a:t>الأهداف التفصيلية للبرنامج التدريبي </a:t>
            </a:r>
          </a:p>
        </p:txBody>
      </p:sp>
      <p:sp>
        <p:nvSpPr>
          <p:cNvPr id="14" name="Folded Corner 13"/>
          <p:cNvSpPr/>
          <p:nvPr/>
        </p:nvSpPr>
        <p:spPr bwMode="auto">
          <a:xfrm>
            <a:off x="1619674" y="2594427"/>
            <a:ext cx="7020273" cy="1960747"/>
          </a:xfrm>
          <a:prstGeom prst="foldedCorner">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none" lIns="91430" tIns="45715" rIns="91430" bIns="45715" numCol="1" rtlCol="1" anchor="ctr" anchorCtr="0" compatLnSpc="1">
            <a:prstTxWarp prst="textNoShape">
              <a:avLst/>
            </a:prstTxWarp>
          </a:bodyPr>
          <a:lstStyle/>
          <a:p>
            <a:pPr algn="ctr" defTabSz="914305"/>
            <a:endParaRPr lang="ar-EG" sz="2400" dirty="0">
              <a:latin typeface="Arial" charset="0"/>
            </a:endParaRPr>
          </a:p>
        </p:txBody>
      </p:sp>
      <p:sp>
        <p:nvSpPr>
          <p:cNvPr id="16" name="Rectangle 15"/>
          <p:cNvSpPr/>
          <p:nvPr/>
        </p:nvSpPr>
        <p:spPr>
          <a:xfrm>
            <a:off x="1475658" y="2616192"/>
            <a:ext cx="7164289" cy="1938982"/>
          </a:xfrm>
          <a:prstGeom prst="rect">
            <a:avLst/>
          </a:prstGeom>
        </p:spPr>
        <p:txBody>
          <a:bodyPr wrap="square" lIns="91430" tIns="45715" rIns="91430" bIns="45715">
            <a:spAutoFit/>
          </a:bodyPr>
          <a:lstStyle/>
          <a:p>
            <a:pPr marL="342900" indent="-342900" algn="r" rtl="1">
              <a:buFont typeface="Wingdings" pitchFamily="2" charset="2"/>
              <a:buChar char="ü"/>
            </a:pPr>
            <a:r>
              <a:rPr lang="ar-SA" sz="2400" b="1" dirty="0" smtClean="0">
                <a:solidFill>
                  <a:schemeClr val="accent2">
                    <a:lumMod val="50000"/>
                  </a:schemeClr>
                </a:solidFill>
              </a:rPr>
              <a:t>تطبيق </a:t>
            </a:r>
            <a:r>
              <a:rPr lang="ar-SA" sz="2400" b="1" dirty="0">
                <a:solidFill>
                  <a:schemeClr val="accent2">
                    <a:lumMod val="50000"/>
                  </a:schemeClr>
                </a:solidFill>
              </a:rPr>
              <a:t>وتمكن من ادارة الغضب بطرق سهلة و مبسطة .</a:t>
            </a:r>
          </a:p>
          <a:p>
            <a:pPr marL="342900" indent="-342900" algn="r" rtl="1">
              <a:buFont typeface="Wingdings" pitchFamily="2" charset="2"/>
              <a:buChar char="ü"/>
            </a:pPr>
            <a:r>
              <a:rPr lang="ar-SA" sz="2400" b="1" dirty="0" smtClean="0">
                <a:solidFill>
                  <a:schemeClr val="accent2">
                    <a:lumMod val="50000"/>
                  </a:schemeClr>
                </a:solidFill>
              </a:rPr>
              <a:t>تعلم </a:t>
            </a:r>
            <a:r>
              <a:rPr lang="ar-SA" sz="2400" b="1" dirty="0">
                <a:solidFill>
                  <a:schemeClr val="accent2">
                    <a:lumMod val="50000"/>
                  </a:schemeClr>
                </a:solidFill>
              </a:rPr>
              <a:t>وتطبيق فن التواصل الناجح لتجنب الغضب و مسبباتة .</a:t>
            </a:r>
          </a:p>
          <a:p>
            <a:pPr marL="342900" indent="-342900" algn="r" rtl="1">
              <a:buFont typeface="Wingdings" pitchFamily="2" charset="2"/>
              <a:buChar char="ü"/>
            </a:pPr>
            <a:r>
              <a:rPr lang="ar-SA" sz="2400" b="1" dirty="0" smtClean="0">
                <a:solidFill>
                  <a:schemeClr val="accent2">
                    <a:lumMod val="50000"/>
                  </a:schemeClr>
                </a:solidFill>
              </a:rPr>
              <a:t>معرفة </a:t>
            </a:r>
            <a:r>
              <a:rPr lang="ar-SA" sz="2400" b="1" dirty="0">
                <a:solidFill>
                  <a:schemeClr val="accent2">
                    <a:lumMod val="50000"/>
                  </a:schemeClr>
                </a:solidFill>
              </a:rPr>
              <a:t>وتطبيق احدث استراتيجيات فعالية فى إدارة الغضب .</a:t>
            </a:r>
          </a:p>
          <a:p>
            <a:pPr marL="342900" indent="-342900" algn="r" rtl="1">
              <a:buFont typeface="Wingdings" pitchFamily="2" charset="2"/>
              <a:buChar char="ü"/>
            </a:pPr>
            <a:r>
              <a:rPr lang="ar-SA" sz="2400" b="1" dirty="0" smtClean="0">
                <a:solidFill>
                  <a:schemeClr val="accent2">
                    <a:lumMod val="50000"/>
                  </a:schemeClr>
                </a:solidFill>
              </a:rPr>
              <a:t>تقييم </a:t>
            </a:r>
            <a:r>
              <a:rPr lang="ar-SA" sz="2400" b="1" dirty="0">
                <a:solidFill>
                  <a:schemeClr val="accent2">
                    <a:lumMod val="50000"/>
                  </a:schemeClr>
                </a:solidFill>
              </a:rPr>
              <a:t>وتحليل الغضب فى الشخص المقابل و كيفية التعامل معة .</a:t>
            </a:r>
          </a:p>
          <a:p>
            <a:pPr marL="342900" indent="-342900" algn="r" rtl="1">
              <a:buFont typeface="Wingdings" pitchFamily="2" charset="2"/>
              <a:buChar char="ü"/>
            </a:pPr>
            <a:r>
              <a:rPr lang="ar-SA" sz="2400" b="1" dirty="0" smtClean="0">
                <a:solidFill>
                  <a:schemeClr val="accent2">
                    <a:lumMod val="50000"/>
                  </a:schemeClr>
                </a:solidFill>
              </a:rPr>
              <a:t>المقدرة </a:t>
            </a:r>
            <a:r>
              <a:rPr lang="ar-SA" sz="2400" b="1" dirty="0">
                <a:solidFill>
                  <a:schemeClr val="accent2">
                    <a:lumMod val="50000"/>
                  </a:schemeClr>
                </a:solidFill>
              </a:rPr>
              <a:t>على تعليم الغير وسائل اتصال فعالة لتجنب الغضب .</a:t>
            </a:r>
          </a:p>
        </p:txBody>
      </p:sp>
      <p:sp>
        <p:nvSpPr>
          <p:cNvPr id="20" name="Rectangle 19"/>
          <p:cNvSpPr/>
          <p:nvPr/>
        </p:nvSpPr>
        <p:spPr>
          <a:xfrm>
            <a:off x="2771800" y="1196755"/>
            <a:ext cx="6012160" cy="769431"/>
          </a:xfrm>
          <a:prstGeom prst="rect">
            <a:avLst/>
          </a:prstGeom>
        </p:spPr>
        <p:txBody>
          <a:bodyPr wrap="square" lIns="91430" tIns="45715" rIns="91430" bIns="45715">
            <a:spAutoFit/>
          </a:bodyPr>
          <a:lstStyle/>
          <a:p>
            <a:pPr algn="justLow" rtl="1"/>
            <a:r>
              <a:rPr lang="ar-EG" sz="2200" b="1" dirty="0">
                <a:solidFill>
                  <a:srgbClr val="C00000"/>
                </a:solidFill>
              </a:rPr>
              <a:t>بنهاية هذا البرنامج التدريبي نتوقع أن المشاركون قد حققوا النتائج الآتية (بمشيئة الله ) </a:t>
            </a:r>
          </a:p>
        </p:txBody>
      </p:sp>
      <p:pic>
        <p:nvPicPr>
          <p:cNvPr id="6"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32224" y="3519203"/>
            <a:ext cx="1936519" cy="21154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680698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inVertical)">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barn(inVertical)">
                                      <p:cBhvr>
                                        <p:cTn id="16" dur="500"/>
                                        <p:tgtEl>
                                          <p:spTgt spid="1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xEl>
                                              <p:pRg st="1" end="1"/>
                                            </p:txEl>
                                          </p:spTgt>
                                        </p:tgtEl>
                                        <p:attrNameLst>
                                          <p:attrName>style.visibility</p:attrName>
                                        </p:attrNameLst>
                                      </p:cBhvr>
                                      <p:to>
                                        <p:strVal val="visible"/>
                                      </p:to>
                                    </p:set>
                                    <p:animEffect transition="in" filter="barn(inVertical)">
                                      <p:cBhvr>
                                        <p:cTn id="21" dur="500"/>
                                        <p:tgtEl>
                                          <p:spTgt spid="1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16">
                                            <p:txEl>
                                              <p:pRg st="2" end="2"/>
                                            </p:txEl>
                                          </p:spTgt>
                                        </p:tgtEl>
                                        <p:attrNameLst>
                                          <p:attrName>style.visibility</p:attrName>
                                        </p:attrNameLst>
                                      </p:cBhvr>
                                      <p:to>
                                        <p:strVal val="visible"/>
                                      </p:to>
                                    </p:set>
                                    <p:animEffect transition="in" filter="barn(inVertical)">
                                      <p:cBhvr>
                                        <p:cTn id="26" dur="500"/>
                                        <p:tgtEl>
                                          <p:spTgt spid="1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6">
                                            <p:txEl>
                                              <p:pRg st="3" end="3"/>
                                            </p:txEl>
                                          </p:spTgt>
                                        </p:tgtEl>
                                        <p:attrNameLst>
                                          <p:attrName>style.visibility</p:attrName>
                                        </p:attrNameLst>
                                      </p:cBhvr>
                                      <p:to>
                                        <p:strVal val="visible"/>
                                      </p:to>
                                    </p:set>
                                    <p:animEffect transition="in" filter="barn(inVertical)">
                                      <p:cBhvr>
                                        <p:cTn id="31" dur="500"/>
                                        <p:tgtEl>
                                          <p:spTgt spid="1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Effect transition="in" filter="barn(inVertical)">
                                      <p:cBhvr>
                                        <p:cTn id="36"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p:nvPr/>
        </p:nvSpPr>
        <p:spPr>
          <a:xfrm>
            <a:off x="2287488" y="304800"/>
            <a:ext cx="4876800" cy="1380530"/>
          </a:xfrm>
          <a:prstGeom prst="rect">
            <a:avLst/>
          </a:prstGeom>
          <a:noFill/>
        </p:spPr>
        <p:txBody>
          <a:bodyPr wrap="none" lIns="91430" tIns="45715" rIns="91430" bIns="45715" numCol="1">
            <a:prstTxWarp prst="textWave1">
              <a:avLst>
                <a:gd name="adj1" fmla="val 6386"/>
                <a:gd name="adj2" fmla="val 0"/>
              </a:avLst>
            </a:prstTxWarp>
            <a:spAutoFit/>
          </a:bodyPr>
          <a:lstStyle/>
          <a:p>
            <a:pPr algn="ctr">
              <a:defRPr/>
            </a:pPr>
            <a:r>
              <a:rPr lang="ar-EG" sz="4800" b="1" dirty="0">
                <a:solidFill>
                  <a:srgbClr val="002060"/>
                </a:solidFill>
                <a:latin typeface="+mj-lt"/>
                <a:ea typeface="+mj-ea"/>
                <a:cs typeface="+mj-cs"/>
              </a:rPr>
              <a:t>لنبدأ البرنامج</a:t>
            </a:r>
            <a:endParaRPr lang="en-US" sz="4800" b="1" dirty="0">
              <a:solidFill>
                <a:srgbClr val="002060"/>
              </a:solidFill>
              <a:latin typeface="+mj-lt"/>
              <a:ea typeface="+mj-ea"/>
              <a:cs typeface="+mj-cs"/>
            </a:endParaRPr>
          </a:p>
        </p:txBody>
      </p:sp>
      <p:pic>
        <p:nvPicPr>
          <p:cNvPr id="23"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86000" y="1888976"/>
            <a:ext cx="5184576" cy="38656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652993142"/>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0 0  L 0 -0.33302  E" pathEditMode="relative" ptsTypes="">
                                      <p:cBhvr>
                                        <p:cTn id="6" dur="5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070" y="0"/>
            <a:ext cx="9214142"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49748650"/>
      </p:ext>
    </p:extLst>
  </p:cSld>
  <p:clrMapOvr>
    <a:masterClrMapping/>
  </p:clrMapOvr>
  <mc:AlternateContent xmlns:mc="http://schemas.openxmlformats.org/markup-compatibility/2006">
    <mc:Choice xmlns:p14="http://schemas.microsoft.com/office/powerpoint/2010/main" xmlns=""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对角圆角矩形 5"/>
          <p:cNvSpPr>
            <a:spLocks/>
          </p:cNvSpPr>
          <p:nvPr/>
        </p:nvSpPr>
        <p:spPr bwMode="auto">
          <a:xfrm rot="21346829">
            <a:off x="1001637" y="1015307"/>
            <a:ext cx="6954838" cy="3879850"/>
          </a:xfrm>
          <a:custGeom>
            <a:avLst/>
            <a:gdLst>
              <a:gd name="T0" fmla="*/ 492043 w 6954838"/>
              <a:gd name="T1" fmla="*/ 0 h 3879850"/>
              <a:gd name="T2" fmla="*/ 6954838 w 6954838"/>
              <a:gd name="T3" fmla="*/ 0 h 3879850"/>
              <a:gd name="T4" fmla="*/ 6954838 w 6954838"/>
              <a:gd name="T5" fmla="*/ 0 h 3879850"/>
              <a:gd name="T6" fmla="*/ 6954838 w 6954838"/>
              <a:gd name="T7" fmla="*/ 3387807 h 3879850"/>
              <a:gd name="T8" fmla="*/ 6462795 w 6954838"/>
              <a:gd name="T9" fmla="*/ 3879850 h 3879850"/>
              <a:gd name="T10" fmla="*/ 0 w 6954838"/>
              <a:gd name="T11" fmla="*/ 3879850 h 3879850"/>
              <a:gd name="T12" fmla="*/ 0 w 6954838"/>
              <a:gd name="T13" fmla="*/ 3879850 h 3879850"/>
              <a:gd name="T14" fmla="*/ 0 w 6954838"/>
              <a:gd name="T15" fmla="*/ 492043 h 3879850"/>
              <a:gd name="T16" fmla="*/ 492043 w 6954838"/>
              <a:gd name="T17" fmla="*/ 0 h 3879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54838" h="3879850">
                <a:moveTo>
                  <a:pt x="492043" y="0"/>
                </a:moveTo>
                <a:lnTo>
                  <a:pt x="6954838" y="0"/>
                </a:lnTo>
                <a:lnTo>
                  <a:pt x="6954838" y="3387807"/>
                </a:lnTo>
                <a:cubicBezTo>
                  <a:pt x="6954838" y="3659555"/>
                  <a:pt x="6734543" y="3879850"/>
                  <a:pt x="6462795" y="3879850"/>
                </a:cubicBezTo>
                <a:lnTo>
                  <a:pt x="0" y="3879850"/>
                </a:lnTo>
                <a:lnTo>
                  <a:pt x="0" y="492043"/>
                </a:lnTo>
                <a:cubicBezTo>
                  <a:pt x="0" y="220295"/>
                  <a:pt x="220295" y="0"/>
                  <a:pt x="492043" y="0"/>
                </a:cubicBezTo>
                <a:close/>
              </a:path>
            </a:pathLst>
          </a:custGeom>
          <a:gradFill rotWithShape="1">
            <a:gsLst>
              <a:gs pos="51300">
                <a:srgbClr val="199D7B"/>
              </a:gs>
              <a:gs pos="0">
                <a:srgbClr val="33CC33"/>
              </a:gs>
              <a:gs pos="100000">
                <a:srgbClr val="92D050"/>
              </a:gs>
            </a:gsLst>
            <a:lin ang="18900000" scaled="1"/>
          </a:gradFill>
          <a:ln>
            <a:noFill/>
          </a:ln>
          <a:effectLst>
            <a:outerShdw dist="23000" dir="5400000" algn="ctr" rotWithShape="0">
              <a:srgbClr val="000000">
                <a:alpha val="32999"/>
              </a:srgbClr>
            </a:outerShdw>
          </a:effectLst>
          <a:extLst/>
        </p:spPr>
        <p:txBody>
          <a:bodyPr anchor="ctr"/>
          <a:lstStyle/>
          <a:p>
            <a:pPr algn="l" rtl="0" fontAlgn="base">
              <a:spcBef>
                <a:spcPct val="0"/>
              </a:spcBef>
              <a:spcAft>
                <a:spcPct val="0"/>
              </a:spcAft>
            </a:pPr>
            <a:endParaRPr lang="ar-EG">
              <a:solidFill>
                <a:srgbClr val="000000"/>
              </a:solidFill>
              <a:latin typeface="Arial" panose="020B0604020202020204" pitchFamily="34" charset="0"/>
              <a:ea typeface="SimSun" panose="02010600030101010101" pitchFamily="2" charset="-122"/>
            </a:endParaRPr>
          </a:p>
        </p:txBody>
      </p:sp>
      <p:pic>
        <p:nvPicPr>
          <p:cNvPr id="5" name="Picture 3" descr="C:\TDDOWNLOAD\pencil.png"/>
          <p:cNvPicPr>
            <a:picLocks noChangeAspect="1" noChangeArrowheads="1"/>
          </p:cNvPicPr>
          <p:nvPr/>
        </p:nvPicPr>
        <p:blipFill>
          <a:blip r:embed="rId2" cstate="print">
            <a:duotone>
              <a:prstClr val="black"/>
              <a:srgbClr val="33CC33">
                <a:tint val="45000"/>
                <a:satMod val="400000"/>
              </a:srgbClr>
            </a:duotone>
            <a:extLst>
              <a:ext uri="{28A0092B-C50C-407E-A947-70E740481C1C}">
                <a14:useLocalDpi xmlns:a14="http://schemas.microsoft.com/office/drawing/2010/main" xmlns="" val="0"/>
              </a:ext>
            </a:extLst>
          </a:blip>
          <a:srcRect/>
          <a:stretch>
            <a:fillRect/>
          </a:stretch>
        </p:blipFill>
        <p:spPr bwMode="auto">
          <a:xfrm>
            <a:off x="755576" y="823221"/>
            <a:ext cx="1000125"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内容占位符 2"/>
          <p:cNvSpPr>
            <a:spLocks noGrp="1"/>
          </p:cNvSpPr>
          <p:nvPr>
            <p:ph idx="1"/>
          </p:nvPr>
        </p:nvSpPr>
        <p:spPr>
          <a:xfrm rot="21361315">
            <a:off x="1217538" y="1297882"/>
            <a:ext cx="6454775" cy="3346450"/>
          </a:xfrm>
        </p:spPr>
        <p:txBody>
          <a:bodyPr/>
          <a:lstStyle/>
          <a:p>
            <a:pPr marL="0" indent="0" algn="ctr" eaLnBrk="1" hangingPunct="1">
              <a:buNone/>
            </a:pPr>
            <a:endParaRPr lang="en-US" sz="3200" b="1" dirty="0">
              <a:solidFill>
                <a:schemeClr val="bg1"/>
              </a:solidFill>
            </a:endParaRPr>
          </a:p>
          <a:p>
            <a:pPr marL="0" indent="0" algn="ctr" eaLnBrk="1" hangingPunct="1">
              <a:buNone/>
            </a:pPr>
            <a:endParaRPr lang="en-US" sz="3200" b="1" dirty="0">
              <a:solidFill>
                <a:schemeClr val="bg1"/>
              </a:solidFill>
            </a:endParaRPr>
          </a:p>
          <a:p>
            <a:pPr marL="0" indent="0" algn="ctr" rtl="1" eaLnBrk="1" hangingPunct="1">
              <a:buNone/>
            </a:pPr>
            <a:r>
              <a:rPr lang="ar-EG" altLang="zh-CN" sz="4400" b="1" dirty="0">
                <a:solidFill>
                  <a:schemeClr val="bg1"/>
                </a:solidFill>
              </a:rPr>
              <a:t>تعريف الغضب</a:t>
            </a:r>
            <a:endParaRPr lang="ar-EG" altLang="en-US" sz="4400" b="1" dirty="0">
              <a:solidFill>
                <a:schemeClr val="bg1"/>
              </a:solidFill>
            </a:endParaRPr>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34375" y="6647089"/>
            <a:ext cx="809625" cy="200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xmlns="" Requires="p14">
      <p:transition spd="slow" p14:dur="1600">
        <p14:prism dir="r"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80">
                                          <p:stCondLst>
                                            <p:cond delay="0"/>
                                          </p:stCondLst>
                                        </p:cTn>
                                        <p:tgtEl>
                                          <p:spTgt spid="5"/>
                                        </p:tgtEl>
                                      </p:cBhvr>
                                    </p:animEffect>
                                    <p:anim calcmode="lin" valueType="num">
                                      <p:cBhvr>
                                        <p:cTn id="2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0" dur="26">
                                          <p:stCondLst>
                                            <p:cond delay="650"/>
                                          </p:stCondLst>
                                        </p:cTn>
                                        <p:tgtEl>
                                          <p:spTgt spid="5"/>
                                        </p:tgtEl>
                                      </p:cBhvr>
                                      <p:to x="100000" y="60000"/>
                                    </p:animScale>
                                    <p:animScale>
                                      <p:cBhvr>
                                        <p:cTn id="31" dur="166" decel="50000">
                                          <p:stCondLst>
                                            <p:cond delay="676"/>
                                          </p:stCondLst>
                                        </p:cTn>
                                        <p:tgtEl>
                                          <p:spTgt spid="5"/>
                                        </p:tgtEl>
                                      </p:cBhvr>
                                      <p:to x="100000" y="100000"/>
                                    </p:animScale>
                                    <p:animScale>
                                      <p:cBhvr>
                                        <p:cTn id="32" dur="26">
                                          <p:stCondLst>
                                            <p:cond delay="1312"/>
                                          </p:stCondLst>
                                        </p:cTn>
                                        <p:tgtEl>
                                          <p:spTgt spid="5"/>
                                        </p:tgtEl>
                                      </p:cBhvr>
                                      <p:to x="100000" y="80000"/>
                                    </p:animScale>
                                    <p:animScale>
                                      <p:cBhvr>
                                        <p:cTn id="33" dur="166" decel="50000">
                                          <p:stCondLst>
                                            <p:cond delay="1338"/>
                                          </p:stCondLst>
                                        </p:cTn>
                                        <p:tgtEl>
                                          <p:spTgt spid="5"/>
                                        </p:tgtEl>
                                      </p:cBhvr>
                                      <p:to x="100000" y="100000"/>
                                    </p:animScale>
                                    <p:animScale>
                                      <p:cBhvr>
                                        <p:cTn id="34" dur="26">
                                          <p:stCondLst>
                                            <p:cond delay="1642"/>
                                          </p:stCondLst>
                                        </p:cTn>
                                        <p:tgtEl>
                                          <p:spTgt spid="5"/>
                                        </p:tgtEl>
                                      </p:cBhvr>
                                      <p:to x="100000" y="90000"/>
                                    </p:animScale>
                                    <p:animScale>
                                      <p:cBhvr>
                                        <p:cTn id="35" dur="166" decel="50000">
                                          <p:stCondLst>
                                            <p:cond delay="1668"/>
                                          </p:stCondLst>
                                        </p:cTn>
                                        <p:tgtEl>
                                          <p:spTgt spid="5"/>
                                        </p:tgtEl>
                                      </p:cBhvr>
                                      <p:to x="100000" y="100000"/>
                                    </p:animScale>
                                    <p:animScale>
                                      <p:cBhvr>
                                        <p:cTn id="36" dur="26">
                                          <p:stCondLst>
                                            <p:cond delay="1808"/>
                                          </p:stCondLst>
                                        </p:cTn>
                                        <p:tgtEl>
                                          <p:spTgt spid="5"/>
                                        </p:tgtEl>
                                      </p:cBhvr>
                                      <p:to x="100000" y="95000"/>
                                    </p:animScale>
                                    <p:animScale>
                                      <p:cBhvr>
                                        <p:cTn id="37" dur="166" decel="50000">
                                          <p:stCondLst>
                                            <p:cond delay="1834"/>
                                          </p:stCondLst>
                                        </p:cTn>
                                        <p:tgtEl>
                                          <p:spTgt spid="5"/>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6">
                                            <p:txEl>
                                              <p:pRg st="2" end="2"/>
                                            </p:txEl>
                                          </p:spTgt>
                                        </p:tgtEl>
                                        <p:attrNameLst>
                                          <p:attrName>style.visibility</p:attrName>
                                        </p:attrNameLst>
                                      </p:cBhvr>
                                      <p:to>
                                        <p:strVal val="visible"/>
                                      </p:to>
                                    </p:set>
                                    <p:animEffect transition="in" filter="wipe(down)">
                                      <p:cBhvr>
                                        <p:cTn id="41" dur="580">
                                          <p:stCondLst>
                                            <p:cond delay="0"/>
                                          </p:stCondLst>
                                        </p:cTn>
                                        <p:tgtEl>
                                          <p:spTgt spid="6">
                                            <p:txEl>
                                              <p:pRg st="2" end="2"/>
                                            </p:txEl>
                                          </p:spTgt>
                                        </p:tgtEl>
                                      </p:cBhvr>
                                    </p:animEffect>
                                    <p:anim calcmode="lin" valueType="num">
                                      <p:cBhvr>
                                        <p:cTn id="42"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6">
                                            <p:txEl>
                                              <p:pRg st="2" end="2"/>
                                            </p:txEl>
                                          </p:spTgt>
                                        </p:tgtEl>
                                      </p:cBhvr>
                                      <p:to x="100000" y="60000"/>
                                    </p:animScale>
                                    <p:animScale>
                                      <p:cBhvr>
                                        <p:cTn id="48" dur="166" decel="50000">
                                          <p:stCondLst>
                                            <p:cond delay="676"/>
                                          </p:stCondLst>
                                        </p:cTn>
                                        <p:tgtEl>
                                          <p:spTgt spid="6">
                                            <p:txEl>
                                              <p:pRg st="2" end="2"/>
                                            </p:txEl>
                                          </p:spTgt>
                                        </p:tgtEl>
                                      </p:cBhvr>
                                      <p:to x="100000" y="100000"/>
                                    </p:animScale>
                                    <p:animScale>
                                      <p:cBhvr>
                                        <p:cTn id="49" dur="26">
                                          <p:stCondLst>
                                            <p:cond delay="1312"/>
                                          </p:stCondLst>
                                        </p:cTn>
                                        <p:tgtEl>
                                          <p:spTgt spid="6">
                                            <p:txEl>
                                              <p:pRg st="2" end="2"/>
                                            </p:txEl>
                                          </p:spTgt>
                                        </p:tgtEl>
                                      </p:cBhvr>
                                      <p:to x="100000" y="80000"/>
                                    </p:animScale>
                                    <p:animScale>
                                      <p:cBhvr>
                                        <p:cTn id="50" dur="166" decel="50000">
                                          <p:stCondLst>
                                            <p:cond delay="1338"/>
                                          </p:stCondLst>
                                        </p:cTn>
                                        <p:tgtEl>
                                          <p:spTgt spid="6">
                                            <p:txEl>
                                              <p:pRg st="2" end="2"/>
                                            </p:txEl>
                                          </p:spTgt>
                                        </p:tgtEl>
                                      </p:cBhvr>
                                      <p:to x="100000" y="100000"/>
                                    </p:animScale>
                                    <p:animScale>
                                      <p:cBhvr>
                                        <p:cTn id="51" dur="26">
                                          <p:stCondLst>
                                            <p:cond delay="1642"/>
                                          </p:stCondLst>
                                        </p:cTn>
                                        <p:tgtEl>
                                          <p:spTgt spid="6">
                                            <p:txEl>
                                              <p:pRg st="2" end="2"/>
                                            </p:txEl>
                                          </p:spTgt>
                                        </p:tgtEl>
                                      </p:cBhvr>
                                      <p:to x="100000" y="90000"/>
                                    </p:animScale>
                                    <p:animScale>
                                      <p:cBhvr>
                                        <p:cTn id="52" dur="166" decel="50000">
                                          <p:stCondLst>
                                            <p:cond delay="1668"/>
                                          </p:stCondLst>
                                        </p:cTn>
                                        <p:tgtEl>
                                          <p:spTgt spid="6">
                                            <p:txEl>
                                              <p:pRg st="2" end="2"/>
                                            </p:txEl>
                                          </p:spTgt>
                                        </p:tgtEl>
                                      </p:cBhvr>
                                      <p:to x="100000" y="100000"/>
                                    </p:animScale>
                                    <p:animScale>
                                      <p:cBhvr>
                                        <p:cTn id="53" dur="26">
                                          <p:stCondLst>
                                            <p:cond delay="1808"/>
                                          </p:stCondLst>
                                        </p:cTn>
                                        <p:tgtEl>
                                          <p:spTgt spid="6">
                                            <p:txEl>
                                              <p:pRg st="2" end="2"/>
                                            </p:txEl>
                                          </p:spTgt>
                                        </p:tgtEl>
                                      </p:cBhvr>
                                      <p:to x="100000" y="95000"/>
                                    </p:animScale>
                                    <p:animScale>
                                      <p:cBhvr>
                                        <p:cTn id="54" dur="166" decel="50000">
                                          <p:stCondLst>
                                            <p:cond delay="1834"/>
                                          </p:stCondLst>
                                        </p:cTn>
                                        <p:tgtEl>
                                          <p:spTgt spid="6">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6228184" y="332656"/>
            <a:ext cx="2664296" cy="792088"/>
          </a:xfrm>
          <a:prstGeom prst="roundRect">
            <a:avLst/>
          </a:prstGeom>
          <a:gradFill>
            <a:gsLst>
              <a:gs pos="51300">
                <a:srgbClr val="199D7B"/>
              </a:gs>
              <a:gs pos="0">
                <a:srgbClr val="33CC33"/>
              </a:gs>
              <a:gs pos="100000">
                <a:schemeClr val="accent1">
                  <a:lumMod val="50000"/>
                </a:schemeClr>
              </a:gs>
            </a:gsLst>
            <a:lin ang="18900000" scaled="1"/>
          </a:gradFill>
          <a:ln w="9525" cap="flat" cmpd="sng" algn="ctr">
            <a:no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algn="ctr" rtl="1"/>
            <a:r>
              <a:rPr lang="ar-EG" sz="3200" b="1" dirty="0">
                <a:latin typeface="Simplified Arabic" pitchFamily="18" charset="-78"/>
                <a:cs typeface="Simplified Arabic" pitchFamily="18" charset="-78"/>
              </a:rPr>
              <a:t>تعريف الغضب</a:t>
            </a:r>
            <a:endParaRPr kumimoji="0" lang="ar-EG" sz="3200" b="1"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
        <p:nvSpPr>
          <p:cNvPr id="3" name="Round Diagonal Corner Rectangle 2"/>
          <p:cNvSpPr/>
          <p:nvPr/>
        </p:nvSpPr>
        <p:spPr bwMode="auto">
          <a:xfrm>
            <a:off x="683568" y="4005064"/>
            <a:ext cx="7776864" cy="1224136"/>
          </a:xfrm>
          <a:prstGeom prst="round2DiagRect">
            <a:avLst/>
          </a:prstGeom>
          <a:solidFill>
            <a:srgbClr val="66FF99"/>
          </a:solidFill>
          <a:ln w="9525" cap="flat" cmpd="sng" algn="ctr">
            <a:solidFill>
              <a:srgbClr val="33CC33"/>
            </a:solid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algn="ctr" rtl="1"/>
            <a:r>
              <a:rPr lang="ar-EG" sz="2800" b="1" dirty="0">
                <a:latin typeface="Simplified Arabic" pitchFamily="18" charset="-78"/>
                <a:cs typeface="Simplified Arabic" pitchFamily="18" charset="-78"/>
              </a:rPr>
              <a:t>” الغضب هو إحساس أو عاطفة شعورية تختلف حدتها من الاستثارة الخفيفة انتهاءاً إلى الثورة الحادة”</a:t>
            </a:r>
            <a:endParaRPr kumimoji="0" lang="ar-EG" sz="2800" b="1" i="0" u="none" strike="noStrike" cap="none" normalizeH="0" baseline="0" dirty="0" smtClean="0">
              <a:ln>
                <a:noFill/>
              </a:ln>
              <a:solidFill>
                <a:schemeClr val="tx1"/>
              </a:solidFill>
              <a:effectLst/>
              <a:latin typeface="Simplified Arabic" pitchFamily="18" charset="-78"/>
              <a:cs typeface="Simplified Arabic" pitchFamily="18" charset="-78"/>
            </a:endParaRPr>
          </a:p>
        </p:txBody>
      </p:sp>
      <p:pic>
        <p:nvPicPr>
          <p:cNvPr id="1029" name="Picture 5"/>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01778" y="1073122"/>
            <a:ext cx="2895600" cy="248602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34375" y="6647089"/>
            <a:ext cx="809625" cy="200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xmlns="" Requires="p14">
      <p:transition spd="slow" p14:dur="1600">
        <p14:prism dir="r"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029"/>
                                        </p:tgtEl>
                                        <p:attrNameLst>
                                          <p:attrName>style.visibility</p:attrName>
                                        </p:attrNameLst>
                                      </p:cBhvr>
                                      <p:to>
                                        <p:strVal val="visible"/>
                                      </p:to>
                                    </p:set>
                                    <p:animEffect transition="in" filter="wipe(down)">
                                      <p:cBhvr>
                                        <p:cTn id="11" dur="500"/>
                                        <p:tgtEl>
                                          <p:spTgt spid="1029"/>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265</Words>
  <Application>Microsoft Office PowerPoint</Application>
  <PresentationFormat>عرض على الشاشة (3:4)‏</PresentationFormat>
  <Paragraphs>43</Paragraphs>
  <Slides>10</Slides>
  <Notes>3</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فن ادارة الغضب</vt:lpstr>
      <vt:lpstr>الشريحة 2</vt:lpstr>
      <vt:lpstr>محتويات البرنامج</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فن ادارة الغضب</dc:title>
  <dc:creator>mr</dc:creator>
  <cp:lastModifiedBy>mr</cp:lastModifiedBy>
  <cp:revision>1</cp:revision>
  <dcterms:created xsi:type="dcterms:W3CDTF">2018-12-29T09:43:52Z</dcterms:created>
  <dcterms:modified xsi:type="dcterms:W3CDTF">2018-12-29T09:44:57Z</dcterms:modified>
</cp:coreProperties>
</file>