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19C58-518A-42D6-8C6E-704B01322DD9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FF524F7B-D789-4D38-A5A6-76F5DD74DA2F}">
      <dgm:prSet phldrT="[Text]"/>
      <dgm:spPr/>
      <dgm:t>
        <a:bodyPr/>
        <a:lstStyle/>
        <a:p>
          <a:pPr rtl="1"/>
          <a:r>
            <a:rPr lang="ar-SA" b="1" dirty="0" smtClean="0"/>
            <a:t>تعريف الذات</a:t>
          </a:r>
          <a:endParaRPr lang="ar-EG" dirty="0"/>
        </a:p>
      </dgm:t>
    </dgm:pt>
    <dgm:pt modelId="{0D0D32A2-64E2-43A3-BB27-F909F48AEBFF}" type="parTrans" cxnId="{255EDC78-E7B7-4816-816A-9FF3965C4B53}">
      <dgm:prSet/>
      <dgm:spPr/>
      <dgm:t>
        <a:bodyPr/>
        <a:lstStyle/>
        <a:p>
          <a:pPr rtl="1"/>
          <a:endParaRPr lang="ar-EG"/>
        </a:p>
      </dgm:t>
    </dgm:pt>
    <dgm:pt modelId="{4C0578D1-C95F-4A40-8DD8-8C04B3B756D1}" type="sibTrans" cxnId="{255EDC78-E7B7-4816-816A-9FF3965C4B53}">
      <dgm:prSet/>
      <dgm:spPr/>
      <dgm:t>
        <a:bodyPr/>
        <a:lstStyle/>
        <a:p>
          <a:pPr rtl="1"/>
          <a:endParaRPr lang="ar-EG"/>
        </a:p>
      </dgm:t>
    </dgm:pt>
    <dgm:pt modelId="{D18363BB-A723-441D-A312-E4303F814F91}" type="pres">
      <dgm:prSet presAssocID="{F5419C58-518A-42D6-8C6E-704B01322DD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ar-EG"/>
        </a:p>
      </dgm:t>
    </dgm:pt>
    <dgm:pt modelId="{D830ADCD-A655-42A7-AE6B-E53E553206D0}" type="pres">
      <dgm:prSet presAssocID="{FF524F7B-D789-4D38-A5A6-76F5DD74DA2F}" presName="composite" presStyleCnt="0"/>
      <dgm:spPr/>
    </dgm:pt>
    <dgm:pt modelId="{CD9D0425-DAA2-4704-AAD6-5490DE744D68}" type="pres">
      <dgm:prSet presAssocID="{FF524F7B-D789-4D38-A5A6-76F5DD74DA2F}" presName="Accent" presStyleLbl="alignNode1" presStyleIdx="0" presStyleCnt="1">
        <dgm:presLayoutVars>
          <dgm:chMax val="0"/>
          <dgm:chPref val="0"/>
        </dgm:presLayoutVars>
      </dgm:prSet>
      <dgm:spPr/>
    </dgm:pt>
    <dgm:pt modelId="{C4179DE5-6A3D-4254-AFFA-8A7A06E77845}" type="pres">
      <dgm:prSet presAssocID="{FF524F7B-D789-4D38-A5A6-76F5DD74DA2F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BBD94E-E67F-4FF9-8E41-8AF7CC32ED7A}" type="pres">
      <dgm:prSet presAssocID="{FF524F7B-D789-4D38-A5A6-76F5DD74DA2F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5F1E1FF-444C-4BFD-80C7-C78691532EC8}" type="pres">
      <dgm:prSet presAssocID="{FF524F7B-D789-4D38-A5A6-76F5DD74DA2F}" presName="Space" presStyleCnt="0">
        <dgm:presLayoutVars>
          <dgm:chMax val="0"/>
          <dgm:chPref val="0"/>
        </dgm:presLayoutVars>
      </dgm:prSet>
      <dgm:spPr/>
    </dgm:pt>
  </dgm:ptLst>
  <dgm:cxnLst>
    <dgm:cxn modelId="{255EDC78-E7B7-4816-816A-9FF3965C4B53}" srcId="{F5419C58-518A-42D6-8C6E-704B01322DD9}" destId="{FF524F7B-D789-4D38-A5A6-76F5DD74DA2F}" srcOrd="0" destOrd="0" parTransId="{0D0D32A2-64E2-43A3-BB27-F909F48AEBFF}" sibTransId="{4C0578D1-C95F-4A40-8DD8-8C04B3B756D1}"/>
    <dgm:cxn modelId="{CA86F168-3E3A-4D2C-B903-09EA84C649D5}" type="presOf" srcId="{FF524F7B-D789-4D38-A5A6-76F5DD74DA2F}" destId="{50BBD94E-E67F-4FF9-8E41-8AF7CC32ED7A}" srcOrd="0" destOrd="0" presId="urn:microsoft.com/office/officeart/2008/layout/AlternatingPictureCircles"/>
    <dgm:cxn modelId="{A7F362F8-CF14-4AF8-8C94-7E720BD5DBC1}" type="presOf" srcId="{F5419C58-518A-42D6-8C6E-704B01322DD9}" destId="{D18363BB-A723-441D-A312-E4303F814F91}" srcOrd="0" destOrd="0" presId="urn:microsoft.com/office/officeart/2008/layout/AlternatingPictureCircles"/>
    <dgm:cxn modelId="{58FB01AE-3E03-4077-93B6-00E9B6E7A384}" type="presParOf" srcId="{D18363BB-A723-441D-A312-E4303F814F91}" destId="{D830ADCD-A655-42A7-AE6B-E53E553206D0}" srcOrd="0" destOrd="0" presId="urn:microsoft.com/office/officeart/2008/layout/AlternatingPictureCircles"/>
    <dgm:cxn modelId="{9E00848B-BC9F-4977-8752-EA701E1D88F0}" type="presParOf" srcId="{D830ADCD-A655-42A7-AE6B-E53E553206D0}" destId="{CD9D0425-DAA2-4704-AAD6-5490DE744D68}" srcOrd="0" destOrd="0" presId="urn:microsoft.com/office/officeart/2008/layout/AlternatingPictureCircles"/>
    <dgm:cxn modelId="{FE224576-C5B6-47B9-A9C6-D6A5F393B505}" type="presParOf" srcId="{D830ADCD-A655-42A7-AE6B-E53E553206D0}" destId="{C4179DE5-6A3D-4254-AFFA-8A7A06E77845}" srcOrd="1" destOrd="0" presId="urn:microsoft.com/office/officeart/2008/layout/AlternatingPictureCircles"/>
    <dgm:cxn modelId="{15A64312-2EE0-44A2-AB84-F5544BEA4FE8}" type="presParOf" srcId="{D830ADCD-A655-42A7-AE6B-E53E553206D0}" destId="{50BBD94E-E67F-4FF9-8E41-8AF7CC32ED7A}" srcOrd="2" destOrd="0" presId="urn:microsoft.com/office/officeart/2008/layout/AlternatingPictureCircles"/>
    <dgm:cxn modelId="{45690A2C-C20B-4506-9FFE-2AB53C804443}" type="presParOf" srcId="{D830ADCD-A655-42A7-AE6B-E53E553206D0}" destId="{D5F1E1FF-444C-4BFD-80C7-C78691532EC8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F052A-330A-4BF9-9697-2CCB8B5F396E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061DFEB4-DA7B-456F-88B0-B4F4FD2BBCA4}">
      <dgm:prSet phldrT="[Text]"/>
      <dgm:spPr/>
      <dgm:t>
        <a:bodyPr/>
        <a:lstStyle/>
        <a:p>
          <a:pPr rtl="1"/>
          <a:r>
            <a:rPr lang="ar-EG" dirty="0" smtClean="0"/>
            <a:t>تعريف الذات</a:t>
          </a:r>
          <a:endParaRPr lang="ar-EG" dirty="0"/>
        </a:p>
      </dgm:t>
    </dgm:pt>
    <dgm:pt modelId="{DFC8AF74-4492-4747-8C03-C3F859B36DA7}" type="parTrans" cxnId="{4F79163E-822B-45F3-BB6F-7CCB415040AF}">
      <dgm:prSet/>
      <dgm:spPr/>
      <dgm:t>
        <a:bodyPr/>
        <a:lstStyle/>
        <a:p>
          <a:pPr rtl="1"/>
          <a:endParaRPr lang="ar-EG"/>
        </a:p>
      </dgm:t>
    </dgm:pt>
    <dgm:pt modelId="{63918863-2079-48A2-86AA-52F56FD78E01}" type="sibTrans" cxnId="{4F79163E-822B-45F3-BB6F-7CCB415040AF}">
      <dgm:prSet/>
      <dgm:spPr/>
      <dgm:t>
        <a:bodyPr/>
        <a:lstStyle/>
        <a:p>
          <a:pPr rtl="1"/>
          <a:endParaRPr lang="ar-EG"/>
        </a:p>
      </dgm:t>
    </dgm:pt>
    <dgm:pt modelId="{860E235F-2BDE-4F4B-AB36-CE02BC65152C}">
      <dgm:prSet phldrT="[Text]"/>
      <dgm:spPr/>
      <dgm:t>
        <a:bodyPr/>
        <a:lstStyle/>
        <a:p>
          <a:pPr rtl="1"/>
          <a:r>
            <a:rPr lang="ar-EG" dirty="0" smtClean="0"/>
            <a:t>هي الفرد (الكيان) كانعكاس للوعي الداخلي</a:t>
          </a:r>
          <a:endParaRPr lang="ar-EG" dirty="0"/>
        </a:p>
      </dgm:t>
    </dgm:pt>
    <dgm:pt modelId="{8E8A2D27-5D9E-44C7-B6BD-6ECAB16834CC}" type="parTrans" cxnId="{3FDE3687-766D-4C0C-A634-6C44ACA63798}">
      <dgm:prSet/>
      <dgm:spPr/>
      <dgm:t>
        <a:bodyPr/>
        <a:lstStyle/>
        <a:p>
          <a:pPr rtl="1"/>
          <a:endParaRPr lang="ar-EG"/>
        </a:p>
      </dgm:t>
    </dgm:pt>
    <dgm:pt modelId="{C9426E6B-219D-4621-BE5A-CA32BCFB7F67}" type="sibTrans" cxnId="{3FDE3687-766D-4C0C-A634-6C44ACA63798}">
      <dgm:prSet/>
      <dgm:spPr/>
      <dgm:t>
        <a:bodyPr/>
        <a:lstStyle/>
        <a:p>
          <a:pPr rtl="1"/>
          <a:endParaRPr lang="ar-EG"/>
        </a:p>
      </dgm:t>
    </dgm:pt>
    <dgm:pt modelId="{93408CB6-E9BD-49FA-A019-F747C614C650}" type="pres">
      <dgm:prSet presAssocID="{B65F052A-330A-4BF9-9697-2CCB8B5F396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EG"/>
        </a:p>
      </dgm:t>
    </dgm:pt>
    <dgm:pt modelId="{FE73A1EB-55D2-4F9E-B189-41D2658B71F3}" type="pres">
      <dgm:prSet presAssocID="{061DFEB4-DA7B-456F-88B0-B4F4FD2BBCA4}" presName="composite" presStyleCnt="0"/>
      <dgm:spPr/>
    </dgm:pt>
    <dgm:pt modelId="{509644A3-35AE-4560-A7AF-ED3E6267F3CE}" type="pres">
      <dgm:prSet presAssocID="{061DFEB4-DA7B-456F-88B0-B4F4FD2BBCA4}" presName="ParentText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E41CB79-6AFD-4069-BAC7-4D8ABB2FBBEA}" type="pres">
      <dgm:prSet presAssocID="{061DFEB4-DA7B-456F-88B0-B4F4FD2BBCA4}" presName="Image" presStyleLbl="b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8C368B-72AF-42C1-934B-9BE4595C43E6}" type="pres">
      <dgm:prSet presAssocID="{061DFEB4-DA7B-456F-88B0-B4F4FD2BBCA4}" presName="ChildText" presStyleLbl="fg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246D8F68-6C1A-4A45-9BAC-F4591397830A}" type="presOf" srcId="{860E235F-2BDE-4F4B-AB36-CE02BC65152C}" destId="{198C368B-72AF-42C1-934B-9BE4595C43E6}" srcOrd="0" destOrd="0" presId="urn:microsoft.com/office/officeart/2008/layout/TitledPictureBlocks"/>
    <dgm:cxn modelId="{9C4AC696-A316-42F9-982F-276D4B6B1627}" type="presOf" srcId="{061DFEB4-DA7B-456F-88B0-B4F4FD2BBCA4}" destId="{509644A3-35AE-4560-A7AF-ED3E6267F3CE}" srcOrd="0" destOrd="0" presId="urn:microsoft.com/office/officeart/2008/layout/TitledPictureBlocks"/>
    <dgm:cxn modelId="{4F79163E-822B-45F3-BB6F-7CCB415040AF}" srcId="{B65F052A-330A-4BF9-9697-2CCB8B5F396E}" destId="{061DFEB4-DA7B-456F-88B0-B4F4FD2BBCA4}" srcOrd="0" destOrd="0" parTransId="{DFC8AF74-4492-4747-8C03-C3F859B36DA7}" sibTransId="{63918863-2079-48A2-86AA-52F56FD78E01}"/>
    <dgm:cxn modelId="{DFADBE09-A721-4C24-B13A-A63F1ED276C2}" type="presOf" srcId="{B65F052A-330A-4BF9-9697-2CCB8B5F396E}" destId="{93408CB6-E9BD-49FA-A019-F747C614C650}" srcOrd="0" destOrd="0" presId="urn:microsoft.com/office/officeart/2008/layout/TitledPictureBlocks"/>
    <dgm:cxn modelId="{3FDE3687-766D-4C0C-A634-6C44ACA63798}" srcId="{061DFEB4-DA7B-456F-88B0-B4F4FD2BBCA4}" destId="{860E235F-2BDE-4F4B-AB36-CE02BC65152C}" srcOrd="0" destOrd="0" parTransId="{8E8A2D27-5D9E-44C7-B6BD-6ECAB16834CC}" sibTransId="{C9426E6B-219D-4621-BE5A-CA32BCFB7F67}"/>
    <dgm:cxn modelId="{FCF4C4BF-1FD8-4946-B219-077C2A94A7EA}" type="presParOf" srcId="{93408CB6-E9BD-49FA-A019-F747C614C650}" destId="{FE73A1EB-55D2-4F9E-B189-41D2658B71F3}" srcOrd="0" destOrd="0" presId="urn:microsoft.com/office/officeart/2008/layout/TitledPictureBlocks"/>
    <dgm:cxn modelId="{8790BEEA-A47B-4E72-B027-03A622B23C0E}" type="presParOf" srcId="{FE73A1EB-55D2-4F9E-B189-41D2658B71F3}" destId="{509644A3-35AE-4560-A7AF-ED3E6267F3CE}" srcOrd="0" destOrd="0" presId="urn:microsoft.com/office/officeart/2008/layout/TitledPictureBlocks"/>
    <dgm:cxn modelId="{75219740-3873-4030-AE38-707198DD5FF0}" type="presParOf" srcId="{FE73A1EB-55D2-4F9E-B189-41D2658B71F3}" destId="{AE41CB79-6AFD-4069-BAC7-4D8ABB2FBBEA}" srcOrd="1" destOrd="0" presId="urn:microsoft.com/office/officeart/2008/layout/TitledPictureBlocks"/>
    <dgm:cxn modelId="{3AEB8B5F-337F-4BDA-9874-0AC7E42A9D1C}" type="presParOf" srcId="{FE73A1EB-55D2-4F9E-B189-41D2658B71F3}" destId="{198C368B-72AF-42C1-934B-9BE4595C43E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AD107-B687-42E7-93CD-719C2AFD218C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ACB3DDE4-27B0-41B4-913E-969030B482DE}">
      <dgm:prSet phldrT="[Text]"/>
      <dgm:spPr/>
      <dgm:t>
        <a:bodyPr/>
        <a:lstStyle/>
        <a:p>
          <a:pPr rtl="1"/>
          <a:r>
            <a:rPr lang="ar-SA" b="1" u="none" dirty="0" smtClean="0">
              <a:latin typeface="DaunPenh" panose="01010101010101010101" pitchFamily="2" charset="0"/>
            </a:rPr>
            <a:t>تقدير الذات </a:t>
          </a:r>
          <a:endParaRPr lang="ar-EG" u="none" dirty="0">
            <a:latin typeface="DaunPenh" panose="01010101010101010101" pitchFamily="2" charset="0"/>
          </a:endParaRPr>
        </a:p>
      </dgm:t>
    </dgm:pt>
    <dgm:pt modelId="{5383A5FD-6148-447B-AD41-E4621C7D5252}" type="parTrans" cxnId="{1417D8C9-153D-4A95-B094-B40488B4C6BA}">
      <dgm:prSet/>
      <dgm:spPr/>
      <dgm:t>
        <a:bodyPr/>
        <a:lstStyle/>
        <a:p>
          <a:pPr rtl="1"/>
          <a:endParaRPr lang="ar-EG"/>
        </a:p>
      </dgm:t>
    </dgm:pt>
    <dgm:pt modelId="{6043E079-A62B-4FD0-8924-565090199191}" type="sibTrans" cxnId="{1417D8C9-153D-4A95-B094-B40488B4C6BA}">
      <dgm:prSet/>
      <dgm:spPr/>
      <dgm:t>
        <a:bodyPr/>
        <a:lstStyle/>
        <a:p>
          <a:pPr rtl="1"/>
          <a:endParaRPr lang="ar-EG"/>
        </a:p>
      </dgm:t>
    </dgm:pt>
    <dgm:pt modelId="{34E4E957-A7CA-4F93-A110-68238A690B2E}">
      <dgm:prSet phldrT="[Text]"/>
      <dgm:spPr/>
      <dgm:t>
        <a:bodyPr/>
        <a:lstStyle/>
        <a:p>
          <a:pPr rtl="1"/>
          <a:r>
            <a:rPr lang="ar-SA" b="1" u="none" dirty="0" smtClean="0">
              <a:latin typeface="DaunPenh" panose="01010101010101010101" pitchFamily="2" charset="0"/>
            </a:rPr>
            <a:t>فعالية الذات </a:t>
          </a:r>
          <a:endParaRPr lang="ar-EG" u="none" dirty="0">
            <a:latin typeface="DaunPenh" panose="01010101010101010101" pitchFamily="2" charset="0"/>
          </a:endParaRPr>
        </a:p>
      </dgm:t>
    </dgm:pt>
    <dgm:pt modelId="{049CA553-4518-42F4-870B-15CFDC791A71}" type="parTrans" cxnId="{583ADCD5-937C-4F79-82ED-1B1DCB66047C}">
      <dgm:prSet/>
      <dgm:spPr/>
      <dgm:t>
        <a:bodyPr/>
        <a:lstStyle/>
        <a:p>
          <a:pPr rtl="1"/>
          <a:endParaRPr lang="ar-EG"/>
        </a:p>
      </dgm:t>
    </dgm:pt>
    <dgm:pt modelId="{2E56FB3E-0D1D-4226-955E-C40C444E4660}" type="sibTrans" cxnId="{583ADCD5-937C-4F79-82ED-1B1DCB66047C}">
      <dgm:prSet/>
      <dgm:spPr/>
      <dgm:t>
        <a:bodyPr/>
        <a:lstStyle/>
        <a:p>
          <a:pPr rtl="1"/>
          <a:endParaRPr lang="ar-EG"/>
        </a:p>
      </dgm:t>
    </dgm:pt>
    <dgm:pt modelId="{9756211D-BCC5-45F0-A194-1283D46AC85A}">
      <dgm:prSet phldrT="[Text]"/>
      <dgm:spPr/>
      <dgm:t>
        <a:bodyPr/>
        <a:lstStyle/>
        <a:p>
          <a:pPr rtl="1"/>
          <a:r>
            <a:rPr lang="ar-SA" b="1" u="none" dirty="0" smtClean="0">
              <a:latin typeface="DaunPenh" panose="01010101010101010101" pitchFamily="2" charset="0"/>
            </a:rPr>
            <a:t>مفهوم (مبدأ) الذات </a:t>
          </a:r>
          <a:endParaRPr lang="ar-EG" u="none" dirty="0">
            <a:latin typeface="DaunPenh" panose="01010101010101010101" pitchFamily="2" charset="0"/>
          </a:endParaRPr>
        </a:p>
      </dgm:t>
    </dgm:pt>
    <dgm:pt modelId="{ED66CD5D-55B6-4D24-A4CD-FD58E979119E}" type="parTrans" cxnId="{53EDADFC-4575-450E-B5DF-11D19A694F70}">
      <dgm:prSet/>
      <dgm:spPr/>
      <dgm:t>
        <a:bodyPr/>
        <a:lstStyle/>
        <a:p>
          <a:pPr rtl="1"/>
          <a:endParaRPr lang="ar-EG"/>
        </a:p>
      </dgm:t>
    </dgm:pt>
    <dgm:pt modelId="{953B89FD-B50F-45D2-A6F1-5588E04C7F1D}" type="sibTrans" cxnId="{53EDADFC-4575-450E-B5DF-11D19A694F70}">
      <dgm:prSet/>
      <dgm:spPr/>
      <dgm:t>
        <a:bodyPr/>
        <a:lstStyle/>
        <a:p>
          <a:pPr rtl="1"/>
          <a:endParaRPr lang="ar-EG"/>
        </a:p>
      </dgm:t>
    </dgm:pt>
    <dgm:pt modelId="{FF61D6E7-ED05-4C1A-88E8-949611F5F7E3}">
      <dgm:prSet phldrT="[Text]"/>
      <dgm:spPr/>
      <dgm:t>
        <a:bodyPr/>
        <a:lstStyle/>
        <a:p>
          <a:pPr rtl="1"/>
          <a:r>
            <a:rPr lang="ar-SA" b="1" u="none" dirty="0" smtClean="0">
              <a:latin typeface="DaunPenh" panose="01010101010101010101" pitchFamily="2" charset="0"/>
            </a:rPr>
            <a:t>الثقة بالنفس</a:t>
          </a:r>
          <a:endParaRPr lang="ar-EG" u="none" dirty="0">
            <a:latin typeface="DaunPenh" panose="01010101010101010101" pitchFamily="2" charset="0"/>
          </a:endParaRPr>
        </a:p>
      </dgm:t>
    </dgm:pt>
    <dgm:pt modelId="{67973551-5C06-4C3A-9554-4340281AB628}" type="parTrans" cxnId="{5129DDEB-42F0-4BB4-A88C-623EC20D3A3D}">
      <dgm:prSet/>
      <dgm:spPr/>
      <dgm:t>
        <a:bodyPr/>
        <a:lstStyle/>
        <a:p>
          <a:pPr rtl="1"/>
          <a:endParaRPr lang="ar-EG"/>
        </a:p>
      </dgm:t>
    </dgm:pt>
    <dgm:pt modelId="{F256D1F4-B440-409D-BB61-C7B1E884651F}" type="sibTrans" cxnId="{5129DDEB-42F0-4BB4-A88C-623EC20D3A3D}">
      <dgm:prSet/>
      <dgm:spPr/>
      <dgm:t>
        <a:bodyPr/>
        <a:lstStyle/>
        <a:p>
          <a:pPr rtl="1"/>
          <a:endParaRPr lang="ar-EG"/>
        </a:p>
      </dgm:t>
    </dgm:pt>
    <dgm:pt modelId="{7D03775F-ABEB-421C-9C38-8C53C18A689C}" type="pres">
      <dgm:prSet presAssocID="{A82AD107-B687-42E7-93CD-719C2AFD218C}" presName="Name0" presStyleCnt="0">
        <dgm:presLayoutVars>
          <dgm:dir val="rev"/>
        </dgm:presLayoutVars>
      </dgm:prSet>
      <dgm:spPr/>
      <dgm:t>
        <a:bodyPr/>
        <a:lstStyle/>
        <a:p>
          <a:pPr rtl="1"/>
          <a:endParaRPr lang="ar-EG"/>
        </a:p>
      </dgm:t>
    </dgm:pt>
    <dgm:pt modelId="{C03DC898-3A38-4B32-AF73-C0FD51520499}" type="pres">
      <dgm:prSet presAssocID="{ACB3DDE4-27B0-41B4-913E-969030B482DE}" presName="composite" presStyleCnt="0"/>
      <dgm:spPr/>
    </dgm:pt>
    <dgm:pt modelId="{332A1A26-2ED1-4A9A-A3AB-FAD21583441E}" type="pres">
      <dgm:prSet presAssocID="{ACB3DDE4-27B0-41B4-913E-969030B482DE}" presName="Accent" presStyleLbl="alignAcc1" presStyleIdx="0" presStyleCnt="4"/>
      <dgm:spPr/>
    </dgm:pt>
    <dgm:pt modelId="{7199A570-BDB3-46EF-BE56-899F3D30A382}" type="pres">
      <dgm:prSet presAssocID="{ACB3DDE4-27B0-41B4-913E-969030B482DE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141C765-CF89-44E3-B02D-4C87F87EB3FB}" type="pres">
      <dgm:prSet presAssocID="{ACB3DDE4-27B0-41B4-913E-969030B482DE}" presName="Child" presStyleLbl="revTx" presStyleIdx="0" presStyleCnt="4">
        <dgm:presLayoutVars>
          <dgm:bulletEnabled val="1"/>
        </dgm:presLayoutVars>
      </dgm:prSet>
      <dgm:spPr/>
    </dgm:pt>
    <dgm:pt modelId="{0CC4646D-27B6-45FB-ADC2-9788FD4BA214}" type="pres">
      <dgm:prSet presAssocID="{ACB3DDE4-27B0-41B4-913E-969030B482DE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A74B5E3-925B-486D-84F9-8FBEE314FFCF}" type="pres">
      <dgm:prSet presAssocID="{6043E079-A62B-4FD0-8924-565090199191}" presName="sibTrans" presStyleCnt="0"/>
      <dgm:spPr/>
    </dgm:pt>
    <dgm:pt modelId="{CC6F67C5-4768-41F5-9FDE-BB517806BF12}" type="pres">
      <dgm:prSet presAssocID="{34E4E957-A7CA-4F93-A110-68238A690B2E}" presName="composite" presStyleCnt="0"/>
      <dgm:spPr/>
    </dgm:pt>
    <dgm:pt modelId="{2F6C4237-2D45-4C2F-946C-29B56F210365}" type="pres">
      <dgm:prSet presAssocID="{34E4E957-A7CA-4F93-A110-68238A690B2E}" presName="Accent" presStyleLbl="alignAcc1" presStyleIdx="1" presStyleCnt="4"/>
      <dgm:spPr/>
    </dgm:pt>
    <dgm:pt modelId="{42EEEEB5-CF1E-4505-B2F3-C393CFD1432C}" type="pres">
      <dgm:prSet presAssocID="{34E4E957-A7CA-4F93-A110-68238A690B2E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4C43A0-BF61-4ABB-999F-441B682F6248}" type="pres">
      <dgm:prSet presAssocID="{34E4E957-A7CA-4F93-A110-68238A690B2E}" presName="Child" presStyleLbl="revTx" presStyleIdx="1" presStyleCnt="4">
        <dgm:presLayoutVars>
          <dgm:bulletEnabled val="1"/>
        </dgm:presLayoutVars>
      </dgm:prSet>
      <dgm:spPr/>
    </dgm:pt>
    <dgm:pt modelId="{002C8480-B2E1-4217-9626-BD6807A60C44}" type="pres">
      <dgm:prSet presAssocID="{34E4E957-A7CA-4F93-A110-68238A690B2E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F8EE574-E61C-4095-8F3D-4D8A79E6A11E}" type="pres">
      <dgm:prSet presAssocID="{2E56FB3E-0D1D-4226-955E-C40C444E4660}" presName="sibTrans" presStyleCnt="0"/>
      <dgm:spPr/>
    </dgm:pt>
    <dgm:pt modelId="{CE388759-B5A8-4D70-BD96-63114A173495}" type="pres">
      <dgm:prSet presAssocID="{FF61D6E7-ED05-4C1A-88E8-949611F5F7E3}" presName="composite" presStyleCnt="0"/>
      <dgm:spPr/>
    </dgm:pt>
    <dgm:pt modelId="{4657EC35-26F2-48B3-99ED-DEC70B7FFEC5}" type="pres">
      <dgm:prSet presAssocID="{FF61D6E7-ED05-4C1A-88E8-949611F5F7E3}" presName="Accent" presStyleLbl="alignAcc1" presStyleIdx="2" presStyleCnt="4"/>
      <dgm:spPr/>
    </dgm:pt>
    <dgm:pt modelId="{B0EA1BCC-C9B9-42CF-A85B-61C86011565A}" type="pres">
      <dgm:prSet presAssocID="{FF61D6E7-ED05-4C1A-88E8-949611F5F7E3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459BA88-AAC1-4646-B2B4-CFDA4331AF0E}" type="pres">
      <dgm:prSet presAssocID="{FF61D6E7-ED05-4C1A-88E8-949611F5F7E3}" presName="Child" presStyleLbl="revTx" presStyleIdx="2" presStyleCnt="4">
        <dgm:presLayoutVars>
          <dgm:bulletEnabled val="1"/>
        </dgm:presLayoutVars>
      </dgm:prSet>
      <dgm:spPr/>
    </dgm:pt>
    <dgm:pt modelId="{AE1DFA07-4792-4AE9-821E-BB4DCA286A12}" type="pres">
      <dgm:prSet presAssocID="{FF61D6E7-ED05-4C1A-88E8-949611F5F7E3}" presName="Paren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B7BA032-9335-4CAB-B2A4-E892323BAC8A}" type="pres">
      <dgm:prSet presAssocID="{F256D1F4-B440-409D-BB61-C7B1E884651F}" presName="sibTrans" presStyleCnt="0"/>
      <dgm:spPr/>
    </dgm:pt>
    <dgm:pt modelId="{3DA13681-39D7-4278-BD85-E891B81717D4}" type="pres">
      <dgm:prSet presAssocID="{9756211D-BCC5-45F0-A194-1283D46AC85A}" presName="composite" presStyleCnt="0"/>
      <dgm:spPr/>
    </dgm:pt>
    <dgm:pt modelId="{26A611B3-3F78-4A9E-B78F-E4FB52408A2A}" type="pres">
      <dgm:prSet presAssocID="{9756211D-BCC5-45F0-A194-1283D46AC85A}" presName="Accent" presStyleLbl="alignAcc1" presStyleIdx="3" presStyleCnt="4"/>
      <dgm:spPr/>
    </dgm:pt>
    <dgm:pt modelId="{12CFC55E-EF81-4052-82A6-C450F353CB27}" type="pres">
      <dgm:prSet presAssocID="{9756211D-BCC5-45F0-A194-1283D46AC85A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8A5AE72-C4B0-416C-B157-F456110DB802}" type="pres">
      <dgm:prSet presAssocID="{9756211D-BCC5-45F0-A194-1283D46AC85A}" presName="Child" presStyleLbl="revTx" presStyleIdx="3" presStyleCnt="4">
        <dgm:presLayoutVars>
          <dgm:bulletEnabled val="1"/>
        </dgm:presLayoutVars>
      </dgm:prSet>
      <dgm:spPr/>
    </dgm:pt>
    <dgm:pt modelId="{4C3C2F90-E5F6-4DC5-8102-DE86954845EA}" type="pres">
      <dgm:prSet presAssocID="{9756211D-BCC5-45F0-A194-1283D46AC85A}" presName="Paren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A96B418A-2F75-4FF5-A6BE-1D135DBF59A9}" type="presOf" srcId="{34E4E957-A7CA-4F93-A110-68238A690B2E}" destId="{002C8480-B2E1-4217-9626-BD6807A60C44}" srcOrd="0" destOrd="0" presId="urn:microsoft.com/office/officeart/2008/layout/TitlePictureLineup"/>
    <dgm:cxn modelId="{5129DDEB-42F0-4BB4-A88C-623EC20D3A3D}" srcId="{A82AD107-B687-42E7-93CD-719C2AFD218C}" destId="{FF61D6E7-ED05-4C1A-88E8-949611F5F7E3}" srcOrd="2" destOrd="0" parTransId="{67973551-5C06-4C3A-9554-4340281AB628}" sibTransId="{F256D1F4-B440-409D-BB61-C7B1E884651F}"/>
    <dgm:cxn modelId="{DFF85001-4A78-4CC1-A3FE-5235E379DAEC}" type="presOf" srcId="{9756211D-BCC5-45F0-A194-1283D46AC85A}" destId="{4C3C2F90-E5F6-4DC5-8102-DE86954845EA}" srcOrd="0" destOrd="0" presId="urn:microsoft.com/office/officeart/2008/layout/TitlePictureLineup"/>
    <dgm:cxn modelId="{1417D8C9-153D-4A95-B094-B40488B4C6BA}" srcId="{A82AD107-B687-42E7-93CD-719C2AFD218C}" destId="{ACB3DDE4-27B0-41B4-913E-969030B482DE}" srcOrd="0" destOrd="0" parTransId="{5383A5FD-6148-447B-AD41-E4621C7D5252}" sibTransId="{6043E079-A62B-4FD0-8924-565090199191}"/>
    <dgm:cxn modelId="{2AA0F3E5-7C36-485F-B36F-22668E88FE2B}" type="presOf" srcId="{A82AD107-B687-42E7-93CD-719C2AFD218C}" destId="{7D03775F-ABEB-421C-9C38-8C53C18A689C}" srcOrd="0" destOrd="0" presId="urn:microsoft.com/office/officeart/2008/layout/TitlePictureLineup"/>
    <dgm:cxn modelId="{9553EE23-49DF-4791-BFF8-63F787298CFF}" type="presOf" srcId="{FF61D6E7-ED05-4C1A-88E8-949611F5F7E3}" destId="{AE1DFA07-4792-4AE9-821E-BB4DCA286A12}" srcOrd="0" destOrd="0" presId="urn:microsoft.com/office/officeart/2008/layout/TitlePictureLineup"/>
    <dgm:cxn modelId="{583ADCD5-937C-4F79-82ED-1B1DCB66047C}" srcId="{A82AD107-B687-42E7-93CD-719C2AFD218C}" destId="{34E4E957-A7CA-4F93-A110-68238A690B2E}" srcOrd="1" destOrd="0" parTransId="{049CA553-4518-42F4-870B-15CFDC791A71}" sibTransId="{2E56FB3E-0D1D-4226-955E-C40C444E4660}"/>
    <dgm:cxn modelId="{53EDADFC-4575-450E-B5DF-11D19A694F70}" srcId="{A82AD107-B687-42E7-93CD-719C2AFD218C}" destId="{9756211D-BCC5-45F0-A194-1283D46AC85A}" srcOrd="3" destOrd="0" parTransId="{ED66CD5D-55B6-4D24-A4CD-FD58E979119E}" sibTransId="{953B89FD-B50F-45D2-A6F1-5588E04C7F1D}"/>
    <dgm:cxn modelId="{C7F3955D-21EF-4E44-BE24-756CEDCDD764}" type="presOf" srcId="{ACB3DDE4-27B0-41B4-913E-969030B482DE}" destId="{0CC4646D-27B6-45FB-ADC2-9788FD4BA214}" srcOrd="0" destOrd="0" presId="urn:microsoft.com/office/officeart/2008/layout/TitlePictureLineup"/>
    <dgm:cxn modelId="{A2CAFD7D-CA9C-4D8D-B6DE-E340C9104599}" type="presParOf" srcId="{7D03775F-ABEB-421C-9C38-8C53C18A689C}" destId="{C03DC898-3A38-4B32-AF73-C0FD51520499}" srcOrd="0" destOrd="0" presId="urn:microsoft.com/office/officeart/2008/layout/TitlePictureLineup"/>
    <dgm:cxn modelId="{F29A8A2F-F945-46A6-AE80-DD91A2BC6643}" type="presParOf" srcId="{C03DC898-3A38-4B32-AF73-C0FD51520499}" destId="{332A1A26-2ED1-4A9A-A3AB-FAD21583441E}" srcOrd="0" destOrd="0" presId="urn:microsoft.com/office/officeart/2008/layout/TitlePictureLineup"/>
    <dgm:cxn modelId="{1F905D54-5BA3-4DD2-8FA8-11DD5F14E42C}" type="presParOf" srcId="{C03DC898-3A38-4B32-AF73-C0FD51520499}" destId="{7199A570-BDB3-46EF-BE56-899F3D30A382}" srcOrd="1" destOrd="0" presId="urn:microsoft.com/office/officeart/2008/layout/TitlePictureLineup"/>
    <dgm:cxn modelId="{2FE831CB-DA72-48ED-981E-29CA55F9C62E}" type="presParOf" srcId="{C03DC898-3A38-4B32-AF73-C0FD51520499}" destId="{0141C765-CF89-44E3-B02D-4C87F87EB3FB}" srcOrd="2" destOrd="0" presId="urn:microsoft.com/office/officeart/2008/layout/TitlePictureLineup"/>
    <dgm:cxn modelId="{38C06F8B-BB93-4475-A41A-A5AE9DE082AE}" type="presParOf" srcId="{C03DC898-3A38-4B32-AF73-C0FD51520499}" destId="{0CC4646D-27B6-45FB-ADC2-9788FD4BA214}" srcOrd="3" destOrd="0" presId="urn:microsoft.com/office/officeart/2008/layout/TitlePictureLineup"/>
    <dgm:cxn modelId="{CCFEADAB-032F-4928-864E-88EA0CFC4A5F}" type="presParOf" srcId="{7D03775F-ABEB-421C-9C38-8C53C18A689C}" destId="{5A74B5E3-925B-486D-84F9-8FBEE314FFCF}" srcOrd="1" destOrd="0" presId="urn:microsoft.com/office/officeart/2008/layout/TitlePictureLineup"/>
    <dgm:cxn modelId="{02C7B4AC-2023-46F9-8A16-C00265877782}" type="presParOf" srcId="{7D03775F-ABEB-421C-9C38-8C53C18A689C}" destId="{CC6F67C5-4768-41F5-9FDE-BB517806BF12}" srcOrd="2" destOrd="0" presId="urn:microsoft.com/office/officeart/2008/layout/TitlePictureLineup"/>
    <dgm:cxn modelId="{9AD0C3BB-25A3-49EE-98E0-33F6BB419292}" type="presParOf" srcId="{CC6F67C5-4768-41F5-9FDE-BB517806BF12}" destId="{2F6C4237-2D45-4C2F-946C-29B56F210365}" srcOrd="0" destOrd="0" presId="urn:microsoft.com/office/officeart/2008/layout/TitlePictureLineup"/>
    <dgm:cxn modelId="{F93DBA2C-3EA7-4677-AD12-7D9ACACE6406}" type="presParOf" srcId="{CC6F67C5-4768-41F5-9FDE-BB517806BF12}" destId="{42EEEEB5-CF1E-4505-B2F3-C393CFD1432C}" srcOrd="1" destOrd="0" presId="urn:microsoft.com/office/officeart/2008/layout/TitlePictureLineup"/>
    <dgm:cxn modelId="{1ACCE4D9-AF8B-4883-85FA-A714D3E304F7}" type="presParOf" srcId="{CC6F67C5-4768-41F5-9FDE-BB517806BF12}" destId="{224C43A0-BF61-4ABB-999F-441B682F6248}" srcOrd="2" destOrd="0" presId="urn:microsoft.com/office/officeart/2008/layout/TitlePictureLineup"/>
    <dgm:cxn modelId="{C5F00B5D-535A-4463-8164-0A02CEA21751}" type="presParOf" srcId="{CC6F67C5-4768-41F5-9FDE-BB517806BF12}" destId="{002C8480-B2E1-4217-9626-BD6807A60C44}" srcOrd="3" destOrd="0" presId="urn:microsoft.com/office/officeart/2008/layout/TitlePictureLineup"/>
    <dgm:cxn modelId="{5EBA6F97-A677-485B-A49C-3D1C9A303051}" type="presParOf" srcId="{7D03775F-ABEB-421C-9C38-8C53C18A689C}" destId="{9F8EE574-E61C-4095-8F3D-4D8A79E6A11E}" srcOrd="3" destOrd="0" presId="urn:microsoft.com/office/officeart/2008/layout/TitlePictureLineup"/>
    <dgm:cxn modelId="{57391B8B-F538-4123-B114-D98A03FB6430}" type="presParOf" srcId="{7D03775F-ABEB-421C-9C38-8C53C18A689C}" destId="{CE388759-B5A8-4D70-BD96-63114A173495}" srcOrd="4" destOrd="0" presId="urn:microsoft.com/office/officeart/2008/layout/TitlePictureLineup"/>
    <dgm:cxn modelId="{14FB0426-DF9A-44A2-892D-4BA4EC3C7165}" type="presParOf" srcId="{CE388759-B5A8-4D70-BD96-63114A173495}" destId="{4657EC35-26F2-48B3-99ED-DEC70B7FFEC5}" srcOrd="0" destOrd="0" presId="urn:microsoft.com/office/officeart/2008/layout/TitlePictureLineup"/>
    <dgm:cxn modelId="{4A691A10-0588-4583-BC48-3F83F9EA06FA}" type="presParOf" srcId="{CE388759-B5A8-4D70-BD96-63114A173495}" destId="{B0EA1BCC-C9B9-42CF-A85B-61C86011565A}" srcOrd="1" destOrd="0" presId="urn:microsoft.com/office/officeart/2008/layout/TitlePictureLineup"/>
    <dgm:cxn modelId="{036F96DD-3008-48B2-9757-D4D272CF855C}" type="presParOf" srcId="{CE388759-B5A8-4D70-BD96-63114A173495}" destId="{B459BA88-AAC1-4646-B2B4-CFDA4331AF0E}" srcOrd="2" destOrd="0" presId="urn:microsoft.com/office/officeart/2008/layout/TitlePictureLineup"/>
    <dgm:cxn modelId="{EEC7CB01-D0DF-461A-B613-50BDE1F96F8C}" type="presParOf" srcId="{CE388759-B5A8-4D70-BD96-63114A173495}" destId="{AE1DFA07-4792-4AE9-821E-BB4DCA286A12}" srcOrd="3" destOrd="0" presId="urn:microsoft.com/office/officeart/2008/layout/TitlePictureLineup"/>
    <dgm:cxn modelId="{26E0AF47-A7CB-4013-B200-38881C6B5B44}" type="presParOf" srcId="{7D03775F-ABEB-421C-9C38-8C53C18A689C}" destId="{9B7BA032-9335-4CAB-B2A4-E892323BAC8A}" srcOrd="5" destOrd="0" presId="urn:microsoft.com/office/officeart/2008/layout/TitlePictureLineup"/>
    <dgm:cxn modelId="{6D9B3678-1157-4514-957F-DC6D734B761E}" type="presParOf" srcId="{7D03775F-ABEB-421C-9C38-8C53C18A689C}" destId="{3DA13681-39D7-4278-BD85-E891B81717D4}" srcOrd="6" destOrd="0" presId="urn:microsoft.com/office/officeart/2008/layout/TitlePictureLineup"/>
    <dgm:cxn modelId="{C8D266F1-7785-4FA1-BD82-B42AE5B6E786}" type="presParOf" srcId="{3DA13681-39D7-4278-BD85-E891B81717D4}" destId="{26A611B3-3F78-4A9E-B78F-E4FB52408A2A}" srcOrd="0" destOrd="0" presId="urn:microsoft.com/office/officeart/2008/layout/TitlePictureLineup"/>
    <dgm:cxn modelId="{70A721B9-10EE-476A-BAB0-8F96B8F74C39}" type="presParOf" srcId="{3DA13681-39D7-4278-BD85-E891B81717D4}" destId="{12CFC55E-EF81-4052-82A6-C450F353CB27}" srcOrd="1" destOrd="0" presId="urn:microsoft.com/office/officeart/2008/layout/TitlePictureLineup"/>
    <dgm:cxn modelId="{345B70A0-3021-4431-84FB-CF4B218BC28A}" type="presParOf" srcId="{3DA13681-39D7-4278-BD85-E891B81717D4}" destId="{88A5AE72-C4B0-416C-B157-F456110DB802}" srcOrd="2" destOrd="0" presId="urn:microsoft.com/office/officeart/2008/layout/TitlePictureLineup"/>
    <dgm:cxn modelId="{2E771C8A-45CA-4639-92C9-939E3D9C1166}" type="presParOf" srcId="{3DA13681-39D7-4278-BD85-E891B81717D4}" destId="{4C3C2F90-E5F6-4DC5-8102-DE86954845E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9D0425-DAA2-4704-AAD6-5490DE744D68}">
      <dsp:nvSpPr>
        <dsp:cNvPr id="0" name=""/>
        <dsp:cNvSpPr/>
      </dsp:nvSpPr>
      <dsp:spPr>
        <a:xfrm>
          <a:off x="3009626" y="490140"/>
          <a:ext cx="3083853" cy="3083718"/>
        </a:xfrm>
        <a:prstGeom prst="donut">
          <a:avLst>
            <a:gd name="adj" fmla="val 110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79DE5-6A3D-4254-AFFA-8A7A06E77845}">
      <dsp:nvSpPr>
        <dsp:cNvPr id="0" name=""/>
        <dsp:cNvSpPr/>
      </dsp:nvSpPr>
      <dsp:spPr>
        <a:xfrm>
          <a:off x="2519" y="598066"/>
          <a:ext cx="3792841" cy="286773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D94E-E67F-4FF9-8E41-8AF7CC32ED7A}">
      <dsp:nvSpPr>
        <dsp:cNvPr id="0" name=""/>
        <dsp:cNvSpPr/>
      </dsp:nvSpPr>
      <dsp:spPr>
        <a:xfrm>
          <a:off x="3348893" y="829334"/>
          <a:ext cx="2405320" cy="2405215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300" b="1" kern="1200" dirty="0" smtClean="0"/>
            <a:t>تعريف الذات</a:t>
          </a:r>
          <a:endParaRPr lang="ar-EG" sz="6300" kern="1200" dirty="0"/>
        </a:p>
      </dsp:txBody>
      <dsp:txXfrm>
        <a:off x="3348893" y="829334"/>
        <a:ext cx="2405320" cy="2405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1CB79-6AFD-4069-BAC7-4D8ABB2FBBEA}">
      <dsp:nvSpPr>
        <dsp:cNvPr id="0" name=""/>
        <dsp:cNvSpPr/>
      </dsp:nvSpPr>
      <dsp:spPr>
        <a:xfrm>
          <a:off x="876263" y="866269"/>
          <a:ext cx="5244097" cy="44432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C368B-72AF-42C1-934B-9BE4595C43E6}">
      <dsp:nvSpPr>
        <dsp:cNvPr id="0" name=""/>
        <dsp:cNvSpPr/>
      </dsp:nvSpPr>
      <dsp:spPr>
        <a:xfrm>
          <a:off x="5422038" y="1488055"/>
          <a:ext cx="2486674" cy="2588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500" kern="1200" dirty="0" smtClean="0"/>
            <a:t>هي الفرد (الكيان) كانعكاس للوعي الداخلي</a:t>
          </a:r>
          <a:endParaRPr lang="ar-EG" sz="3500" kern="1200" dirty="0"/>
        </a:p>
      </dsp:txBody>
      <dsp:txXfrm>
        <a:off x="5422038" y="1488055"/>
        <a:ext cx="2486674" cy="2588137"/>
      </dsp:txXfrm>
    </dsp:sp>
    <dsp:sp modelId="{509644A3-35AE-4560-A7AF-ED3E6267F3CE}">
      <dsp:nvSpPr>
        <dsp:cNvPr id="0" name=""/>
        <dsp:cNvSpPr/>
      </dsp:nvSpPr>
      <dsp:spPr>
        <a:xfrm>
          <a:off x="876263" y="19029"/>
          <a:ext cx="5244097" cy="765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kern="1200" dirty="0" smtClean="0"/>
            <a:t>تعريف الذات</a:t>
          </a:r>
          <a:endParaRPr lang="ar-EG" sz="3600" kern="1200" dirty="0"/>
        </a:p>
      </dsp:txBody>
      <dsp:txXfrm>
        <a:off x="876263" y="19029"/>
        <a:ext cx="5244097" cy="7651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A1A26-2ED1-4A9A-A3AB-FAD21583441E}">
      <dsp:nvSpPr>
        <dsp:cNvPr id="0" name=""/>
        <dsp:cNvSpPr/>
      </dsp:nvSpPr>
      <dsp:spPr>
        <a:xfrm>
          <a:off x="8351686" y="1008547"/>
          <a:ext cx="0" cy="333813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9A570-BDB3-46EF-BE56-899F3D30A382}">
      <dsp:nvSpPr>
        <dsp:cNvPr id="0" name=""/>
        <dsp:cNvSpPr/>
      </dsp:nvSpPr>
      <dsp:spPr>
        <a:xfrm>
          <a:off x="6497165" y="1119818"/>
          <a:ext cx="1755674" cy="150216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C765-CF89-44E3-B02D-4C87F87EB3FB}">
      <dsp:nvSpPr>
        <dsp:cNvPr id="0" name=""/>
        <dsp:cNvSpPr/>
      </dsp:nvSpPr>
      <dsp:spPr>
        <a:xfrm>
          <a:off x="6497165" y="2621980"/>
          <a:ext cx="1755674" cy="17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C4646D-27B6-45FB-ADC2-9788FD4BA214}">
      <dsp:nvSpPr>
        <dsp:cNvPr id="0" name=""/>
        <dsp:cNvSpPr/>
      </dsp:nvSpPr>
      <dsp:spPr>
        <a:xfrm>
          <a:off x="6497165" y="637643"/>
          <a:ext cx="1854520" cy="3709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u="none" kern="1200" dirty="0" smtClean="0">
              <a:latin typeface="DaunPenh" panose="01010101010101010101" pitchFamily="2" charset="0"/>
            </a:rPr>
            <a:t>تقدير الذات </a:t>
          </a:r>
          <a:endParaRPr lang="ar-EG" sz="2000" u="none" kern="1200" dirty="0">
            <a:latin typeface="DaunPenh" panose="01010101010101010101" pitchFamily="2" charset="0"/>
          </a:endParaRPr>
        </a:p>
      </dsp:txBody>
      <dsp:txXfrm>
        <a:off x="6497165" y="637643"/>
        <a:ext cx="1854520" cy="370904"/>
      </dsp:txXfrm>
    </dsp:sp>
    <dsp:sp modelId="{2F6C4237-2D45-4C2F-946C-29B56F210365}">
      <dsp:nvSpPr>
        <dsp:cNvPr id="0" name=""/>
        <dsp:cNvSpPr/>
      </dsp:nvSpPr>
      <dsp:spPr>
        <a:xfrm>
          <a:off x="6186378" y="1008547"/>
          <a:ext cx="0" cy="333813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EEEB5-CF1E-4505-B2F3-C393CFD1432C}">
      <dsp:nvSpPr>
        <dsp:cNvPr id="0" name=""/>
        <dsp:cNvSpPr/>
      </dsp:nvSpPr>
      <dsp:spPr>
        <a:xfrm>
          <a:off x="4331857" y="1119818"/>
          <a:ext cx="1755674" cy="150216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C43A0-BF61-4ABB-999F-441B682F6248}">
      <dsp:nvSpPr>
        <dsp:cNvPr id="0" name=""/>
        <dsp:cNvSpPr/>
      </dsp:nvSpPr>
      <dsp:spPr>
        <a:xfrm>
          <a:off x="4331857" y="2621980"/>
          <a:ext cx="1755674" cy="17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C8480-B2E1-4217-9626-BD6807A60C44}">
      <dsp:nvSpPr>
        <dsp:cNvPr id="0" name=""/>
        <dsp:cNvSpPr/>
      </dsp:nvSpPr>
      <dsp:spPr>
        <a:xfrm>
          <a:off x="4331857" y="637643"/>
          <a:ext cx="1854520" cy="37090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u="none" kern="1200" dirty="0" smtClean="0">
              <a:latin typeface="DaunPenh" panose="01010101010101010101" pitchFamily="2" charset="0"/>
            </a:rPr>
            <a:t>فعالية الذات </a:t>
          </a:r>
          <a:endParaRPr lang="ar-EG" sz="2000" u="none" kern="1200" dirty="0">
            <a:latin typeface="DaunPenh" panose="01010101010101010101" pitchFamily="2" charset="0"/>
          </a:endParaRPr>
        </a:p>
      </dsp:txBody>
      <dsp:txXfrm>
        <a:off x="4331857" y="637643"/>
        <a:ext cx="1854520" cy="370904"/>
      </dsp:txXfrm>
    </dsp:sp>
    <dsp:sp modelId="{4657EC35-26F2-48B3-99ED-DEC70B7FFEC5}">
      <dsp:nvSpPr>
        <dsp:cNvPr id="0" name=""/>
        <dsp:cNvSpPr/>
      </dsp:nvSpPr>
      <dsp:spPr>
        <a:xfrm>
          <a:off x="4021070" y="1008547"/>
          <a:ext cx="0" cy="333813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A1BCC-C9B9-42CF-A85B-61C86011565A}">
      <dsp:nvSpPr>
        <dsp:cNvPr id="0" name=""/>
        <dsp:cNvSpPr/>
      </dsp:nvSpPr>
      <dsp:spPr>
        <a:xfrm>
          <a:off x="2166549" y="1119818"/>
          <a:ext cx="1755674" cy="150216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9BA88-AAC1-4646-B2B4-CFDA4331AF0E}">
      <dsp:nvSpPr>
        <dsp:cNvPr id="0" name=""/>
        <dsp:cNvSpPr/>
      </dsp:nvSpPr>
      <dsp:spPr>
        <a:xfrm>
          <a:off x="2166549" y="2621980"/>
          <a:ext cx="1755674" cy="17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DFA07-4792-4AE9-821E-BB4DCA286A12}">
      <dsp:nvSpPr>
        <dsp:cNvPr id="0" name=""/>
        <dsp:cNvSpPr/>
      </dsp:nvSpPr>
      <dsp:spPr>
        <a:xfrm>
          <a:off x="2166549" y="637643"/>
          <a:ext cx="1854520" cy="37090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u="none" kern="1200" dirty="0" smtClean="0">
              <a:latin typeface="DaunPenh" panose="01010101010101010101" pitchFamily="2" charset="0"/>
            </a:rPr>
            <a:t>الثقة بالنفس</a:t>
          </a:r>
          <a:endParaRPr lang="ar-EG" sz="2000" u="none" kern="1200" dirty="0">
            <a:latin typeface="DaunPenh" panose="01010101010101010101" pitchFamily="2" charset="0"/>
          </a:endParaRPr>
        </a:p>
      </dsp:txBody>
      <dsp:txXfrm>
        <a:off x="2166549" y="637643"/>
        <a:ext cx="1854520" cy="370904"/>
      </dsp:txXfrm>
    </dsp:sp>
    <dsp:sp modelId="{26A611B3-3F78-4A9E-B78F-E4FB52408A2A}">
      <dsp:nvSpPr>
        <dsp:cNvPr id="0" name=""/>
        <dsp:cNvSpPr/>
      </dsp:nvSpPr>
      <dsp:spPr>
        <a:xfrm>
          <a:off x="1855762" y="1008547"/>
          <a:ext cx="0" cy="333813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FC55E-EF81-4052-82A6-C450F353CB27}">
      <dsp:nvSpPr>
        <dsp:cNvPr id="0" name=""/>
        <dsp:cNvSpPr/>
      </dsp:nvSpPr>
      <dsp:spPr>
        <a:xfrm>
          <a:off x="1241" y="1119818"/>
          <a:ext cx="1755674" cy="150216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5AE72-C4B0-416C-B157-F456110DB802}">
      <dsp:nvSpPr>
        <dsp:cNvPr id="0" name=""/>
        <dsp:cNvSpPr/>
      </dsp:nvSpPr>
      <dsp:spPr>
        <a:xfrm>
          <a:off x="1241" y="2621980"/>
          <a:ext cx="1755674" cy="17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C2F90-E5F6-4DC5-8102-DE86954845EA}">
      <dsp:nvSpPr>
        <dsp:cNvPr id="0" name=""/>
        <dsp:cNvSpPr/>
      </dsp:nvSpPr>
      <dsp:spPr>
        <a:xfrm>
          <a:off x="1241" y="637643"/>
          <a:ext cx="1854520" cy="37090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u="none" kern="1200" dirty="0" smtClean="0">
              <a:latin typeface="DaunPenh" panose="01010101010101010101" pitchFamily="2" charset="0"/>
            </a:rPr>
            <a:t>مفهوم (مبدأ) الذات </a:t>
          </a:r>
          <a:endParaRPr lang="ar-EG" sz="2000" u="none" kern="1200" dirty="0">
            <a:latin typeface="DaunPenh" panose="01010101010101010101" pitchFamily="2" charset="0"/>
          </a:endParaRPr>
        </a:p>
      </dsp:txBody>
      <dsp:txXfrm>
        <a:off x="1241" y="637643"/>
        <a:ext cx="1854520" cy="370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9BFB28-73B5-4564-A17D-D0C198DF3FF9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5E3EDD-60FB-450C-B6D1-151F347BD85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822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78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86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610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973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866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2687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CDEAE-22CD-4674-B5AB-BA75B2ACCB9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970909" y="5021505"/>
            <a:ext cx="4842368" cy="3809964"/>
            <a:chOff x="949589" y="4946015"/>
            <a:chExt cx="4736042" cy="3752691"/>
          </a:xfrm>
        </p:grpSpPr>
        <p:cxnSp>
          <p:nvCxnSpPr>
            <p:cNvPr id="6" name="رابط مستقيم 5"/>
            <p:cNvCxnSpPr/>
            <p:nvPr/>
          </p:nvCxnSpPr>
          <p:spPr>
            <a:xfrm rot="10800000" flipH="1">
              <a:off x="949589" y="494601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 flipH="1">
              <a:off x="949589" y="5287168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10800000" flipH="1">
              <a:off x="949589" y="562832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 flipH="1">
              <a:off x="949589" y="596947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 flipH="1">
              <a:off x="949589" y="6310630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10800000" flipH="1">
              <a:off x="949589" y="6651783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0800000" flipH="1">
              <a:off x="949589" y="6992937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10800000" flipH="1">
              <a:off x="949589" y="7334091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10800000" flipH="1">
              <a:off x="949589" y="7675245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10800000" flipH="1">
              <a:off x="949589" y="8016399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0800000" flipH="1">
              <a:off x="949589" y="8357552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10800000" flipH="1">
              <a:off x="949589" y="8698706"/>
              <a:ext cx="47360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ate Placeholder 1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080" y="9112979"/>
            <a:ext cx="1403540" cy="52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 descr="D:\المتحدة للتدريب  والتطوير المؤسسي أساسي\تصاميم\DISIN FOR POWER POINT\U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6" t="6092" r="14034" b="34399"/>
          <a:stretch>
            <a:fillRect/>
          </a:stretch>
        </p:blipFill>
        <p:spPr bwMode="auto">
          <a:xfrm>
            <a:off x="886446" y="9112980"/>
            <a:ext cx="849137" cy="51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782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B7C7-6314-4F03-98A1-C3F942D985BE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99FE-56F6-4A39-B67D-6EC462DC12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932040" y="116633"/>
            <a:ext cx="417646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62500" lnSpcReduction="2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2267744" y="1772816"/>
            <a:ext cx="6696744" cy="115212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2400" b="1" dirty="0">
                <a:latin typeface="Algerian" panose="04020705040A02060702" pitchFamily="82" charset="0"/>
              </a:rPr>
              <a:t>تزويد المتدربين بالمعلومات والمهارات المطلوبة للتميز فى الحياة </a:t>
            </a:r>
            <a:endParaRPr lang="ar-EG" sz="2400" b="1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4762500" cy="24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33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932040" y="116633"/>
            <a:ext cx="4176464" cy="715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0" tIns="45715" rIns="91430" bIns="45715" rtlCol="0" anchor="ctr">
            <a:normAutofit fontScale="55000" lnSpcReduction="20000"/>
          </a:bodyPr>
          <a:lstStyle>
            <a:lvl1pPr algn="ctr" defTabSz="1007943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b="1" dirty="0">
                <a:solidFill>
                  <a:schemeClr val="accent2">
                    <a:lumMod val="50000"/>
                  </a:schemeClr>
                </a:solidFill>
              </a:rPr>
              <a:t>الاهداف التفصلية للبرنامج التدريبي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899592" y="1772816"/>
            <a:ext cx="8064896" cy="3528392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تعريف </a:t>
            </a:r>
            <a:r>
              <a:rPr lang="ar-SA" sz="2400" b="1" dirty="0">
                <a:latin typeface="Algerian" panose="04020705040A02060702" pitchFamily="82" charset="0"/>
              </a:rPr>
              <a:t>المتدربين بمفهم الذات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إكساب </a:t>
            </a:r>
            <a:r>
              <a:rPr lang="ar-SA" sz="2400" b="1" dirty="0">
                <a:latin typeface="Algerian" panose="04020705040A02060702" pitchFamily="82" charset="0"/>
              </a:rPr>
              <a:t>المتدربين مهارات بناء الذات وتحقيق الثقة بالنفس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تعريف </a:t>
            </a:r>
            <a:r>
              <a:rPr lang="ar-SA" sz="2400" b="1" dirty="0">
                <a:latin typeface="Algerian" panose="04020705040A02060702" pitchFamily="82" charset="0"/>
              </a:rPr>
              <a:t>المتدربين بأهمية تحديد الاهداف والتدرب عليها عملياً من </a:t>
            </a:r>
            <a:r>
              <a:rPr lang="ar-SA" sz="2400" b="1" dirty="0" smtClean="0">
                <a:latin typeface="Algerian" panose="04020705040A02060702" pitchFamily="82" charset="0"/>
              </a:rPr>
              <a:t>خلال</a:t>
            </a:r>
            <a:r>
              <a:rPr lang="ar-EG" sz="2400" b="1" dirty="0" smtClean="0">
                <a:latin typeface="Algerian" panose="04020705040A02060702" pitchFamily="82" charset="0"/>
              </a:rPr>
              <a:t> </a:t>
            </a:r>
            <a:r>
              <a:rPr lang="ar-SA" sz="2400" b="1" dirty="0" smtClean="0">
                <a:latin typeface="Algerian" panose="04020705040A02060702" pitchFamily="82" charset="0"/>
              </a:rPr>
              <a:t>ورش </a:t>
            </a:r>
            <a:r>
              <a:rPr lang="ar-SA" sz="2400" b="1" dirty="0">
                <a:latin typeface="Algerian" panose="04020705040A02060702" pitchFamily="82" charset="0"/>
              </a:rPr>
              <a:t>العمل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تطوير </a:t>
            </a:r>
            <a:r>
              <a:rPr lang="ar-SA" sz="2400" b="1" dirty="0">
                <a:latin typeface="Algerian" panose="04020705040A02060702" pitchFamily="82" charset="0"/>
              </a:rPr>
              <a:t>أدا المدربين من خلال اكسابهم مهارات اتخاذ القرار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إكساب </a:t>
            </a:r>
            <a:r>
              <a:rPr lang="ar-SA" sz="2400" b="1" dirty="0">
                <a:latin typeface="Algerian" panose="04020705040A02060702" pitchFamily="82" charset="0"/>
              </a:rPr>
              <a:t>المتدربين القدرة على التحكم فى الانفعالات وادارة المشاعر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رفع </a:t>
            </a:r>
            <a:r>
              <a:rPr lang="ar-SA" sz="2400" b="1" dirty="0">
                <a:latin typeface="Algerian" panose="04020705040A02060702" pitchFamily="82" charset="0"/>
              </a:rPr>
              <a:t>إداء المتدربين من خلال قدرتهم على التفكير الايجابى 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ar-SA" sz="2400" b="1" dirty="0" smtClean="0">
                <a:latin typeface="Algerian" panose="04020705040A02060702" pitchFamily="82" charset="0"/>
              </a:rPr>
              <a:t>تزويد </a:t>
            </a:r>
            <a:r>
              <a:rPr lang="ar-SA" sz="2400" b="1" dirty="0">
                <a:latin typeface="Algerian" panose="04020705040A02060702" pitchFamily="82" charset="0"/>
              </a:rPr>
              <a:t>المتدربين بمهارات إدارة الوقت لانه الطريق الى التميز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2"/>
            <a:ext cx="2057807" cy="10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3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34638274"/>
              </p:ext>
            </p:extLst>
          </p:nvPr>
        </p:nvGraphicFramePr>
        <p:xfrm>
          <a:off x="190770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ardrop 4"/>
          <p:cNvSpPr/>
          <p:nvPr/>
        </p:nvSpPr>
        <p:spPr>
          <a:xfrm>
            <a:off x="395536" y="404664"/>
            <a:ext cx="1800200" cy="1368152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b="1" dirty="0" smtClean="0">
                <a:solidFill>
                  <a:srgbClr val="C00000"/>
                </a:solidFill>
                <a:latin typeface="Wide Latin" panose="020A0A07050505020404" pitchFamily="18" charset="0"/>
              </a:rPr>
              <a:t>اولاً</a:t>
            </a:r>
            <a:endParaRPr lang="ar-EG" sz="3200" b="1" dirty="0">
              <a:solidFill>
                <a:srgbClr val="C00000"/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41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303761089"/>
              </p:ext>
            </p:extLst>
          </p:nvPr>
        </p:nvGraphicFramePr>
        <p:xfrm>
          <a:off x="179512" y="764704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233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4462512" y="152636"/>
            <a:ext cx="4320480" cy="1296144"/>
          </a:xfrm>
          <a:prstGeom prst="flowChartMulti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C00000"/>
                </a:solidFill>
              </a:rPr>
              <a:t>الذات من ناحية فلسفية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1681305"/>
            <a:ext cx="8496944" cy="9361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ar-EG" sz="2400" b="1" dirty="0">
                <a:solidFill>
                  <a:srgbClr val="002060"/>
                </a:solidFill>
              </a:rPr>
              <a:t>الشيء أو مجمل الصفات التي تميز شخص عن الآخرين. ومن هنا تم </a:t>
            </a:r>
            <a:r>
              <a:rPr lang="ar-EG" sz="2400" b="1" dirty="0" smtClean="0">
                <a:solidFill>
                  <a:srgbClr val="002060"/>
                </a:solidFill>
              </a:rPr>
              <a:t>طرح العديد </a:t>
            </a:r>
            <a:r>
              <a:rPr lang="ar-EG" sz="2400" b="1" dirty="0">
                <a:solidFill>
                  <a:srgbClr val="002060"/>
                </a:solidFill>
              </a:rPr>
              <a:t>من الطرق للنظر إلى الذات ومنها: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5228" y="3501008"/>
            <a:ext cx="486003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400" b="1" dirty="0"/>
              <a:t>الذات هي منبع الوعي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6695" y="4365105"/>
            <a:ext cx="4873377" cy="775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400" b="1" dirty="0"/>
              <a:t>الذات هي العامل المسؤول عن الأفكار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5228" y="5284708"/>
            <a:ext cx="4860032" cy="775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400" b="1" dirty="0"/>
              <a:t>الذات هي الشيء الذي يتخطى الزمن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36296" y="2617409"/>
            <a:ext cx="0" cy="30438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7" idx="3"/>
          </p:cNvCxnSpPr>
          <p:nvPr/>
        </p:nvCxnSpPr>
        <p:spPr>
          <a:xfrm flipH="1">
            <a:off x="5215260" y="3861048"/>
            <a:ext cx="2021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20072" y="4797152"/>
            <a:ext cx="2021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24884" y="5661248"/>
            <a:ext cx="2021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419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ultidocument 4"/>
          <p:cNvSpPr/>
          <p:nvPr/>
        </p:nvSpPr>
        <p:spPr>
          <a:xfrm>
            <a:off x="4453706" y="130324"/>
            <a:ext cx="4446240" cy="1368152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C00000"/>
                </a:solidFill>
              </a:rPr>
              <a:t>الذات في علم النفس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284984"/>
            <a:ext cx="52200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400" b="1" dirty="0">
                <a:solidFill>
                  <a:schemeClr val="lt1"/>
                </a:solidFill>
              </a:rPr>
              <a:t>الذات كموضع المعرفة (موضع الوعي) </a:t>
            </a:r>
          </a:p>
          <a:p>
            <a:pPr algn="ctr" rtl="1"/>
            <a:r>
              <a:rPr lang="en-US" sz="2400" b="1" dirty="0">
                <a:solidFill>
                  <a:schemeClr val="lt1"/>
                </a:solidFill>
              </a:rPr>
              <a:t>Object (me-)</a:t>
            </a:r>
            <a:endParaRPr lang="ar-EG" sz="2400" b="1" dirty="0">
              <a:solidFill>
                <a:schemeClr val="lt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4365104"/>
            <a:ext cx="52152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2400" b="1" dirty="0">
                <a:solidFill>
                  <a:schemeClr val="lt1"/>
                </a:solidFill>
              </a:rPr>
              <a:t>الذات ككيان / الوعي بحد ذاته </a:t>
            </a:r>
          </a:p>
          <a:p>
            <a:pPr algn="ctr" rtl="1"/>
            <a:r>
              <a:rPr lang="en-US" sz="2400" b="1" dirty="0">
                <a:solidFill>
                  <a:schemeClr val="lt1"/>
                </a:solidFill>
              </a:rPr>
              <a:t>Subject (I-)</a:t>
            </a:r>
            <a:endParaRPr lang="ar-EG" sz="2400" b="1" dirty="0">
              <a:solidFill>
                <a:schemeClr val="l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36296" y="2545401"/>
            <a:ext cx="0" cy="225175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215260" y="3789040"/>
            <a:ext cx="2021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220072" y="4797152"/>
            <a:ext cx="202103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1681305"/>
            <a:ext cx="8496944" cy="93610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/>
            <a:r>
              <a:rPr lang="ar-EG" sz="2400" b="1" dirty="0">
                <a:solidFill>
                  <a:srgbClr val="002060"/>
                </a:solidFill>
              </a:rPr>
              <a:t>تراوحت تعريفات الذات في علم النفس بين:</a:t>
            </a:r>
          </a:p>
        </p:txBody>
      </p:sp>
    </p:spTree>
    <p:extLst>
      <p:ext uri="{BB962C8B-B14F-4D97-AF65-F5344CB8AC3E}">
        <p14:creationId xmlns:p14="http://schemas.microsoft.com/office/powerpoint/2010/main" xmlns="" val="354750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195736" y="260648"/>
            <a:ext cx="4320480" cy="136815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>
                <a:solidFill>
                  <a:srgbClr val="C00000"/>
                </a:solidFill>
              </a:rPr>
              <a:t>مفاهيم مبنية على الذات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12917991"/>
              </p:ext>
            </p:extLst>
          </p:nvPr>
        </p:nvGraphicFramePr>
        <p:xfrm>
          <a:off x="395536" y="1397000"/>
          <a:ext cx="83529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7033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عرض على الشاشة (3:4)‏</PresentationFormat>
  <Paragraphs>37</Paragraphs>
  <Slides>7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2018-12-29T17:29:56Z</dcterms:created>
  <dcterms:modified xsi:type="dcterms:W3CDTF">2018-12-29T17:30:39Z</dcterms:modified>
</cp:coreProperties>
</file>