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83E3-50B6-41BA-A6E7-14266E278213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873B-4695-4F1B-A695-874151F4A1A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83E3-50B6-41BA-A6E7-14266E278213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873B-4695-4F1B-A695-874151F4A1A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83E3-50B6-41BA-A6E7-14266E278213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873B-4695-4F1B-A695-874151F4A1A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83E3-50B6-41BA-A6E7-14266E278213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873B-4695-4F1B-A695-874151F4A1A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83E3-50B6-41BA-A6E7-14266E278213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873B-4695-4F1B-A695-874151F4A1A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83E3-50B6-41BA-A6E7-14266E278213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873B-4695-4F1B-A695-874151F4A1A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83E3-50B6-41BA-A6E7-14266E278213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873B-4695-4F1B-A695-874151F4A1A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83E3-50B6-41BA-A6E7-14266E278213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873B-4695-4F1B-A695-874151F4A1A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83E3-50B6-41BA-A6E7-14266E278213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873B-4695-4F1B-A695-874151F4A1A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83E3-50B6-41BA-A6E7-14266E278213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873B-4695-4F1B-A695-874151F4A1A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83E3-50B6-41BA-A6E7-14266E278213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873B-4695-4F1B-A695-874151F4A1A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383E3-50B6-41BA-A6E7-14266E278213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E873B-4695-4F1B-A695-874151F4A1A2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EA07CAACB494bf09C6B7463F47878FC# #Picture 2"/>
          <p:cNvPicPr>
            <a:picLocks noChangeAspect="1" noChangeArrowheads="1"/>
          </p:cNvPicPr>
          <p:nvPr/>
        </p:nvPicPr>
        <p:blipFill>
          <a:blip r:embed="rId2" cstate="print"/>
          <a:srcRect l="63385" t="50000" r="29532"/>
          <a:stretch>
            <a:fillRect/>
          </a:stretch>
        </p:blipFill>
        <p:spPr bwMode="auto">
          <a:xfrm>
            <a:off x="5795963" y="3429000"/>
            <a:ext cx="6477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" descr="A32A9812DE504d1088A2729795CCEDD8# #Picture 2"/>
          <p:cNvPicPr>
            <a:picLocks noChangeAspect="1" noChangeArrowheads="1"/>
          </p:cNvPicPr>
          <p:nvPr/>
        </p:nvPicPr>
        <p:blipFill>
          <a:blip r:embed="rId2" cstate="print"/>
          <a:srcRect l="55833" t="50000" r="36615"/>
          <a:stretch>
            <a:fillRect/>
          </a:stretch>
        </p:blipFill>
        <p:spPr bwMode="auto">
          <a:xfrm>
            <a:off x="5105401" y="3429000"/>
            <a:ext cx="69056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2" descr="CEA913F9D5A94e76AC952E2AE1C6A752# #Picture 2"/>
          <p:cNvPicPr>
            <a:picLocks noChangeAspect="1" noChangeArrowheads="1"/>
          </p:cNvPicPr>
          <p:nvPr/>
        </p:nvPicPr>
        <p:blipFill>
          <a:blip r:embed="rId2" cstate="print"/>
          <a:srcRect l="55937" r="36615" b="50000"/>
          <a:stretch>
            <a:fillRect/>
          </a:stretch>
        </p:blipFill>
        <p:spPr bwMode="auto">
          <a:xfrm>
            <a:off x="5114925" y="0"/>
            <a:ext cx="68103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2" descr="035FB4945FF145b4B4A1E0E921563006# #Picture 2"/>
          <p:cNvPicPr>
            <a:picLocks noChangeAspect="1" noChangeArrowheads="1"/>
          </p:cNvPicPr>
          <p:nvPr/>
        </p:nvPicPr>
        <p:blipFill>
          <a:blip r:embed="rId2" cstate="print"/>
          <a:srcRect l="49219" t="50000" r="43698"/>
          <a:stretch>
            <a:fillRect/>
          </a:stretch>
        </p:blipFill>
        <p:spPr bwMode="auto">
          <a:xfrm>
            <a:off x="4500563" y="3429000"/>
            <a:ext cx="6477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2" descr="3B601517A97448abBA7626A1662506CF# #Picture 2"/>
          <p:cNvPicPr>
            <a:picLocks noChangeAspect="1" noChangeArrowheads="1"/>
          </p:cNvPicPr>
          <p:nvPr/>
        </p:nvPicPr>
        <p:blipFill>
          <a:blip r:embed="rId2" cstate="print"/>
          <a:srcRect l="49219" r="43698" b="50000"/>
          <a:stretch>
            <a:fillRect/>
          </a:stretch>
        </p:blipFill>
        <p:spPr bwMode="auto">
          <a:xfrm>
            <a:off x="4500563" y="0"/>
            <a:ext cx="6477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2" descr="41CA8F8EDD3E4f7f968671DDC8FDE0C6# #Picture 2"/>
          <p:cNvPicPr>
            <a:picLocks noChangeAspect="1" noChangeArrowheads="1"/>
          </p:cNvPicPr>
          <p:nvPr/>
        </p:nvPicPr>
        <p:blipFill>
          <a:blip r:embed="rId2" cstate="print"/>
          <a:srcRect l="42117" t="50000" r="50781"/>
          <a:stretch>
            <a:fillRect/>
          </a:stretch>
        </p:blipFill>
        <p:spPr bwMode="auto">
          <a:xfrm>
            <a:off x="3851275" y="3429000"/>
            <a:ext cx="64928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2" descr="B7C98D5BFBF44ee28FBC878A99BFF1B1# #Picture 2"/>
          <p:cNvPicPr>
            <a:picLocks noChangeAspect="1" noChangeArrowheads="1"/>
          </p:cNvPicPr>
          <p:nvPr/>
        </p:nvPicPr>
        <p:blipFill>
          <a:blip r:embed="rId2" cstate="print"/>
          <a:srcRect l="42117" r="50781" b="50000"/>
          <a:stretch>
            <a:fillRect/>
          </a:stretch>
        </p:blipFill>
        <p:spPr bwMode="auto">
          <a:xfrm>
            <a:off x="3851275" y="0"/>
            <a:ext cx="64928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2" descr="25A9A401F1A04fa3ABF3BEB55F248D12# #Picture 2"/>
          <p:cNvPicPr>
            <a:picLocks noChangeAspect="1" noChangeArrowheads="1"/>
          </p:cNvPicPr>
          <p:nvPr/>
        </p:nvPicPr>
        <p:blipFill>
          <a:blip r:embed="rId2" cstate="print"/>
          <a:srcRect l="35036" t="50000" r="57883"/>
          <a:stretch>
            <a:fillRect/>
          </a:stretch>
        </p:blipFill>
        <p:spPr bwMode="auto">
          <a:xfrm>
            <a:off x="3203575" y="3429000"/>
            <a:ext cx="6477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2" descr="7001BAB92F2A4094BFA76E0562429F6B# #Picture 2"/>
          <p:cNvPicPr>
            <a:picLocks noChangeAspect="1" noChangeArrowheads="1"/>
          </p:cNvPicPr>
          <p:nvPr/>
        </p:nvPicPr>
        <p:blipFill>
          <a:blip r:embed="rId2" cstate="print"/>
          <a:srcRect l="35036" r="57883" b="50000"/>
          <a:stretch>
            <a:fillRect/>
          </a:stretch>
        </p:blipFill>
        <p:spPr bwMode="auto">
          <a:xfrm>
            <a:off x="3203575" y="0"/>
            <a:ext cx="6477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2" descr="25019556A49C464991FD51711C5CD289# #Picture 2"/>
          <p:cNvPicPr>
            <a:picLocks noChangeAspect="1" noChangeArrowheads="1"/>
          </p:cNvPicPr>
          <p:nvPr/>
        </p:nvPicPr>
        <p:blipFill>
          <a:blip r:embed="rId2" cstate="print"/>
          <a:srcRect l="27951" t="50000" r="64966"/>
          <a:stretch>
            <a:fillRect/>
          </a:stretch>
        </p:blipFill>
        <p:spPr bwMode="auto">
          <a:xfrm>
            <a:off x="2555875" y="3429000"/>
            <a:ext cx="6477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2" descr="E9AF5587BED348efBBF14AE63EDC97D7# #Picture 2"/>
          <p:cNvPicPr>
            <a:picLocks noChangeAspect="1" noChangeArrowheads="1"/>
          </p:cNvPicPr>
          <p:nvPr/>
        </p:nvPicPr>
        <p:blipFill>
          <a:blip r:embed="rId2" cstate="print"/>
          <a:srcRect l="27951" r="64966" b="50000"/>
          <a:stretch>
            <a:fillRect/>
          </a:stretch>
        </p:blipFill>
        <p:spPr bwMode="auto">
          <a:xfrm>
            <a:off x="2555875" y="0"/>
            <a:ext cx="6477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2" descr="98DB4F37811D4e9e9CBB40D0FFA05DA5# #Picture 2"/>
          <p:cNvPicPr>
            <a:picLocks noChangeAspect="1" noChangeArrowheads="1"/>
          </p:cNvPicPr>
          <p:nvPr/>
        </p:nvPicPr>
        <p:blipFill>
          <a:blip r:embed="rId2" cstate="print"/>
          <a:srcRect l="20868" t="50000" r="72049"/>
          <a:stretch>
            <a:fillRect/>
          </a:stretch>
        </p:blipFill>
        <p:spPr bwMode="auto">
          <a:xfrm>
            <a:off x="1908175" y="3429000"/>
            <a:ext cx="6477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2" descr="CCC7CB9330AC4fee8F3F5C0788195FF8# #Picture 2"/>
          <p:cNvPicPr>
            <a:picLocks noChangeAspect="1" noChangeArrowheads="1"/>
          </p:cNvPicPr>
          <p:nvPr/>
        </p:nvPicPr>
        <p:blipFill>
          <a:blip r:embed="rId2" cstate="print"/>
          <a:srcRect l="20868" r="72049" b="50000"/>
          <a:stretch>
            <a:fillRect/>
          </a:stretch>
        </p:blipFill>
        <p:spPr bwMode="auto">
          <a:xfrm>
            <a:off x="1908175" y="0"/>
            <a:ext cx="6477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2" descr="5DBE4B01647F449dB158A13647B12BF8# #Picture 2"/>
          <p:cNvPicPr>
            <a:picLocks noChangeAspect="1" noChangeArrowheads="1"/>
          </p:cNvPicPr>
          <p:nvPr/>
        </p:nvPicPr>
        <p:blipFill>
          <a:blip r:embed="rId2" cstate="print"/>
          <a:srcRect l="13766" t="50000" r="79132"/>
          <a:stretch>
            <a:fillRect/>
          </a:stretch>
        </p:blipFill>
        <p:spPr bwMode="auto">
          <a:xfrm>
            <a:off x="1258889" y="3429000"/>
            <a:ext cx="64928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6" name="Picture 2" descr="C20E8CDB3BA448f2A4ABCA8DC752D227# #Picture 2"/>
          <p:cNvPicPr>
            <a:picLocks noChangeAspect="1" noChangeArrowheads="1"/>
          </p:cNvPicPr>
          <p:nvPr/>
        </p:nvPicPr>
        <p:blipFill>
          <a:blip r:embed="rId2" cstate="print"/>
          <a:srcRect l="13766" r="79132" b="50000"/>
          <a:stretch>
            <a:fillRect/>
          </a:stretch>
        </p:blipFill>
        <p:spPr bwMode="auto">
          <a:xfrm>
            <a:off x="1258889" y="0"/>
            <a:ext cx="64928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7" name="Picture 2" descr="73768834632E4b99B937AD9CDBDF3BBC# #Picture 2"/>
          <p:cNvPicPr>
            <a:picLocks noChangeAspect="1" noChangeArrowheads="1"/>
          </p:cNvPicPr>
          <p:nvPr/>
        </p:nvPicPr>
        <p:blipFill>
          <a:blip r:embed="rId2" cstate="print"/>
          <a:srcRect l="6841" t="50000" r="86234"/>
          <a:stretch>
            <a:fillRect/>
          </a:stretch>
        </p:blipFill>
        <p:spPr bwMode="auto">
          <a:xfrm>
            <a:off x="625476" y="3429000"/>
            <a:ext cx="6334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8" name="Picture 2" descr="4376C904009447fe8515B496DFBF307D# #Picture 2"/>
          <p:cNvPicPr>
            <a:picLocks noChangeAspect="1" noChangeArrowheads="1"/>
          </p:cNvPicPr>
          <p:nvPr/>
        </p:nvPicPr>
        <p:blipFill>
          <a:blip r:embed="rId2" cstate="print"/>
          <a:srcRect l="6841" r="86234" b="50000"/>
          <a:stretch>
            <a:fillRect/>
          </a:stretch>
        </p:blipFill>
        <p:spPr bwMode="auto">
          <a:xfrm>
            <a:off x="625476" y="0"/>
            <a:ext cx="6334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9" name="Picture 2" descr="C045BBCE2F774cb4A50AA1CE30F406F3# #Picture 2"/>
          <p:cNvPicPr>
            <a:picLocks noChangeAspect="1" noChangeArrowheads="1"/>
          </p:cNvPicPr>
          <p:nvPr/>
        </p:nvPicPr>
        <p:blipFill>
          <a:blip r:embed="rId2" cstate="print"/>
          <a:srcRect t="50000" r="93159"/>
          <a:stretch>
            <a:fillRect/>
          </a:stretch>
        </p:blipFill>
        <p:spPr bwMode="auto">
          <a:xfrm>
            <a:off x="1" y="3429000"/>
            <a:ext cx="6254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0" name="Picture 2" descr="E7200A08537748059C339A2158BF79AC# #Picture 2"/>
          <p:cNvPicPr>
            <a:picLocks noChangeAspect="1" noChangeArrowheads="1"/>
          </p:cNvPicPr>
          <p:nvPr/>
        </p:nvPicPr>
        <p:blipFill>
          <a:blip r:embed="rId2" cstate="print"/>
          <a:srcRect r="93159" b="50000"/>
          <a:stretch>
            <a:fillRect/>
          </a:stretch>
        </p:blipFill>
        <p:spPr bwMode="auto">
          <a:xfrm>
            <a:off x="1" y="0"/>
            <a:ext cx="6254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1" name="Picture 2" descr="B75320DD47EE4dd4B2549FF90BF32743# #Picture 2"/>
          <p:cNvPicPr>
            <a:picLocks noChangeAspect="1" noChangeArrowheads="1"/>
          </p:cNvPicPr>
          <p:nvPr/>
        </p:nvPicPr>
        <p:blipFill>
          <a:blip r:embed="rId2" cstate="print"/>
          <a:srcRect l="91734" t="50000" r="2"/>
          <a:stretch>
            <a:fillRect/>
          </a:stretch>
        </p:blipFill>
        <p:spPr bwMode="auto">
          <a:xfrm>
            <a:off x="8388350" y="3429000"/>
            <a:ext cx="7556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2" name="Picture 2" descr="4783EC966EAF4cd0A4DA34A95510567A# #Picture 2"/>
          <p:cNvPicPr>
            <a:picLocks noChangeAspect="1" noChangeArrowheads="1"/>
          </p:cNvPicPr>
          <p:nvPr/>
        </p:nvPicPr>
        <p:blipFill>
          <a:blip r:embed="rId2" cstate="print"/>
          <a:srcRect l="91734" r="2" b="50000"/>
          <a:stretch>
            <a:fillRect/>
          </a:stretch>
        </p:blipFill>
        <p:spPr bwMode="auto">
          <a:xfrm>
            <a:off x="8388350" y="0"/>
            <a:ext cx="7556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3" name="Picture 2" descr="9BF9ED91D54F41a58A80B6269D2AC5B2# #Picture 2"/>
          <p:cNvPicPr>
            <a:picLocks noChangeAspect="1" noChangeArrowheads="1"/>
          </p:cNvPicPr>
          <p:nvPr/>
        </p:nvPicPr>
        <p:blipFill>
          <a:blip r:embed="rId2" cstate="print"/>
          <a:srcRect l="84651" t="50000" r="8266"/>
          <a:stretch>
            <a:fillRect/>
          </a:stretch>
        </p:blipFill>
        <p:spPr bwMode="auto">
          <a:xfrm>
            <a:off x="7740650" y="3429000"/>
            <a:ext cx="6477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4" name="Picture 2" descr="7C6D9E84ACB6428eAB7E9BFA1D94FE2C# #Picture 2"/>
          <p:cNvPicPr>
            <a:picLocks noChangeAspect="1" noChangeArrowheads="1"/>
          </p:cNvPicPr>
          <p:nvPr/>
        </p:nvPicPr>
        <p:blipFill>
          <a:blip r:embed="rId2" cstate="print"/>
          <a:srcRect l="84651" r="8266" b="50000"/>
          <a:stretch>
            <a:fillRect/>
          </a:stretch>
        </p:blipFill>
        <p:spPr bwMode="auto">
          <a:xfrm>
            <a:off x="7740650" y="0"/>
            <a:ext cx="6477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5" name="Picture 2" descr="213BE4E595DE4717A0A9E53EE8CE140C# #Picture 2"/>
          <p:cNvPicPr>
            <a:picLocks noChangeAspect="1" noChangeArrowheads="1"/>
          </p:cNvPicPr>
          <p:nvPr/>
        </p:nvPicPr>
        <p:blipFill>
          <a:blip r:embed="rId2" cstate="print"/>
          <a:srcRect l="77568" t="50000" r="15349"/>
          <a:stretch>
            <a:fillRect/>
          </a:stretch>
        </p:blipFill>
        <p:spPr bwMode="auto">
          <a:xfrm>
            <a:off x="7092950" y="3429000"/>
            <a:ext cx="6477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6" name="Picture 2" descr="E9CEA3B968034e8bB4329FDDF4E152AC# #Picture 2"/>
          <p:cNvPicPr>
            <a:picLocks noChangeAspect="1" noChangeArrowheads="1"/>
          </p:cNvPicPr>
          <p:nvPr/>
        </p:nvPicPr>
        <p:blipFill>
          <a:blip r:embed="rId2" cstate="print"/>
          <a:srcRect l="77568" r="15349" b="50000"/>
          <a:stretch>
            <a:fillRect/>
          </a:stretch>
        </p:blipFill>
        <p:spPr bwMode="auto">
          <a:xfrm>
            <a:off x="7092950" y="0"/>
            <a:ext cx="6477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7" name="Picture 2" descr="02CFD2ECCBFE4e1fB199816D1D64E6FB# #Picture 2"/>
          <p:cNvPicPr>
            <a:picLocks noChangeAspect="1" noChangeArrowheads="1"/>
          </p:cNvPicPr>
          <p:nvPr/>
        </p:nvPicPr>
        <p:blipFill>
          <a:blip r:embed="rId2" cstate="print"/>
          <a:srcRect l="69894" t="50000" r="22432"/>
          <a:stretch>
            <a:fillRect/>
          </a:stretch>
        </p:blipFill>
        <p:spPr bwMode="auto">
          <a:xfrm>
            <a:off x="6391276" y="3429000"/>
            <a:ext cx="7016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8" name="Picture 2" descr="3070552FBC8D4d7d8266D68C51061C44# #Picture 2"/>
          <p:cNvPicPr>
            <a:picLocks noChangeAspect="1" noChangeArrowheads="1"/>
          </p:cNvPicPr>
          <p:nvPr/>
        </p:nvPicPr>
        <p:blipFill>
          <a:blip r:embed="rId2" cstate="print"/>
          <a:srcRect l="69894" r="22432" b="50000"/>
          <a:stretch>
            <a:fillRect/>
          </a:stretch>
        </p:blipFill>
        <p:spPr bwMode="auto">
          <a:xfrm>
            <a:off x="6391276" y="0"/>
            <a:ext cx="7016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9" name="Picture 2" descr="3470DE2D13484f76A3466854E911C65E# #Picture 2"/>
          <p:cNvPicPr>
            <a:picLocks noChangeAspect="1" noChangeArrowheads="1"/>
          </p:cNvPicPr>
          <p:nvPr/>
        </p:nvPicPr>
        <p:blipFill>
          <a:blip r:embed="rId2" cstate="print"/>
          <a:srcRect l="63385" r="29532" b="50000"/>
          <a:stretch>
            <a:fillRect/>
          </a:stretch>
        </p:blipFill>
        <p:spPr bwMode="auto">
          <a:xfrm>
            <a:off x="5795963" y="0"/>
            <a:ext cx="6477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0" name="Picture 3" descr="0E76BBF8F9B64090B7595FAE358F9047# #Picture 3"/>
          <p:cNvPicPr>
            <a:picLocks noChangeAspect="1" noChangeArrowheads="1"/>
          </p:cNvPicPr>
          <p:nvPr/>
        </p:nvPicPr>
        <p:blipFill>
          <a:blip r:embed="rId3" cstate="print"/>
          <a:srcRect r="93021"/>
          <a:stretch>
            <a:fillRect/>
          </a:stretch>
        </p:blipFill>
        <p:spPr bwMode="auto">
          <a:xfrm>
            <a:off x="0" y="0"/>
            <a:ext cx="6381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1" name="Picture 5" descr="E60BC0E4DBE342c9B0AB02A4332B3C67# #Picture 5"/>
          <p:cNvPicPr>
            <a:picLocks noChangeAspect="1" noChangeArrowheads="1"/>
          </p:cNvPicPr>
          <p:nvPr/>
        </p:nvPicPr>
        <p:blipFill>
          <a:blip r:embed="rId4" cstate="print"/>
          <a:srcRect t="38667" r="20625" b="3667"/>
          <a:stretch>
            <a:fillRect/>
          </a:stretch>
        </p:blipFill>
        <p:spPr bwMode="auto">
          <a:xfrm>
            <a:off x="0" y="2651760"/>
            <a:ext cx="7258050" cy="3954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2" name="Picture 6" descr="62F0484623214cdeBD1FCA56339DBF6F# #Picture 6"/>
          <p:cNvPicPr>
            <a:picLocks noChangeAspect="1" noChangeArrowheads="1"/>
          </p:cNvPicPr>
          <p:nvPr/>
        </p:nvPicPr>
        <p:blipFill>
          <a:blip r:embed="rId5" cstate="print"/>
          <a:srcRect t="3667" r="44489" b="85280"/>
          <a:stretch>
            <a:fillRect/>
          </a:stretch>
        </p:blipFill>
        <p:spPr bwMode="auto">
          <a:xfrm>
            <a:off x="0" y="251461"/>
            <a:ext cx="5867400" cy="75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3" name="Picture 7" descr="5EA9D474C2A74ec69BFB4FB6B20A0487# #Picture 7"/>
          <p:cNvPicPr>
            <a:picLocks noChangeAspect="1" noChangeArrowheads="1"/>
          </p:cNvPicPr>
          <p:nvPr/>
        </p:nvPicPr>
        <p:blipFill>
          <a:blip r:embed="rId6" cstate="print"/>
          <a:srcRect t="12000" r="45000" b="67000"/>
          <a:stretch>
            <a:fillRect/>
          </a:stretch>
        </p:blipFill>
        <p:spPr bwMode="auto">
          <a:xfrm>
            <a:off x="1" y="822960"/>
            <a:ext cx="5795963" cy="144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4" name="Picture 8" descr="2903C2B4B6F14014AB00244AB55C5C13# #Picture 8"/>
          <p:cNvPicPr>
            <a:picLocks noChangeAspect="1" noChangeArrowheads="1"/>
          </p:cNvPicPr>
          <p:nvPr/>
        </p:nvPicPr>
        <p:blipFill>
          <a:blip r:embed="rId7" cstate="print"/>
          <a:srcRect t="29333" r="20209" b="57001"/>
          <a:stretch>
            <a:fillRect/>
          </a:stretch>
        </p:blipFill>
        <p:spPr bwMode="auto">
          <a:xfrm>
            <a:off x="0" y="2011680"/>
            <a:ext cx="7296150" cy="937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5" name="Picture 4" descr="994A7831E4CE4bf8A1E1729048E7F342# #Picture 4"/>
          <p:cNvPicPr>
            <a:picLocks noChangeAspect="1" noChangeArrowheads="1"/>
          </p:cNvPicPr>
          <p:nvPr/>
        </p:nvPicPr>
        <p:blipFill>
          <a:blip r:embed="rId8" cstate="print"/>
          <a:srcRect t="29668" r="76875" b="57333"/>
          <a:stretch>
            <a:fillRect/>
          </a:stretch>
        </p:blipFill>
        <p:spPr bwMode="auto">
          <a:xfrm>
            <a:off x="0" y="2034540"/>
            <a:ext cx="2114550" cy="891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909639" y="1095376"/>
            <a:ext cx="445506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ar-EG" altLang="ar-EG" sz="5000" b="1">
                <a:solidFill>
                  <a:schemeClr val="bg1"/>
                </a:solidFill>
              </a:rPr>
              <a:t>دورة القيادة التربوية</a:t>
            </a:r>
            <a:endParaRPr lang="en-US" altLang="ar-EG" sz="50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1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1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1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1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18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0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2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3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1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 descr="07CD1E3675BD4affA6CA63955D31575C# #AutoShape 3"/>
          <p:cNvSpPr>
            <a:spLocks noChangeArrowheads="1"/>
          </p:cNvSpPr>
          <p:nvPr/>
        </p:nvSpPr>
        <p:spPr bwMode="auto">
          <a:xfrm>
            <a:off x="809625" y="1885950"/>
            <a:ext cx="7524750" cy="2817496"/>
          </a:xfrm>
          <a:prstGeom prst="rect">
            <a:avLst/>
          </a:prstGeom>
          <a:solidFill>
            <a:srgbClr val="595959">
              <a:alpha val="78038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l" rtl="0"/>
            <a:endParaRPr lang="zh-CN" altLang="en-US">
              <a:latin typeface="Calibri" pitchFamily="34" charset="0"/>
            </a:endParaRPr>
          </a:p>
        </p:txBody>
      </p:sp>
      <p:sp>
        <p:nvSpPr>
          <p:cNvPr id="6148" name="AutoShape 3" descr="D8FCD644EF414d608FD23FABDBB2453F# #AutoShape 3"/>
          <p:cNvSpPr>
            <a:spLocks noChangeArrowheads="1"/>
          </p:cNvSpPr>
          <p:nvPr/>
        </p:nvSpPr>
        <p:spPr bwMode="auto">
          <a:xfrm>
            <a:off x="914400" y="1714501"/>
            <a:ext cx="7315200" cy="2853690"/>
          </a:xfrm>
          <a:prstGeom prst="rect">
            <a:avLst/>
          </a:prstGeom>
          <a:solidFill>
            <a:srgbClr val="007E00">
              <a:alpha val="79999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ar-EG" altLang="zh-CN" sz="5000" b="1">
                <a:solidFill>
                  <a:schemeClr val="bg1"/>
                </a:solidFill>
                <a:ea typeface="Microsoft YaHei" pitchFamily="34" charset="-122"/>
              </a:rPr>
              <a:t>تمرين</a:t>
            </a:r>
          </a:p>
        </p:txBody>
      </p:sp>
      <p:sp>
        <p:nvSpPr>
          <p:cNvPr id="6149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1081089" y="2145030"/>
            <a:ext cx="69818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endParaRPr lang="zh-CN" altLang="en-US" sz="1600">
              <a:solidFill>
                <a:schemeClr val="bg1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 autoUpdateAnimBg="0"/>
      <p:bldP spid="6148" grpId="0" animBg="1" autoUpdateAnimBg="0"/>
      <p:bldP spid="614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 descr="07CD1E3675BD4affA6CA63955D31575C# #AutoShape 3"/>
          <p:cNvSpPr>
            <a:spLocks noChangeArrowheads="1"/>
          </p:cNvSpPr>
          <p:nvPr/>
        </p:nvSpPr>
        <p:spPr bwMode="auto">
          <a:xfrm>
            <a:off x="809625" y="1885950"/>
            <a:ext cx="7524750" cy="2817496"/>
          </a:xfrm>
          <a:prstGeom prst="rect">
            <a:avLst/>
          </a:prstGeom>
          <a:solidFill>
            <a:srgbClr val="595959">
              <a:alpha val="78038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l" rtl="0"/>
            <a:endParaRPr lang="zh-CN" altLang="en-US">
              <a:latin typeface="Calibri" pitchFamily="34" charset="0"/>
            </a:endParaRPr>
          </a:p>
        </p:txBody>
      </p:sp>
      <p:sp>
        <p:nvSpPr>
          <p:cNvPr id="6148" name="AutoShape 3" descr="D8FCD644EF414d608FD23FABDBB2453F# #AutoShape 3"/>
          <p:cNvSpPr>
            <a:spLocks noChangeArrowheads="1"/>
          </p:cNvSpPr>
          <p:nvPr/>
        </p:nvSpPr>
        <p:spPr bwMode="auto">
          <a:xfrm>
            <a:off x="914400" y="1714501"/>
            <a:ext cx="7315200" cy="2853690"/>
          </a:xfrm>
          <a:prstGeom prst="rect">
            <a:avLst/>
          </a:prstGeom>
          <a:solidFill>
            <a:srgbClr val="007E00">
              <a:alpha val="79999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ar-EG" altLang="zh-CN" sz="5000" b="1">
                <a:solidFill>
                  <a:schemeClr val="bg1"/>
                </a:solidFill>
                <a:ea typeface="Microsoft YaHei" pitchFamily="34" charset="-122"/>
              </a:rPr>
              <a:t>الاتفاقيات</a:t>
            </a:r>
            <a:endParaRPr lang="zh-CN" altLang="en-US" sz="5000" b="1">
              <a:solidFill>
                <a:schemeClr val="bg1"/>
              </a:solidFill>
              <a:ea typeface="Microsoft YaHei" pitchFamily="34" charset="-122"/>
            </a:endParaRPr>
          </a:p>
        </p:txBody>
      </p:sp>
      <p:sp>
        <p:nvSpPr>
          <p:cNvPr id="6149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1081089" y="2145030"/>
            <a:ext cx="69818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endParaRPr lang="zh-CN" altLang="en-US" sz="1600">
              <a:solidFill>
                <a:schemeClr val="bg1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 autoUpdateAnimBg="0"/>
      <p:bldP spid="6148" grpId="0" animBg="1" autoUpdateAnimBg="0"/>
      <p:bldP spid="614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6152296" y="1008044"/>
            <a:ext cx="275668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92D050"/>
              </a:gs>
              <a:gs pos="50000">
                <a:srgbClr val="33CC33">
                  <a:alpha val="86000"/>
                </a:srgbClr>
              </a:gs>
              <a:gs pos="100000">
                <a:srgbClr val="99FF33">
                  <a:alpha val="61000"/>
                </a:srgbClr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rtl="0" eaLnBrk="1" hangingPunct="1">
              <a:defRPr/>
            </a:pPr>
            <a:r>
              <a:rPr lang="ar-EG" altLang="ar-EG" sz="2400" b="1" smtClean="0">
                <a:latin typeface="Verdana" pitchFamily="34" charset="0"/>
                <a:ea typeface="HY헤드라인M"/>
                <a:cs typeface="HY헤드라인M"/>
              </a:rPr>
              <a:t>الابتسامة طوال الوقت </a:t>
            </a:r>
            <a:endParaRPr lang="ar-SA" altLang="ar-EG" sz="2400" b="1" smtClean="0">
              <a:latin typeface="Verdana" pitchFamily="34" charset="0"/>
              <a:ea typeface="HY헤드라인M"/>
              <a:cs typeface="HY헤드라인M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690936" y="1008044"/>
            <a:ext cx="279844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92D050"/>
              </a:gs>
              <a:gs pos="50000">
                <a:srgbClr val="33CC33">
                  <a:alpha val="86000"/>
                </a:srgbClr>
              </a:gs>
              <a:gs pos="100000">
                <a:srgbClr val="99FF33">
                  <a:alpha val="61000"/>
                </a:srgbClr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rtl="0" eaLnBrk="1" hangingPunct="1">
              <a:defRPr/>
            </a:pPr>
            <a:r>
              <a:rPr lang="ar-EG" altLang="ar-EG" sz="2000" b="1" smtClean="0">
                <a:latin typeface="Verdana" pitchFamily="34" charset="0"/>
                <a:ea typeface="HY헤드라인M"/>
                <a:cs typeface="HY헤드라인M"/>
              </a:rPr>
              <a:t>الحضور والانصراف</a:t>
            </a:r>
          </a:p>
          <a:p>
            <a:pPr algn="ctr" rtl="0" eaLnBrk="1" hangingPunct="1">
              <a:defRPr/>
            </a:pPr>
            <a:r>
              <a:rPr lang="ar-EG" altLang="ar-EG" sz="2000" b="1" smtClean="0">
                <a:latin typeface="Verdana" pitchFamily="34" charset="0"/>
                <a:ea typeface="HY헤드라인M"/>
                <a:cs typeface="HY헤드라인M"/>
              </a:rPr>
              <a:t> في الوقت المحدد</a:t>
            </a:r>
            <a:endParaRPr lang="ar-SA" altLang="ar-EG" sz="2000" b="1" smtClean="0">
              <a:latin typeface="Verdana" pitchFamily="34" charset="0"/>
              <a:ea typeface="HY헤드라인M"/>
              <a:cs typeface="HY헤드라인M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6141966" y="2121761"/>
            <a:ext cx="275668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92D050"/>
              </a:gs>
              <a:gs pos="50000">
                <a:srgbClr val="33CC33">
                  <a:alpha val="86000"/>
                </a:srgbClr>
              </a:gs>
              <a:gs pos="100000">
                <a:srgbClr val="99FF33">
                  <a:alpha val="61000"/>
                </a:srgbClr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rtl="0" eaLnBrk="1" hangingPunct="1">
              <a:defRPr/>
            </a:pPr>
            <a:r>
              <a:rPr lang="ar-EG" altLang="ar-EG" sz="2400" b="1" smtClean="0">
                <a:latin typeface="Verdana" pitchFamily="34" charset="0"/>
                <a:ea typeface="HY헤드라인M"/>
                <a:cs typeface="HY헤드라인M"/>
              </a:rPr>
              <a:t>تقبل جميع الآراء </a:t>
            </a:r>
          </a:p>
          <a:p>
            <a:pPr algn="ctr" rtl="0" eaLnBrk="1" hangingPunct="1">
              <a:defRPr/>
            </a:pPr>
            <a:r>
              <a:rPr lang="ar-EG" altLang="ar-EG" sz="2400" b="1" smtClean="0">
                <a:latin typeface="Verdana" pitchFamily="34" charset="0"/>
                <a:ea typeface="HY헤드라인M"/>
                <a:cs typeface="HY헤드라인M"/>
              </a:rPr>
              <a:t>بصدر رحب</a:t>
            </a:r>
            <a:endParaRPr lang="ar-SA" altLang="ar-EG" sz="2400" b="1" smtClean="0">
              <a:latin typeface="Verdana" pitchFamily="34" charset="0"/>
              <a:ea typeface="HY헤드라인M"/>
              <a:cs typeface="HY헤드라인M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1680606" y="2121761"/>
            <a:ext cx="279844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92D050"/>
              </a:gs>
              <a:gs pos="50000">
                <a:srgbClr val="33CC33">
                  <a:alpha val="86000"/>
                </a:srgbClr>
              </a:gs>
              <a:gs pos="100000">
                <a:srgbClr val="99FF33">
                  <a:alpha val="61000"/>
                </a:srgbClr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rtl="0" eaLnBrk="1" hangingPunct="1">
              <a:defRPr/>
            </a:pPr>
            <a:r>
              <a:rPr lang="ar-EG" altLang="ar-EG" sz="2400" b="1" smtClean="0">
                <a:latin typeface="Verdana" pitchFamily="34" charset="0"/>
                <a:ea typeface="HY헤드라인M"/>
                <a:cs typeface="HY헤드라인M"/>
              </a:rPr>
              <a:t>التفاعل مع المجموعة</a:t>
            </a:r>
            <a:endParaRPr lang="ar-SA" altLang="ar-EG" sz="2400" b="1" smtClean="0">
              <a:latin typeface="Verdana" pitchFamily="34" charset="0"/>
              <a:ea typeface="HY헤드라인M"/>
              <a:cs typeface="HY헤드라인M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6131636" y="3235478"/>
            <a:ext cx="275668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92D050"/>
              </a:gs>
              <a:gs pos="50000">
                <a:srgbClr val="33CC33">
                  <a:alpha val="86000"/>
                </a:srgbClr>
              </a:gs>
              <a:gs pos="100000">
                <a:srgbClr val="99FF33">
                  <a:alpha val="61000"/>
                </a:srgbClr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rtl="0" eaLnBrk="1" hangingPunct="1">
              <a:defRPr/>
            </a:pPr>
            <a:r>
              <a:rPr lang="ar-EG" altLang="ar-EG" sz="2400" b="1" smtClean="0">
                <a:latin typeface="Verdana" pitchFamily="34" charset="0"/>
                <a:ea typeface="HY헤드라인M"/>
                <a:cs typeface="HY헤드라인M"/>
              </a:rPr>
              <a:t>المحمول مغلق </a:t>
            </a:r>
            <a:endParaRPr lang="ar-SA" altLang="ar-EG" sz="2400" b="1" smtClean="0">
              <a:latin typeface="Verdana" pitchFamily="34" charset="0"/>
              <a:ea typeface="HY헤드라인M"/>
              <a:cs typeface="HY헤드라인M"/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1670276" y="3235478"/>
            <a:ext cx="279844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92D050"/>
              </a:gs>
              <a:gs pos="50000">
                <a:srgbClr val="33CC33">
                  <a:alpha val="86000"/>
                </a:srgbClr>
              </a:gs>
              <a:gs pos="100000">
                <a:srgbClr val="99FF33">
                  <a:alpha val="61000"/>
                </a:srgbClr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rtl="0" eaLnBrk="1" hangingPunct="1">
              <a:defRPr/>
            </a:pPr>
            <a:r>
              <a:rPr lang="ar-EG" altLang="ar-EG" sz="2400" b="1" smtClean="0">
                <a:latin typeface="Verdana" pitchFamily="34" charset="0"/>
                <a:ea typeface="HY헤드라인M"/>
                <a:cs typeface="HY헤드라인M"/>
              </a:rPr>
              <a:t>تنفيذ جميع التمارين</a:t>
            </a:r>
            <a:endParaRPr lang="ar-SA" altLang="ar-EG" sz="2400" b="1" smtClean="0">
              <a:latin typeface="Verdana" pitchFamily="34" charset="0"/>
              <a:ea typeface="HY헤드라인M"/>
              <a:cs typeface="HY헤드라인M"/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6121306" y="4349195"/>
            <a:ext cx="275668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92D050"/>
              </a:gs>
              <a:gs pos="50000">
                <a:srgbClr val="33CC33">
                  <a:alpha val="86000"/>
                </a:srgbClr>
              </a:gs>
              <a:gs pos="100000">
                <a:srgbClr val="99FF33">
                  <a:alpha val="61000"/>
                </a:srgbClr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rtl="0" eaLnBrk="1" hangingPunct="1">
              <a:defRPr/>
            </a:pPr>
            <a:r>
              <a:rPr lang="ar-EG" altLang="ar-EG" sz="2400" b="1" smtClean="0">
                <a:latin typeface="Verdana" pitchFamily="34" charset="0"/>
                <a:ea typeface="HY헤드라인M"/>
                <a:cs typeface="HY헤드라인M"/>
              </a:rPr>
              <a:t>المحافظة على الانظباط </a:t>
            </a:r>
            <a:endParaRPr lang="ar-SA" altLang="ar-EG" sz="2400" b="1" smtClean="0">
              <a:latin typeface="Verdana" pitchFamily="34" charset="0"/>
              <a:ea typeface="HY헤드라인M"/>
              <a:cs typeface="HY헤드라인M"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1659946" y="4349195"/>
            <a:ext cx="279844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92D050"/>
              </a:gs>
              <a:gs pos="50000">
                <a:srgbClr val="33CC33">
                  <a:alpha val="86000"/>
                </a:srgbClr>
              </a:gs>
              <a:gs pos="100000">
                <a:srgbClr val="99FF33">
                  <a:alpha val="61000"/>
                </a:srgbClr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rtl="0" eaLnBrk="1" hangingPunct="1">
              <a:defRPr/>
            </a:pPr>
            <a:r>
              <a:rPr lang="ar-EG" altLang="ar-EG" sz="2400" b="1" smtClean="0">
                <a:latin typeface="Verdana" pitchFamily="34" charset="0"/>
                <a:ea typeface="HY헤드라인M"/>
                <a:cs typeface="HY헤드라인M"/>
              </a:rPr>
              <a:t>تقبل قرارات المدرب </a:t>
            </a:r>
            <a:endParaRPr lang="ar-SA" altLang="ar-EG" sz="2400" b="1" smtClean="0">
              <a:latin typeface="Verdana" pitchFamily="34" charset="0"/>
              <a:ea typeface="HY헤드라인M"/>
              <a:cs typeface="HY헤드라인M"/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6110976" y="5462912"/>
            <a:ext cx="275668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92D050"/>
              </a:gs>
              <a:gs pos="50000">
                <a:srgbClr val="33CC33">
                  <a:alpha val="86000"/>
                </a:srgbClr>
              </a:gs>
              <a:gs pos="100000">
                <a:srgbClr val="99FF33">
                  <a:alpha val="61000"/>
                </a:srgbClr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rtl="0" eaLnBrk="1" hangingPunct="1">
              <a:defRPr/>
            </a:pPr>
            <a:r>
              <a:rPr lang="ar-EG" altLang="ar-EG" sz="2000" b="1" smtClean="0">
                <a:latin typeface="Verdana" pitchFamily="34" charset="0"/>
                <a:ea typeface="HY헤드라인M"/>
                <a:cs typeface="HY헤드라인M"/>
              </a:rPr>
              <a:t>حسن الظن </a:t>
            </a:r>
          </a:p>
          <a:p>
            <a:pPr algn="ctr" rtl="0" eaLnBrk="1" hangingPunct="1">
              <a:defRPr/>
            </a:pPr>
            <a:r>
              <a:rPr lang="ar-EG" altLang="ar-EG" sz="2000" b="1" smtClean="0">
                <a:latin typeface="Verdana" pitchFamily="34" charset="0"/>
                <a:ea typeface="HY헤드라인M"/>
                <a:cs typeface="HY헤드라인M"/>
              </a:rPr>
              <a:t>والثقة المتبادلة</a:t>
            </a:r>
            <a:endParaRPr lang="ar-SA" altLang="ar-EG" sz="2000" b="1" smtClean="0">
              <a:latin typeface="Verdana" pitchFamily="34" charset="0"/>
              <a:ea typeface="HY헤드라인M"/>
              <a:cs typeface="HY헤드라인M"/>
            </a:endParaRPr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1649616" y="5462912"/>
            <a:ext cx="279844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92D050"/>
              </a:gs>
              <a:gs pos="50000">
                <a:srgbClr val="33CC33">
                  <a:alpha val="86000"/>
                </a:srgbClr>
              </a:gs>
              <a:gs pos="100000">
                <a:srgbClr val="99FF33">
                  <a:alpha val="61000"/>
                </a:srgbClr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algn="ctr" rtl="0" eaLnBrk="1" hangingPunct="1">
              <a:defRPr/>
            </a:pPr>
            <a:r>
              <a:rPr lang="ar-EG" altLang="ar-EG" sz="2400" b="1" smtClean="0">
                <a:latin typeface="Verdana" pitchFamily="34" charset="0"/>
                <a:ea typeface="HY헤드라인M"/>
                <a:cs typeface="HY헤드라인M"/>
              </a:rPr>
              <a:t>الحب بين المجموعات</a:t>
            </a:r>
            <a:endParaRPr lang="ar-SA" altLang="ar-EG" sz="2400" b="1" smtClean="0">
              <a:latin typeface="Verdana" pitchFamily="34" charset="0"/>
              <a:ea typeface="HY헤드라인M"/>
              <a:cs typeface="HY헤드라인M"/>
            </a:endParaRPr>
          </a:p>
        </p:txBody>
      </p:sp>
      <p:pic>
        <p:nvPicPr>
          <p:cNvPr id="17" name="Picture 2" descr="F:\دينى\work\صور\kid-smai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9416" y="653684"/>
            <a:ext cx="1302880" cy="1288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F:\دينى\work\صور\إدارة الوقت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8996" y="577483"/>
            <a:ext cx="106194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F:\دينى\work\صور\ثقافة-الحوار-من-أجل-سورية-افضل-297x30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9416" y="1817786"/>
            <a:ext cx="122905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" descr="F:\دينى\work\صور\اختلاف مشارب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176" y="1741586"/>
            <a:ext cx="110716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F:\دينى\work\صور\15460_IPhone_Locke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08176" y="2960786"/>
            <a:ext cx="11430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7" descr="F:\دينى\work\صور\larg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884586"/>
            <a:ext cx="12954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F:\دينى\work\صور\imagتe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4258" y="4065686"/>
            <a:ext cx="1155607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9" descr="F:\دينى\work\صور\84848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176" y="4027586"/>
            <a:ext cx="1107160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0" descr="F:\دينى\work\صور\zan 2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89116" y="5152089"/>
            <a:ext cx="1143000" cy="11614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1" descr="F:\دينى\work\صور\Love-Is-Love_6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030" y="5152089"/>
            <a:ext cx="1045652" cy="11657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 descr="07CD1E3675BD4affA6CA63955D31575C# #AutoShape 3"/>
          <p:cNvSpPr>
            <a:spLocks noChangeArrowheads="1"/>
          </p:cNvSpPr>
          <p:nvPr/>
        </p:nvSpPr>
        <p:spPr bwMode="auto">
          <a:xfrm>
            <a:off x="809625" y="1885950"/>
            <a:ext cx="7524750" cy="2817496"/>
          </a:xfrm>
          <a:prstGeom prst="rect">
            <a:avLst/>
          </a:prstGeom>
          <a:solidFill>
            <a:srgbClr val="595959">
              <a:alpha val="78038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l" rtl="0"/>
            <a:endParaRPr lang="zh-CN" altLang="en-US">
              <a:latin typeface="Calibri" pitchFamily="34" charset="0"/>
            </a:endParaRPr>
          </a:p>
        </p:txBody>
      </p:sp>
      <p:sp>
        <p:nvSpPr>
          <p:cNvPr id="6148" name="AutoShape 3" descr="D8FCD644EF414d608FD23FABDBB2453F# #AutoShape 3"/>
          <p:cNvSpPr>
            <a:spLocks noChangeArrowheads="1"/>
          </p:cNvSpPr>
          <p:nvPr/>
        </p:nvSpPr>
        <p:spPr bwMode="auto">
          <a:xfrm>
            <a:off x="914400" y="1714501"/>
            <a:ext cx="7315200" cy="2853690"/>
          </a:xfrm>
          <a:prstGeom prst="rect">
            <a:avLst/>
          </a:prstGeom>
          <a:solidFill>
            <a:srgbClr val="007E00">
              <a:alpha val="79999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ar-EG" altLang="zh-CN" sz="5000" b="1">
                <a:solidFill>
                  <a:schemeClr val="bg1"/>
                </a:solidFill>
                <a:ea typeface="Microsoft YaHei" pitchFamily="34" charset="-122"/>
              </a:rPr>
              <a:t>محاور الدورة</a:t>
            </a:r>
          </a:p>
        </p:txBody>
      </p:sp>
      <p:sp>
        <p:nvSpPr>
          <p:cNvPr id="6149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1081089" y="2145030"/>
            <a:ext cx="69818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endParaRPr lang="zh-CN" altLang="en-US" sz="1600">
              <a:solidFill>
                <a:schemeClr val="bg1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 autoUpdateAnimBg="0"/>
      <p:bldP spid="6148" grpId="0" animBg="1" autoUpdateAnimBg="0"/>
      <p:bldP spid="614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290639" y="1527810"/>
            <a:ext cx="6562725" cy="656133"/>
            <a:chOff x="0" y="0"/>
            <a:chExt cx="6561756" cy="546060"/>
          </a:xfrm>
        </p:grpSpPr>
        <p:sp>
          <p:nvSpPr>
            <p:cNvPr id="7185" name="AutoShape 3"/>
            <p:cNvSpPr>
              <a:spLocks noChangeArrowheads="1"/>
            </p:cNvSpPr>
            <p:nvPr/>
          </p:nvSpPr>
          <p:spPr bwMode="auto">
            <a:xfrm>
              <a:off x="0" y="192074"/>
              <a:ext cx="6561756" cy="353986"/>
            </a:xfrm>
            <a:prstGeom prst="rect">
              <a:avLst/>
            </a:prstGeom>
            <a:solidFill>
              <a:srgbClr val="59595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rtl="0"/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7186" name="AutoShape 3"/>
            <p:cNvSpPr>
              <a:spLocks noChangeArrowheads="1"/>
            </p:cNvSpPr>
            <p:nvPr/>
          </p:nvSpPr>
          <p:spPr bwMode="auto">
            <a:xfrm>
              <a:off x="64331" y="0"/>
              <a:ext cx="6433094" cy="482482"/>
            </a:xfrm>
            <a:prstGeom prst="rect">
              <a:avLst/>
            </a:prstGeom>
            <a:solidFill>
              <a:srgbClr val="007E00">
                <a:alpha val="79999"/>
              </a:srgb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endParaRPr lang="zh-CN" altLang="en-US" sz="2000">
                <a:solidFill>
                  <a:schemeClr val="tx2"/>
                </a:solidFill>
                <a:ea typeface="Microsoft YaHei" pitchFamily="34" charset="-122"/>
              </a:endParaRPr>
            </a:p>
          </p:txBody>
        </p:sp>
        <p:sp>
          <p:nvSpPr>
            <p:cNvPr id="7187" name="Rectangle 13"/>
            <p:cNvSpPr>
              <a:spLocks noChangeArrowheads="1"/>
            </p:cNvSpPr>
            <p:nvPr/>
          </p:nvSpPr>
          <p:spPr bwMode="auto">
            <a:xfrm>
              <a:off x="1480945" y="85339"/>
              <a:ext cx="3599866" cy="384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ar-EG" altLang="zh-CN" sz="2400" b="1">
                  <a:solidFill>
                    <a:schemeClr val="bg1"/>
                  </a:solidFill>
                </a:rPr>
                <a:t>أهمية القيادة</a:t>
              </a:r>
              <a:endParaRPr lang="zh-CN" altLang="en-US" sz="2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290639" y="2575560"/>
            <a:ext cx="6562725" cy="656133"/>
            <a:chOff x="0" y="0"/>
            <a:chExt cx="6561756" cy="546060"/>
          </a:xfrm>
        </p:grpSpPr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0" y="0"/>
              <a:ext cx="6561756" cy="546060"/>
              <a:chOff x="0" y="0"/>
              <a:chExt cx="6561756" cy="546060"/>
            </a:xfrm>
          </p:grpSpPr>
          <p:sp>
            <p:nvSpPr>
              <p:cNvPr id="7183" name="AutoShape 3"/>
              <p:cNvSpPr>
                <a:spLocks noChangeArrowheads="1"/>
              </p:cNvSpPr>
              <p:nvPr/>
            </p:nvSpPr>
            <p:spPr bwMode="auto">
              <a:xfrm>
                <a:off x="0" y="192074"/>
                <a:ext cx="6561756" cy="353986"/>
              </a:xfrm>
              <a:prstGeom prst="rect">
                <a:avLst/>
              </a:prstGeom>
              <a:solidFill>
                <a:srgbClr val="59595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l" rtl="0"/>
                <a:endParaRPr lang="zh-CN" altLang="en-US">
                  <a:latin typeface="Calibri" pitchFamily="34" charset="0"/>
                </a:endParaRPr>
              </a:p>
            </p:txBody>
          </p:sp>
          <p:sp>
            <p:nvSpPr>
              <p:cNvPr id="7184" name="AutoShape 3"/>
              <p:cNvSpPr>
                <a:spLocks noChangeArrowheads="1"/>
              </p:cNvSpPr>
              <p:nvPr/>
            </p:nvSpPr>
            <p:spPr bwMode="auto">
              <a:xfrm>
                <a:off x="65077" y="0"/>
                <a:ext cx="6431600" cy="482565"/>
              </a:xfrm>
              <a:prstGeom prst="rect">
                <a:avLst/>
              </a:prstGeom>
              <a:solidFill>
                <a:srgbClr val="7F7F7F">
                  <a:alpha val="87842"/>
                </a:srgbClr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rtl="0" eaLnBrk="0" hangingPunct="0"/>
                <a:endParaRPr lang="zh-CN" altLang="en-US" sz="2000">
                  <a:solidFill>
                    <a:schemeClr val="tx2"/>
                  </a:solidFill>
                  <a:latin typeface="Calibri" pitchFamily="34" charset="0"/>
                  <a:ea typeface="Microsoft YaHei" pitchFamily="34" charset="-122"/>
                </a:endParaRPr>
              </a:p>
            </p:txBody>
          </p:sp>
        </p:grpSp>
        <p:sp>
          <p:nvSpPr>
            <p:cNvPr id="7182" name="Rectangle 13"/>
            <p:cNvSpPr>
              <a:spLocks noChangeArrowheads="1"/>
            </p:cNvSpPr>
            <p:nvPr/>
          </p:nvSpPr>
          <p:spPr bwMode="auto">
            <a:xfrm>
              <a:off x="65079" y="85339"/>
              <a:ext cx="6431598" cy="384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ar-EG" altLang="zh-CN" sz="2400" b="1">
                  <a:solidFill>
                    <a:schemeClr val="bg1"/>
                  </a:solidFill>
                </a:rPr>
                <a:t>القيادة التربوية</a:t>
              </a:r>
              <a:endParaRPr lang="zh-CN" altLang="en-US" sz="2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1290639" y="3621406"/>
            <a:ext cx="6562725" cy="656131"/>
            <a:chOff x="0" y="0"/>
            <a:chExt cx="6561756" cy="546060"/>
          </a:xfrm>
        </p:grpSpPr>
        <p:sp>
          <p:nvSpPr>
            <p:cNvPr id="7178" name="AutoShape 3"/>
            <p:cNvSpPr>
              <a:spLocks noChangeArrowheads="1"/>
            </p:cNvSpPr>
            <p:nvPr/>
          </p:nvSpPr>
          <p:spPr bwMode="auto">
            <a:xfrm>
              <a:off x="0" y="192073"/>
              <a:ext cx="6561756" cy="353987"/>
            </a:xfrm>
            <a:prstGeom prst="rect">
              <a:avLst/>
            </a:prstGeom>
            <a:solidFill>
              <a:srgbClr val="59595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rtl="0"/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7179" name="AutoShape 3"/>
            <p:cNvSpPr>
              <a:spLocks noChangeArrowheads="1"/>
            </p:cNvSpPr>
            <p:nvPr/>
          </p:nvSpPr>
          <p:spPr bwMode="auto">
            <a:xfrm>
              <a:off x="64331" y="0"/>
              <a:ext cx="6433094" cy="482482"/>
            </a:xfrm>
            <a:prstGeom prst="rect">
              <a:avLst/>
            </a:prstGeom>
            <a:solidFill>
              <a:srgbClr val="007E00">
                <a:alpha val="79999"/>
              </a:srgb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endParaRPr lang="zh-CN" altLang="en-US" sz="2000">
                <a:solidFill>
                  <a:schemeClr val="tx2"/>
                </a:solidFill>
                <a:ea typeface="Microsoft YaHei" pitchFamily="34" charset="-122"/>
              </a:endParaRPr>
            </a:p>
          </p:txBody>
        </p:sp>
        <p:sp>
          <p:nvSpPr>
            <p:cNvPr id="7180" name="Rectangle 13"/>
            <p:cNvSpPr>
              <a:spLocks noChangeArrowheads="1"/>
            </p:cNvSpPr>
            <p:nvPr/>
          </p:nvSpPr>
          <p:spPr bwMode="auto">
            <a:xfrm>
              <a:off x="1120958" y="85339"/>
              <a:ext cx="4319840" cy="384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ar-EG" altLang="zh-CN" sz="2400" b="1">
                  <a:solidFill>
                    <a:schemeClr val="bg1"/>
                  </a:solidFill>
                </a:rPr>
                <a:t>مهارات وسمات القيادة الناجحة</a:t>
              </a:r>
              <a:endParaRPr lang="zh-CN" altLang="en-US" sz="2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1290639" y="4669156"/>
            <a:ext cx="6562725" cy="656131"/>
            <a:chOff x="0" y="0"/>
            <a:chExt cx="6561756" cy="546060"/>
          </a:xfrm>
        </p:grpSpPr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0" y="0"/>
              <a:ext cx="6561756" cy="546060"/>
              <a:chOff x="0" y="0"/>
              <a:chExt cx="6448390" cy="611157"/>
            </a:xfrm>
          </p:grpSpPr>
          <p:sp>
            <p:nvSpPr>
              <p:cNvPr id="7176" name="AutoShape 3"/>
              <p:cNvSpPr>
                <a:spLocks noChangeArrowheads="1"/>
              </p:cNvSpPr>
              <p:nvPr/>
            </p:nvSpPr>
            <p:spPr bwMode="auto">
              <a:xfrm>
                <a:off x="0" y="214970"/>
                <a:ext cx="6448390" cy="396187"/>
              </a:xfrm>
              <a:prstGeom prst="rect">
                <a:avLst/>
              </a:prstGeom>
              <a:solidFill>
                <a:srgbClr val="59595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l" rtl="0"/>
                <a:endParaRPr lang="zh-CN" altLang="en-US">
                  <a:latin typeface="Calibri" pitchFamily="34" charset="0"/>
                </a:endParaRPr>
              </a:p>
            </p:txBody>
          </p:sp>
          <p:sp>
            <p:nvSpPr>
              <p:cNvPr id="7177" name="AutoShape 3"/>
              <p:cNvSpPr>
                <a:spLocks noChangeArrowheads="1"/>
              </p:cNvSpPr>
              <p:nvPr/>
            </p:nvSpPr>
            <p:spPr bwMode="auto">
              <a:xfrm>
                <a:off x="63953" y="0"/>
                <a:ext cx="6320483" cy="540092"/>
              </a:xfrm>
              <a:prstGeom prst="rect">
                <a:avLst/>
              </a:prstGeom>
              <a:solidFill>
                <a:srgbClr val="7F7F7F">
                  <a:alpha val="87842"/>
                </a:srgbClr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rtl="0" eaLnBrk="0" hangingPunct="0"/>
                <a:endParaRPr lang="zh-CN" altLang="en-US" sz="2000">
                  <a:solidFill>
                    <a:schemeClr val="tx2"/>
                  </a:solidFill>
                  <a:latin typeface="Calibri" pitchFamily="34" charset="0"/>
                  <a:ea typeface="Microsoft YaHei" pitchFamily="34" charset="-122"/>
                </a:endParaRPr>
              </a:p>
            </p:txBody>
          </p:sp>
        </p:grpSp>
        <p:sp>
          <p:nvSpPr>
            <p:cNvPr id="7175" name="Rectangle 13"/>
            <p:cNvSpPr>
              <a:spLocks noChangeArrowheads="1"/>
            </p:cNvSpPr>
            <p:nvPr/>
          </p:nvSpPr>
          <p:spPr bwMode="auto">
            <a:xfrm>
              <a:off x="1860562" y="85339"/>
              <a:ext cx="2840633" cy="384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ar-EG" altLang="zh-CN" sz="2400" b="1">
                  <a:solidFill>
                    <a:schemeClr val="bg1"/>
                  </a:solidFill>
                </a:rPr>
                <a:t>أنماط القيادة التربوية</a:t>
              </a:r>
              <a:endParaRPr lang="zh-CN" altLang="en-US" sz="24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290639" y="1527810"/>
            <a:ext cx="6562725" cy="656133"/>
            <a:chOff x="0" y="0"/>
            <a:chExt cx="6561756" cy="546060"/>
          </a:xfrm>
        </p:grpSpPr>
        <p:sp>
          <p:nvSpPr>
            <p:cNvPr id="8209" name="AutoShape 3"/>
            <p:cNvSpPr>
              <a:spLocks noChangeArrowheads="1"/>
            </p:cNvSpPr>
            <p:nvPr/>
          </p:nvSpPr>
          <p:spPr bwMode="auto">
            <a:xfrm>
              <a:off x="0" y="192074"/>
              <a:ext cx="6561756" cy="353986"/>
            </a:xfrm>
            <a:prstGeom prst="rect">
              <a:avLst/>
            </a:prstGeom>
            <a:solidFill>
              <a:srgbClr val="59595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rtl="0"/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8210" name="AutoShape 3"/>
            <p:cNvSpPr>
              <a:spLocks noChangeArrowheads="1"/>
            </p:cNvSpPr>
            <p:nvPr/>
          </p:nvSpPr>
          <p:spPr bwMode="auto">
            <a:xfrm>
              <a:off x="64331" y="0"/>
              <a:ext cx="6433094" cy="482482"/>
            </a:xfrm>
            <a:prstGeom prst="rect">
              <a:avLst/>
            </a:prstGeom>
            <a:solidFill>
              <a:srgbClr val="007E00">
                <a:alpha val="79999"/>
              </a:srgb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endParaRPr lang="zh-CN" altLang="en-US" sz="2000">
                <a:solidFill>
                  <a:schemeClr val="tx2"/>
                </a:solidFill>
                <a:ea typeface="Microsoft YaHei" pitchFamily="34" charset="-122"/>
              </a:endParaRPr>
            </a:p>
          </p:txBody>
        </p:sp>
        <p:sp>
          <p:nvSpPr>
            <p:cNvPr id="8211" name="Rectangle 13"/>
            <p:cNvSpPr>
              <a:spLocks noChangeArrowheads="1"/>
            </p:cNvSpPr>
            <p:nvPr/>
          </p:nvSpPr>
          <p:spPr bwMode="auto">
            <a:xfrm>
              <a:off x="1480945" y="85339"/>
              <a:ext cx="3599866" cy="384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ar-EG" altLang="zh-CN" sz="2400" b="1">
                  <a:solidFill>
                    <a:schemeClr val="bg1"/>
                  </a:solidFill>
                </a:rPr>
                <a:t>أنماط القيادة التربوية</a:t>
              </a:r>
              <a:endParaRPr lang="zh-CN" altLang="en-US" sz="2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290639" y="2575560"/>
            <a:ext cx="6562725" cy="656133"/>
            <a:chOff x="0" y="0"/>
            <a:chExt cx="6561756" cy="546060"/>
          </a:xfrm>
        </p:grpSpPr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0" y="0"/>
              <a:ext cx="6561756" cy="546060"/>
              <a:chOff x="0" y="0"/>
              <a:chExt cx="6561756" cy="546060"/>
            </a:xfrm>
          </p:grpSpPr>
          <p:sp>
            <p:nvSpPr>
              <p:cNvPr id="8207" name="AutoShape 3"/>
              <p:cNvSpPr>
                <a:spLocks noChangeArrowheads="1"/>
              </p:cNvSpPr>
              <p:nvPr/>
            </p:nvSpPr>
            <p:spPr bwMode="auto">
              <a:xfrm>
                <a:off x="0" y="192074"/>
                <a:ext cx="6561756" cy="353986"/>
              </a:xfrm>
              <a:prstGeom prst="rect">
                <a:avLst/>
              </a:prstGeom>
              <a:solidFill>
                <a:srgbClr val="59595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l" rtl="0"/>
                <a:endParaRPr lang="zh-CN" altLang="en-US">
                  <a:latin typeface="Calibri" pitchFamily="34" charset="0"/>
                </a:endParaRPr>
              </a:p>
            </p:txBody>
          </p:sp>
          <p:sp>
            <p:nvSpPr>
              <p:cNvPr id="8208" name="AutoShape 3"/>
              <p:cNvSpPr>
                <a:spLocks noChangeArrowheads="1"/>
              </p:cNvSpPr>
              <p:nvPr/>
            </p:nvSpPr>
            <p:spPr bwMode="auto">
              <a:xfrm>
                <a:off x="65077" y="0"/>
                <a:ext cx="6431600" cy="482565"/>
              </a:xfrm>
              <a:prstGeom prst="rect">
                <a:avLst/>
              </a:prstGeom>
              <a:solidFill>
                <a:srgbClr val="7F7F7F">
                  <a:alpha val="87842"/>
                </a:srgbClr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rtl="0" eaLnBrk="0" hangingPunct="0"/>
                <a:endParaRPr lang="zh-CN" altLang="en-US" sz="2000">
                  <a:solidFill>
                    <a:schemeClr val="tx2"/>
                  </a:solidFill>
                  <a:latin typeface="Calibri" pitchFamily="34" charset="0"/>
                  <a:ea typeface="Microsoft YaHei" pitchFamily="34" charset="-122"/>
                </a:endParaRPr>
              </a:p>
            </p:txBody>
          </p:sp>
        </p:grpSp>
        <p:sp>
          <p:nvSpPr>
            <p:cNvPr id="8206" name="Rectangle 13"/>
            <p:cNvSpPr>
              <a:spLocks noChangeArrowheads="1"/>
            </p:cNvSpPr>
            <p:nvPr/>
          </p:nvSpPr>
          <p:spPr bwMode="auto">
            <a:xfrm>
              <a:off x="65079" y="85339"/>
              <a:ext cx="6431598" cy="384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ar-EG" altLang="zh-CN" sz="2400" b="1">
                  <a:solidFill>
                    <a:schemeClr val="bg1"/>
                  </a:solidFill>
                </a:rPr>
                <a:t>نظريات القيادة</a:t>
              </a:r>
              <a:endParaRPr lang="zh-CN" altLang="en-US" sz="2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1290639" y="3621406"/>
            <a:ext cx="6562725" cy="656131"/>
            <a:chOff x="0" y="0"/>
            <a:chExt cx="6561756" cy="546060"/>
          </a:xfrm>
        </p:grpSpPr>
        <p:sp>
          <p:nvSpPr>
            <p:cNvPr id="8202" name="AutoShape 3"/>
            <p:cNvSpPr>
              <a:spLocks noChangeArrowheads="1"/>
            </p:cNvSpPr>
            <p:nvPr/>
          </p:nvSpPr>
          <p:spPr bwMode="auto">
            <a:xfrm>
              <a:off x="0" y="192073"/>
              <a:ext cx="6561756" cy="353987"/>
            </a:xfrm>
            <a:prstGeom prst="rect">
              <a:avLst/>
            </a:prstGeom>
            <a:solidFill>
              <a:srgbClr val="59595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rtl="0"/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8203" name="AutoShape 3"/>
            <p:cNvSpPr>
              <a:spLocks noChangeArrowheads="1"/>
            </p:cNvSpPr>
            <p:nvPr/>
          </p:nvSpPr>
          <p:spPr bwMode="auto">
            <a:xfrm>
              <a:off x="64331" y="0"/>
              <a:ext cx="6433094" cy="482482"/>
            </a:xfrm>
            <a:prstGeom prst="rect">
              <a:avLst/>
            </a:prstGeom>
            <a:solidFill>
              <a:srgbClr val="007E00">
                <a:alpha val="79999"/>
              </a:srgb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endParaRPr lang="zh-CN" altLang="en-US" sz="2000">
                <a:solidFill>
                  <a:schemeClr val="tx2"/>
                </a:solidFill>
                <a:ea typeface="Microsoft YaHei" pitchFamily="34" charset="-122"/>
              </a:endParaRPr>
            </a:p>
          </p:txBody>
        </p:sp>
        <p:sp>
          <p:nvSpPr>
            <p:cNvPr id="8204" name="Rectangle 13"/>
            <p:cNvSpPr>
              <a:spLocks noChangeArrowheads="1"/>
            </p:cNvSpPr>
            <p:nvPr/>
          </p:nvSpPr>
          <p:spPr bwMode="auto">
            <a:xfrm>
              <a:off x="1120958" y="85339"/>
              <a:ext cx="4319840" cy="384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ar-EG" altLang="zh-CN" sz="2400" b="1">
                  <a:solidFill>
                    <a:schemeClr val="bg1"/>
                  </a:solidFill>
                </a:rPr>
                <a:t>مسؤليات القيادة</a:t>
              </a:r>
              <a:endParaRPr lang="zh-CN" altLang="en-US" sz="2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1290639" y="4669156"/>
            <a:ext cx="6562725" cy="656131"/>
            <a:chOff x="0" y="0"/>
            <a:chExt cx="6561756" cy="546060"/>
          </a:xfrm>
        </p:grpSpPr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0" y="0"/>
              <a:ext cx="6561756" cy="546060"/>
              <a:chOff x="0" y="0"/>
              <a:chExt cx="6448390" cy="611157"/>
            </a:xfrm>
          </p:grpSpPr>
          <p:sp>
            <p:nvSpPr>
              <p:cNvPr id="8200" name="AutoShape 3"/>
              <p:cNvSpPr>
                <a:spLocks noChangeArrowheads="1"/>
              </p:cNvSpPr>
              <p:nvPr/>
            </p:nvSpPr>
            <p:spPr bwMode="auto">
              <a:xfrm>
                <a:off x="0" y="214970"/>
                <a:ext cx="6448390" cy="396187"/>
              </a:xfrm>
              <a:prstGeom prst="rect">
                <a:avLst/>
              </a:prstGeom>
              <a:solidFill>
                <a:srgbClr val="59595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l" rtl="0"/>
                <a:endParaRPr lang="zh-CN" altLang="en-US">
                  <a:latin typeface="Calibri" pitchFamily="34" charset="0"/>
                </a:endParaRPr>
              </a:p>
            </p:txBody>
          </p:sp>
          <p:sp>
            <p:nvSpPr>
              <p:cNvPr id="8201" name="AutoShape 3"/>
              <p:cNvSpPr>
                <a:spLocks noChangeArrowheads="1"/>
              </p:cNvSpPr>
              <p:nvPr/>
            </p:nvSpPr>
            <p:spPr bwMode="auto">
              <a:xfrm>
                <a:off x="63953" y="0"/>
                <a:ext cx="6320483" cy="540092"/>
              </a:xfrm>
              <a:prstGeom prst="rect">
                <a:avLst/>
              </a:prstGeom>
              <a:solidFill>
                <a:srgbClr val="7F7F7F">
                  <a:alpha val="87842"/>
                </a:srgbClr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rtl="0" eaLnBrk="0" hangingPunct="0"/>
                <a:endParaRPr lang="zh-CN" altLang="en-US" sz="2000">
                  <a:solidFill>
                    <a:schemeClr val="tx2"/>
                  </a:solidFill>
                  <a:latin typeface="Calibri" pitchFamily="34" charset="0"/>
                  <a:ea typeface="Microsoft YaHei" pitchFamily="34" charset="-122"/>
                </a:endParaRPr>
              </a:p>
            </p:txBody>
          </p:sp>
        </p:grpSp>
        <p:sp>
          <p:nvSpPr>
            <p:cNvPr id="8199" name="Rectangle 13"/>
            <p:cNvSpPr>
              <a:spLocks noChangeArrowheads="1"/>
            </p:cNvSpPr>
            <p:nvPr/>
          </p:nvSpPr>
          <p:spPr bwMode="auto">
            <a:xfrm>
              <a:off x="1860562" y="85339"/>
              <a:ext cx="2840633" cy="384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ar-EG" altLang="zh-CN" sz="2400" b="1">
                  <a:solidFill>
                    <a:schemeClr val="bg1"/>
                  </a:solidFill>
                </a:rPr>
                <a:t>حالات دراسية</a:t>
              </a:r>
              <a:endParaRPr lang="zh-CN" altLang="en-US" sz="24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 descr="07CD1E3675BD4affA6CA63955D31575C# #AutoShape 3"/>
          <p:cNvSpPr>
            <a:spLocks noChangeArrowheads="1"/>
          </p:cNvSpPr>
          <p:nvPr/>
        </p:nvSpPr>
        <p:spPr bwMode="auto">
          <a:xfrm>
            <a:off x="809625" y="1885950"/>
            <a:ext cx="7524750" cy="2817496"/>
          </a:xfrm>
          <a:prstGeom prst="rect">
            <a:avLst/>
          </a:prstGeom>
          <a:solidFill>
            <a:srgbClr val="595959">
              <a:alpha val="78038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l" rtl="0"/>
            <a:endParaRPr lang="zh-CN" altLang="en-US">
              <a:latin typeface="Calibri" pitchFamily="34" charset="0"/>
            </a:endParaRPr>
          </a:p>
        </p:txBody>
      </p:sp>
      <p:sp>
        <p:nvSpPr>
          <p:cNvPr id="6148" name="AutoShape 3" descr="D8FCD644EF414d608FD23FABDBB2453F# #AutoShape 3"/>
          <p:cNvSpPr>
            <a:spLocks noChangeArrowheads="1"/>
          </p:cNvSpPr>
          <p:nvPr/>
        </p:nvSpPr>
        <p:spPr bwMode="auto">
          <a:xfrm>
            <a:off x="914400" y="1714501"/>
            <a:ext cx="7315200" cy="2853690"/>
          </a:xfrm>
          <a:prstGeom prst="rect">
            <a:avLst/>
          </a:prstGeom>
          <a:solidFill>
            <a:srgbClr val="007E00">
              <a:alpha val="79999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ar-EG" altLang="zh-CN" sz="5000" b="1">
                <a:solidFill>
                  <a:schemeClr val="bg1"/>
                </a:solidFill>
                <a:ea typeface="Microsoft YaHei" pitchFamily="34" charset="-122"/>
              </a:rPr>
              <a:t>في نهاية الدورة ستصبح قادرا على</a:t>
            </a:r>
          </a:p>
        </p:txBody>
      </p:sp>
      <p:sp>
        <p:nvSpPr>
          <p:cNvPr id="6149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1081089" y="2145030"/>
            <a:ext cx="69818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endParaRPr lang="zh-CN" altLang="en-US" sz="1600">
              <a:solidFill>
                <a:schemeClr val="bg1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 autoUpdateAnimBg="0"/>
      <p:bldP spid="6148" grpId="0" animBg="1" autoUpdateAnimBg="0"/>
      <p:bldP spid="614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290639" y="1527810"/>
            <a:ext cx="6562725" cy="656133"/>
            <a:chOff x="0" y="0"/>
            <a:chExt cx="6561756" cy="546060"/>
          </a:xfrm>
        </p:grpSpPr>
        <p:sp>
          <p:nvSpPr>
            <p:cNvPr id="10257" name="AutoShape 3"/>
            <p:cNvSpPr>
              <a:spLocks noChangeArrowheads="1"/>
            </p:cNvSpPr>
            <p:nvPr/>
          </p:nvSpPr>
          <p:spPr bwMode="auto">
            <a:xfrm>
              <a:off x="0" y="192074"/>
              <a:ext cx="6561756" cy="353986"/>
            </a:xfrm>
            <a:prstGeom prst="rect">
              <a:avLst/>
            </a:prstGeom>
            <a:solidFill>
              <a:srgbClr val="59595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rtl="0"/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10258" name="AutoShape 3"/>
            <p:cNvSpPr>
              <a:spLocks noChangeArrowheads="1"/>
            </p:cNvSpPr>
            <p:nvPr/>
          </p:nvSpPr>
          <p:spPr bwMode="auto">
            <a:xfrm>
              <a:off x="64331" y="0"/>
              <a:ext cx="6433094" cy="482482"/>
            </a:xfrm>
            <a:prstGeom prst="rect">
              <a:avLst/>
            </a:prstGeom>
            <a:solidFill>
              <a:srgbClr val="007E00">
                <a:alpha val="79999"/>
              </a:srgb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endParaRPr lang="zh-CN" altLang="en-US" sz="2000">
                <a:solidFill>
                  <a:schemeClr val="tx2"/>
                </a:solidFill>
                <a:ea typeface="Microsoft YaHei" pitchFamily="34" charset="-122"/>
              </a:endParaRPr>
            </a:p>
          </p:txBody>
        </p:sp>
        <p:sp>
          <p:nvSpPr>
            <p:cNvPr id="10259" name="Rectangle 13"/>
            <p:cNvSpPr>
              <a:spLocks noChangeArrowheads="1"/>
            </p:cNvSpPr>
            <p:nvPr/>
          </p:nvSpPr>
          <p:spPr bwMode="auto">
            <a:xfrm>
              <a:off x="1480945" y="85339"/>
              <a:ext cx="3599866" cy="384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ar-EG" altLang="zh-CN" sz="2400" b="1">
                  <a:solidFill>
                    <a:schemeClr val="bg1"/>
                  </a:solidFill>
                </a:rPr>
                <a:t>تحديد مفهوم القيادة التربوية</a:t>
              </a:r>
              <a:endParaRPr lang="zh-CN" altLang="en-US" sz="2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290639" y="2575560"/>
            <a:ext cx="6562725" cy="656133"/>
            <a:chOff x="0" y="0"/>
            <a:chExt cx="6561756" cy="546060"/>
          </a:xfrm>
        </p:grpSpPr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0" y="0"/>
              <a:ext cx="6561756" cy="546060"/>
              <a:chOff x="0" y="0"/>
              <a:chExt cx="6561756" cy="546060"/>
            </a:xfrm>
          </p:grpSpPr>
          <p:sp>
            <p:nvSpPr>
              <p:cNvPr id="10255" name="AutoShape 3"/>
              <p:cNvSpPr>
                <a:spLocks noChangeArrowheads="1"/>
              </p:cNvSpPr>
              <p:nvPr/>
            </p:nvSpPr>
            <p:spPr bwMode="auto">
              <a:xfrm>
                <a:off x="0" y="192074"/>
                <a:ext cx="6561756" cy="353986"/>
              </a:xfrm>
              <a:prstGeom prst="rect">
                <a:avLst/>
              </a:prstGeom>
              <a:solidFill>
                <a:srgbClr val="59595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l" rtl="0"/>
                <a:endParaRPr lang="zh-CN" altLang="en-US">
                  <a:latin typeface="Calibri" pitchFamily="34" charset="0"/>
                </a:endParaRPr>
              </a:p>
            </p:txBody>
          </p:sp>
          <p:sp>
            <p:nvSpPr>
              <p:cNvPr id="10256" name="AutoShape 3"/>
              <p:cNvSpPr>
                <a:spLocks noChangeArrowheads="1"/>
              </p:cNvSpPr>
              <p:nvPr/>
            </p:nvSpPr>
            <p:spPr bwMode="auto">
              <a:xfrm>
                <a:off x="65077" y="0"/>
                <a:ext cx="6431600" cy="482565"/>
              </a:xfrm>
              <a:prstGeom prst="rect">
                <a:avLst/>
              </a:prstGeom>
              <a:solidFill>
                <a:srgbClr val="7F7F7F">
                  <a:alpha val="87842"/>
                </a:srgbClr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rtl="0" eaLnBrk="0" hangingPunct="0"/>
                <a:endParaRPr lang="zh-CN" altLang="en-US" sz="2000">
                  <a:solidFill>
                    <a:schemeClr val="tx2"/>
                  </a:solidFill>
                  <a:latin typeface="Calibri" pitchFamily="34" charset="0"/>
                  <a:ea typeface="Microsoft YaHei" pitchFamily="34" charset="-122"/>
                </a:endParaRPr>
              </a:p>
            </p:txBody>
          </p:sp>
        </p:grpSp>
        <p:sp>
          <p:nvSpPr>
            <p:cNvPr id="10254" name="Rectangle 13"/>
            <p:cNvSpPr>
              <a:spLocks noChangeArrowheads="1"/>
            </p:cNvSpPr>
            <p:nvPr/>
          </p:nvSpPr>
          <p:spPr bwMode="auto">
            <a:xfrm>
              <a:off x="65079" y="85339"/>
              <a:ext cx="6431598" cy="384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ar-EG" altLang="zh-CN" sz="2400" b="1">
                  <a:solidFill>
                    <a:schemeClr val="bg1"/>
                  </a:solidFill>
                </a:rPr>
                <a:t>المقارنة بين مفهوم القائد- القيادة- الزعيم- الرئيس</a:t>
              </a:r>
              <a:endParaRPr lang="zh-CN" altLang="en-US" sz="2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1290639" y="3621406"/>
            <a:ext cx="6562725" cy="656131"/>
            <a:chOff x="0" y="0"/>
            <a:chExt cx="6561756" cy="546060"/>
          </a:xfrm>
        </p:grpSpPr>
        <p:sp>
          <p:nvSpPr>
            <p:cNvPr id="10250" name="AutoShape 3"/>
            <p:cNvSpPr>
              <a:spLocks noChangeArrowheads="1"/>
            </p:cNvSpPr>
            <p:nvPr/>
          </p:nvSpPr>
          <p:spPr bwMode="auto">
            <a:xfrm>
              <a:off x="0" y="192073"/>
              <a:ext cx="6561756" cy="353987"/>
            </a:xfrm>
            <a:prstGeom prst="rect">
              <a:avLst/>
            </a:prstGeom>
            <a:solidFill>
              <a:srgbClr val="59595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rtl="0"/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10251" name="AutoShape 3"/>
            <p:cNvSpPr>
              <a:spLocks noChangeArrowheads="1"/>
            </p:cNvSpPr>
            <p:nvPr/>
          </p:nvSpPr>
          <p:spPr bwMode="auto">
            <a:xfrm>
              <a:off x="64331" y="0"/>
              <a:ext cx="6433094" cy="482482"/>
            </a:xfrm>
            <a:prstGeom prst="rect">
              <a:avLst/>
            </a:prstGeom>
            <a:solidFill>
              <a:srgbClr val="007E00">
                <a:alpha val="79999"/>
              </a:srgb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endParaRPr lang="zh-CN" altLang="en-US" sz="2000">
                <a:solidFill>
                  <a:schemeClr val="tx2"/>
                </a:solidFill>
                <a:ea typeface="Microsoft YaHei" pitchFamily="34" charset="-122"/>
              </a:endParaRPr>
            </a:p>
          </p:txBody>
        </p:sp>
        <p:sp>
          <p:nvSpPr>
            <p:cNvPr id="10252" name="Rectangle 13"/>
            <p:cNvSpPr>
              <a:spLocks noChangeArrowheads="1"/>
            </p:cNvSpPr>
            <p:nvPr/>
          </p:nvSpPr>
          <p:spPr bwMode="auto">
            <a:xfrm>
              <a:off x="1120958" y="85339"/>
              <a:ext cx="4319840" cy="384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ar-EG" altLang="zh-CN" sz="2400" b="1">
                  <a:solidFill>
                    <a:schemeClr val="bg1"/>
                  </a:solidFill>
                </a:rPr>
                <a:t>تحديد خصائص القائد التربوي</a:t>
              </a:r>
              <a:endParaRPr lang="zh-CN" altLang="en-US" sz="2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1290639" y="4669156"/>
            <a:ext cx="6562725" cy="656131"/>
            <a:chOff x="0" y="0"/>
            <a:chExt cx="6561756" cy="546060"/>
          </a:xfrm>
        </p:grpSpPr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0" y="0"/>
              <a:ext cx="6561756" cy="546060"/>
              <a:chOff x="0" y="0"/>
              <a:chExt cx="6448390" cy="611157"/>
            </a:xfrm>
          </p:grpSpPr>
          <p:sp>
            <p:nvSpPr>
              <p:cNvPr id="10248" name="AutoShape 3"/>
              <p:cNvSpPr>
                <a:spLocks noChangeArrowheads="1"/>
              </p:cNvSpPr>
              <p:nvPr/>
            </p:nvSpPr>
            <p:spPr bwMode="auto">
              <a:xfrm>
                <a:off x="0" y="214970"/>
                <a:ext cx="6448390" cy="396187"/>
              </a:xfrm>
              <a:prstGeom prst="rect">
                <a:avLst/>
              </a:prstGeom>
              <a:solidFill>
                <a:srgbClr val="59595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l" rtl="0"/>
                <a:endParaRPr lang="zh-CN" altLang="en-US">
                  <a:latin typeface="Calibri" pitchFamily="34" charset="0"/>
                </a:endParaRPr>
              </a:p>
            </p:txBody>
          </p:sp>
          <p:sp>
            <p:nvSpPr>
              <p:cNvPr id="10249" name="AutoShape 3"/>
              <p:cNvSpPr>
                <a:spLocks noChangeArrowheads="1"/>
              </p:cNvSpPr>
              <p:nvPr/>
            </p:nvSpPr>
            <p:spPr bwMode="auto">
              <a:xfrm>
                <a:off x="63953" y="0"/>
                <a:ext cx="6320483" cy="540092"/>
              </a:xfrm>
              <a:prstGeom prst="rect">
                <a:avLst/>
              </a:prstGeom>
              <a:solidFill>
                <a:srgbClr val="7F7F7F">
                  <a:alpha val="87842"/>
                </a:srgbClr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rtl="0" eaLnBrk="0" hangingPunct="0"/>
                <a:endParaRPr lang="zh-CN" altLang="en-US" sz="2000">
                  <a:solidFill>
                    <a:schemeClr val="tx2"/>
                  </a:solidFill>
                  <a:latin typeface="Calibri" pitchFamily="34" charset="0"/>
                  <a:ea typeface="Microsoft YaHei" pitchFamily="34" charset="-122"/>
                </a:endParaRPr>
              </a:p>
            </p:txBody>
          </p:sp>
        </p:grpSp>
        <p:sp>
          <p:nvSpPr>
            <p:cNvPr id="10247" name="Rectangle 13"/>
            <p:cNvSpPr>
              <a:spLocks noChangeArrowheads="1"/>
            </p:cNvSpPr>
            <p:nvPr/>
          </p:nvSpPr>
          <p:spPr bwMode="auto">
            <a:xfrm>
              <a:off x="1860562" y="85339"/>
              <a:ext cx="2840633" cy="384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ar-EG" altLang="zh-CN" sz="2400" b="1">
                  <a:solidFill>
                    <a:schemeClr val="bg1"/>
                  </a:solidFill>
                </a:rPr>
                <a:t>تصنيف أنماط القيادة</a:t>
              </a:r>
              <a:endParaRPr lang="zh-CN" altLang="en-US" sz="24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290639" y="2148840"/>
            <a:ext cx="6562725" cy="656133"/>
            <a:chOff x="0" y="0"/>
            <a:chExt cx="6561756" cy="546060"/>
          </a:xfrm>
        </p:grpSpPr>
        <p:sp>
          <p:nvSpPr>
            <p:cNvPr id="11276" name="AutoShape 3"/>
            <p:cNvSpPr>
              <a:spLocks noChangeArrowheads="1"/>
            </p:cNvSpPr>
            <p:nvPr/>
          </p:nvSpPr>
          <p:spPr bwMode="auto">
            <a:xfrm>
              <a:off x="0" y="192074"/>
              <a:ext cx="6561756" cy="353986"/>
            </a:xfrm>
            <a:prstGeom prst="rect">
              <a:avLst/>
            </a:prstGeom>
            <a:solidFill>
              <a:srgbClr val="59595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rtl="0"/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11277" name="AutoShape 3"/>
            <p:cNvSpPr>
              <a:spLocks noChangeArrowheads="1"/>
            </p:cNvSpPr>
            <p:nvPr/>
          </p:nvSpPr>
          <p:spPr bwMode="auto">
            <a:xfrm>
              <a:off x="64331" y="0"/>
              <a:ext cx="6433094" cy="482482"/>
            </a:xfrm>
            <a:prstGeom prst="rect">
              <a:avLst/>
            </a:prstGeom>
            <a:solidFill>
              <a:srgbClr val="007E00">
                <a:alpha val="79999"/>
              </a:srgb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endParaRPr lang="zh-CN" altLang="en-US" sz="2000">
                <a:solidFill>
                  <a:schemeClr val="tx2"/>
                </a:solidFill>
                <a:ea typeface="Microsoft YaHei" pitchFamily="34" charset="-122"/>
              </a:endParaRPr>
            </a:p>
          </p:txBody>
        </p:sp>
        <p:sp>
          <p:nvSpPr>
            <p:cNvPr id="11278" name="Rectangle 13"/>
            <p:cNvSpPr>
              <a:spLocks noChangeArrowheads="1"/>
            </p:cNvSpPr>
            <p:nvPr/>
          </p:nvSpPr>
          <p:spPr bwMode="auto">
            <a:xfrm>
              <a:off x="328985" y="85339"/>
              <a:ext cx="5903786" cy="384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ar-EG" altLang="zh-CN" sz="2400" b="1">
                  <a:solidFill>
                    <a:schemeClr val="bg1"/>
                  </a:solidFill>
                </a:rPr>
                <a:t>تحديد أهم الكفاءات التي يجب توافرها في القائد التربوي</a:t>
              </a:r>
              <a:endParaRPr lang="zh-CN" altLang="en-US" sz="2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290639" y="3196590"/>
            <a:ext cx="6562725" cy="656133"/>
            <a:chOff x="0" y="0"/>
            <a:chExt cx="6561756" cy="546060"/>
          </a:xfrm>
        </p:grpSpPr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0" y="0"/>
              <a:ext cx="6561756" cy="546060"/>
              <a:chOff x="0" y="0"/>
              <a:chExt cx="6561756" cy="546060"/>
            </a:xfrm>
          </p:grpSpPr>
          <p:sp>
            <p:nvSpPr>
              <p:cNvPr id="11274" name="AutoShape 3"/>
              <p:cNvSpPr>
                <a:spLocks noChangeArrowheads="1"/>
              </p:cNvSpPr>
              <p:nvPr/>
            </p:nvSpPr>
            <p:spPr bwMode="auto">
              <a:xfrm>
                <a:off x="0" y="192074"/>
                <a:ext cx="6561756" cy="353986"/>
              </a:xfrm>
              <a:prstGeom prst="rect">
                <a:avLst/>
              </a:prstGeom>
              <a:solidFill>
                <a:srgbClr val="595959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l" rtl="0"/>
                <a:endParaRPr lang="zh-CN" altLang="en-US">
                  <a:latin typeface="Calibri" pitchFamily="34" charset="0"/>
                </a:endParaRPr>
              </a:p>
            </p:txBody>
          </p:sp>
          <p:sp>
            <p:nvSpPr>
              <p:cNvPr id="11275" name="AutoShape 3"/>
              <p:cNvSpPr>
                <a:spLocks noChangeArrowheads="1"/>
              </p:cNvSpPr>
              <p:nvPr/>
            </p:nvSpPr>
            <p:spPr bwMode="auto">
              <a:xfrm>
                <a:off x="65077" y="0"/>
                <a:ext cx="6431600" cy="482565"/>
              </a:xfrm>
              <a:prstGeom prst="rect">
                <a:avLst/>
              </a:prstGeom>
              <a:solidFill>
                <a:srgbClr val="7F7F7F">
                  <a:alpha val="87842"/>
                </a:srgbClr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rtl="0" eaLnBrk="0" hangingPunct="0"/>
                <a:endParaRPr lang="zh-CN" altLang="en-US" sz="2000">
                  <a:solidFill>
                    <a:schemeClr val="tx2"/>
                  </a:solidFill>
                  <a:latin typeface="Calibri" pitchFamily="34" charset="0"/>
                  <a:ea typeface="Microsoft YaHei" pitchFamily="34" charset="-122"/>
                </a:endParaRPr>
              </a:p>
            </p:txBody>
          </p:sp>
        </p:grpSp>
        <p:sp>
          <p:nvSpPr>
            <p:cNvPr id="11273" name="Rectangle 13"/>
            <p:cNvSpPr>
              <a:spLocks noChangeArrowheads="1"/>
            </p:cNvSpPr>
            <p:nvPr/>
          </p:nvSpPr>
          <p:spPr bwMode="auto">
            <a:xfrm>
              <a:off x="65079" y="85339"/>
              <a:ext cx="6431598" cy="384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ar-EG" altLang="zh-CN" sz="2400" b="1">
                  <a:solidFill>
                    <a:schemeClr val="bg1"/>
                  </a:solidFill>
                </a:rPr>
                <a:t>تلخيص أهم نظريات القيادة</a:t>
              </a:r>
              <a:endParaRPr lang="zh-CN" altLang="en-US" sz="2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1290639" y="4242436"/>
            <a:ext cx="6562725" cy="655320"/>
            <a:chOff x="0" y="0"/>
            <a:chExt cx="6561756" cy="546060"/>
          </a:xfrm>
        </p:grpSpPr>
        <p:sp>
          <p:nvSpPr>
            <p:cNvPr id="11269" name="AutoShape 3"/>
            <p:cNvSpPr>
              <a:spLocks noChangeArrowheads="1"/>
            </p:cNvSpPr>
            <p:nvPr/>
          </p:nvSpPr>
          <p:spPr bwMode="auto">
            <a:xfrm>
              <a:off x="0" y="192073"/>
              <a:ext cx="6561756" cy="353987"/>
            </a:xfrm>
            <a:prstGeom prst="rect">
              <a:avLst/>
            </a:prstGeom>
            <a:solidFill>
              <a:srgbClr val="595959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rtl="0"/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11270" name="AutoShape 3"/>
            <p:cNvSpPr>
              <a:spLocks noChangeArrowheads="1"/>
            </p:cNvSpPr>
            <p:nvPr/>
          </p:nvSpPr>
          <p:spPr bwMode="auto">
            <a:xfrm>
              <a:off x="64331" y="0"/>
              <a:ext cx="6433094" cy="482482"/>
            </a:xfrm>
            <a:prstGeom prst="rect">
              <a:avLst/>
            </a:prstGeom>
            <a:solidFill>
              <a:srgbClr val="007E00">
                <a:alpha val="79999"/>
              </a:srgb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endParaRPr lang="zh-CN" altLang="en-US" sz="2000">
                <a:solidFill>
                  <a:schemeClr val="tx2"/>
                </a:solidFill>
                <a:ea typeface="Microsoft YaHei" pitchFamily="34" charset="-122"/>
              </a:endParaRPr>
            </a:p>
          </p:txBody>
        </p:sp>
        <p:sp>
          <p:nvSpPr>
            <p:cNvPr id="11271" name="Rectangle 13"/>
            <p:cNvSpPr>
              <a:spLocks noChangeArrowheads="1"/>
            </p:cNvSpPr>
            <p:nvPr/>
          </p:nvSpPr>
          <p:spPr bwMode="auto">
            <a:xfrm>
              <a:off x="1" y="85339"/>
              <a:ext cx="6561755" cy="371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ar-EG" altLang="zh-CN" sz="2300" b="1">
                  <a:solidFill>
                    <a:schemeClr val="bg1"/>
                  </a:solidFill>
                </a:rPr>
                <a:t>تقويم وتطوير نمطه القيادي كمربي، واختيار وتنمية القيادات الشابة</a:t>
              </a:r>
              <a:endParaRPr lang="zh-CN" altLang="en-US" sz="23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عرض على الشاشة (3:4)‏</PresentationFormat>
  <Paragraphs>33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mr</dc:creator>
  <cp:lastModifiedBy>mr</cp:lastModifiedBy>
  <cp:revision>1</cp:revision>
  <dcterms:created xsi:type="dcterms:W3CDTF">2018-12-29T10:33:23Z</dcterms:created>
  <dcterms:modified xsi:type="dcterms:W3CDTF">2018-12-29T10:34:08Z</dcterms:modified>
</cp:coreProperties>
</file>