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16BAD7-8A90-4B75-8519-5E5363651666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632AE10-A5F5-4165-BF2C-2F67C5F897D0}">
      <dgm:prSet phldrT="[Text]"/>
      <dgm:spPr/>
      <dgm:t>
        <a:bodyPr/>
        <a:lstStyle/>
        <a:p>
          <a:pPr rtl="1"/>
          <a:r>
            <a:rPr lang="ar-EG" b="1" dirty="0" smtClean="0"/>
            <a:t>المقصود بكايزن</a:t>
          </a:r>
          <a:endParaRPr lang="ar-EG" dirty="0"/>
        </a:p>
      </dgm:t>
    </dgm:pt>
    <dgm:pt modelId="{389F4CF4-C34C-47C7-A91E-BF65AA6240E7}" type="parTrans" cxnId="{593126DA-E4B0-4CA0-BA1A-4AD5F3B9E735}">
      <dgm:prSet/>
      <dgm:spPr/>
      <dgm:t>
        <a:bodyPr/>
        <a:lstStyle/>
        <a:p>
          <a:pPr rtl="1"/>
          <a:endParaRPr lang="ar-EG"/>
        </a:p>
      </dgm:t>
    </dgm:pt>
    <dgm:pt modelId="{43E83D64-9670-4ED9-897A-2BA36BCDED4A}" type="sibTrans" cxnId="{593126DA-E4B0-4CA0-BA1A-4AD5F3B9E735}">
      <dgm:prSet/>
      <dgm:spPr/>
      <dgm:t>
        <a:bodyPr/>
        <a:lstStyle/>
        <a:p>
          <a:pPr rtl="1"/>
          <a:endParaRPr lang="ar-EG"/>
        </a:p>
      </dgm:t>
    </dgm:pt>
    <dgm:pt modelId="{47D4AD55-B67E-413A-8BAA-8362BB9C7C83}" type="pres">
      <dgm:prSet presAssocID="{B816BAD7-8A90-4B75-8519-5E536365166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pPr rtl="1"/>
          <a:endParaRPr lang="ar-EG"/>
        </a:p>
      </dgm:t>
    </dgm:pt>
    <dgm:pt modelId="{8F17B79B-7C06-452F-8B06-542AC28CE8DA}" type="pres">
      <dgm:prSet presAssocID="{1632AE10-A5F5-4165-BF2C-2F67C5F897D0}" presName="composite" presStyleCnt="0"/>
      <dgm:spPr/>
    </dgm:pt>
    <dgm:pt modelId="{93275790-430E-424F-BABC-AA09DD03AE01}" type="pres">
      <dgm:prSet presAssocID="{1632AE10-A5F5-4165-BF2C-2F67C5F897D0}" presName="Accent" presStyleLbl="alignNode1" presStyleIdx="0" presStyleCnt="1">
        <dgm:presLayoutVars>
          <dgm:chMax val="0"/>
          <dgm:chPref val="0"/>
        </dgm:presLayoutVars>
      </dgm:prSet>
      <dgm:spPr/>
    </dgm:pt>
    <dgm:pt modelId="{29314197-64AB-4C6C-A63D-DC5811DB0DBA}" type="pres">
      <dgm:prSet presAssocID="{1632AE10-A5F5-4165-BF2C-2F67C5F897D0}" presName="Image" presStyleLbl="bgImgPlace1" presStyleIdx="0" presStyleCnt="1">
        <dgm:presLayoutVars>
          <dgm:chMax val="0"/>
          <dgm:chPref val="0"/>
          <dgm:bulletEnabled val="1"/>
        </dgm:presLayoutVars>
      </dgm:prSet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FB147D0F-79B8-41DD-BAD4-1393C647CE8B}" type="pres">
      <dgm:prSet presAssocID="{1632AE10-A5F5-4165-BF2C-2F67C5F897D0}" presName="Parent" presStyleLbl="fgAccFollow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1404D67-A2A0-494F-AE66-6782A9D7720B}" type="pres">
      <dgm:prSet presAssocID="{1632AE10-A5F5-4165-BF2C-2F67C5F897D0}" presName="Space" presStyleCnt="0">
        <dgm:presLayoutVars>
          <dgm:chMax val="0"/>
          <dgm:chPref val="0"/>
        </dgm:presLayoutVars>
      </dgm:prSet>
      <dgm:spPr/>
    </dgm:pt>
  </dgm:ptLst>
  <dgm:cxnLst>
    <dgm:cxn modelId="{7E256F17-FA25-4910-B770-25CD77CB6DCA}" type="presOf" srcId="{1632AE10-A5F5-4165-BF2C-2F67C5F897D0}" destId="{FB147D0F-79B8-41DD-BAD4-1393C647CE8B}" srcOrd="0" destOrd="0" presId="urn:microsoft.com/office/officeart/2008/layout/AlternatingPictureCircles"/>
    <dgm:cxn modelId="{593126DA-E4B0-4CA0-BA1A-4AD5F3B9E735}" srcId="{B816BAD7-8A90-4B75-8519-5E5363651666}" destId="{1632AE10-A5F5-4165-BF2C-2F67C5F897D0}" srcOrd="0" destOrd="0" parTransId="{389F4CF4-C34C-47C7-A91E-BF65AA6240E7}" sibTransId="{43E83D64-9670-4ED9-897A-2BA36BCDED4A}"/>
    <dgm:cxn modelId="{458A88E6-BA8C-45ED-8C80-16C01A42EA89}" type="presOf" srcId="{B816BAD7-8A90-4B75-8519-5E5363651666}" destId="{47D4AD55-B67E-413A-8BAA-8362BB9C7C83}" srcOrd="0" destOrd="0" presId="urn:microsoft.com/office/officeart/2008/layout/AlternatingPictureCircles"/>
    <dgm:cxn modelId="{87DF9C1A-6E5D-43FB-BC9B-E01A80EA92CE}" type="presParOf" srcId="{47D4AD55-B67E-413A-8BAA-8362BB9C7C83}" destId="{8F17B79B-7C06-452F-8B06-542AC28CE8DA}" srcOrd="0" destOrd="0" presId="urn:microsoft.com/office/officeart/2008/layout/AlternatingPictureCircles"/>
    <dgm:cxn modelId="{FFCEF64F-C164-415C-AD67-54AEC0EADA0F}" type="presParOf" srcId="{8F17B79B-7C06-452F-8B06-542AC28CE8DA}" destId="{93275790-430E-424F-BABC-AA09DD03AE01}" srcOrd="0" destOrd="0" presId="urn:microsoft.com/office/officeart/2008/layout/AlternatingPictureCircles"/>
    <dgm:cxn modelId="{115DDBBE-001F-4C52-B8E1-CAACD1ACA8F5}" type="presParOf" srcId="{8F17B79B-7C06-452F-8B06-542AC28CE8DA}" destId="{29314197-64AB-4C6C-A63D-DC5811DB0DBA}" srcOrd="1" destOrd="0" presId="urn:microsoft.com/office/officeart/2008/layout/AlternatingPictureCircles"/>
    <dgm:cxn modelId="{A26512C0-595A-49DB-8FA4-A557E32CBA86}" type="presParOf" srcId="{8F17B79B-7C06-452F-8B06-542AC28CE8DA}" destId="{FB147D0F-79B8-41DD-BAD4-1393C647CE8B}" srcOrd="2" destOrd="0" presId="urn:microsoft.com/office/officeart/2008/layout/AlternatingPictureCircles"/>
    <dgm:cxn modelId="{26D0A6D5-CB9E-4716-B52D-9F8D039A78BB}" type="presParOf" srcId="{8F17B79B-7C06-452F-8B06-542AC28CE8DA}" destId="{01404D67-A2A0-494F-AE66-6782A9D7720B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5E019A-99AC-4D9F-8E50-67B2947E2054}" type="doc">
      <dgm:prSet loTypeId="urn:microsoft.com/office/officeart/2005/8/layout/venn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pPr rtl="1"/>
          <a:endParaRPr lang="ar-EG"/>
        </a:p>
      </dgm:t>
    </dgm:pt>
    <dgm:pt modelId="{C6A70909-C5B1-483B-B026-5AE8241EDE58}">
      <dgm:prSet phldrT="[Text]" custT="1"/>
      <dgm:spPr/>
      <dgm:t>
        <a:bodyPr/>
        <a:lstStyle/>
        <a:p>
          <a:pPr rtl="1"/>
          <a:r>
            <a:rPr lang="ar-EG" sz="2400" b="1" dirty="0" smtClean="0">
              <a:solidFill>
                <a:srgbClr val="002060"/>
              </a:solidFill>
            </a:rPr>
            <a:t>الحياة الشخصية</a:t>
          </a:r>
          <a:endParaRPr lang="ar-EG" sz="2400" b="1" dirty="0">
            <a:solidFill>
              <a:srgbClr val="002060"/>
            </a:solidFill>
          </a:endParaRPr>
        </a:p>
      </dgm:t>
    </dgm:pt>
    <dgm:pt modelId="{F246AA64-990F-49C1-84A5-30D722B34409}" type="parTrans" cxnId="{C6EB13D4-73F8-48DD-B0E0-B1FF09C4E2B2}">
      <dgm:prSet/>
      <dgm:spPr/>
      <dgm:t>
        <a:bodyPr/>
        <a:lstStyle/>
        <a:p>
          <a:pPr rtl="1"/>
          <a:endParaRPr lang="ar-EG"/>
        </a:p>
      </dgm:t>
    </dgm:pt>
    <dgm:pt modelId="{97E1ED78-82F8-4B29-BDF2-BE675219D466}" type="sibTrans" cxnId="{C6EB13D4-73F8-48DD-B0E0-B1FF09C4E2B2}">
      <dgm:prSet/>
      <dgm:spPr/>
      <dgm:t>
        <a:bodyPr/>
        <a:lstStyle/>
        <a:p>
          <a:pPr rtl="1"/>
          <a:endParaRPr lang="ar-EG"/>
        </a:p>
      </dgm:t>
    </dgm:pt>
    <dgm:pt modelId="{B5980EA7-05E4-4A84-83C8-2D17C75029AA}">
      <dgm:prSet custT="1"/>
      <dgm:spPr/>
      <dgm:t>
        <a:bodyPr/>
        <a:lstStyle/>
        <a:p>
          <a:pPr rtl="1"/>
          <a:r>
            <a:rPr lang="ar-EG" sz="2400" b="1" dirty="0" smtClean="0">
              <a:solidFill>
                <a:srgbClr val="002060"/>
              </a:solidFill>
            </a:rPr>
            <a:t>والحياة المنزلية</a:t>
          </a:r>
          <a:endParaRPr lang="ar-EG" sz="2400" b="1" dirty="0">
            <a:solidFill>
              <a:srgbClr val="002060"/>
            </a:solidFill>
          </a:endParaRPr>
        </a:p>
      </dgm:t>
    </dgm:pt>
    <dgm:pt modelId="{CCCA2E47-D6DE-4D9D-9E7F-C4DEE992E726}" type="parTrans" cxnId="{E530D980-2418-491E-9BB8-639184D6FE57}">
      <dgm:prSet/>
      <dgm:spPr/>
      <dgm:t>
        <a:bodyPr/>
        <a:lstStyle/>
        <a:p>
          <a:pPr rtl="1"/>
          <a:endParaRPr lang="ar-EG"/>
        </a:p>
      </dgm:t>
    </dgm:pt>
    <dgm:pt modelId="{3326BDEC-5F08-4317-9D15-242F0CEF5E45}" type="sibTrans" cxnId="{E530D980-2418-491E-9BB8-639184D6FE57}">
      <dgm:prSet/>
      <dgm:spPr/>
      <dgm:t>
        <a:bodyPr/>
        <a:lstStyle/>
        <a:p>
          <a:pPr rtl="1"/>
          <a:endParaRPr lang="ar-EG"/>
        </a:p>
      </dgm:t>
    </dgm:pt>
    <dgm:pt modelId="{5ACA9CFD-1865-4237-A072-C1154884C0CD}">
      <dgm:prSet custT="1"/>
      <dgm:spPr/>
      <dgm:t>
        <a:bodyPr/>
        <a:lstStyle/>
        <a:p>
          <a:pPr rtl="1"/>
          <a:r>
            <a:rPr lang="ar-EG" sz="2400" b="1" dirty="0" smtClean="0">
              <a:solidFill>
                <a:srgbClr val="002060"/>
              </a:solidFill>
            </a:rPr>
            <a:t>والحياة الاجتماعية</a:t>
          </a:r>
          <a:endParaRPr lang="ar-EG" sz="2400" b="1" dirty="0">
            <a:solidFill>
              <a:srgbClr val="002060"/>
            </a:solidFill>
          </a:endParaRPr>
        </a:p>
      </dgm:t>
    </dgm:pt>
    <dgm:pt modelId="{1F7B71A0-A587-4508-B103-940CEB0675B0}" type="parTrans" cxnId="{7BBB8D89-C8BE-4B25-AE24-7CA3F5DF1F41}">
      <dgm:prSet/>
      <dgm:spPr/>
      <dgm:t>
        <a:bodyPr/>
        <a:lstStyle/>
        <a:p>
          <a:pPr rtl="1"/>
          <a:endParaRPr lang="ar-EG"/>
        </a:p>
      </dgm:t>
    </dgm:pt>
    <dgm:pt modelId="{0BEBC657-130B-46C8-8D30-79DEE49524BA}" type="sibTrans" cxnId="{7BBB8D89-C8BE-4B25-AE24-7CA3F5DF1F41}">
      <dgm:prSet/>
      <dgm:spPr/>
      <dgm:t>
        <a:bodyPr/>
        <a:lstStyle/>
        <a:p>
          <a:pPr rtl="1"/>
          <a:endParaRPr lang="ar-EG"/>
        </a:p>
      </dgm:t>
    </dgm:pt>
    <dgm:pt modelId="{BD934AE9-62B1-40ED-BBF9-6F401908AA7F}">
      <dgm:prSet custT="1"/>
      <dgm:spPr/>
      <dgm:t>
        <a:bodyPr/>
        <a:lstStyle/>
        <a:p>
          <a:pPr rtl="1"/>
          <a:r>
            <a:rPr lang="ar-EG" sz="2400" b="1" dirty="0" smtClean="0">
              <a:solidFill>
                <a:srgbClr val="002060"/>
              </a:solidFill>
            </a:rPr>
            <a:t>والحياة العملية</a:t>
          </a:r>
          <a:endParaRPr lang="ar-EG" sz="2400" b="1" dirty="0">
            <a:solidFill>
              <a:srgbClr val="002060"/>
            </a:solidFill>
          </a:endParaRPr>
        </a:p>
      </dgm:t>
    </dgm:pt>
    <dgm:pt modelId="{46336E35-101F-44D0-B888-A68C7A329ECB}" type="parTrans" cxnId="{9D1D0C8D-A87C-4129-B77D-57161D6951F3}">
      <dgm:prSet/>
      <dgm:spPr/>
      <dgm:t>
        <a:bodyPr/>
        <a:lstStyle/>
        <a:p>
          <a:pPr rtl="1"/>
          <a:endParaRPr lang="ar-EG"/>
        </a:p>
      </dgm:t>
    </dgm:pt>
    <dgm:pt modelId="{D57FAAB5-6474-4261-BAE1-668DB94967DB}" type="sibTrans" cxnId="{9D1D0C8D-A87C-4129-B77D-57161D6951F3}">
      <dgm:prSet/>
      <dgm:spPr/>
      <dgm:t>
        <a:bodyPr/>
        <a:lstStyle/>
        <a:p>
          <a:pPr rtl="1"/>
          <a:endParaRPr lang="ar-EG"/>
        </a:p>
      </dgm:t>
    </dgm:pt>
    <dgm:pt modelId="{05CAFC58-3BA2-4FD6-843B-B1E50D38DA78}" type="pres">
      <dgm:prSet presAssocID="{225E019A-99AC-4D9F-8E50-67B2947E20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C78B0E4C-705D-4FB0-AACA-4C06838E67FE}" type="pres">
      <dgm:prSet presAssocID="{C6A70909-C5B1-483B-B026-5AE8241EDE58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48850D9-B01F-4FC0-AA54-0704763C91F6}" type="pres">
      <dgm:prSet presAssocID="{97E1ED78-82F8-4B29-BDF2-BE675219D466}" presName="space" presStyleCnt="0"/>
      <dgm:spPr/>
      <dgm:t>
        <a:bodyPr/>
        <a:lstStyle/>
        <a:p>
          <a:pPr rtl="1"/>
          <a:endParaRPr lang="ar-EG"/>
        </a:p>
      </dgm:t>
    </dgm:pt>
    <dgm:pt modelId="{A8BEEA39-469E-4E9B-B940-A1647AC44120}" type="pres">
      <dgm:prSet presAssocID="{B5980EA7-05E4-4A84-83C8-2D17C75029AA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28BE404-DE24-4CAB-96D5-F217821EC106}" type="pres">
      <dgm:prSet presAssocID="{3326BDEC-5F08-4317-9D15-242F0CEF5E45}" presName="space" presStyleCnt="0"/>
      <dgm:spPr/>
      <dgm:t>
        <a:bodyPr/>
        <a:lstStyle/>
        <a:p>
          <a:pPr rtl="1"/>
          <a:endParaRPr lang="ar-EG"/>
        </a:p>
      </dgm:t>
    </dgm:pt>
    <dgm:pt modelId="{4535931D-3440-42E7-9181-BED106385C53}" type="pres">
      <dgm:prSet presAssocID="{5ACA9CFD-1865-4237-A072-C1154884C0CD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FD70D78-9004-4E8F-9E9F-6C445DC1EFED}" type="pres">
      <dgm:prSet presAssocID="{0BEBC657-130B-46C8-8D30-79DEE49524BA}" presName="space" presStyleCnt="0"/>
      <dgm:spPr/>
      <dgm:t>
        <a:bodyPr/>
        <a:lstStyle/>
        <a:p>
          <a:pPr rtl="1"/>
          <a:endParaRPr lang="ar-EG"/>
        </a:p>
      </dgm:t>
    </dgm:pt>
    <dgm:pt modelId="{1416B6D4-46FC-4578-B101-0CF0370BA712}" type="pres">
      <dgm:prSet presAssocID="{BD934AE9-62B1-40ED-BBF9-6F401908AA7F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C6EB13D4-73F8-48DD-B0E0-B1FF09C4E2B2}" srcId="{225E019A-99AC-4D9F-8E50-67B2947E2054}" destId="{C6A70909-C5B1-483B-B026-5AE8241EDE58}" srcOrd="0" destOrd="0" parTransId="{F246AA64-990F-49C1-84A5-30D722B34409}" sibTransId="{97E1ED78-82F8-4B29-BDF2-BE675219D466}"/>
    <dgm:cxn modelId="{9D1D0C8D-A87C-4129-B77D-57161D6951F3}" srcId="{225E019A-99AC-4D9F-8E50-67B2947E2054}" destId="{BD934AE9-62B1-40ED-BBF9-6F401908AA7F}" srcOrd="3" destOrd="0" parTransId="{46336E35-101F-44D0-B888-A68C7A329ECB}" sibTransId="{D57FAAB5-6474-4261-BAE1-668DB94967DB}"/>
    <dgm:cxn modelId="{E530D980-2418-491E-9BB8-639184D6FE57}" srcId="{225E019A-99AC-4D9F-8E50-67B2947E2054}" destId="{B5980EA7-05E4-4A84-83C8-2D17C75029AA}" srcOrd="1" destOrd="0" parTransId="{CCCA2E47-D6DE-4D9D-9E7F-C4DEE992E726}" sibTransId="{3326BDEC-5F08-4317-9D15-242F0CEF5E45}"/>
    <dgm:cxn modelId="{C287670D-CF22-4CF8-9D8C-12B51F9B7AAB}" type="presOf" srcId="{BD934AE9-62B1-40ED-BBF9-6F401908AA7F}" destId="{1416B6D4-46FC-4578-B101-0CF0370BA712}" srcOrd="0" destOrd="0" presId="urn:microsoft.com/office/officeart/2005/8/layout/venn3"/>
    <dgm:cxn modelId="{7C6F865F-1657-4E2D-81FC-9C62EF4D6849}" type="presOf" srcId="{5ACA9CFD-1865-4237-A072-C1154884C0CD}" destId="{4535931D-3440-42E7-9181-BED106385C53}" srcOrd="0" destOrd="0" presId="urn:microsoft.com/office/officeart/2005/8/layout/venn3"/>
    <dgm:cxn modelId="{22A2BEB1-5B7D-4A3D-822E-9810AE14DFEA}" type="presOf" srcId="{B5980EA7-05E4-4A84-83C8-2D17C75029AA}" destId="{A8BEEA39-469E-4E9B-B940-A1647AC44120}" srcOrd="0" destOrd="0" presId="urn:microsoft.com/office/officeart/2005/8/layout/venn3"/>
    <dgm:cxn modelId="{485E1278-8DF3-4D81-8B48-82D87F9B1FF3}" type="presOf" srcId="{225E019A-99AC-4D9F-8E50-67B2947E2054}" destId="{05CAFC58-3BA2-4FD6-843B-B1E50D38DA78}" srcOrd="0" destOrd="0" presId="urn:microsoft.com/office/officeart/2005/8/layout/venn3"/>
    <dgm:cxn modelId="{7BBB8D89-C8BE-4B25-AE24-7CA3F5DF1F41}" srcId="{225E019A-99AC-4D9F-8E50-67B2947E2054}" destId="{5ACA9CFD-1865-4237-A072-C1154884C0CD}" srcOrd="2" destOrd="0" parTransId="{1F7B71A0-A587-4508-B103-940CEB0675B0}" sibTransId="{0BEBC657-130B-46C8-8D30-79DEE49524BA}"/>
    <dgm:cxn modelId="{C6B4A620-C6A7-4E98-87B7-1E25286D06F0}" type="presOf" srcId="{C6A70909-C5B1-483B-B026-5AE8241EDE58}" destId="{C78B0E4C-705D-4FB0-AACA-4C06838E67FE}" srcOrd="0" destOrd="0" presId="urn:microsoft.com/office/officeart/2005/8/layout/venn3"/>
    <dgm:cxn modelId="{5CDAE129-242F-4CD0-9163-7346FF3C0C50}" type="presParOf" srcId="{05CAFC58-3BA2-4FD6-843B-B1E50D38DA78}" destId="{C78B0E4C-705D-4FB0-AACA-4C06838E67FE}" srcOrd="0" destOrd="0" presId="urn:microsoft.com/office/officeart/2005/8/layout/venn3"/>
    <dgm:cxn modelId="{D9F09590-5BE4-4F83-827D-4AB4B96470E6}" type="presParOf" srcId="{05CAFC58-3BA2-4FD6-843B-B1E50D38DA78}" destId="{B48850D9-B01F-4FC0-AA54-0704763C91F6}" srcOrd="1" destOrd="0" presId="urn:microsoft.com/office/officeart/2005/8/layout/venn3"/>
    <dgm:cxn modelId="{15A8C8D0-16FD-4BB6-B77E-1EE9A187537C}" type="presParOf" srcId="{05CAFC58-3BA2-4FD6-843B-B1E50D38DA78}" destId="{A8BEEA39-469E-4E9B-B940-A1647AC44120}" srcOrd="2" destOrd="0" presId="urn:microsoft.com/office/officeart/2005/8/layout/venn3"/>
    <dgm:cxn modelId="{ED5E48C5-646D-47CD-B487-B97EB7A8B25A}" type="presParOf" srcId="{05CAFC58-3BA2-4FD6-843B-B1E50D38DA78}" destId="{328BE404-DE24-4CAB-96D5-F217821EC106}" srcOrd="3" destOrd="0" presId="urn:microsoft.com/office/officeart/2005/8/layout/venn3"/>
    <dgm:cxn modelId="{4F40C0FC-E50E-4F07-8938-16482BA3EC37}" type="presParOf" srcId="{05CAFC58-3BA2-4FD6-843B-B1E50D38DA78}" destId="{4535931D-3440-42E7-9181-BED106385C53}" srcOrd="4" destOrd="0" presId="urn:microsoft.com/office/officeart/2005/8/layout/venn3"/>
    <dgm:cxn modelId="{FA709FE3-4146-46A3-B073-43B2AB7153A7}" type="presParOf" srcId="{05CAFC58-3BA2-4FD6-843B-B1E50D38DA78}" destId="{2FD70D78-9004-4E8F-9E9F-6C445DC1EFED}" srcOrd="5" destOrd="0" presId="urn:microsoft.com/office/officeart/2005/8/layout/venn3"/>
    <dgm:cxn modelId="{756D34DC-D56E-44CB-A8F6-E149C8BF3C7A}" type="presParOf" srcId="{05CAFC58-3BA2-4FD6-843B-B1E50D38DA78}" destId="{1416B6D4-46FC-4578-B101-0CF0370BA712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275790-430E-424F-BABC-AA09DD03AE01}">
      <dsp:nvSpPr>
        <dsp:cNvPr id="0" name=""/>
        <dsp:cNvSpPr/>
      </dsp:nvSpPr>
      <dsp:spPr>
        <a:xfrm>
          <a:off x="3009626" y="490140"/>
          <a:ext cx="3083853" cy="3083718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14197-64AB-4C6C-A63D-DC5811DB0DBA}">
      <dsp:nvSpPr>
        <dsp:cNvPr id="0" name=""/>
        <dsp:cNvSpPr/>
      </dsp:nvSpPr>
      <dsp:spPr>
        <a:xfrm>
          <a:off x="2519" y="598066"/>
          <a:ext cx="3792841" cy="286773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147D0F-79B8-41DD-BAD4-1393C647CE8B}">
      <dsp:nvSpPr>
        <dsp:cNvPr id="0" name=""/>
        <dsp:cNvSpPr/>
      </dsp:nvSpPr>
      <dsp:spPr>
        <a:xfrm>
          <a:off x="3348893" y="829334"/>
          <a:ext cx="2405320" cy="240521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/>
            <a:t>المقصود بكايزن</a:t>
          </a:r>
          <a:endParaRPr lang="ar-EG" sz="4800" kern="1200" dirty="0"/>
        </a:p>
      </dsp:txBody>
      <dsp:txXfrm>
        <a:off x="3348893" y="829334"/>
        <a:ext cx="2405320" cy="240521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8B0E4C-705D-4FB0-AACA-4C06838E67FE}">
      <dsp:nvSpPr>
        <dsp:cNvPr id="0" name=""/>
        <dsp:cNvSpPr/>
      </dsp:nvSpPr>
      <dsp:spPr>
        <a:xfrm>
          <a:off x="2210" y="923267"/>
          <a:ext cx="2217464" cy="2217464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2034" tIns="30480" rIns="122034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>
              <a:solidFill>
                <a:srgbClr val="002060"/>
              </a:solidFill>
            </a:rPr>
            <a:t>الحياة الشخصية</a:t>
          </a:r>
          <a:endParaRPr lang="ar-EG" sz="2400" b="1" kern="1200" dirty="0">
            <a:solidFill>
              <a:srgbClr val="002060"/>
            </a:solidFill>
          </a:endParaRPr>
        </a:p>
      </dsp:txBody>
      <dsp:txXfrm>
        <a:off x="2210" y="923267"/>
        <a:ext cx="2217464" cy="2217464"/>
      </dsp:txXfrm>
    </dsp:sp>
    <dsp:sp modelId="{A8BEEA39-469E-4E9B-B940-A1647AC44120}">
      <dsp:nvSpPr>
        <dsp:cNvPr id="0" name=""/>
        <dsp:cNvSpPr/>
      </dsp:nvSpPr>
      <dsp:spPr>
        <a:xfrm>
          <a:off x="1776181" y="923267"/>
          <a:ext cx="2217464" cy="2217464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2034" tIns="30480" rIns="122034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>
              <a:solidFill>
                <a:srgbClr val="002060"/>
              </a:solidFill>
            </a:rPr>
            <a:t>والحياة المنزلية</a:t>
          </a:r>
          <a:endParaRPr lang="ar-EG" sz="2400" b="1" kern="1200" dirty="0">
            <a:solidFill>
              <a:srgbClr val="002060"/>
            </a:solidFill>
          </a:endParaRPr>
        </a:p>
      </dsp:txBody>
      <dsp:txXfrm>
        <a:off x="1776181" y="923267"/>
        <a:ext cx="2217464" cy="2217464"/>
      </dsp:txXfrm>
    </dsp:sp>
    <dsp:sp modelId="{4535931D-3440-42E7-9181-BED106385C53}">
      <dsp:nvSpPr>
        <dsp:cNvPr id="0" name=""/>
        <dsp:cNvSpPr/>
      </dsp:nvSpPr>
      <dsp:spPr>
        <a:xfrm>
          <a:off x="3550153" y="923267"/>
          <a:ext cx="2217464" cy="2217464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2034" tIns="30480" rIns="122034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>
              <a:solidFill>
                <a:srgbClr val="002060"/>
              </a:solidFill>
            </a:rPr>
            <a:t>والحياة الاجتماعية</a:t>
          </a:r>
          <a:endParaRPr lang="ar-EG" sz="2400" b="1" kern="1200" dirty="0">
            <a:solidFill>
              <a:srgbClr val="002060"/>
            </a:solidFill>
          </a:endParaRPr>
        </a:p>
      </dsp:txBody>
      <dsp:txXfrm>
        <a:off x="3550153" y="923267"/>
        <a:ext cx="2217464" cy="2217464"/>
      </dsp:txXfrm>
    </dsp:sp>
    <dsp:sp modelId="{1416B6D4-46FC-4578-B101-0CF0370BA712}">
      <dsp:nvSpPr>
        <dsp:cNvPr id="0" name=""/>
        <dsp:cNvSpPr/>
      </dsp:nvSpPr>
      <dsp:spPr>
        <a:xfrm>
          <a:off x="5324125" y="923267"/>
          <a:ext cx="2217464" cy="2217464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2034" tIns="30480" rIns="122034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>
              <a:solidFill>
                <a:srgbClr val="002060"/>
              </a:solidFill>
            </a:rPr>
            <a:t>والحياة العملية</a:t>
          </a:r>
          <a:endParaRPr lang="ar-EG" sz="2400" b="1" kern="1200" dirty="0">
            <a:solidFill>
              <a:srgbClr val="002060"/>
            </a:solidFill>
          </a:endParaRPr>
        </a:p>
      </dsp:txBody>
      <dsp:txXfrm>
        <a:off x="5324125" y="923267"/>
        <a:ext cx="2217464" cy="2217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DA78F3A-C393-4C4F-8315-BFBF4BE30F9E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C06AAD1-19F3-4F7B-903B-B901C5A3881D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4.jpeg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4.jpeg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1028700" y="784225"/>
            <a:ext cx="5224463" cy="39179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1040260" y="5285795"/>
            <a:ext cx="5188251" cy="4010488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7586" y="9592609"/>
            <a:ext cx="1503793" cy="54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949764" y="9592611"/>
            <a:ext cx="909790" cy="5372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11401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1028700" y="784225"/>
            <a:ext cx="5224463" cy="39179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1040260" y="5285795"/>
            <a:ext cx="5188251" cy="4010488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7586" y="9592609"/>
            <a:ext cx="1503793" cy="54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949764" y="9592611"/>
            <a:ext cx="909790" cy="5372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49176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C3910-42E9-4988-8986-4980CE2E1397}" type="slidenum">
              <a:rPr lang="ar-EG" smtClean="0"/>
              <a:pPr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164372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C3910-42E9-4988-8986-4980CE2E1397}" type="slidenum">
              <a:rPr lang="ar-EG" smtClean="0"/>
              <a:pPr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2582894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C3910-42E9-4988-8986-4980CE2E1397}" type="slidenum">
              <a:rPr lang="ar-EG" smtClean="0"/>
              <a:pPr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1971565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C3910-42E9-4988-8986-4980CE2E1397}" type="slidenum">
              <a:rPr lang="ar-EG" smtClean="0"/>
              <a:pPr/>
              <a:t>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1157578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C3910-42E9-4988-8986-4980CE2E1397}" type="slidenum">
              <a:rPr lang="ar-EG" smtClean="0"/>
              <a:pPr/>
              <a:t>10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xmlns="" val="10467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with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257800" cy="1047926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Content Page </a:t>
            </a:r>
            <a:br>
              <a:rPr lang="en-US" dirty="0" smtClean="0"/>
            </a:br>
            <a:r>
              <a:rPr lang="en-US" dirty="0" smtClean="0"/>
              <a:t>with Text and Photo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9800"/>
            <a:ext cx="4267200" cy="350520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>
              <a:buFontTx/>
              <a:buNone/>
              <a:defRPr sz="2400">
                <a:solidFill>
                  <a:schemeClr val="bg1"/>
                </a:solidFill>
              </a:defRPr>
            </a:lvl2pPr>
            <a:lvl3pPr>
              <a:buFontTx/>
              <a:buNone/>
              <a:defRPr sz="2000">
                <a:solidFill>
                  <a:schemeClr val="bg1"/>
                </a:solidFill>
              </a:defRPr>
            </a:lvl3pPr>
            <a:lvl4pPr>
              <a:buFontTx/>
              <a:buNone/>
              <a:defRPr sz="1800">
                <a:solidFill>
                  <a:schemeClr val="bg1"/>
                </a:solidFill>
              </a:defRPr>
            </a:lvl4pPr>
            <a:lvl5pPr>
              <a:buFontTx/>
              <a:buNone/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5334000" y="2209800"/>
            <a:ext cx="3176478" cy="35052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1" hasCustomPrompt="1"/>
          </p:nvPr>
        </p:nvSpPr>
        <p:spPr>
          <a:xfrm>
            <a:off x="457200" y="1505126"/>
            <a:ext cx="5259765" cy="476074"/>
          </a:xfrm>
        </p:spPr>
        <p:txBody>
          <a:bodyPr>
            <a:normAutofit/>
          </a:bodyPr>
          <a:lstStyle>
            <a:lvl1pPr marL="0" indent="0" algn="l">
              <a:buNone/>
              <a:defRPr sz="2000" cap="none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content page with text and photo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33400" y="5930573"/>
            <a:ext cx="8153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6380156" y="5930573"/>
            <a:ext cx="304800" cy="55539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101"/>
          <p:cNvGrpSpPr/>
          <p:nvPr userDrawn="1"/>
        </p:nvGrpSpPr>
        <p:grpSpPr>
          <a:xfrm>
            <a:off x="5943600" y="80962"/>
            <a:ext cx="3034450" cy="1747838"/>
            <a:chOff x="5943600" y="157274"/>
            <a:chExt cx="3105914" cy="1789001"/>
          </a:xfrm>
        </p:grpSpPr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7024599" y="1360749"/>
              <a:ext cx="411068" cy="423776"/>
            </a:xfrm>
            <a:custGeom>
              <a:avLst/>
              <a:gdLst>
                <a:gd name="T0" fmla="*/ 86 w 129"/>
                <a:gd name="T1" fmla="*/ 3 h 133"/>
                <a:gd name="T2" fmla="*/ 52 w 129"/>
                <a:gd name="T3" fmla="*/ 1 h 133"/>
                <a:gd name="T4" fmla="*/ 53 w 129"/>
                <a:gd name="T5" fmla="*/ 7 h 133"/>
                <a:gd name="T6" fmla="*/ 44 w 129"/>
                <a:gd name="T7" fmla="*/ 11 h 133"/>
                <a:gd name="T8" fmla="*/ 51 w 129"/>
                <a:gd name="T9" fmla="*/ 17 h 133"/>
                <a:gd name="T10" fmla="*/ 44 w 129"/>
                <a:gd name="T11" fmla="*/ 25 h 133"/>
                <a:gd name="T12" fmla="*/ 15 w 129"/>
                <a:gd name="T13" fmla="*/ 58 h 133"/>
                <a:gd name="T14" fmla="*/ 5 w 129"/>
                <a:gd name="T15" fmla="*/ 69 h 133"/>
                <a:gd name="T16" fmla="*/ 6 w 129"/>
                <a:gd name="T17" fmla="*/ 77 h 133"/>
                <a:gd name="T18" fmla="*/ 14 w 129"/>
                <a:gd name="T19" fmla="*/ 80 h 133"/>
                <a:gd name="T20" fmla="*/ 13 w 129"/>
                <a:gd name="T21" fmla="*/ 88 h 133"/>
                <a:gd name="T22" fmla="*/ 18 w 129"/>
                <a:gd name="T23" fmla="*/ 91 h 133"/>
                <a:gd name="T24" fmla="*/ 14 w 129"/>
                <a:gd name="T25" fmla="*/ 94 h 133"/>
                <a:gd name="T26" fmla="*/ 18 w 129"/>
                <a:gd name="T27" fmla="*/ 99 h 133"/>
                <a:gd name="T28" fmla="*/ 38 w 129"/>
                <a:gd name="T29" fmla="*/ 118 h 133"/>
                <a:gd name="T30" fmla="*/ 54 w 129"/>
                <a:gd name="T31" fmla="*/ 133 h 133"/>
                <a:gd name="T32" fmla="*/ 102 w 129"/>
                <a:gd name="T33" fmla="*/ 133 h 133"/>
                <a:gd name="T34" fmla="*/ 109 w 129"/>
                <a:gd name="T35" fmla="*/ 65 h 133"/>
                <a:gd name="T36" fmla="*/ 86 w 129"/>
                <a:gd name="T37" fmla="*/ 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33">
                  <a:moveTo>
                    <a:pt x="86" y="3"/>
                  </a:moveTo>
                  <a:cubicBezTo>
                    <a:pt x="72" y="0"/>
                    <a:pt x="61" y="0"/>
                    <a:pt x="52" y="1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60" y="64"/>
                    <a:pt x="27" y="61"/>
                    <a:pt x="15" y="58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0" y="75"/>
                    <a:pt x="6" y="77"/>
                    <a:pt x="6" y="77"/>
                  </a:cubicBezTo>
                  <a:cubicBezTo>
                    <a:pt x="14" y="80"/>
                    <a:pt x="14" y="80"/>
                    <a:pt x="14" y="80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8" y="91"/>
                    <a:pt x="18" y="91"/>
                    <a:pt x="18" y="91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8" y="99"/>
                    <a:pt x="18" y="99"/>
                    <a:pt x="18" y="99"/>
                  </a:cubicBezTo>
                  <a:cubicBezTo>
                    <a:pt x="7" y="127"/>
                    <a:pt x="38" y="118"/>
                    <a:pt x="38" y="118"/>
                  </a:cubicBezTo>
                  <a:cubicBezTo>
                    <a:pt x="38" y="118"/>
                    <a:pt x="52" y="111"/>
                    <a:pt x="54" y="133"/>
                  </a:cubicBezTo>
                  <a:cubicBezTo>
                    <a:pt x="102" y="133"/>
                    <a:pt x="102" y="133"/>
                    <a:pt x="102" y="133"/>
                  </a:cubicBezTo>
                  <a:cubicBezTo>
                    <a:pt x="99" y="98"/>
                    <a:pt x="109" y="65"/>
                    <a:pt x="109" y="65"/>
                  </a:cubicBezTo>
                  <a:cubicBezTo>
                    <a:pt x="129" y="15"/>
                    <a:pt x="86" y="3"/>
                    <a:pt x="86" y="3"/>
                  </a:cubicBez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3"/>
            <p:cNvSpPr>
              <a:spLocks/>
            </p:cNvSpPr>
            <p:nvPr userDrawn="1"/>
          </p:nvSpPr>
          <p:spPr bwMode="auto">
            <a:xfrm>
              <a:off x="6568169" y="907548"/>
              <a:ext cx="697860" cy="720100"/>
            </a:xfrm>
            <a:custGeom>
              <a:avLst/>
              <a:gdLst>
                <a:gd name="T0" fmla="*/ 111 w 219"/>
                <a:gd name="T1" fmla="*/ 0 h 226"/>
                <a:gd name="T2" fmla="*/ 74 w 219"/>
                <a:gd name="T3" fmla="*/ 5 h 226"/>
                <a:gd name="T4" fmla="*/ 33 w 219"/>
                <a:gd name="T5" fmla="*/ 111 h 226"/>
                <a:gd name="T6" fmla="*/ 45 w 219"/>
                <a:gd name="T7" fmla="*/ 226 h 226"/>
                <a:gd name="T8" fmla="*/ 128 w 219"/>
                <a:gd name="T9" fmla="*/ 226 h 226"/>
                <a:gd name="T10" fmla="*/ 146 w 219"/>
                <a:gd name="T11" fmla="*/ 198 h 226"/>
                <a:gd name="T12" fmla="*/ 155 w 219"/>
                <a:gd name="T13" fmla="*/ 200 h 226"/>
                <a:gd name="T14" fmla="*/ 159 w 219"/>
                <a:gd name="T15" fmla="*/ 201 h 226"/>
                <a:gd name="T16" fmla="*/ 159 w 219"/>
                <a:gd name="T17" fmla="*/ 201 h 226"/>
                <a:gd name="T18" fmla="*/ 159 w 219"/>
                <a:gd name="T19" fmla="*/ 201 h 226"/>
                <a:gd name="T20" fmla="*/ 163 w 219"/>
                <a:gd name="T21" fmla="*/ 196 h 226"/>
                <a:gd name="T22" fmla="*/ 163 w 219"/>
                <a:gd name="T23" fmla="*/ 194 h 226"/>
                <a:gd name="T24" fmla="*/ 160 w 219"/>
                <a:gd name="T25" fmla="*/ 186 h 226"/>
                <a:gd name="T26" fmla="*/ 160 w 219"/>
                <a:gd name="T27" fmla="*/ 186 h 226"/>
                <a:gd name="T28" fmla="*/ 160 w 219"/>
                <a:gd name="T29" fmla="*/ 186 h 226"/>
                <a:gd name="T30" fmla="*/ 196 w 219"/>
                <a:gd name="T31" fmla="*/ 144 h 226"/>
                <a:gd name="T32" fmla="*/ 195 w 219"/>
                <a:gd name="T33" fmla="*/ 136 h 226"/>
                <a:gd name="T34" fmla="*/ 210 w 219"/>
                <a:gd name="T35" fmla="*/ 131 h 226"/>
                <a:gd name="T36" fmla="*/ 210 w 219"/>
                <a:gd name="T37" fmla="*/ 117 h 226"/>
                <a:gd name="T38" fmla="*/ 188 w 219"/>
                <a:gd name="T39" fmla="*/ 91 h 226"/>
                <a:gd name="T40" fmla="*/ 193 w 219"/>
                <a:gd name="T41" fmla="*/ 74 h 226"/>
                <a:gd name="T42" fmla="*/ 111 w 219"/>
                <a:gd name="T43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26">
                  <a:moveTo>
                    <a:pt x="111" y="0"/>
                  </a:moveTo>
                  <a:cubicBezTo>
                    <a:pt x="100" y="0"/>
                    <a:pt x="88" y="2"/>
                    <a:pt x="74" y="5"/>
                  </a:cubicBezTo>
                  <a:cubicBezTo>
                    <a:pt x="74" y="5"/>
                    <a:pt x="0" y="24"/>
                    <a:pt x="33" y="111"/>
                  </a:cubicBezTo>
                  <a:cubicBezTo>
                    <a:pt x="33" y="111"/>
                    <a:pt x="51" y="166"/>
                    <a:pt x="45" y="226"/>
                  </a:cubicBezTo>
                  <a:cubicBezTo>
                    <a:pt x="128" y="226"/>
                    <a:pt x="128" y="226"/>
                    <a:pt x="128" y="226"/>
                  </a:cubicBezTo>
                  <a:cubicBezTo>
                    <a:pt x="129" y="203"/>
                    <a:pt x="139" y="198"/>
                    <a:pt x="146" y="198"/>
                  </a:cubicBezTo>
                  <a:cubicBezTo>
                    <a:pt x="151" y="198"/>
                    <a:pt x="155" y="200"/>
                    <a:pt x="155" y="200"/>
                  </a:cubicBezTo>
                  <a:cubicBezTo>
                    <a:pt x="155" y="200"/>
                    <a:pt x="156" y="201"/>
                    <a:pt x="159" y="201"/>
                  </a:cubicBezTo>
                  <a:cubicBezTo>
                    <a:pt x="159" y="201"/>
                    <a:pt x="159" y="201"/>
                    <a:pt x="159" y="201"/>
                  </a:cubicBezTo>
                  <a:cubicBezTo>
                    <a:pt x="159" y="201"/>
                    <a:pt x="159" y="201"/>
                    <a:pt x="159" y="201"/>
                  </a:cubicBezTo>
                  <a:cubicBezTo>
                    <a:pt x="163" y="196"/>
                    <a:pt x="163" y="196"/>
                    <a:pt x="163" y="196"/>
                  </a:cubicBezTo>
                  <a:cubicBezTo>
                    <a:pt x="163" y="196"/>
                    <a:pt x="163" y="196"/>
                    <a:pt x="163" y="194"/>
                  </a:cubicBezTo>
                  <a:cubicBezTo>
                    <a:pt x="163" y="192"/>
                    <a:pt x="162" y="190"/>
                    <a:pt x="160" y="186"/>
                  </a:cubicBezTo>
                  <a:cubicBezTo>
                    <a:pt x="160" y="186"/>
                    <a:pt x="160" y="186"/>
                    <a:pt x="160" y="186"/>
                  </a:cubicBezTo>
                  <a:cubicBezTo>
                    <a:pt x="160" y="186"/>
                    <a:pt x="160" y="186"/>
                    <a:pt x="160" y="186"/>
                  </a:cubicBezTo>
                  <a:cubicBezTo>
                    <a:pt x="160" y="186"/>
                    <a:pt x="162" y="151"/>
                    <a:pt x="196" y="144"/>
                  </a:cubicBezTo>
                  <a:cubicBezTo>
                    <a:pt x="195" y="136"/>
                    <a:pt x="195" y="136"/>
                    <a:pt x="195" y="136"/>
                  </a:cubicBezTo>
                  <a:cubicBezTo>
                    <a:pt x="210" y="131"/>
                    <a:pt x="210" y="131"/>
                    <a:pt x="210" y="131"/>
                  </a:cubicBezTo>
                  <a:cubicBezTo>
                    <a:pt x="210" y="131"/>
                    <a:pt x="219" y="127"/>
                    <a:pt x="210" y="117"/>
                  </a:cubicBezTo>
                  <a:cubicBezTo>
                    <a:pt x="188" y="91"/>
                    <a:pt x="188" y="91"/>
                    <a:pt x="188" y="91"/>
                  </a:cubicBezTo>
                  <a:cubicBezTo>
                    <a:pt x="188" y="91"/>
                    <a:pt x="184" y="84"/>
                    <a:pt x="193" y="74"/>
                  </a:cubicBezTo>
                  <a:cubicBezTo>
                    <a:pt x="193" y="74"/>
                    <a:pt x="188" y="0"/>
                    <a:pt x="111" y="0"/>
                  </a:cubicBezTo>
                </a:path>
              </a:pathLst>
            </a:custGeom>
            <a:gradFill rotWithShape="1"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4"/>
            <p:cNvSpPr>
              <a:spLocks/>
            </p:cNvSpPr>
            <p:nvPr userDrawn="1"/>
          </p:nvSpPr>
          <p:spPr bwMode="auto">
            <a:xfrm>
              <a:off x="7073773" y="1366372"/>
              <a:ext cx="127462" cy="184804"/>
            </a:xfrm>
            <a:custGeom>
              <a:avLst/>
              <a:gdLst>
                <a:gd name="T0" fmla="*/ 37 w 40"/>
                <a:gd name="T1" fmla="*/ 0 h 58"/>
                <a:gd name="T2" fmla="*/ 37 w 40"/>
                <a:gd name="T3" fmla="*/ 0 h 58"/>
                <a:gd name="T4" fmla="*/ 1 w 40"/>
                <a:gd name="T5" fmla="*/ 42 h 58"/>
                <a:gd name="T6" fmla="*/ 4 w 40"/>
                <a:gd name="T7" fmla="*/ 50 h 58"/>
                <a:gd name="T8" fmla="*/ 4 w 40"/>
                <a:gd name="T9" fmla="*/ 52 h 58"/>
                <a:gd name="T10" fmla="*/ 0 w 40"/>
                <a:gd name="T11" fmla="*/ 57 h 58"/>
                <a:gd name="T12" fmla="*/ 0 w 40"/>
                <a:gd name="T13" fmla="*/ 57 h 58"/>
                <a:gd name="T14" fmla="*/ 0 w 40"/>
                <a:gd name="T15" fmla="*/ 57 h 58"/>
                <a:gd name="T16" fmla="*/ 13 w 40"/>
                <a:gd name="T17" fmla="*/ 58 h 58"/>
                <a:gd name="T18" fmla="*/ 13 w 40"/>
                <a:gd name="T19" fmla="*/ 58 h 58"/>
                <a:gd name="T20" fmla="*/ 15 w 40"/>
                <a:gd name="T21" fmla="*/ 58 h 58"/>
                <a:gd name="T22" fmla="*/ 29 w 40"/>
                <a:gd name="T23" fmla="*/ 24 h 58"/>
                <a:gd name="T24" fmla="*/ 29 w 40"/>
                <a:gd name="T25" fmla="*/ 24 h 58"/>
                <a:gd name="T26" fmla="*/ 29 w 40"/>
                <a:gd name="T27" fmla="*/ 24 h 58"/>
                <a:gd name="T28" fmla="*/ 36 w 40"/>
                <a:gd name="T29" fmla="*/ 16 h 58"/>
                <a:gd name="T30" fmla="*/ 29 w 40"/>
                <a:gd name="T31" fmla="*/ 10 h 58"/>
                <a:gd name="T32" fmla="*/ 38 w 40"/>
                <a:gd name="T33" fmla="*/ 6 h 58"/>
                <a:gd name="T34" fmla="*/ 37 w 40"/>
                <a:gd name="T35" fmla="*/ 0 h 58"/>
                <a:gd name="T36" fmla="*/ 37 w 40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58">
                  <a:moveTo>
                    <a:pt x="37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3" y="7"/>
                    <a:pt x="1" y="42"/>
                    <a:pt x="1" y="42"/>
                  </a:cubicBezTo>
                  <a:cubicBezTo>
                    <a:pt x="3" y="46"/>
                    <a:pt x="4" y="48"/>
                    <a:pt x="4" y="50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4" y="58"/>
                    <a:pt x="8" y="58"/>
                    <a:pt x="13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3" y="58"/>
                    <a:pt x="14" y="58"/>
                    <a:pt x="15" y="58"/>
                  </a:cubicBezTo>
                  <a:cubicBezTo>
                    <a:pt x="28" y="58"/>
                    <a:pt x="40" y="51"/>
                    <a:pt x="29" y="24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5"/>
            <p:cNvSpPr>
              <a:spLocks noEditPoints="1"/>
            </p:cNvSpPr>
            <p:nvPr userDrawn="1"/>
          </p:nvSpPr>
          <p:spPr bwMode="auto">
            <a:xfrm>
              <a:off x="7074834" y="1366372"/>
              <a:ext cx="127462" cy="184804"/>
            </a:xfrm>
            <a:custGeom>
              <a:avLst/>
              <a:gdLst>
                <a:gd name="T0" fmla="*/ 13 w 40"/>
                <a:gd name="T1" fmla="*/ 58 h 58"/>
                <a:gd name="T2" fmla="*/ 13 w 40"/>
                <a:gd name="T3" fmla="*/ 58 h 58"/>
                <a:gd name="T4" fmla="*/ 13 w 40"/>
                <a:gd name="T5" fmla="*/ 58 h 58"/>
                <a:gd name="T6" fmla="*/ 13 w 40"/>
                <a:gd name="T7" fmla="*/ 58 h 58"/>
                <a:gd name="T8" fmla="*/ 0 w 40"/>
                <a:gd name="T9" fmla="*/ 57 h 58"/>
                <a:gd name="T10" fmla="*/ 0 w 40"/>
                <a:gd name="T11" fmla="*/ 57 h 58"/>
                <a:gd name="T12" fmla="*/ 0 w 40"/>
                <a:gd name="T13" fmla="*/ 57 h 58"/>
                <a:gd name="T14" fmla="*/ 29 w 40"/>
                <a:gd name="T15" fmla="*/ 24 h 58"/>
                <a:gd name="T16" fmla="*/ 29 w 40"/>
                <a:gd name="T17" fmla="*/ 24 h 58"/>
                <a:gd name="T18" fmla="*/ 15 w 40"/>
                <a:gd name="T19" fmla="*/ 58 h 58"/>
                <a:gd name="T20" fmla="*/ 29 w 40"/>
                <a:gd name="T21" fmla="*/ 24 h 58"/>
                <a:gd name="T22" fmla="*/ 29 w 40"/>
                <a:gd name="T23" fmla="*/ 10 h 58"/>
                <a:gd name="T24" fmla="*/ 29 w 40"/>
                <a:gd name="T25" fmla="*/ 10 h 58"/>
                <a:gd name="T26" fmla="*/ 36 w 40"/>
                <a:gd name="T27" fmla="*/ 16 h 58"/>
                <a:gd name="T28" fmla="*/ 29 w 40"/>
                <a:gd name="T29" fmla="*/ 10 h 58"/>
                <a:gd name="T30" fmla="*/ 37 w 40"/>
                <a:gd name="T31" fmla="*/ 0 h 58"/>
                <a:gd name="T32" fmla="*/ 37 w 40"/>
                <a:gd name="T33" fmla="*/ 0 h 58"/>
                <a:gd name="T34" fmla="*/ 38 w 40"/>
                <a:gd name="T35" fmla="*/ 6 h 58"/>
                <a:gd name="T36" fmla="*/ 37 w 40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58">
                  <a:moveTo>
                    <a:pt x="13" y="58"/>
                  </a:moveTo>
                  <a:cubicBezTo>
                    <a:pt x="13" y="58"/>
                    <a:pt x="13" y="58"/>
                    <a:pt x="13" y="58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3" y="58"/>
                    <a:pt x="13" y="58"/>
                    <a:pt x="13" y="58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29" y="24"/>
                  </a:moveTo>
                  <a:cubicBezTo>
                    <a:pt x="29" y="24"/>
                    <a:pt x="29" y="24"/>
                    <a:pt x="29" y="24"/>
                  </a:cubicBezTo>
                  <a:cubicBezTo>
                    <a:pt x="40" y="51"/>
                    <a:pt x="28" y="58"/>
                    <a:pt x="15" y="58"/>
                  </a:cubicBezTo>
                  <a:cubicBezTo>
                    <a:pt x="28" y="58"/>
                    <a:pt x="40" y="51"/>
                    <a:pt x="29" y="24"/>
                  </a:cubicBezTo>
                  <a:moveTo>
                    <a:pt x="29" y="10"/>
                  </a:moveTo>
                  <a:cubicBezTo>
                    <a:pt x="29" y="10"/>
                    <a:pt x="29" y="10"/>
                    <a:pt x="29" y="10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29" y="10"/>
                    <a:pt x="29" y="10"/>
                    <a:pt x="29" y="10"/>
                  </a:cubicBezTo>
                  <a:moveTo>
                    <a:pt x="37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solidFill>
              <a:srgbClr val="462D7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"/>
            <p:cNvSpPr>
              <a:spLocks/>
            </p:cNvSpPr>
            <p:nvPr/>
          </p:nvSpPr>
          <p:spPr bwMode="auto">
            <a:xfrm>
              <a:off x="7269215" y="824704"/>
              <a:ext cx="1092995" cy="1121571"/>
            </a:xfrm>
            <a:custGeom>
              <a:avLst/>
              <a:gdLst>
                <a:gd name="T0" fmla="*/ 174 w 343"/>
                <a:gd name="T1" fmla="*/ 0 h 352"/>
                <a:gd name="T2" fmla="*/ 115 w 343"/>
                <a:gd name="T3" fmla="*/ 8 h 352"/>
                <a:gd name="T4" fmla="*/ 51 w 343"/>
                <a:gd name="T5" fmla="*/ 172 h 352"/>
                <a:gd name="T6" fmla="*/ 70 w 343"/>
                <a:gd name="T7" fmla="*/ 352 h 352"/>
                <a:gd name="T8" fmla="*/ 200 w 343"/>
                <a:gd name="T9" fmla="*/ 352 h 352"/>
                <a:gd name="T10" fmla="*/ 228 w 343"/>
                <a:gd name="T11" fmla="*/ 309 h 352"/>
                <a:gd name="T12" fmla="*/ 241 w 343"/>
                <a:gd name="T13" fmla="*/ 312 h 352"/>
                <a:gd name="T14" fmla="*/ 268 w 343"/>
                <a:gd name="T15" fmla="*/ 316 h 352"/>
                <a:gd name="T16" fmla="*/ 294 w 343"/>
                <a:gd name="T17" fmla="*/ 262 h 352"/>
                <a:gd name="T18" fmla="*/ 304 w 343"/>
                <a:gd name="T19" fmla="*/ 249 h 352"/>
                <a:gd name="T20" fmla="*/ 294 w 343"/>
                <a:gd name="T21" fmla="*/ 240 h 352"/>
                <a:gd name="T22" fmla="*/ 307 w 343"/>
                <a:gd name="T23" fmla="*/ 233 h 352"/>
                <a:gd name="T24" fmla="*/ 305 w 343"/>
                <a:gd name="T25" fmla="*/ 212 h 352"/>
                <a:gd name="T26" fmla="*/ 327 w 343"/>
                <a:gd name="T27" fmla="*/ 204 h 352"/>
                <a:gd name="T28" fmla="*/ 328 w 343"/>
                <a:gd name="T29" fmla="*/ 182 h 352"/>
                <a:gd name="T30" fmla="*/ 320 w 343"/>
                <a:gd name="T31" fmla="*/ 173 h 352"/>
                <a:gd name="T32" fmla="*/ 282 w 343"/>
                <a:gd name="T33" fmla="*/ 173 h 352"/>
                <a:gd name="T34" fmla="*/ 261 w 343"/>
                <a:gd name="T35" fmla="*/ 139 h 352"/>
                <a:gd name="T36" fmla="*/ 258 w 343"/>
                <a:gd name="T37" fmla="*/ 138 h 352"/>
                <a:gd name="T38" fmla="*/ 257 w 343"/>
                <a:gd name="T39" fmla="*/ 139 h 352"/>
                <a:gd name="T40" fmla="*/ 248 w 343"/>
                <a:gd name="T41" fmla="*/ 141 h 352"/>
                <a:gd name="T42" fmla="*/ 248 w 343"/>
                <a:gd name="T43" fmla="*/ 141 h 352"/>
                <a:gd name="T44" fmla="*/ 248 w 343"/>
                <a:gd name="T45" fmla="*/ 141 h 352"/>
                <a:gd name="T46" fmla="*/ 227 w 343"/>
                <a:gd name="T47" fmla="*/ 144 h 352"/>
                <a:gd name="T48" fmla="*/ 226 w 343"/>
                <a:gd name="T49" fmla="*/ 144 h 352"/>
                <a:gd name="T50" fmla="*/ 226 w 343"/>
                <a:gd name="T51" fmla="*/ 144 h 352"/>
                <a:gd name="T52" fmla="*/ 226 w 343"/>
                <a:gd name="T53" fmla="*/ 144 h 352"/>
                <a:gd name="T54" fmla="*/ 225 w 343"/>
                <a:gd name="T55" fmla="*/ 144 h 352"/>
                <a:gd name="T56" fmla="*/ 203 w 343"/>
                <a:gd name="T57" fmla="*/ 106 h 352"/>
                <a:gd name="T58" fmla="*/ 204 w 343"/>
                <a:gd name="T59" fmla="*/ 102 h 352"/>
                <a:gd name="T60" fmla="*/ 205 w 343"/>
                <a:gd name="T61" fmla="*/ 101 h 352"/>
                <a:gd name="T62" fmla="*/ 205 w 343"/>
                <a:gd name="T63" fmla="*/ 100 h 352"/>
                <a:gd name="T64" fmla="*/ 197 w 343"/>
                <a:gd name="T65" fmla="*/ 90 h 352"/>
                <a:gd name="T66" fmla="*/ 205 w 343"/>
                <a:gd name="T67" fmla="*/ 82 h 352"/>
                <a:gd name="T68" fmla="*/ 194 w 343"/>
                <a:gd name="T69" fmla="*/ 76 h 352"/>
                <a:gd name="T70" fmla="*/ 196 w 343"/>
                <a:gd name="T71" fmla="*/ 59 h 352"/>
                <a:gd name="T72" fmla="*/ 178 w 343"/>
                <a:gd name="T73" fmla="*/ 53 h 352"/>
                <a:gd name="T74" fmla="*/ 172 w 343"/>
                <a:gd name="T75" fmla="*/ 45 h 352"/>
                <a:gd name="T76" fmla="*/ 177 w 343"/>
                <a:gd name="T77" fmla="*/ 35 h 352"/>
                <a:gd name="T78" fmla="*/ 205 w 343"/>
                <a:gd name="T79" fmla="*/ 3 h 352"/>
                <a:gd name="T80" fmla="*/ 174 w 343"/>
                <a:gd name="T81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3" h="352">
                  <a:moveTo>
                    <a:pt x="174" y="0"/>
                  </a:moveTo>
                  <a:cubicBezTo>
                    <a:pt x="156" y="0"/>
                    <a:pt x="137" y="2"/>
                    <a:pt x="115" y="8"/>
                  </a:cubicBezTo>
                  <a:cubicBezTo>
                    <a:pt x="115" y="8"/>
                    <a:pt x="0" y="37"/>
                    <a:pt x="51" y="172"/>
                  </a:cubicBezTo>
                  <a:cubicBezTo>
                    <a:pt x="51" y="172"/>
                    <a:pt x="79" y="259"/>
                    <a:pt x="70" y="352"/>
                  </a:cubicBezTo>
                  <a:cubicBezTo>
                    <a:pt x="200" y="352"/>
                    <a:pt x="200" y="352"/>
                    <a:pt x="200" y="352"/>
                  </a:cubicBezTo>
                  <a:cubicBezTo>
                    <a:pt x="202" y="316"/>
                    <a:pt x="217" y="309"/>
                    <a:pt x="228" y="309"/>
                  </a:cubicBezTo>
                  <a:cubicBezTo>
                    <a:pt x="236" y="309"/>
                    <a:pt x="241" y="312"/>
                    <a:pt x="241" y="312"/>
                  </a:cubicBezTo>
                  <a:cubicBezTo>
                    <a:pt x="241" y="312"/>
                    <a:pt x="254" y="316"/>
                    <a:pt x="268" y="316"/>
                  </a:cubicBezTo>
                  <a:cubicBezTo>
                    <a:pt x="289" y="316"/>
                    <a:pt x="313" y="307"/>
                    <a:pt x="294" y="262"/>
                  </a:cubicBezTo>
                  <a:cubicBezTo>
                    <a:pt x="304" y="249"/>
                    <a:pt x="304" y="249"/>
                    <a:pt x="304" y="249"/>
                  </a:cubicBezTo>
                  <a:cubicBezTo>
                    <a:pt x="294" y="240"/>
                    <a:pt x="294" y="240"/>
                    <a:pt x="294" y="240"/>
                  </a:cubicBezTo>
                  <a:cubicBezTo>
                    <a:pt x="307" y="233"/>
                    <a:pt x="307" y="233"/>
                    <a:pt x="307" y="233"/>
                  </a:cubicBezTo>
                  <a:cubicBezTo>
                    <a:pt x="305" y="212"/>
                    <a:pt x="305" y="212"/>
                    <a:pt x="305" y="212"/>
                  </a:cubicBezTo>
                  <a:cubicBezTo>
                    <a:pt x="327" y="204"/>
                    <a:pt x="327" y="204"/>
                    <a:pt x="327" y="204"/>
                  </a:cubicBezTo>
                  <a:cubicBezTo>
                    <a:pt x="327" y="204"/>
                    <a:pt x="343" y="198"/>
                    <a:pt x="328" y="182"/>
                  </a:cubicBezTo>
                  <a:cubicBezTo>
                    <a:pt x="320" y="173"/>
                    <a:pt x="320" y="173"/>
                    <a:pt x="320" y="173"/>
                  </a:cubicBezTo>
                  <a:cubicBezTo>
                    <a:pt x="282" y="173"/>
                    <a:pt x="282" y="173"/>
                    <a:pt x="282" y="173"/>
                  </a:cubicBezTo>
                  <a:cubicBezTo>
                    <a:pt x="280" y="147"/>
                    <a:pt x="270" y="140"/>
                    <a:pt x="261" y="139"/>
                  </a:cubicBezTo>
                  <a:cubicBezTo>
                    <a:pt x="260" y="139"/>
                    <a:pt x="259" y="138"/>
                    <a:pt x="258" y="138"/>
                  </a:cubicBezTo>
                  <a:cubicBezTo>
                    <a:pt x="258" y="138"/>
                    <a:pt x="257" y="139"/>
                    <a:pt x="257" y="139"/>
                  </a:cubicBezTo>
                  <a:cubicBezTo>
                    <a:pt x="252" y="139"/>
                    <a:pt x="249" y="140"/>
                    <a:pt x="248" y="141"/>
                  </a:cubicBezTo>
                  <a:cubicBezTo>
                    <a:pt x="248" y="141"/>
                    <a:pt x="248" y="141"/>
                    <a:pt x="248" y="141"/>
                  </a:cubicBezTo>
                  <a:cubicBezTo>
                    <a:pt x="248" y="141"/>
                    <a:pt x="248" y="141"/>
                    <a:pt x="248" y="141"/>
                  </a:cubicBezTo>
                  <a:cubicBezTo>
                    <a:pt x="247" y="141"/>
                    <a:pt x="237" y="144"/>
                    <a:pt x="227" y="144"/>
                  </a:cubicBezTo>
                  <a:cubicBezTo>
                    <a:pt x="226" y="144"/>
                    <a:pt x="226" y="144"/>
                    <a:pt x="226" y="144"/>
                  </a:cubicBezTo>
                  <a:cubicBezTo>
                    <a:pt x="226" y="144"/>
                    <a:pt x="226" y="144"/>
                    <a:pt x="226" y="144"/>
                  </a:cubicBezTo>
                  <a:cubicBezTo>
                    <a:pt x="226" y="144"/>
                    <a:pt x="226" y="144"/>
                    <a:pt x="226" y="144"/>
                  </a:cubicBezTo>
                  <a:cubicBezTo>
                    <a:pt x="226" y="144"/>
                    <a:pt x="225" y="144"/>
                    <a:pt x="225" y="144"/>
                  </a:cubicBezTo>
                  <a:cubicBezTo>
                    <a:pt x="209" y="144"/>
                    <a:pt x="192" y="137"/>
                    <a:pt x="203" y="106"/>
                  </a:cubicBezTo>
                  <a:cubicBezTo>
                    <a:pt x="203" y="105"/>
                    <a:pt x="204" y="103"/>
                    <a:pt x="204" y="102"/>
                  </a:cubicBezTo>
                  <a:cubicBezTo>
                    <a:pt x="204" y="102"/>
                    <a:pt x="204" y="101"/>
                    <a:pt x="205" y="101"/>
                  </a:cubicBezTo>
                  <a:cubicBezTo>
                    <a:pt x="205" y="101"/>
                    <a:pt x="205" y="100"/>
                    <a:pt x="205" y="100"/>
                  </a:cubicBezTo>
                  <a:cubicBezTo>
                    <a:pt x="197" y="90"/>
                    <a:pt x="197" y="90"/>
                    <a:pt x="197" y="90"/>
                  </a:cubicBezTo>
                  <a:cubicBezTo>
                    <a:pt x="205" y="82"/>
                    <a:pt x="205" y="82"/>
                    <a:pt x="205" y="82"/>
                  </a:cubicBezTo>
                  <a:cubicBezTo>
                    <a:pt x="194" y="76"/>
                    <a:pt x="194" y="76"/>
                    <a:pt x="194" y="76"/>
                  </a:cubicBezTo>
                  <a:cubicBezTo>
                    <a:pt x="196" y="59"/>
                    <a:pt x="196" y="59"/>
                    <a:pt x="196" y="59"/>
                  </a:cubicBezTo>
                  <a:cubicBezTo>
                    <a:pt x="178" y="53"/>
                    <a:pt x="178" y="53"/>
                    <a:pt x="178" y="53"/>
                  </a:cubicBezTo>
                  <a:cubicBezTo>
                    <a:pt x="178" y="53"/>
                    <a:pt x="172" y="50"/>
                    <a:pt x="172" y="45"/>
                  </a:cubicBezTo>
                  <a:cubicBezTo>
                    <a:pt x="172" y="42"/>
                    <a:pt x="173" y="39"/>
                    <a:pt x="177" y="35"/>
                  </a:cubicBezTo>
                  <a:cubicBezTo>
                    <a:pt x="205" y="3"/>
                    <a:pt x="205" y="3"/>
                    <a:pt x="205" y="3"/>
                  </a:cubicBezTo>
                  <a:cubicBezTo>
                    <a:pt x="195" y="1"/>
                    <a:pt x="185" y="0"/>
                    <a:pt x="174" y="0"/>
                  </a:cubicBezTo>
                </a:path>
              </a:pathLst>
            </a:custGeom>
            <a:gradFill rotWithShape="1"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9"/>
            <p:cNvSpPr>
              <a:spLocks/>
            </p:cNvSpPr>
            <p:nvPr/>
          </p:nvSpPr>
          <p:spPr bwMode="auto">
            <a:xfrm>
              <a:off x="7817306" y="834264"/>
              <a:ext cx="471613" cy="541667"/>
            </a:xfrm>
            <a:custGeom>
              <a:avLst/>
              <a:gdLst>
                <a:gd name="T0" fmla="*/ 33 w 148"/>
                <a:gd name="T1" fmla="*/ 0 h 170"/>
                <a:gd name="T2" fmla="*/ 33 w 148"/>
                <a:gd name="T3" fmla="*/ 0 h 170"/>
                <a:gd name="T4" fmla="*/ 33 w 148"/>
                <a:gd name="T5" fmla="*/ 0 h 170"/>
                <a:gd name="T6" fmla="*/ 5 w 148"/>
                <a:gd name="T7" fmla="*/ 32 h 170"/>
                <a:gd name="T8" fmla="*/ 0 w 148"/>
                <a:gd name="T9" fmla="*/ 42 h 170"/>
                <a:gd name="T10" fmla="*/ 6 w 148"/>
                <a:gd name="T11" fmla="*/ 50 h 170"/>
                <a:gd name="T12" fmla="*/ 24 w 148"/>
                <a:gd name="T13" fmla="*/ 56 h 170"/>
                <a:gd name="T14" fmla="*/ 22 w 148"/>
                <a:gd name="T15" fmla="*/ 73 h 170"/>
                <a:gd name="T16" fmla="*/ 33 w 148"/>
                <a:gd name="T17" fmla="*/ 79 h 170"/>
                <a:gd name="T18" fmla="*/ 25 w 148"/>
                <a:gd name="T19" fmla="*/ 87 h 170"/>
                <a:gd name="T20" fmla="*/ 33 w 148"/>
                <a:gd name="T21" fmla="*/ 97 h 170"/>
                <a:gd name="T22" fmla="*/ 33 w 148"/>
                <a:gd name="T23" fmla="*/ 97 h 170"/>
                <a:gd name="T24" fmla="*/ 33 w 148"/>
                <a:gd name="T25" fmla="*/ 98 h 170"/>
                <a:gd name="T26" fmla="*/ 32 w 148"/>
                <a:gd name="T27" fmla="*/ 99 h 170"/>
                <a:gd name="T28" fmla="*/ 31 w 148"/>
                <a:gd name="T29" fmla="*/ 103 h 170"/>
                <a:gd name="T30" fmla="*/ 53 w 148"/>
                <a:gd name="T31" fmla="*/ 141 h 170"/>
                <a:gd name="T32" fmla="*/ 54 w 148"/>
                <a:gd name="T33" fmla="*/ 141 h 170"/>
                <a:gd name="T34" fmla="*/ 55 w 148"/>
                <a:gd name="T35" fmla="*/ 141 h 170"/>
                <a:gd name="T36" fmla="*/ 76 w 148"/>
                <a:gd name="T37" fmla="*/ 138 h 170"/>
                <a:gd name="T38" fmla="*/ 76 w 148"/>
                <a:gd name="T39" fmla="*/ 138 h 170"/>
                <a:gd name="T40" fmla="*/ 76 w 148"/>
                <a:gd name="T41" fmla="*/ 138 h 170"/>
                <a:gd name="T42" fmla="*/ 85 w 148"/>
                <a:gd name="T43" fmla="*/ 136 h 170"/>
                <a:gd name="T44" fmla="*/ 86 w 148"/>
                <a:gd name="T45" fmla="*/ 135 h 170"/>
                <a:gd name="T46" fmla="*/ 86 w 148"/>
                <a:gd name="T47" fmla="*/ 135 h 170"/>
                <a:gd name="T48" fmla="*/ 86 w 148"/>
                <a:gd name="T49" fmla="*/ 135 h 170"/>
                <a:gd name="T50" fmla="*/ 89 w 148"/>
                <a:gd name="T51" fmla="*/ 136 h 170"/>
                <a:gd name="T52" fmla="*/ 110 w 148"/>
                <a:gd name="T53" fmla="*/ 170 h 170"/>
                <a:gd name="T54" fmla="*/ 148 w 148"/>
                <a:gd name="T55" fmla="*/ 170 h 170"/>
                <a:gd name="T56" fmla="*/ 121 w 148"/>
                <a:gd name="T57" fmla="*/ 138 h 170"/>
                <a:gd name="T58" fmla="*/ 120 w 148"/>
                <a:gd name="T59" fmla="*/ 132 h 170"/>
                <a:gd name="T60" fmla="*/ 129 w 148"/>
                <a:gd name="T61" fmla="*/ 111 h 170"/>
                <a:gd name="T62" fmla="*/ 33 w 148"/>
                <a:gd name="T6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8" h="170">
                  <a:moveTo>
                    <a:pt x="33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1" y="36"/>
                    <a:pt x="0" y="39"/>
                    <a:pt x="0" y="42"/>
                  </a:cubicBezTo>
                  <a:cubicBezTo>
                    <a:pt x="0" y="47"/>
                    <a:pt x="6" y="50"/>
                    <a:pt x="6" y="50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2" y="73"/>
                    <a:pt x="22" y="73"/>
                    <a:pt x="22" y="73"/>
                  </a:cubicBezTo>
                  <a:cubicBezTo>
                    <a:pt x="33" y="79"/>
                    <a:pt x="33" y="79"/>
                    <a:pt x="33" y="79"/>
                  </a:cubicBezTo>
                  <a:cubicBezTo>
                    <a:pt x="25" y="87"/>
                    <a:pt x="25" y="87"/>
                    <a:pt x="25" y="87"/>
                  </a:cubicBezTo>
                  <a:cubicBezTo>
                    <a:pt x="33" y="97"/>
                    <a:pt x="33" y="97"/>
                    <a:pt x="33" y="97"/>
                  </a:cubicBezTo>
                  <a:cubicBezTo>
                    <a:pt x="33" y="97"/>
                    <a:pt x="33" y="97"/>
                    <a:pt x="33" y="97"/>
                  </a:cubicBezTo>
                  <a:cubicBezTo>
                    <a:pt x="33" y="97"/>
                    <a:pt x="33" y="98"/>
                    <a:pt x="33" y="98"/>
                  </a:cubicBezTo>
                  <a:cubicBezTo>
                    <a:pt x="32" y="98"/>
                    <a:pt x="32" y="99"/>
                    <a:pt x="32" y="99"/>
                  </a:cubicBezTo>
                  <a:cubicBezTo>
                    <a:pt x="32" y="100"/>
                    <a:pt x="31" y="102"/>
                    <a:pt x="31" y="103"/>
                  </a:cubicBezTo>
                  <a:cubicBezTo>
                    <a:pt x="20" y="134"/>
                    <a:pt x="37" y="141"/>
                    <a:pt x="53" y="141"/>
                  </a:cubicBezTo>
                  <a:cubicBezTo>
                    <a:pt x="53" y="141"/>
                    <a:pt x="54" y="141"/>
                    <a:pt x="54" y="141"/>
                  </a:cubicBezTo>
                  <a:cubicBezTo>
                    <a:pt x="54" y="141"/>
                    <a:pt x="54" y="141"/>
                    <a:pt x="55" y="141"/>
                  </a:cubicBezTo>
                  <a:cubicBezTo>
                    <a:pt x="65" y="141"/>
                    <a:pt x="75" y="138"/>
                    <a:pt x="76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7" y="137"/>
                    <a:pt x="80" y="136"/>
                    <a:pt x="85" y="136"/>
                  </a:cubicBezTo>
                  <a:cubicBezTo>
                    <a:pt x="85" y="136"/>
                    <a:pt x="86" y="135"/>
                    <a:pt x="86" y="135"/>
                  </a:cubicBezTo>
                  <a:cubicBezTo>
                    <a:pt x="86" y="135"/>
                    <a:pt x="86" y="135"/>
                    <a:pt x="86" y="135"/>
                  </a:cubicBezTo>
                  <a:cubicBezTo>
                    <a:pt x="86" y="135"/>
                    <a:pt x="86" y="135"/>
                    <a:pt x="86" y="135"/>
                  </a:cubicBezTo>
                  <a:cubicBezTo>
                    <a:pt x="87" y="135"/>
                    <a:pt x="88" y="136"/>
                    <a:pt x="89" y="136"/>
                  </a:cubicBezTo>
                  <a:cubicBezTo>
                    <a:pt x="98" y="137"/>
                    <a:pt x="108" y="144"/>
                    <a:pt x="110" y="170"/>
                  </a:cubicBezTo>
                  <a:cubicBezTo>
                    <a:pt x="148" y="170"/>
                    <a:pt x="148" y="170"/>
                    <a:pt x="148" y="170"/>
                  </a:cubicBezTo>
                  <a:cubicBezTo>
                    <a:pt x="121" y="138"/>
                    <a:pt x="121" y="138"/>
                    <a:pt x="121" y="138"/>
                  </a:cubicBezTo>
                  <a:cubicBezTo>
                    <a:pt x="121" y="138"/>
                    <a:pt x="120" y="136"/>
                    <a:pt x="120" y="132"/>
                  </a:cubicBezTo>
                  <a:cubicBezTo>
                    <a:pt x="120" y="127"/>
                    <a:pt x="121" y="120"/>
                    <a:pt x="129" y="111"/>
                  </a:cubicBezTo>
                  <a:cubicBezTo>
                    <a:pt x="129" y="111"/>
                    <a:pt x="123" y="17"/>
                    <a:pt x="33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"/>
            <p:cNvSpPr>
              <a:spLocks noEditPoints="1"/>
            </p:cNvSpPr>
            <p:nvPr/>
          </p:nvSpPr>
          <p:spPr bwMode="auto">
            <a:xfrm>
              <a:off x="7817306" y="834264"/>
              <a:ext cx="283605" cy="449265"/>
            </a:xfrm>
            <a:custGeom>
              <a:avLst/>
              <a:gdLst>
                <a:gd name="T0" fmla="*/ 53 w 89"/>
                <a:gd name="T1" fmla="*/ 141 h 141"/>
                <a:gd name="T2" fmla="*/ 54 w 89"/>
                <a:gd name="T3" fmla="*/ 141 h 141"/>
                <a:gd name="T4" fmla="*/ 54 w 89"/>
                <a:gd name="T5" fmla="*/ 141 h 141"/>
                <a:gd name="T6" fmla="*/ 53 w 89"/>
                <a:gd name="T7" fmla="*/ 141 h 141"/>
                <a:gd name="T8" fmla="*/ 76 w 89"/>
                <a:gd name="T9" fmla="*/ 138 h 141"/>
                <a:gd name="T10" fmla="*/ 55 w 89"/>
                <a:gd name="T11" fmla="*/ 141 h 141"/>
                <a:gd name="T12" fmla="*/ 76 w 89"/>
                <a:gd name="T13" fmla="*/ 138 h 141"/>
                <a:gd name="T14" fmla="*/ 85 w 89"/>
                <a:gd name="T15" fmla="*/ 136 h 141"/>
                <a:gd name="T16" fmla="*/ 76 w 89"/>
                <a:gd name="T17" fmla="*/ 138 h 141"/>
                <a:gd name="T18" fmla="*/ 85 w 89"/>
                <a:gd name="T19" fmla="*/ 136 h 141"/>
                <a:gd name="T20" fmla="*/ 86 w 89"/>
                <a:gd name="T21" fmla="*/ 135 h 141"/>
                <a:gd name="T22" fmla="*/ 86 w 89"/>
                <a:gd name="T23" fmla="*/ 135 h 141"/>
                <a:gd name="T24" fmla="*/ 89 w 89"/>
                <a:gd name="T25" fmla="*/ 136 h 141"/>
                <a:gd name="T26" fmla="*/ 86 w 89"/>
                <a:gd name="T27" fmla="*/ 135 h 141"/>
                <a:gd name="T28" fmla="*/ 32 w 89"/>
                <a:gd name="T29" fmla="*/ 99 h 141"/>
                <a:gd name="T30" fmla="*/ 31 w 89"/>
                <a:gd name="T31" fmla="*/ 103 h 141"/>
                <a:gd name="T32" fmla="*/ 32 w 89"/>
                <a:gd name="T33" fmla="*/ 99 h 141"/>
                <a:gd name="T34" fmla="*/ 33 w 89"/>
                <a:gd name="T35" fmla="*/ 97 h 141"/>
                <a:gd name="T36" fmla="*/ 33 w 89"/>
                <a:gd name="T37" fmla="*/ 98 h 141"/>
                <a:gd name="T38" fmla="*/ 33 w 89"/>
                <a:gd name="T39" fmla="*/ 97 h 141"/>
                <a:gd name="T40" fmla="*/ 33 w 89"/>
                <a:gd name="T41" fmla="*/ 97 h 141"/>
                <a:gd name="T42" fmla="*/ 33 w 89"/>
                <a:gd name="T43" fmla="*/ 79 h 141"/>
                <a:gd name="T44" fmla="*/ 25 w 89"/>
                <a:gd name="T45" fmla="*/ 87 h 141"/>
                <a:gd name="T46" fmla="*/ 33 w 89"/>
                <a:gd name="T47" fmla="*/ 79 h 141"/>
                <a:gd name="T48" fmla="*/ 24 w 89"/>
                <a:gd name="T49" fmla="*/ 56 h 141"/>
                <a:gd name="T50" fmla="*/ 22 w 89"/>
                <a:gd name="T51" fmla="*/ 73 h 141"/>
                <a:gd name="T52" fmla="*/ 24 w 89"/>
                <a:gd name="T53" fmla="*/ 56 h 141"/>
                <a:gd name="T54" fmla="*/ 33 w 89"/>
                <a:gd name="T55" fmla="*/ 0 h 141"/>
                <a:gd name="T56" fmla="*/ 5 w 89"/>
                <a:gd name="T57" fmla="*/ 32 h 141"/>
                <a:gd name="T58" fmla="*/ 0 w 89"/>
                <a:gd name="T59" fmla="*/ 42 h 141"/>
                <a:gd name="T60" fmla="*/ 5 w 89"/>
                <a:gd name="T61" fmla="*/ 32 h 141"/>
                <a:gd name="T62" fmla="*/ 33 w 89"/>
                <a:gd name="T63" fmla="*/ 0 h 141"/>
                <a:gd name="T64" fmla="*/ 33 w 89"/>
                <a:gd name="T6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9" h="141">
                  <a:moveTo>
                    <a:pt x="53" y="141"/>
                  </a:moveTo>
                  <a:cubicBezTo>
                    <a:pt x="53" y="141"/>
                    <a:pt x="54" y="141"/>
                    <a:pt x="54" y="141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4" y="141"/>
                    <a:pt x="53" y="141"/>
                    <a:pt x="53" y="141"/>
                  </a:cubicBezTo>
                  <a:moveTo>
                    <a:pt x="76" y="138"/>
                  </a:moveTo>
                  <a:cubicBezTo>
                    <a:pt x="75" y="138"/>
                    <a:pt x="65" y="141"/>
                    <a:pt x="55" y="141"/>
                  </a:cubicBezTo>
                  <a:cubicBezTo>
                    <a:pt x="65" y="141"/>
                    <a:pt x="75" y="138"/>
                    <a:pt x="76" y="138"/>
                  </a:cubicBezTo>
                  <a:moveTo>
                    <a:pt x="85" y="136"/>
                  </a:moveTo>
                  <a:cubicBezTo>
                    <a:pt x="80" y="136"/>
                    <a:pt x="77" y="137"/>
                    <a:pt x="76" y="138"/>
                  </a:cubicBezTo>
                  <a:cubicBezTo>
                    <a:pt x="77" y="137"/>
                    <a:pt x="80" y="136"/>
                    <a:pt x="85" y="136"/>
                  </a:cubicBezTo>
                  <a:moveTo>
                    <a:pt x="86" y="135"/>
                  </a:moveTo>
                  <a:cubicBezTo>
                    <a:pt x="86" y="135"/>
                    <a:pt x="86" y="135"/>
                    <a:pt x="86" y="135"/>
                  </a:cubicBezTo>
                  <a:cubicBezTo>
                    <a:pt x="87" y="135"/>
                    <a:pt x="88" y="136"/>
                    <a:pt x="89" y="136"/>
                  </a:cubicBezTo>
                  <a:cubicBezTo>
                    <a:pt x="88" y="136"/>
                    <a:pt x="87" y="135"/>
                    <a:pt x="86" y="135"/>
                  </a:cubicBezTo>
                  <a:moveTo>
                    <a:pt x="32" y="99"/>
                  </a:moveTo>
                  <a:cubicBezTo>
                    <a:pt x="32" y="100"/>
                    <a:pt x="31" y="102"/>
                    <a:pt x="31" y="103"/>
                  </a:cubicBezTo>
                  <a:cubicBezTo>
                    <a:pt x="31" y="102"/>
                    <a:pt x="32" y="100"/>
                    <a:pt x="32" y="99"/>
                  </a:cubicBezTo>
                  <a:moveTo>
                    <a:pt x="33" y="97"/>
                  </a:moveTo>
                  <a:cubicBezTo>
                    <a:pt x="33" y="97"/>
                    <a:pt x="33" y="98"/>
                    <a:pt x="33" y="98"/>
                  </a:cubicBezTo>
                  <a:cubicBezTo>
                    <a:pt x="33" y="98"/>
                    <a:pt x="33" y="97"/>
                    <a:pt x="33" y="97"/>
                  </a:cubicBezTo>
                  <a:cubicBezTo>
                    <a:pt x="33" y="97"/>
                    <a:pt x="33" y="97"/>
                    <a:pt x="33" y="97"/>
                  </a:cubicBezTo>
                  <a:moveTo>
                    <a:pt x="33" y="79"/>
                  </a:moveTo>
                  <a:cubicBezTo>
                    <a:pt x="25" y="87"/>
                    <a:pt x="25" y="87"/>
                    <a:pt x="25" y="87"/>
                  </a:cubicBezTo>
                  <a:cubicBezTo>
                    <a:pt x="33" y="79"/>
                    <a:pt x="33" y="79"/>
                    <a:pt x="33" y="79"/>
                  </a:cubicBezTo>
                  <a:moveTo>
                    <a:pt x="24" y="56"/>
                  </a:moveTo>
                  <a:cubicBezTo>
                    <a:pt x="22" y="73"/>
                    <a:pt x="22" y="73"/>
                    <a:pt x="22" y="73"/>
                  </a:cubicBezTo>
                  <a:cubicBezTo>
                    <a:pt x="24" y="56"/>
                    <a:pt x="24" y="56"/>
                    <a:pt x="24" y="56"/>
                  </a:cubicBezTo>
                  <a:moveTo>
                    <a:pt x="33" y="0"/>
                  </a:moveTo>
                  <a:cubicBezTo>
                    <a:pt x="5" y="32"/>
                    <a:pt x="5" y="32"/>
                    <a:pt x="5" y="32"/>
                  </a:cubicBezTo>
                  <a:cubicBezTo>
                    <a:pt x="1" y="36"/>
                    <a:pt x="0" y="39"/>
                    <a:pt x="0" y="42"/>
                  </a:cubicBezTo>
                  <a:cubicBezTo>
                    <a:pt x="0" y="39"/>
                    <a:pt x="1" y="36"/>
                    <a:pt x="5" y="32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3" y="0"/>
                    <a:pt x="33" y="0"/>
                  </a:cubicBezTo>
                </a:path>
              </a:pathLst>
            </a:custGeom>
            <a:solidFill>
              <a:srgbClr val="3434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"/>
            <p:cNvSpPr>
              <a:spLocks noEditPoints="1"/>
            </p:cNvSpPr>
            <p:nvPr/>
          </p:nvSpPr>
          <p:spPr bwMode="auto">
            <a:xfrm>
              <a:off x="7549633" y="1019067"/>
              <a:ext cx="181635" cy="210295"/>
            </a:xfrm>
            <a:custGeom>
              <a:avLst/>
              <a:gdLst>
                <a:gd name="T0" fmla="*/ 0 w 57"/>
                <a:gd name="T1" fmla="*/ 17 h 66"/>
                <a:gd name="T2" fmla="*/ 0 w 57"/>
                <a:gd name="T3" fmla="*/ 49 h 66"/>
                <a:gd name="T4" fmla="*/ 28 w 57"/>
                <a:gd name="T5" fmla="*/ 66 h 66"/>
                <a:gd name="T6" fmla="*/ 57 w 57"/>
                <a:gd name="T7" fmla="*/ 49 h 66"/>
                <a:gd name="T8" fmla="*/ 57 w 57"/>
                <a:gd name="T9" fmla="*/ 17 h 66"/>
                <a:gd name="T10" fmla="*/ 28 w 57"/>
                <a:gd name="T11" fmla="*/ 0 h 66"/>
                <a:gd name="T12" fmla="*/ 0 w 57"/>
                <a:gd name="T13" fmla="*/ 17 h 66"/>
                <a:gd name="T14" fmla="*/ 50 w 57"/>
                <a:gd name="T15" fmla="*/ 45 h 66"/>
                <a:gd name="T16" fmla="*/ 32 w 57"/>
                <a:gd name="T17" fmla="*/ 56 h 66"/>
                <a:gd name="T18" fmla="*/ 32 w 57"/>
                <a:gd name="T19" fmla="*/ 10 h 66"/>
                <a:gd name="T20" fmla="*/ 50 w 57"/>
                <a:gd name="T21" fmla="*/ 21 h 66"/>
                <a:gd name="T22" fmla="*/ 50 w 57"/>
                <a:gd name="T23" fmla="*/ 45 h 66"/>
                <a:gd name="T24" fmla="*/ 7 w 57"/>
                <a:gd name="T25" fmla="*/ 21 h 66"/>
                <a:gd name="T26" fmla="*/ 25 w 57"/>
                <a:gd name="T27" fmla="*/ 10 h 66"/>
                <a:gd name="T28" fmla="*/ 25 w 57"/>
                <a:gd name="T29" fmla="*/ 56 h 66"/>
                <a:gd name="T30" fmla="*/ 7 w 57"/>
                <a:gd name="T31" fmla="*/ 45 h 66"/>
                <a:gd name="T32" fmla="*/ 7 w 57"/>
                <a:gd name="T33" fmla="*/ 2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66">
                  <a:moveTo>
                    <a:pt x="0" y="17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28" y="66"/>
                    <a:pt x="28" y="66"/>
                    <a:pt x="28" y="66"/>
                  </a:cubicBezTo>
                  <a:cubicBezTo>
                    <a:pt x="57" y="49"/>
                    <a:pt x="57" y="49"/>
                    <a:pt x="57" y="49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28" y="0"/>
                    <a:pt x="28" y="0"/>
                    <a:pt x="28" y="0"/>
                  </a:cubicBezTo>
                  <a:lnTo>
                    <a:pt x="0" y="17"/>
                  </a:lnTo>
                  <a:close/>
                  <a:moveTo>
                    <a:pt x="50" y="45"/>
                  </a:moveTo>
                  <a:cubicBezTo>
                    <a:pt x="48" y="47"/>
                    <a:pt x="37" y="52"/>
                    <a:pt x="32" y="56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37" y="13"/>
                    <a:pt x="48" y="19"/>
                    <a:pt x="50" y="21"/>
                  </a:cubicBezTo>
                  <a:lnTo>
                    <a:pt x="50" y="45"/>
                  </a:lnTo>
                  <a:close/>
                  <a:moveTo>
                    <a:pt x="7" y="21"/>
                  </a:moveTo>
                  <a:cubicBezTo>
                    <a:pt x="9" y="19"/>
                    <a:pt x="19" y="14"/>
                    <a:pt x="25" y="10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19" y="52"/>
                    <a:pt x="9" y="47"/>
                    <a:pt x="7" y="45"/>
                  </a:cubicBezTo>
                  <a:lnTo>
                    <a:pt x="7" y="21"/>
                  </a:lnTo>
                  <a:close/>
                </a:path>
              </a:pathLst>
            </a:custGeom>
            <a:solidFill>
              <a:srgbClr val="FFFF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3"/>
            <p:cNvSpPr>
              <a:spLocks noEditPoints="1"/>
            </p:cNvSpPr>
            <p:nvPr userDrawn="1"/>
          </p:nvSpPr>
          <p:spPr bwMode="auto">
            <a:xfrm>
              <a:off x="6231078" y="802401"/>
              <a:ext cx="398322" cy="430148"/>
            </a:xfrm>
            <a:custGeom>
              <a:avLst/>
              <a:gdLst>
                <a:gd name="T0" fmla="*/ 121108 w 398383"/>
                <a:gd name="T1" fmla="*/ 258152 h 430254"/>
                <a:gd name="T2" fmla="*/ 121108 w 398383"/>
                <a:gd name="T3" fmla="*/ 232656 h 430254"/>
                <a:gd name="T4" fmla="*/ 270900 w 398383"/>
                <a:gd name="T5" fmla="*/ 232656 h 430254"/>
                <a:gd name="T6" fmla="*/ 270900 w 398383"/>
                <a:gd name="T7" fmla="*/ 258152 h 430254"/>
                <a:gd name="T8" fmla="*/ 121108 w 398383"/>
                <a:gd name="T9" fmla="*/ 258152 h 430254"/>
                <a:gd name="T10" fmla="*/ 121108 w 398383"/>
                <a:gd name="T11" fmla="*/ 188037 h 430254"/>
                <a:gd name="T12" fmla="*/ 121108 w 398383"/>
                <a:gd name="T13" fmla="*/ 159353 h 430254"/>
                <a:gd name="T14" fmla="*/ 270900 w 398383"/>
                <a:gd name="T15" fmla="*/ 159353 h 430254"/>
                <a:gd name="T16" fmla="*/ 270900 w 398383"/>
                <a:gd name="T17" fmla="*/ 188037 h 430254"/>
                <a:gd name="T18" fmla="*/ 121108 w 398383"/>
                <a:gd name="T19" fmla="*/ 188037 h 430254"/>
                <a:gd name="T20" fmla="*/ 121108 w 398383"/>
                <a:gd name="T21" fmla="*/ 114734 h 430254"/>
                <a:gd name="T22" fmla="*/ 121108 w 398383"/>
                <a:gd name="T23" fmla="*/ 89238 h 430254"/>
                <a:gd name="T24" fmla="*/ 270900 w 398383"/>
                <a:gd name="T25" fmla="*/ 89238 h 430254"/>
                <a:gd name="T26" fmla="*/ 270900 w 398383"/>
                <a:gd name="T27" fmla="*/ 114734 h 430254"/>
                <a:gd name="T28" fmla="*/ 121108 w 398383"/>
                <a:gd name="T29" fmla="*/ 114734 h 430254"/>
                <a:gd name="T30" fmla="*/ 299584 w 398383"/>
                <a:gd name="T31" fmla="*/ 0 h 430254"/>
                <a:gd name="T32" fmla="*/ 98799 w 398383"/>
                <a:gd name="T33" fmla="*/ 0 h 430254"/>
                <a:gd name="T34" fmla="*/ 0 w 398383"/>
                <a:gd name="T35" fmla="*/ 172101 h 430254"/>
                <a:gd name="T36" fmla="*/ 98799 w 398383"/>
                <a:gd name="T37" fmla="*/ 344203 h 430254"/>
                <a:gd name="T38" fmla="*/ 229469 w 398383"/>
                <a:gd name="T39" fmla="*/ 344203 h 430254"/>
                <a:gd name="T40" fmla="*/ 347390 w 398383"/>
                <a:gd name="T41" fmla="*/ 430254 h 430254"/>
                <a:gd name="T42" fmla="*/ 328268 w 398383"/>
                <a:gd name="T43" fmla="*/ 293210 h 430254"/>
                <a:gd name="T44" fmla="*/ 398383 w 398383"/>
                <a:gd name="T45" fmla="*/ 172101 h 430254"/>
                <a:gd name="T46" fmla="*/ 299584 w 398383"/>
                <a:gd name="T47" fmla="*/ 0 h 430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98383" h="430254">
                  <a:moveTo>
                    <a:pt x="121108" y="258152"/>
                  </a:moveTo>
                  <a:lnTo>
                    <a:pt x="121108" y="232656"/>
                  </a:lnTo>
                  <a:lnTo>
                    <a:pt x="270900" y="232656"/>
                  </a:lnTo>
                  <a:lnTo>
                    <a:pt x="270900" y="258152"/>
                  </a:lnTo>
                  <a:lnTo>
                    <a:pt x="121108" y="258152"/>
                  </a:lnTo>
                  <a:moveTo>
                    <a:pt x="121108" y="188037"/>
                  </a:moveTo>
                  <a:lnTo>
                    <a:pt x="121108" y="159353"/>
                  </a:lnTo>
                  <a:lnTo>
                    <a:pt x="270900" y="159353"/>
                  </a:lnTo>
                  <a:lnTo>
                    <a:pt x="270900" y="188037"/>
                  </a:lnTo>
                  <a:lnTo>
                    <a:pt x="121108" y="188037"/>
                  </a:lnTo>
                  <a:moveTo>
                    <a:pt x="121108" y="114734"/>
                  </a:moveTo>
                  <a:lnTo>
                    <a:pt x="121108" y="89238"/>
                  </a:lnTo>
                  <a:lnTo>
                    <a:pt x="270900" y="89238"/>
                  </a:lnTo>
                  <a:lnTo>
                    <a:pt x="270900" y="114734"/>
                  </a:lnTo>
                  <a:lnTo>
                    <a:pt x="121108" y="114734"/>
                  </a:lnTo>
                  <a:moveTo>
                    <a:pt x="299584" y="0"/>
                  </a:moveTo>
                  <a:lnTo>
                    <a:pt x="98799" y="0"/>
                  </a:lnTo>
                  <a:lnTo>
                    <a:pt x="0" y="172101"/>
                  </a:lnTo>
                  <a:lnTo>
                    <a:pt x="98799" y="344203"/>
                  </a:lnTo>
                  <a:lnTo>
                    <a:pt x="229469" y="344203"/>
                  </a:lnTo>
                  <a:lnTo>
                    <a:pt x="347390" y="430254"/>
                  </a:lnTo>
                  <a:lnTo>
                    <a:pt x="328268" y="293210"/>
                  </a:lnTo>
                  <a:lnTo>
                    <a:pt x="398383" y="172101"/>
                  </a:lnTo>
                  <a:lnTo>
                    <a:pt x="299584" y="0"/>
                  </a:lnTo>
                </a:path>
              </a:pathLst>
            </a:custGeom>
            <a:gradFill rotWithShape="1">
              <a:gsLst>
                <a:gs pos="0">
                  <a:schemeClr val="accent4"/>
                </a:gs>
                <a:gs pos="100000">
                  <a:schemeClr val="accent5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4"/>
            <p:cNvSpPr>
              <a:spLocks/>
            </p:cNvSpPr>
            <p:nvPr userDrawn="1"/>
          </p:nvSpPr>
          <p:spPr bwMode="auto">
            <a:xfrm>
              <a:off x="7900907" y="463906"/>
              <a:ext cx="729725" cy="914462"/>
            </a:xfrm>
            <a:custGeom>
              <a:avLst/>
              <a:gdLst>
                <a:gd name="T0" fmla="*/ 104 w 229"/>
                <a:gd name="T1" fmla="*/ 0 h 287"/>
                <a:gd name="T2" fmla="*/ 0 w 229"/>
                <a:gd name="T3" fmla="*/ 94 h 287"/>
                <a:gd name="T4" fmla="*/ 7 w 229"/>
                <a:gd name="T5" fmla="*/ 115 h 287"/>
                <a:gd name="T6" fmla="*/ 6 w 229"/>
                <a:gd name="T7" fmla="*/ 117 h 287"/>
                <a:gd name="T8" fmla="*/ 102 w 229"/>
                <a:gd name="T9" fmla="*/ 228 h 287"/>
                <a:gd name="T10" fmla="*/ 102 w 229"/>
                <a:gd name="T11" fmla="*/ 228 h 287"/>
                <a:gd name="T12" fmla="*/ 102 w 229"/>
                <a:gd name="T13" fmla="*/ 228 h 287"/>
                <a:gd name="T14" fmla="*/ 93 w 229"/>
                <a:gd name="T15" fmla="*/ 249 h 287"/>
                <a:gd name="T16" fmla="*/ 94 w 229"/>
                <a:gd name="T17" fmla="*/ 255 h 287"/>
                <a:gd name="T18" fmla="*/ 121 w 229"/>
                <a:gd name="T19" fmla="*/ 287 h 287"/>
                <a:gd name="T20" fmla="*/ 188 w 229"/>
                <a:gd name="T21" fmla="*/ 287 h 287"/>
                <a:gd name="T22" fmla="*/ 204 w 229"/>
                <a:gd name="T23" fmla="*/ 141 h 287"/>
                <a:gd name="T24" fmla="*/ 183 w 229"/>
                <a:gd name="T25" fmla="*/ 22 h 287"/>
                <a:gd name="T26" fmla="*/ 162 w 229"/>
                <a:gd name="T27" fmla="*/ 37 h 287"/>
                <a:gd name="T28" fmla="*/ 166 w 229"/>
                <a:gd name="T29" fmla="*/ 12 h 287"/>
                <a:gd name="T30" fmla="*/ 152 w 229"/>
                <a:gd name="T31" fmla="*/ 7 h 287"/>
                <a:gd name="T32" fmla="*/ 104 w 229"/>
                <a:gd name="T33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9" h="287">
                  <a:moveTo>
                    <a:pt x="104" y="0"/>
                  </a:moveTo>
                  <a:cubicBezTo>
                    <a:pt x="6" y="0"/>
                    <a:pt x="0" y="94"/>
                    <a:pt x="0" y="94"/>
                  </a:cubicBezTo>
                  <a:cubicBezTo>
                    <a:pt x="12" y="106"/>
                    <a:pt x="7" y="115"/>
                    <a:pt x="7" y="115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96" y="134"/>
                    <a:pt x="102" y="228"/>
                    <a:pt x="102" y="228"/>
                  </a:cubicBezTo>
                  <a:cubicBezTo>
                    <a:pt x="102" y="228"/>
                    <a:pt x="102" y="228"/>
                    <a:pt x="102" y="228"/>
                  </a:cubicBezTo>
                  <a:cubicBezTo>
                    <a:pt x="102" y="228"/>
                    <a:pt x="102" y="228"/>
                    <a:pt x="102" y="228"/>
                  </a:cubicBezTo>
                  <a:cubicBezTo>
                    <a:pt x="94" y="237"/>
                    <a:pt x="93" y="244"/>
                    <a:pt x="93" y="249"/>
                  </a:cubicBezTo>
                  <a:cubicBezTo>
                    <a:pt x="93" y="253"/>
                    <a:pt x="94" y="255"/>
                    <a:pt x="94" y="255"/>
                  </a:cubicBezTo>
                  <a:cubicBezTo>
                    <a:pt x="121" y="287"/>
                    <a:pt x="121" y="287"/>
                    <a:pt x="121" y="287"/>
                  </a:cubicBezTo>
                  <a:cubicBezTo>
                    <a:pt x="188" y="287"/>
                    <a:pt x="188" y="287"/>
                    <a:pt x="188" y="287"/>
                  </a:cubicBezTo>
                  <a:cubicBezTo>
                    <a:pt x="181" y="211"/>
                    <a:pt x="204" y="141"/>
                    <a:pt x="204" y="141"/>
                  </a:cubicBezTo>
                  <a:cubicBezTo>
                    <a:pt x="229" y="75"/>
                    <a:pt x="205" y="40"/>
                    <a:pt x="183" y="22"/>
                  </a:cubicBezTo>
                  <a:cubicBezTo>
                    <a:pt x="162" y="37"/>
                    <a:pt x="162" y="37"/>
                    <a:pt x="162" y="37"/>
                  </a:cubicBezTo>
                  <a:cubicBezTo>
                    <a:pt x="166" y="12"/>
                    <a:pt x="166" y="12"/>
                    <a:pt x="166" y="12"/>
                  </a:cubicBezTo>
                  <a:cubicBezTo>
                    <a:pt x="158" y="8"/>
                    <a:pt x="152" y="7"/>
                    <a:pt x="152" y="7"/>
                  </a:cubicBezTo>
                  <a:cubicBezTo>
                    <a:pt x="134" y="2"/>
                    <a:pt x="118" y="0"/>
                    <a:pt x="104" y="0"/>
                  </a:cubicBezTo>
                </a:path>
              </a:pathLst>
            </a:custGeom>
            <a:gradFill rotWithShape="1"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5"/>
            <p:cNvSpPr>
              <a:spLocks/>
            </p:cNvSpPr>
            <p:nvPr/>
          </p:nvSpPr>
          <p:spPr bwMode="auto">
            <a:xfrm>
              <a:off x="8199695" y="1187941"/>
              <a:ext cx="28679" cy="66912"/>
            </a:xfrm>
            <a:custGeom>
              <a:avLst/>
              <a:gdLst>
                <a:gd name="T0" fmla="*/ 9 w 9"/>
                <a:gd name="T1" fmla="*/ 0 h 21"/>
                <a:gd name="T2" fmla="*/ 0 w 9"/>
                <a:gd name="T3" fmla="*/ 21 h 21"/>
                <a:gd name="T4" fmla="*/ 9 w 9"/>
                <a:gd name="T5" fmla="*/ 0 h 21"/>
                <a:gd name="T6" fmla="*/ 9 w 9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1">
                  <a:moveTo>
                    <a:pt x="9" y="0"/>
                  </a:moveTo>
                  <a:cubicBezTo>
                    <a:pt x="1" y="9"/>
                    <a:pt x="0" y="16"/>
                    <a:pt x="0" y="21"/>
                  </a:cubicBezTo>
                  <a:cubicBezTo>
                    <a:pt x="0" y="16"/>
                    <a:pt x="1" y="9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</a:path>
              </a:pathLst>
            </a:custGeom>
            <a:solidFill>
              <a:srgbClr val="3434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6"/>
            <p:cNvSpPr>
              <a:spLocks noEditPoints="1"/>
            </p:cNvSpPr>
            <p:nvPr userDrawn="1"/>
          </p:nvSpPr>
          <p:spPr bwMode="auto">
            <a:xfrm>
              <a:off x="8366896" y="157274"/>
              <a:ext cx="398322" cy="379167"/>
            </a:xfrm>
            <a:custGeom>
              <a:avLst/>
              <a:gdLst>
                <a:gd name="T0" fmla="*/ 39 w 125"/>
                <a:gd name="T1" fmla="*/ 80 h 119"/>
                <a:gd name="T2" fmla="*/ 39 w 125"/>
                <a:gd name="T3" fmla="*/ 72 h 119"/>
                <a:gd name="T4" fmla="*/ 86 w 125"/>
                <a:gd name="T5" fmla="*/ 72 h 119"/>
                <a:gd name="T6" fmla="*/ 86 w 125"/>
                <a:gd name="T7" fmla="*/ 80 h 119"/>
                <a:gd name="T8" fmla="*/ 39 w 125"/>
                <a:gd name="T9" fmla="*/ 80 h 119"/>
                <a:gd name="T10" fmla="*/ 39 w 125"/>
                <a:gd name="T11" fmla="*/ 58 h 119"/>
                <a:gd name="T12" fmla="*/ 39 w 125"/>
                <a:gd name="T13" fmla="*/ 49 h 119"/>
                <a:gd name="T14" fmla="*/ 86 w 125"/>
                <a:gd name="T15" fmla="*/ 49 h 119"/>
                <a:gd name="T16" fmla="*/ 86 w 125"/>
                <a:gd name="T17" fmla="*/ 58 h 119"/>
                <a:gd name="T18" fmla="*/ 39 w 125"/>
                <a:gd name="T19" fmla="*/ 58 h 119"/>
                <a:gd name="T20" fmla="*/ 39 w 125"/>
                <a:gd name="T21" fmla="*/ 35 h 119"/>
                <a:gd name="T22" fmla="*/ 39 w 125"/>
                <a:gd name="T23" fmla="*/ 27 h 119"/>
                <a:gd name="T24" fmla="*/ 86 w 125"/>
                <a:gd name="T25" fmla="*/ 27 h 119"/>
                <a:gd name="T26" fmla="*/ 86 w 125"/>
                <a:gd name="T27" fmla="*/ 35 h 119"/>
                <a:gd name="T28" fmla="*/ 39 w 125"/>
                <a:gd name="T29" fmla="*/ 35 h 119"/>
                <a:gd name="T30" fmla="*/ 93 w 125"/>
                <a:gd name="T31" fmla="*/ 0 h 119"/>
                <a:gd name="T32" fmla="*/ 31 w 125"/>
                <a:gd name="T33" fmla="*/ 0 h 119"/>
                <a:gd name="T34" fmla="*/ 0 w 125"/>
                <a:gd name="T35" fmla="*/ 54 h 119"/>
                <a:gd name="T36" fmla="*/ 21 w 125"/>
                <a:gd name="T37" fmla="*/ 91 h 119"/>
                <a:gd name="T38" fmla="*/ 19 w 125"/>
                <a:gd name="T39" fmla="*/ 109 h 119"/>
                <a:gd name="T40" fmla="*/ 36 w 125"/>
                <a:gd name="T41" fmla="*/ 119 h 119"/>
                <a:gd name="T42" fmla="*/ 36 w 125"/>
                <a:gd name="T43" fmla="*/ 119 h 119"/>
                <a:gd name="T44" fmla="*/ 36 w 125"/>
                <a:gd name="T45" fmla="*/ 119 h 119"/>
                <a:gd name="T46" fmla="*/ 52 w 125"/>
                <a:gd name="T47" fmla="*/ 108 h 119"/>
                <a:gd name="T48" fmla="*/ 93 w 125"/>
                <a:gd name="T49" fmla="*/ 108 h 119"/>
                <a:gd name="T50" fmla="*/ 125 w 125"/>
                <a:gd name="T51" fmla="*/ 54 h 119"/>
                <a:gd name="T52" fmla="*/ 93 w 125"/>
                <a:gd name="T5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19">
                  <a:moveTo>
                    <a:pt x="39" y="80"/>
                  </a:moveTo>
                  <a:cubicBezTo>
                    <a:pt x="39" y="72"/>
                    <a:pt x="39" y="72"/>
                    <a:pt x="39" y="72"/>
                  </a:cubicBezTo>
                  <a:cubicBezTo>
                    <a:pt x="86" y="72"/>
                    <a:pt x="86" y="72"/>
                    <a:pt x="86" y="72"/>
                  </a:cubicBezTo>
                  <a:cubicBezTo>
                    <a:pt x="86" y="80"/>
                    <a:pt x="86" y="80"/>
                    <a:pt x="86" y="80"/>
                  </a:cubicBezTo>
                  <a:cubicBezTo>
                    <a:pt x="39" y="80"/>
                    <a:pt x="39" y="80"/>
                    <a:pt x="39" y="80"/>
                  </a:cubicBezTo>
                  <a:moveTo>
                    <a:pt x="39" y="58"/>
                  </a:moveTo>
                  <a:cubicBezTo>
                    <a:pt x="39" y="49"/>
                    <a:pt x="39" y="49"/>
                    <a:pt x="39" y="49"/>
                  </a:cubicBezTo>
                  <a:cubicBezTo>
                    <a:pt x="86" y="49"/>
                    <a:pt x="86" y="49"/>
                    <a:pt x="86" y="49"/>
                  </a:cubicBezTo>
                  <a:cubicBezTo>
                    <a:pt x="86" y="58"/>
                    <a:pt x="86" y="58"/>
                    <a:pt x="86" y="58"/>
                  </a:cubicBezTo>
                  <a:cubicBezTo>
                    <a:pt x="39" y="58"/>
                    <a:pt x="39" y="58"/>
                    <a:pt x="39" y="58"/>
                  </a:cubicBezTo>
                  <a:moveTo>
                    <a:pt x="39" y="35"/>
                  </a:moveTo>
                  <a:cubicBezTo>
                    <a:pt x="39" y="27"/>
                    <a:pt x="39" y="27"/>
                    <a:pt x="39" y="27"/>
                  </a:cubicBezTo>
                  <a:cubicBezTo>
                    <a:pt x="86" y="27"/>
                    <a:pt x="86" y="27"/>
                    <a:pt x="86" y="27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39" y="35"/>
                    <a:pt x="39" y="35"/>
                    <a:pt x="39" y="35"/>
                  </a:cubicBezTo>
                  <a:moveTo>
                    <a:pt x="93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21" y="91"/>
                    <a:pt x="21" y="91"/>
                    <a:pt x="21" y="91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24" y="112"/>
                    <a:pt x="30" y="115"/>
                    <a:pt x="36" y="119"/>
                  </a:cubicBezTo>
                  <a:cubicBezTo>
                    <a:pt x="36" y="119"/>
                    <a:pt x="36" y="119"/>
                    <a:pt x="36" y="119"/>
                  </a:cubicBezTo>
                  <a:cubicBezTo>
                    <a:pt x="36" y="119"/>
                    <a:pt x="36" y="119"/>
                    <a:pt x="36" y="119"/>
                  </a:cubicBezTo>
                  <a:cubicBezTo>
                    <a:pt x="52" y="108"/>
                    <a:pt x="52" y="108"/>
                    <a:pt x="52" y="108"/>
                  </a:cubicBezTo>
                  <a:cubicBezTo>
                    <a:pt x="93" y="108"/>
                    <a:pt x="93" y="108"/>
                    <a:pt x="93" y="108"/>
                  </a:cubicBezTo>
                  <a:cubicBezTo>
                    <a:pt x="125" y="54"/>
                    <a:pt x="125" y="54"/>
                    <a:pt x="125" y="54"/>
                  </a:cubicBezTo>
                  <a:cubicBezTo>
                    <a:pt x="93" y="0"/>
                    <a:pt x="93" y="0"/>
                    <a:pt x="93" y="0"/>
                  </a:cubicBezTo>
                </a:path>
              </a:pathLst>
            </a:custGeom>
            <a:gradFill rotWithShape="1"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7"/>
            <p:cNvSpPr>
              <a:spLocks/>
            </p:cNvSpPr>
            <p:nvPr userDrawn="1"/>
          </p:nvSpPr>
          <p:spPr bwMode="auto">
            <a:xfrm>
              <a:off x="8414694" y="504578"/>
              <a:ext cx="66918" cy="79656"/>
            </a:xfrm>
            <a:custGeom>
              <a:avLst/>
              <a:gdLst>
                <a:gd name="T0" fmla="*/ 4 w 21"/>
                <a:gd name="T1" fmla="*/ 0 h 25"/>
                <a:gd name="T2" fmla="*/ 4 w 21"/>
                <a:gd name="T3" fmla="*/ 0 h 25"/>
                <a:gd name="T4" fmla="*/ 4 w 21"/>
                <a:gd name="T5" fmla="*/ 0 h 25"/>
                <a:gd name="T6" fmla="*/ 0 w 21"/>
                <a:gd name="T7" fmla="*/ 25 h 25"/>
                <a:gd name="T8" fmla="*/ 21 w 21"/>
                <a:gd name="T9" fmla="*/ 10 h 25"/>
                <a:gd name="T10" fmla="*/ 4 w 21"/>
                <a:gd name="T11" fmla="*/ 0 h 25"/>
                <a:gd name="T12" fmla="*/ 4 w 21"/>
                <a:gd name="T13" fmla="*/ 0 h 25"/>
                <a:gd name="T14" fmla="*/ 4 w 21"/>
                <a:gd name="T1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5"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15" y="6"/>
                    <a:pt x="9" y="3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8"/>
            <p:cNvSpPr>
              <a:spLocks/>
            </p:cNvSpPr>
            <p:nvPr/>
          </p:nvSpPr>
          <p:spPr bwMode="auto">
            <a:xfrm>
              <a:off x="8419569" y="499704"/>
              <a:ext cx="12746" cy="79656"/>
            </a:xfrm>
            <a:custGeom>
              <a:avLst/>
              <a:gdLst>
                <a:gd name="T0" fmla="*/ 12748 w 12748"/>
                <a:gd name="T1" fmla="*/ 0 h 79676"/>
                <a:gd name="T2" fmla="*/ 0 w 12748"/>
                <a:gd name="T3" fmla="*/ 79676 h 79676"/>
                <a:gd name="T4" fmla="*/ 12748 w 12748"/>
                <a:gd name="T5" fmla="*/ 0 h 79676"/>
                <a:gd name="T6" fmla="*/ 12748 w 12748"/>
                <a:gd name="T7" fmla="*/ 0 h 79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48" h="79676">
                  <a:moveTo>
                    <a:pt x="12748" y="0"/>
                  </a:moveTo>
                  <a:lnTo>
                    <a:pt x="0" y="79676"/>
                  </a:lnTo>
                  <a:lnTo>
                    <a:pt x="12748" y="0"/>
                  </a:lnTo>
                  <a:lnTo>
                    <a:pt x="12748" y="0"/>
                  </a:lnTo>
                  <a:close/>
                </a:path>
              </a:pathLst>
            </a:custGeom>
            <a:solidFill>
              <a:srgbClr val="3434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9"/>
            <p:cNvSpPr>
              <a:spLocks/>
            </p:cNvSpPr>
            <p:nvPr/>
          </p:nvSpPr>
          <p:spPr bwMode="auto">
            <a:xfrm>
              <a:off x="8419569" y="499704"/>
              <a:ext cx="12746" cy="79656"/>
            </a:xfrm>
            <a:custGeom>
              <a:avLst/>
              <a:gdLst>
                <a:gd name="T0" fmla="*/ 12748 w 12748"/>
                <a:gd name="T1" fmla="*/ 0 h 79676"/>
                <a:gd name="T2" fmla="*/ 0 w 12748"/>
                <a:gd name="T3" fmla="*/ 79676 h 79676"/>
                <a:gd name="T4" fmla="*/ 12748 w 12748"/>
                <a:gd name="T5" fmla="*/ 0 h 79676"/>
                <a:gd name="T6" fmla="*/ 12748 w 12748"/>
                <a:gd name="T7" fmla="*/ 0 h 79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48" h="79676">
                  <a:moveTo>
                    <a:pt x="12748" y="0"/>
                  </a:moveTo>
                  <a:lnTo>
                    <a:pt x="0" y="79676"/>
                  </a:lnTo>
                  <a:lnTo>
                    <a:pt x="12748" y="0"/>
                  </a:lnTo>
                  <a:lnTo>
                    <a:pt x="12748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E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20"/>
            <p:cNvSpPr>
              <a:spLocks/>
            </p:cNvSpPr>
            <p:nvPr/>
          </p:nvSpPr>
          <p:spPr bwMode="auto">
            <a:xfrm>
              <a:off x="8432315" y="499704"/>
              <a:ext cx="54172" cy="31862"/>
            </a:xfrm>
            <a:custGeom>
              <a:avLst/>
              <a:gdLst>
                <a:gd name="T0" fmla="*/ 0 w 17"/>
                <a:gd name="T1" fmla="*/ 0 h 10"/>
                <a:gd name="T2" fmla="*/ 0 w 17"/>
                <a:gd name="T3" fmla="*/ 0 h 10"/>
                <a:gd name="T4" fmla="*/ 17 w 17"/>
                <a:gd name="T5" fmla="*/ 10 h 10"/>
                <a:gd name="T6" fmla="*/ 17 w 17"/>
                <a:gd name="T7" fmla="*/ 10 h 10"/>
                <a:gd name="T8" fmla="*/ 0 w 17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" y="3"/>
                    <a:pt x="11" y="6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1" y="6"/>
                    <a:pt x="5" y="3"/>
                    <a:pt x="0" y="0"/>
                  </a:cubicBezTo>
                </a:path>
              </a:pathLst>
            </a:custGeom>
            <a:solidFill>
              <a:srgbClr val="3434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21"/>
            <p:cNvSpPr>
              <a:spLocks noEditPoints="1"/>
            </p:cNvSpPr>
            <p:nvPr userDrawn="1"/>
          </p:nvSpPr>
          <p:spPr bwMode="auto">
            <a:xfrm>
              <a:off x="6157100" y="1299460"/>
              <a:ext cx="312285" cy="165686"/>
            </a:xfrm>
            <a:custGeom>
              <a:avLst/>
              <a:gdLst>
                <a:gd name="T0" fmla="*/ 54 w 98"/>
                <a:gd name="T1" fmla="*/ 52 h 52"/>
                <a:gd name="T2" fmla="*/ 98 w 98"/>
                <a:gd name="T3" fmla="*/ 26 h 52"/>
                <a:gd name="T4" fmla="*/ 54 w 98"/>
                <a:gd name="T5" fmla="*/ 0 h 52"/>
                <a:gd name="T6" fmla="*/ 54 w 98"/>
                <a:gd name="T7" fmla="*/ 15 h 52"/>
                <a:gd name="T8" fmla="*/ 0 w 98"/>
                <a:gd name="T9" fmla="*/ 15 h 52"/>
                <a:gd name="T10" fmla="*/ 0 w 98"/>
                <a:gd name="T11" fmla="*/ 36 h 52"/>
                <a:gd name="T12" fmla="*/ 54 w 98"/>
                <a:gd name="T13" fmla="*/ 36 h 52"/>
                <a:gd name="T14" fmla="*/ 54 w 98"/>
                <a:gd name="T15" fmla="*/ 52 h 52"/>
                <a:gd name="T16" fmla="*/ 7 w 98"/>
                <a:gd name="T17" fmla="*/ 30 h 52"/>
                <a:gd name="T18" fmla="*/ 7 w 98"/>
                <a:gd name="T19" fmla="*/ 22 h 52"/>
                <a:gd name="T20" fmla="*/ 61 w 98"/>
                <a:gd name="T21" fmla="*/ 22 h 52"/>
                <a:gd name="T22" fmla="*/ 61 w 98"/>
                <a:gd name="T23" fmla="*/ 11 h 52"/>
                <a:gd name="T24" fmla="*/ 86 w 98"/>
                <a:gd name="T25" fmla="*/ 26 h 52"/>
                <a:gd name="T26" fmla="*/ 61 w 98"/>
                <a:gd name="T27" fmla="*/ 40 h 52"/>
                <a:gd name="T28" fmla="*/ 61 w 98"/>
                <a:gd name="T29" fmla="*/ 30 h 52"/>
                <a:gd name="T30" fmla="*/ 7 w 98"/>
                <a:gd name="T31" fmla="*/ 3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" h="52">
                  <a:moveTo>
                    <a:pt x="54" y="52"/>
                  </a:moveTo>
                  <a:cubicBezTo>
                    <a:pt x="98" y="26"/>
                    <a:pt x="98" y="26"/>
                    <a:pt x="98" y="26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54" y="0"/>
                    <a:pt x="54" y="11"/>
                    <a:pt x="54" y="15"/>
                  </a:cubicBezTo>
                  <a:cubicBezTo>
                    <a:pt x="48" y="15"/>
                    <a:pt x="0" y="15"/>
                    <a:pt x="0" y="15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48" y="36"/>
                    <a:pt x="54" y="36"/>
                  </a:cubicBezTo>
                  <a:cubicBezTo>
                    <a:pt x="54" y="40"/>
                    <a:pt x="54" y="52"/>
                    <a:pt x="54" y="52"/>
                  </a:cubicBezTo>
                  <a:close/>
                  <a:moveTo>
                    <a:pt x="7" y="30"/>
                  </a:moveTo>
                  <a:cubicBezTo>
                    <a:pt x="7" y="27"/>
                    <a:pt x="7" y="24"/>
                    <a:pt x="7" y="22"/>
                  </a:cubicBezTo>
                  <a:cubicBezTo>
                    <a:pt x="13" y="22"/>
                    <a:pt x="61" y="22"/>
                    <a:pt x="61" y="22"/>
                  </a:cubicBezTo>
                  <a:cubicBezTo>
                    <a:pt x="61" y="22"/>
                    <a:pt x="61" y="15"/>
                    <a:pt x="61" y="11"/>
                  </a:cubicBezTo>
                  <a:cubicBezTo>
                    <a:pt x="67" y="15"/>
                    <a:pt x="80" y="22"/>
                    <a:pt x="86" y="26"/>
                  </a:cubicBezTo>
                  <a:cubicBezTo>
                    <a:pt x="80" y="29"/>
                    <a:pt x="67" y="37"/>
                    <a:pt x="61" y="40"/>
                  </a:cubicBezTo>
                  <a:cubicBezTo>
                    <a:pt x="61" y="37"/>
                    <a:pt x="61" y="30"/>
                    <a:pt x="61" y="30"/>
                  </a:cubicBezTo>
                  <a:cubicBezTo>
                    <a:pt x="61" y="30"/>
                    <a:pt x="13" y="30"/>
                    <a:pt x="7" y="3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22"/>
            <p:cNvSpPr>
              <a:spLocks noEditPoints="1"/>
            </p:cNvSpPr>
            <p:nvPr userDrawn="1"/>
          </p:nvSpPr>
          <p:spPr bwMode="auto">
            <a:xfrm>
              <a:off x="5943600" y="1395049"/>
              <a:ext cx="356896" cy="187991"/>
            </a:xfrm>
            <a:custGeom>
              <a:avLst/>
              <a:gdLst>
                <a:gd name="T0" fmla="*/ 43 w 112"/>
                <a:gd name="T1" fmla="*/ 46 h 59"/>
                <a:gd name="T2" fmla="*/ 15 w 112"/>
                <a:gd name="T3" fmla="*/ 30 h 59"/>
                <a:gd name="T4" fmla="*/ 43 w 112"/>
                <a:gd name="T5" fmla="*/ 13 h 59"/>
                <a:gd name="T6" fmla="*/ 43 w 112"/>
                <a:gd name="T7" fmla="*/ 25 h 59"/>
                <a:gd name="T8" fmla="*/ 104 w 112"/>
                <a:gd name="T9" fmla="*/ 25 h 59"/>
                <a:gd name="T10" fmla="*/ 104 w 112"/>
                <a:gd name="T11" fmla="*/ 34 h 59"/>
                <a:gd name="T12" fmla="*/ 43 w 112"/>
                <a:gd name="T13" fmla="*/ 34 h 59"/>
                <a:gd name="T14" fmla="*/ 43 w 112"/>
                <a:gd name="T15" fmla="*/ 46 h 59"/>
                <a:gd name="T16" fmla="*/ 50 w 112"/>
                <a:gd name="T17" fmla="*/ 0 h 59"/>
                <a:gd name="T18" fmla="*/ 0 w 112"/>
                <a:gd name="T19" fmla="*/ 30 h 59"/>
                <a:gd name="T20" fmla="*/ 50 w 112"/>
                <a:gd name="T21" fmla="*/ 59 h 59"/>
                <a:gd name="T22" fmla="*/ 50 w 112"/>
                <a:gd name="T23" fmla="*/ 42 h 59"/>
                <a:gd name="T24" fmla="*/ 112 w 112"/>
                <a:gd name="T25" fmla="*/ 42 h 59"/>
                <a:gd name="T26" fmla="*/ 112 w 112"/>
                <a:gd name="T27" fmla="*/ 17 h 59"/>
                <a:gd name="T28" fmla="*/ 50 w 112"/>
                <a:gd name="T29" fmla="*/ 17 h 59"/>
                <a:gd name="T30" fmla="*/ 50 w 112"/>
                <a:gd name="T31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2" h="59">
                  <a:moveTo>
                    <a:pt x="43" y="46"/>
                  </a:moveTo>
                  <a:cubicBezTo>
                    <a:pt x="36" y="42"/>
                    <a:pt x="21" y="34"/>
                    <a:pt x="15" y="30"/>
                  </a:cubicBezTo>
                  <a:cubicBezTo>
                    <a:pt x="21" y="26"/>
                    <a:pt x="36" y="17"/>
                    <a:pt x="43" y="13"/>
                  </a:cubicBezTo>
                  <a:cubicBezTo>
                    <a:pt x="43" y="17"/>
                    <a:pt x="43" y="25"/>
                    <a:pt x="43" y="25"/>
                  </a:cubicBezTo>
                  <a:cubicBezTo>
                    <a:pt x="43" y="25"/>
                    <a:pt x="98" y="25"/>
                    <a:pt x="104" y="25"/>
                  </a:cubicBezTo>
                  <a:cubicBezTo>
                    <a:pt x="104" y="28"/>
                    <a:pt x="104" y="31"/>
                    <a:pt x="104" y="34"/>
                  </a:cubicBezTo>
                  <a:cubicBezTo>
                    <a:pt x="98" y="34"/>
                    <a:pt x="43" y="34"/>
                    <a:pt x="43" y="34"/>
                  </a:cubicBezTo>
                  <a:cubicBezTo>
                    <a:pt x="43" y="34"/>
                    <a:pt x="43" y="42"/>
                    <a:pt x="43" y="46"/>
                  </a:cubicBezTo>
                  <a:moveTo>
                    <a:pt x="50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50" y="59"/>
                    <a:pt x="50" y="59"/>
                    <a:pt x="50" y="59"/>
                  </a:cubicBezTo>
                  <a:cubicBezTo>
                    <a:pt x="50" y="59"/>
                    <a:pt x="50" y="46"/>
                    <a:pt x="50" y="42"/>
                  </a:cubicBezTo>
                  <a:cubicBezTo>
                    <a:pt x="57" y="42"/>
                    <a:pt x="112" y="42"/>
                    <a:pt x="112" y="42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112" y="17"/>
                    <a:pt x="57" y="17"/>
                    <a:pt x="50" y="17"/>
                  </a:cubicBezTo>
                  <a:cubicBezTo>
                    <a:pt x="50" y="13"/>
                    <a:pt x="50" y="0"/>
                    <a:pt x="50" y="0"/>
                  </a:cubicBezTo>
                </a:path>
              </a:pathLst>
            </a:custGeom>
            <a:gradFill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24"/>
            <p:cNvSpPr>
              <a:spLocks noEditPoints="1"/>
            </p:cNvSpPr>
            <p:nvPr userDrawn="1"/>
          </p:nvSpPr>
          <p:spPr bwMode="auto">
            <a:xfrm>
              <a:off x="8577901" y="1038186"/>
              <a:ext cx="261299" cy="229411"/>
            </a:xfrm>
            <a:custGeom>
              <a:avLst/>
              <a:gdLst>
                <a:gd name="T0" fmla="*/ 89238 w 261339"/>
                <a:gd name="T1" fmla="*/ 188036 h 229468"/>
                <a:gd name="T2" fmla="*/ 44619 w 261339"/>
                <a:gd name="T3" fmla="*/ 114734 h 229468"/>
                <a:gd name="T4" fmla="*/ 89238 w 261339"/>
                <a:gd name="T5" fmla="*/ 38244 h 229468"/>
                <a:gd name="T6" fmla="*/ 175289 w 261339"/>
                <a:gd name="T7" fmla="*/ 38244 h 229468"/>
                <a:gd name="T8" fmla="*/ 216721 w 261339"/>
                <a:gd name="T9" fmla="*/ 114734 h 229468"/>
                <a:gd name="T10" fmla="*/ 175289 w 261339"/>
                <a:gd name="T11" fmla="*/ 188036 h 229468"/>
                <a:gd name="T12" fmla="*/ 89238 w 261339"/>
                <a:gd name="T13" fmla="*/ 188036 h 229468"/>
                <a:gd name="T14" fmla="*/ 197598 w 261339"/>
                <a:gd name="T15" fmla="*/ 0 h 229468"/>
                <a:gd name="T16" fmla="*/ 63741 w 261339"/>
                <a:gd name="T17" fmla="*/ 0 h 229468"/>
                <a:gd name="T18" fmla="*/ 0 w 261339"/>
                <a:gd name="T19" fmla="*/ 114734 h 229468"/>
                <a:gd name="T20" fmla="*/ 63741 w 261339"/>
                <a:gd name="T21" fmla="*/ 229468 h 229468"/>
                <a:gd name="T22" fmla="*/ 197598 w 261339"/>
                <a:gd name="T23" fmla="*/ 229468 h 229468"/>
                <a:gd name="T24" fmla="*/ 261339 w 261339"/>
                <a:gd name="T25" fmla="*/ 114734 h 229468"/>
                <a:gd name="T26" fmla="*/ 197598 w 261339"/>
                <a:gd name="T27" fmla="*/ 0 h 229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1339" h="229468">
                  <a:moveTo>
                    <a:pt x="89238" y="188036"/>
                  </a:moveTo>
                  <a:lnTo>
                    <a:pt x="44619" y="114734"/>
                  </a:lnTo>
                  <a:lnTo>
                    <a:pt x="89238" y="38244"/>
                  </a:lnTo>
                  <a:lnTo>
                    <a:pt x="175289" y="38244"/>
                  </a:lnTo>
                  <a:lnTo>
                    <a:pt x="216721" y="114734"/>
                  </a:lnTo>
                  <a:lnTo>
                    <a:pt x="175289" y="188036"/>
                  </a:lnTo>
                  <a:lnTo>
                    <a:pt x="89238" y="188036"/>
                  </a:lnTo>
                  <a:moveTo>
                    <a:pt x="197598" y="0"/>
                  </a:moveTo>
                  <a:lnTo>
                    <a:pt x="63741" y="0"/>
                  </a:lnTo>
                  <a:lnTo>
                    <a:pt x="0" y="114734"/>
                  </a:lnTo>
                  <a:lnTo>
                    <a:pt x="63741" y="229468"/>
                  </a:lnTo>
                  <a:lnTo>
                    <a:pt x="197598" y="229468"/>
                  </a:lnTo>
                  <a:lnTo>
                    <a:pt x="261339" y="114734"/>
                  </a:lnTo>
                  <a:lnTo>
                    <a:pt x="197598" y="0"/>
                  </a:lnTo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3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26"/>
            <p:cNvSpPr>
              <a:spLocks noEditPoints="1"/>
            </p:cNvSpPr>
            <p:nvPr/>
          </p:nvSpPr>
          <p:spPr bwMode="auto">
            <a:xfrm>
              <a:off x="8839200" y="942597"/>
              <a:ext cx="210314" cy="181617"/>
            </a:xfrm>
            <a:custGeom>
              <a:avLst/>
              <a:gdLst>
                <a:gd name="T0" fmla="*/ 70115 w 210346"/>
                <a:gd name="T1" fmla="*/ 149792 h 181662"/>
                <a:gd name="T2" fmla="*/ 38244 w 210346"/>
                <a:gd name="T3" fmla="*/ 92425 h 181662"/>
                <a:gd name="T4" fmla="*/ 70115 w 210346"/>
                <a:gd name="T5" fmla="*/ 31870 h 181662"/>
                <a:gd name="T6" fmla="*/ 140230 w 210346"/>
                <a:gd name="T7" fmla="*/ 31870 h 181662"/>
                <a:gd name="T8" fmla="*/ 175288 w 210346"/>
                <a:gd name="T9" fmla="*/ 92425 h 181662"/>
                <a:gd name="T10" fmla="*/ 140230 w 210346"/>
                <a:gd name="T11" fmla="*/ 149792 h 181662"/>
                <a:gd name="T12" fmla="*/ 70115 w 210346"/>
                <a:gd name="T13" fmla="*/ 149792 h 181662"/>
                <a:gd name="T14" fmla="*/ 159353 w 210346"/>
                <a:gd name="T15" fmla="*/ 0 h 181662"/>
                <a:gd name="T16" fmla="*/ 54180 w 210346"/>
                <a:gd name="T17" fmla="*/ 0 h 181662"/>
                <a:gd name="T18" fmla="*/ 0 w 210346"/>
                <a:gd name="T19" fmla="*/ 92425 h 181662"/>
                <a:gd name="T20" fmla="*/ 54180 w 210346"/>
                <a:gd name="T21" fmla="*/ 181662 h 181662"/>
                <a:gd name="T22" fmla="*/ 159353 w 210346"/>
                <a:gd name="T23" fmla="*/ 181662 h 181662"/>
                <a:gd name="T24" fmla="*/ 210346 w 210346"/>
                <a:gd name="T25" fmla="*/ 92425 h 181662"/>
                <a:gd name="T26" fmla="*/ 159353 w 210346"/>
                <a:gd name="T27" fmla="*/ 0 h 18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0346" h="181662">
                  <a:moveTo>
                    <a:pt x="70115" y="149792"/>
                  </a:moveTo>
                  <a:lnTo>
                    <a:pt x="38244" y="92425"/>
                  </a:lnTo>
                  <a:lnTo>
                    <a:pt x="70115" y="31870"/>
                  </a:lnTo>
                  <a:lnTo>
                    <a:pt x="140230" y="31870"/>
                  </a:lnTo>
                  <a:lnTo>
                    <a:pt x="175288" y="92425"/>
                  </a:lnTo>
                  <a:lnTo>
                    <a:pt x="140230" y="149792"/>
                  </a:lnTo>
                  <a:lnTo>
                    <a:pt x="70115" y="149792"/>
                  </a:lnTo>
                  <a:moveTo>
                    <a:pt x="159353" y="0"/>
                  </a:moveTo>
                  <a:lnTo>
                    <a:pt x="54180" y="0"/>
                  </a:lnTo>
                  <a:lnTo>
                    <a:pt x="0" y="92425"/>
                  </a:lnTo>
                  <a:lnTo>
                    <a:pt x="54180" y="181662"/>
                  </a:lnTo>
                  <a:lnTo>
                    <a:pt x="159353" y="181662"/>
                  </a:lnTo>
                  <a:lnTo>
                    <a:pt x="210346" y="92425"/>
                  </a:lnTo>
                  <a:lnTo>
                    <a:pt x="159353" y="0"/>
                  </a:lnTo>
                </a:path>
              </a:pathLst>
            </a:custGeom>
            <a:gradFill rotWithShape="1">
              <a:gsLst>
                <a:gs pos="0">
                  <a:schemeClr val="accent5"/>
                </a:gs>
                <a:gs pos="100000">
                  <a:schemeClr val="accent4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28"/>
            <p:cNvSpPr>
              <a:spLocks noEditPoints="1"/>
            </p:cNvSpPr>
            <p:nvPr/>
          </p:nvSpPr>
          <p:spPr bwMode="auto">
            <a:xfrm>
              <a:off x="8683058" y="878871"/>
              <a:ext cx="156142" cy="137010"/>
            </a:xfrm>
            <a:custGeom>
              <a:avLst/>
              <a:gdLst>
                <a:gd name="T0" fmla="*/ 54180 w 156166"/>
                <a:gd name="T1" fmla="*/ 111548 h 137044"/>
                <a:gd name="T2" fmla="*/ 28683 w 156166"/>
                <a:gd name="T3" fmla="*/ 70116 h 137044"/>
                <a:gd name="T4" fmla="*/ 54180 w 156166"/>
                <a:gd name="T5" fmla="*/ 25497 h 137044"/>
                <a:gd name="T6" fmla="*/ 105173 w 156166"/>
                <a:gd name="T7" fmla="*/ 25497 h 137044"/>
                <a:gd name="T8" fmla="*/ 130669 w 156166"/>
                <a:gd name="T9" fmla="*/ 70116 h 137044"/>
                <a:gd name="T10" fmla="*/ 105173 w 156166"/>
                <a:gd name="T11" fmla="*/ 111548 h 137044"/>
                <a:gd name="T12" fmla="*/ 54180 w 156166"/>
                <a:gd name="T13" fmla="*/ 111548 h 137044"/>
                <a:gd name="T14" fmla="*/ 117921 w 156166"/>
                <a:gd name="T15" fmla="*/ 0 h 137044"/>
                <a:gd name="T16" fmla="*/ 38245 w 156166"/>
                <a:gd name="T17" fmla="*/ 0 h 137044"/>
                <a:gd name="T18" fmla="*/ 0 w 156166"/>
                <a:gd name="T19" fmla="*/ 70116 h 137044"/>
                <a:gd name="T20" fmla="*/ 38245 w 156166"/>
                <a:gd name="T21" fmla="*/ 137044 h 137044"/>
                <a:gd name="T22" fmla="*/ 117921 w 156166"/>
                <a:gd name="T23" fmla="*/ 137044 h 137044"/>
                <a:gd name="T24" fmla="*/ 156166 w 156166"/>
                <a:gd name="T25" fmla="*/ 70116 h 137044"/>
                <a:gd name="T26" fmla="*/ 117921 w 156166"/>
                <a:gd name="T27" fmla="*/ 0 h 137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6166" h="137044">
                  <a:moveTo>
                    <a:pt x="54180" y="111548"/>
                  </a:moveTo>
                  <a:lnTo>
                    <a:pt x="28683" y="70116"/>
                  </a:lnTo>
                  <a:lnTo>
                    <a:pt x="54180" y="25497"/>
                  </a:lnTo>
                  <a:lnTo>
                    <a:pt x="105173" y="25497"/>
                  </a:lnTo>
                  <a:lnTo>
                    <a:pt x="130669" y="70116"/>
                  </a:lnTo>
                  <a:lnTo>
                    <a:pt x="105173" y="111548"/>
                  </a:lnTo>
                  <a:lnTo>
                    <a:pt x="54180" y="111548"/>
                  </a:lnTo>
                  <a:moveTo>
                    <a:pt x="117921" y="0"/>
                  </a:moveTo>
                  <a:lnTo>
                    <a:pt x="38245" y="0"/>
                  </a:lnTo>
                  <a:lnTo>
                    <a:pt x="0" y="70116"/>
                  </a:lnTo>
                  <a:lnTo>
                    <a:pt x="38245" y="137044"/>
                  </a:lnTo>
                  <a:lnTo>
                    <a:pt x="117921" y="137044"/>
                  </a:lnTo>
                  <a:lnTo>
                    <a:pt x="156166" y="70116"/>
                  </a:lnTo>
                  <a:lnTo>
                    <a:pt x="117921" y="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29"/>
            <p:cNvSpPr>
              <a:spLocks noEditPoints="1"/>
            </p:cNvSpPr>
            <p:nvPr/>
          </p:nvSpPr>
          <p:spPr bwMode="auto">
            <a:xfrm>
              <a:off x="8145523" y="601665"/>
              <a:ext cx="229434" cy="328186"/>
            </a:xfrm>
            <a:custGeom>
              <a:avLst/>
              <a:gdLst>
                <a:gd name="T0" fmla="*/ 0 w 229469"/>
                <a:gd name="T1" fmla="*/ 98799 h 328267"/>
                <a:gd name="T2" fmla="*/ 57368 w 229469"/>
                <a:gd name="T3" fmla="*/ 197598 h 328267"/>
                <a:gd name="T4" fmla="*/ 172102 w 229469"/>
                <a:gd name="T5" fmla="*/ 197598 h 328267"/>
                <a:gd name="T6" fmla="*/ 229469 w 229469"/>
                <a:gd name="T7" fmla="*/ 98799 h 328267"/>
                <a:gd name="T8" fmla="*/ 172102 w 229469"/>
                <a:gd name="T9" fmla="*/ 0 h 328267"/>
                <a:gd name="T10" fmla="*/ 57368 w 229469"/>
                <a:gd name="T11" fmla="*/ 0 h 328267"/>
                <a:gd name="T12" fmla="*/ 0 w 229469"/>
                <a:gd name="T13" fmla="*/ 98799 h 328267"/>
                <a:gd name="T14" fmla="*/ 41432 w 229469"/>
                <a:gd name="T15" fmla="*/ 98799 h 328267"/>
                <a:gd name="T16" fmla="*/ 79677 w 229469"/>
                <a:gd name="T17" fmla="*/ 31871 h 328267"/>
                <a:gd name="T18" fmla="*/ 152980 w 229469"/>
                <a:gd name="T19" fmla="*/ 31871 h 328267"/>
                <a:gd name="T20" fmla="*/ 191224 w 229469"/>
                <a:gd name="T21" fmla="*/ 98799 h 328267"/>
                <a:gd name="T22" fmla="*/ 152980 w 229469"/>
                <a:gd name="T23" fmla="*/ 162540 h 328267"/>
                <a:gd name="T24" fmla="*/ 79677 w 229469"/>
                <a:gd name="T25" fmla="*/ 162540 h 328267"/>
                <a:gd name="T26" fmla="*/ 41432 w 229469"/>
                <a:gd name="T27" fmla="*/ 98799 h 328267"/>
                <a:gd name="T28" fmla="*/ 146605 w 229469"/>
                <a:gd name="T29" fmla="*/ 296397 h 328267"/>
                <a:gd name="T30" fmla="*/ 86051 w 229469"/>
                <a:gd name="T31" fmla="*/ 296397 h 328267"/>
                <a:gd name="T32" fmla="*/ 86051 w 229469"/>
                <a:gd name="T33" fmla="*/ 328267 h 328267"/>
                <a:gd name="T34" fmla="*/ 146605 w 229469"/>
                <a:gd name="T35" fmla="*/ 328267 h 328267"/>
                <a:gd name="T36" fmla="*/ 146605 w 229469"/>
                <a:gd name="T37" fmla="*/ 296397 h 328267"/>
                <a:gd name="T38" fmla="*/ 172102 w 229469"/>
                <a:gd name="T39" fmla="*/ 213533 h 328267"/>
                <a:gd name="T40" fmla="*/ 57368 w 229469"/>
                <a:gd name="T41" fmla="*/ 213533 h 328267"/>
                <a:gd name="T42" fmla="*/ 57368 w 229469"/>
                <a:gd name="T43" fmla="*/ 242217 h 328267"/>
                <a:gd name="T44" fmla="*/ 172102 w 229469"/>
                <a:gd name="T45" fmla="*/ 242217 h 328267"/>
                <a:gd name="T46" fmla="*/ 172102 w 229469"/>
                <a:gd name="T47" fmla="*/ 213533 h 328267"/>
                <a:gd name="T48" fmla="*/ 172102 w 229469"/>
                <a:gd name="T49" fmla="*/ 254965 h 328267"/>
                <a:gd name="T50" fmla="*/ 57368 w 229469"/>
                <a:gd name="T51" fmla="*/ 254965 h 328267"/>
                <a:gd name="T52" fmla="*/ 57368 w 229469"/>
                <a:gd name="T53" fmla="*/ 286836 h 328267"/>
                <a:gd name="T54" fmla="*/ 172102 w 229469"/>
                <a:gd name="T55" fmla="*/ 286836 h 328267"/>
                <a:gd name="T56" fmla="*/ 172102 w 229469"/>
                <a:gd name="T57" fmla="*/ 254965 h 328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9469" h="328267">
                  <a:moveTo>
                    <a:pt x="0" y="98799"/>
                  </a:moveTo>
                  <a:lnTo>
                    <a:pt x="57368" y="197598"/>
                  </a:lnTo>
                  <a:lnTo>
                    <a:pt x="172102" y="197598"/>
                  </a:lnTo>
                  <a:lnTo>
                    <a:pt x="229469" y="98799"/>
                  </a:lnTo>
                  <a:lnTo>
                    <a:pt x="172102" y="0"/>
                  </a:lnTo>
                  <a:lnTo>
                    <a:pt x="57368" y="0"/>
                  </a:lnTo>
                  <a:lnTo>
                    <a:pt x="0" y="98799"/>
                  </a:lnTo>
                  <a:close/>
                  <a:moveTo>
                    <a:pt x="41432" y="98799"/>
                  </a:moveTo>
                  <a:lnTo>
                    <a:pt x="79677" y="31871"/>
                  </a:lnTo>
                  <a:lnTo>
                    <a:pt x="152980" y="31871"/>
                  </a:lnTo>
                  <a:lnTo>
                    <a:pt x="191224" y="98799"/>
                  </a:lnTo>
                  <a:lnTo>
                    <a:pt x="152980" y="162540"/>
                  </a:lnTo>
                  <a:lnTo>
                    <a:pt x="79677" y="162540"/>
                  </a:lnTo>
                  <a:lnTo>
                    <a:pt x="41432" y="98799"/>
                  </a:lnTo>
                  <a:close/>
                  <a:moveTo>
                    <a:pt x="146605" y="296397"/>
                  </a:moveTo>
                  <a:lnTo>
                    <a:pt x="86051" y="296397"/>
                  </a:lnTo>
                  <a:lnTo>
                    <a:pt x="86051" y="328267"/>
                  </a:lnTo>
                  <a:lnTo>
                    <a:pt x="146605" y="328267"/>
                  </a:lnTo>
                  <a:lnTo>
                    <a:pt x="146605" y="296397"/>
                  </a:lnTo>
                  <a:close/>
                  <a:moveTo>
                    <a:pt x="172102" y="213533"/>
                  </a:moveTo>
                  <a:lnTo>
                    <a:pt x="57368" y="213533"/>
                  </a:lnTo>
                  <a:lnTo>
                    <a:pt x="57368" y="242217"/>
                  </a:lnTo>
                  <a:lnTo>
                    <a:pt x="172102" y="242217"/>
                  </a:lnTo>
                  <a:lnTo>
                    <a:pt x="172102" y="213533"/>
                  </a:lnTo>
                  <a:close/>
                  <a:moveTo>
                    <a:pt x="172102" y="254965"/>
                  </a:moveTo>
                  <a:lnTo>
                    <a:pt x="57368" y="254965"/>
                  </a:lnTo>
                  <a:lnTo>
                    <a:pt x="57368" y="286836"/>
                  </a:lnTo>
                  <a:lnTo>
                    <a:pt x="172102" y="286836"/>
                  </a:lnTo>
                  <a:lnTo>
                    <a:pt x="172102" y="254965"/>
                  </a:lnTo>
                  <a:close/>
                </a:path>
              </a:pathLst>
            </a:custGeom>
            <a:solidFill>
              <a:srgbClr val="FFFFF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21212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C868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30"/>
            <p:cNvSpPr>
              <a:spLocks noEditPoints="1"/>
            </p:cNvSpPr>
            <p:nvPr userDrawn="1"/>
          </p:nvSpPr>
          <p:spPr bwMode="auto">
            <a:xfrm>
              <a:off x="7791813" y="254361"/>
              <a:ext cx="254926" cy="251716"/>
            </a:xfrm>
            <a:custGeom>
              <a:avLst/>
              <a:gdLst>
                <a:gd name="T0" fmla="*/ 0 w 80"/>
                <a:gd name="T1" fmla="*/ 40 h 79"/>
                <a:gd name="T2" fmla="*/ 80 w 80"/>
                <a:gd name="T3" fmla="*/ 40 h 79"/>
                <a:gd name="T4" fmla="*/ 5 w 80"/>
                <a:gd name="T5" fmla="*/ 42 h 79"/>
                <a:gd name="T6" fmla="*/ 19 w 80"/>
                <a:gd name="T7" fmla="*/ 54 h 79"/>
                <a:gd name="T8" fmla="*/ 5 w 80"/>
                <a:gd name="T9" fmla="*/ 42 h 79"/>
                <a:gd name="T10" fmla="*/ 43 w 80"/>
                <a:gd name="T11" fmla="*/ 5 h 79"/>
                <a:gd name="T12" fmla="*/ 43 w 80"/>
                <a:gd name="T13" fmla="*/ 19 h 79"/>
                <a:gd name="T14" fmla="*/ 57 w 80"/>
                <a:gd name="T15" fmla="*/ 37 h 79"/>
                <a:gd name="T16" fmla="*/ 43 w 80"/>
                <a:gd name="T17" fmla="*/ 24 h 79"/>
                <a:gd name="T18" fmla="*/ 38 w 80"/>
                <a:gd name="T19" fmla="*/ 5 h 79"/>
                <a:gd name="T20" fmla="*/ 26 w 80"/>
                <a:gd name="T21" fmla="*/ 19 h 79"/>
                <a:gd name="T22" fmla="*/ 38 w 80"/>
                <a:gd name="T23" fmla="*/ 24 h 79"/>
                <a:gd name="T24" fmla="*/ 23 w 80"/>
                <a:gd name="T25" fmla="*/ 37 h 79"/>
                <a:gd name="T26" fmla="*/ 38 w 80"/>
                <a:gd name="T27" fmla="*/ 24 h 79"/>
                <a:gd name="T28" fmla="*/ 5 w 80"/>
                <a:gd name="T29" fmla="*/ 37 h 79"/>
                <a:gd name="T30" fmla="*/ 19 w 80"/>
                <a:gd name="T31" fmla="*/ 24 h 79"/>
                <a:gd name="T32" fmla="*/ 23 w 80"/>
                <a:gd name="T33" fmla="*/ 42 h 79"/>
                <a:gd name="T34" fmla="*/ 38 w 80"/>
                <a:gd name="T35" fmla="*/ 54 h 79"/>
                <a:gd name="T36" fmla="*/ 23 w 80"/>
                <a:gd name="T37" fmla="*/ 42 h 79"/>
                <a:gd name="T38" fmla="*/ 38 w 80"/>
                <a:gd name="T39" fmla="*/ 74 h 79"/>
                <a:gd name="T40" fmla="*/ 38 w 80"/>
                <a:gd name="T41" fmla="*/ 59 h 79"/>
                <a:gd name="T42" fmla="*/ 43 w 80"/>
                <a:gd name="T43" fmla="*/ 59 h 79"/>
                <a:gd name="T44" fmla="*/ 43 w 80"/>
                <a:gd name="T45" fmla="*/ 74 h 79"/>
                <a:gd name="T46" fmla="*/ 43 w 80"/>
                <a:gd name="T47" fmla="*/ 42 h 79"/>
                <a:gd name="T48" fmla="*/ 56 w 80"/>
                <a:gd name="T49" fmla="*/ 54 h 79"/>
                <a:gd name="T50" fmla="*/ 62 w 80"/>
                <a:gd name="T51" fmla="*/ 42 h 79"/>
                <a:gd name="T52" fmla="*/ 72 w 80"/>
                <a:gd name="T53" fmla="*/ 54 h 79"/>
                <a:gd name="T54" fmla="*/ 62 w 80"/>
                <a:gd name="T55" fmla="*/ 42 h 79"/>
                <a:gd name="T56" fmla="*/ 61 w 80"/>
                <a:gd name="T57" fmla="*/ 24 h 79"/>
                <a:gd name="T58" fmla="*/ 75 w 80"/>
                <a:gd name="T59" fmla="*/ 37 h 79"/>
                <a:gd name="T60" fmla="*/ 69 w 80"/>
                <a:gd name="T61" fmla="*/ 19 h 79"/>
                <a:gd name="T62" fmla="*/ 53 w 80"/>
                <a:gd name="T63" fmla="*/ 7 h 79"/>
                <a:gd name="T64" fmla="*/ 27 w 80"/>
                <a:gd name="T65" fmla="*/ 7 h 79"/>
                <a:gd name="T66" fmla="*/ 12 w 80"/>
                <a:gd name="T67" fmla="*/ 19 h 79"/>
                <a:gd name="T68" fmla="*/ 11 w 80"/>
                <a:gd name="T69" fmla="*/ 59 h 79"/>
                <a:gd name="T70" fmla="*/ 27 w 80"/>
                <a:gd name="T71" fmla="*/ 72 h 79"/>
                <a:gd name="T72" fmla="*/ 53 w 80"/>
                <a:gd name="T73" fmla="*/ 72 h 79"/>
                <a:gd name="T74" fmla="*/ 69 w 80"/>
                <a:gd name="T75" fmla="*/ 5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0" h="79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79"/>
                    <a:pt x="40" y="79"/>
                  </a:cubicBezTo>
                  <a:cubicBezTo>
                    <a:pt x="62" y="79"/>
                    <a:pt x="80" y="62"/>
                    <a:pt x="80" y="40"/>
                  </a:cubicBezTo>
                  <a:cubicBezTo>
                    <a:pt x="80" y="18"/>
                    <a:pt x="62" y="0"/>
                    <a:pt x="40" y="0"/>
                  </a:cubicBezTo>
                  <a:close/>
                  <a:moveTo>
                    <a:pt x="5" y="42"/>
                  </a:moveTo>
                  <a:cubicBezTo>
                    <a:pt x="18" y="42"/>
                    <a:pt x="18" y="42"/>
                    <a:pt x="18" y="42"/>
                  </a:cubicBezTo>
                  <a:cubicBezTo>
                    <a:pt x="18" y="46"/>
                    <a:pt x="18" y="50"/>
                    <a:pt x="19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7" y="50"/>
                    <a:pt x="6" y="46"/>
                    <a:pt x="5" y="42"/>
                  </a:cubicBezTo>
                  <a:close/>
                  <a:moveTo>
                    <a:pt x="43" y="19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7" y="6"/>
                    <a:pt x="52" y="12"/>
                    <a:pt x="54" y="19"/>
                  </a:cubicBezTo>
                  <a:lnTo>
                    <a:pt x="43" y="19"/>
                  </a:lnTo>
                  <a:close/>
                  <a:moveTo>
                    <a:pt x="56" y="24"/>
                  </a:moveTo>
                  <a:cubicBezTo>
                    <a:pt x="57" y="28"/>
                    <a:pt x="57" y="33"/>
                    <a:pt x="57" y="37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43" y="24"/>
                    <a:pt x="43" y="24"/>
                    <a:pt x="43" y="24"/>
                  </a:cubicBezTo>
                  <a:lnTo>
                    <a:pt x="56" y="24"/>
                  </a:lnTo>
                  <a:close/>
                  <a:moveTo>
                    <a:pt x="38" y="5"/>
                  </a:moveTo>
                  <a:cubicBezTo>
                    <a:pt x="38" y="19"/>
                    <a:pt x="38" y="19"/>
                    <a:pt x="38" y="19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9" y="12"/>
                    <a:pt x="33" y="6"/>
                    <a:pt x="38" y="5"/>
                  </a:cubicBezTo>
                  <a:close/>
                  <a:moveTo>
                    <a:pt x="38" y="24"/>
                  </a:moveTo>
                  <a:cubicBezTo>
                    <a:pt x="38" y="37"/>
                    <a:pt x="38" y="37"/>
                    <a:pt x="38" y="3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33"/>
                    <a:pt x="24" y="28"/>
                    <a:pt x="25" y="24"/>
                  </a:cubicBezTo>
                  <a:lnTo>
                    <a:pt x="38" y="24"/>
                  </a:lnTo>
                  <a:close/>
                  <a:moveTo>
                    <a:pt x="18" y="37"/>
                  </a:moveTo>
                  <a:cubicBezTo>
                    <a:pt x="5" y="37"/>
                    <a:pt x="5" y="37"/>
                    <a:pt x="5" y="37"/>
                  </a:cubicBezTo>
                  <a:cubicBezTo>
                    <a:pt x="6" y="33"/>
                    <a:pt x="7" y="28"/>
                    <a:pt x="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8"/>
                    <a:pt x="18" y="33"/>
                    <a:pt x="18" y="37"/>
                  </a:cubicBezTo>
                  <a:close/>
                  <a:moveTo>
                    <a:pt x="23" y="42"/>
                  </a:moveTo>
                  <a:cubicBezTo>
                    <a:pt x="38" y="42"/>
                    <a:pt x="38" y="42"/>
                    <a:pt x="38" y="42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3" y="50"/>
                    <a:pt x="23" y="46"/>
                    <a:pt x="23" y="42"/>
                  </a:cubicBezTo>
                  <a:close/>
                  <a:moveTo>
                    <a:pt x="38" y="59"/>
                  </a:moveTo>
                  <a:cubicBezTo>
                    <a:pt x="38" y="74"/>
                    <a:pt x="38" y="74"/>
                    <a:pt x="38" y="74"/>
                  </a:cubicBezTo>
                  <a:cubicBezTo>
                    <a:pt x="33" y="73"/>
                    <a:pt x="28" y="67"/>
                    <a:pt x="26" y="59"/>
                  </a:cubicBezTo>
                  <a:lnTo>
                    <a:pt x="38" y="59"/>
                  </a:lnTo>
                  <a:close/>
                  <a:moveTo>
                    <a:pt x="43" y="74"/>
                  </a:moveTo>
                  <a:cubicBezTo>
                    <a:pt x="43" y="59"/>
                    <a:pt x="43" y="59"/>
                    <a:pt x="43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2" y="67"/>
                    <a:pt x="47" y="73"/>
                    <a:pt x="43" y="74"/>
                  </a:cubicBezTo>
                  <a:close/>
                  <a:moveTo>
                    <a:pt x="43" y="54"/>
                  </a:moveTo>
                  <a:cubicBezTo>
                    <a:pt x="43" y="42"/>
                    <a:pt x="43" y="42"/>
                    <a:pt x="43" y="42"/>
                  </a:cubicBezTo>
                  <a:cubicBezTo>
                    <a:pt x="57" y="42"/>
                    <a:pt x="57" y="42"/>
                    <a:pt x="57" y="42"/>
                  </a:cubicBezTo>
                  <a:cubicBezTo>
                    <a:pt x="57" y="46"/>
                    <a:pt x="57" y="50"/>
                    <a:pt x="56" y="54"/>
                  </a:cubicBezTo>
                  <a:lnTo>
                    <a:pt x="43" y="54"/>
                  </a:lnTo>
                  <a:close/>
                  <a:moveTo>
                    <a:pt x="62" y="42"/>
                  </a:moveTo>
                  <a:cubicBezTo>
                    <a:pt x="75" y="42"/>
                    <a:pt x="75" y="42"/>
                    <a:pt x="75" y="42"/>
                  </a:cubicBezTo>
                  <a:cubicBezTo>
                    <a:pt x="75" y="46"/>
                    <a:pt x="74" y="50"/>
                    <a:pt x="72" y="54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62" y="50"/>
                    <a:pt x="62" y="46"/>
                    <a:pt x="62" y="42"/>
                  </a:cubicBezTo>
                  <a:close/>
                  <a:moveTo>
                    <a:pt x="62" y="37"/>
                  </a:moveTo>
                  <a:cubicBezTo>
                    <a:pt x="62" y="33"/>
                    <a:pt x="62" y="28"/>
                    <a:pt x="61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4" y="28"/>
                    <a:pt x="75" y="33"/>
                    <a:pt x="75" y="37"/>
                  </a:cubicBezTo>
                  <a:lnTo>
                    <a:pt x="62" y="37"/>
                  </a:lnTo>
                  <a:close/>
                  <a:moveTo>
                    <a:pt x="69" y="19"/>
                  </a:moveTo>
                  <a:cubicBezTo>
                    <a:pt x="59" y="19"/>
                    <a:pt x="59" y="19"/>
                    <a:pt x="59" y="19"/>
                  </a:cubicBezTo>
                  <a:cubicBezTo>
                    <a:pt x="58" y="15"/>
                    <a:pt x="56" y="10"/>
                    <a:pt x="53" y="7"/>
                  </a:cubicBezTo>
                  <a:cubicBezTo>
                    <a:pt x="60" y="10"/>
                    <a:pt x="65" y="14"/>
                    <a:pt x="69" y="19"/>
                  </a:cubicBezTo>
                  <a:close/>
                  <a:moveTo>
                    <a:pt x="27" y="7"/>
                  </a:moveTo>
                  <a:cubicBezTo>
                    <a:pt x="24" y="10"/>
                    <a:pt x="22" y="15"/>
                    <a:pt x="21" y="19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5" y="14"/>
                    <a:pt x="21" y="10"/>
                    <a:pt x="27" y="7"/>
                  </a:cubicBezTo>
                  <a:close/>
                  <a:moveTo>
                    <a:pt x="11" y="59"/>
                  </a:moveTo>
                  <a:cubicBezTo>
                    <a:pt x="21" y="59"/>
                    <a:pt x="21" y="59"/>
                    <a:pt x="21" y="59"/>
                  </a:cubicBezTo>
                  <a:cubicBezTo>
                    <a:pt x="22" y="64"/>
                    <a:pt x="24" y="69"/>
                    <a:pt x="27" y="72"/>
                  </a:cubicBezTo>
                  <a:cubicBezTo>
                    <a:pt x="20" y="69"/>
                    <a:pt x="15" y="65"/>
                    <a:pt x="11" y="59"/>
                  </a:cubicBezTo>
                  <a:close/>
                  <a:moveTo>
                    <a:pt x="53" y="72"/>
                  </a:moveTo>
                  <a:cubicBezTo>
                    <a:pt x="56" y="69"/>
                    <a:pt x="58" y="64"/>
                    <a:pt x="60" y="59"/>
                  </a:cubicBezTo>
                  <a:cubicBezTo>
                    <a:pt x="69" y="59"/>
                    <a:pt x="69" y="59"/>
                    <a:pt x="69" y="59"/>
                  </a:cubicBezTo>
                  <a:cubicBezTo>
                    <a:pt x="65" y="65"/>
                    <a:pt x="60" y="69"/>
                    <a:pt x="53" y="7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31"/>
            <p:cNvSpPr>
              <a:spLocks noEditPoints="1"/>
            </p:cNvSpPr>
            <p:nvPr userDrawn="1"/>
          </p:nvSpPr>
          <p:spPr bwMode="auto">
            <a:xfrm>
              <a:off x="8585270" y="1305833"/>
              <a:ext cx="172076" cy="219853"/>
            </a:xfrm>
            <a:custGeom>
              <a:avLst/>
              <a:gdLst>
                <a:gd name="T0" fmla="*/ 127483 w 172102"/>
                <a:gd name="T1" fmla="*/ 0 h 219907"/>
                <a:gd name="T2" fmla="*/ 41432 w 172102"/>
                <a:gd name="T3" fmla="*/ 0 h 219907"/>
                <a:gd name="T4" fmla="*/ 0 w 172102"/>
                <a:gd name="T5" fmla="*/ 73303 h 219907"/>
                <a:gd name="T6" fmla="*/ 35058 w 172102"/>
                <a:gd name="T7" fmla="*/ 133857 h 219907"/>
                <a:gd name="T8" fmla="*/ 0 w 172102"/>
                <a:gd name="T9" fmla="*/ 194411 h 219907"/>
                <a:gd name="T10" fmla="*/ 15936 w 172102"/>
                <a:gd name="T11" fmla="*/ 219907 h 219907"/>
                <a:gd name="T12" fmla="*/ 60555 w 172102"/>
                <a:gd name="T13" fmla="*/ 146605 h 219907"/>
                <a:gd name="T14" fmla="*/ 127483 w 172102"/>
                <a:gd name="T15" fmla="*/ 146605 h 219907"/>
                <a:gd name="T16" fmla="*/ 172102 w 172102"/>
                <a:gd name="T17" fmla="*/ 73303 h 219907"/>
                <a:gd name="T18" fmla="*/ 127483 w 172102"/>
                <a:gd name="T19" fmla="*/ 0 h 219907"/>
                <a:gd name="T20" fmla="*/ 114735 w 172102"/>
                <a:gd name="T21" fmla="*/ 121108 h 219907"/>
                <a:gd name="T22" fmla="*/ 57367 w 172102"/>
                <a:gd name="T23" fmla="*/ 121108 h 219907"/>
                <a:gd name="T24" fmla="*/ 28684 w 172102"/>
                <a:gd name="T25" fmla="*/ 73303 h 219907"/>
                <a:gd name="T26" fmla="*/ 57367 w 172102"/>
                <a:gd name="T27" fmla="*/ 25497 h 219907"/>
                <a:gd name="T28" fmla="*/ 114735 w 172102"/>
                <a:gd name="T29" fmla="*/ 25497 h 219907"/>
                <a:gd name="T30" fmla="*/ 140231 w 172102"/>
                <a:gd name="T31" fmla="*/ 73303 h 219907"/>
                <a:gd name="T32" fmla="*/ 114735 w 172102"/>
                <a:gd name="T33" fmla="*/ 121108 h 219907"/>
                <a:gd name="T34" fmla="*/ 92425 w 172102"/>
                <a:gd name="T35" fmla="*/ 66928 h 219907"/>
                <a:gd name="T36" fmla="*/ 92425 w 172102"/>
                <a:gd name="T37" fmla="*/ 41432 h 219907"/>
                <a:gd name="T38" fmla="*/ 79677 w 172102"/>
                <a:gd name="T39" fmla="*/ 41432 h 219907"/>
                <a:gd name="T40" fmla="*/ 79677 w 172102"/>
                <a:gd name="T41" fmla="*/ 66928 h 219907"/>
                <a:gd name="T42" fmla="*/ 54180 w 172102"/>
                <a:gd name="T43" fmla="*/ 66928 h 219907"/>
                <a:gd name="T44" fmla="*/ 54180 w 172102"/>
                <a:gd name="T45" fmla="*/ 76490 h 219907"/>
                <a:gd name="T46" fmla="*/ 79677 w 172102"/>
                <a:gd name="T47" fmla="*/ 76490 h 219907"/>
                <a:gd name="T48" fmla="*/ 79677 w 172102"/>
                <a:gd name="T49" fmla="*/ 101986 h 219907"/>
                <a:gd name="T50" fmla="*/ 92425 w 172102"/>
                <a:gd name="T51" fmla="*/ 101986 h 219907"/>
                <a:gd name="T52" fmla="*/ 92425 w 172102"/>
                <a:gd name="T53" fmla="*/ 76490 h 219907"/>
                <a:gd name="T54" fmla="*/ 114735 w 172102"/>
                <a:gd name="T55" fmla="*/ 76490 h 219907"/>
                <a:gd name="T56" fmla="*/ 114735 w 172102"/>
                <a:gd name="T57" fmla="*/ 66928 h 219907"/>
                <a:gd name="T58" fmla="*/ 92425 w 172102"/>
                <a:gd name="T59" fmla="*/ 66928 h 219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2102" h="219907">
                  <a:moveTo>
                    <a:pt x="127483" y="0"/>
                  </a:moveTo>
                  <a:lnTo>
                    <a:pt x="41432" y="0"/>
                  </a:lnTo>
                  <a:lnTo>
                    <a:pt x="0" y="73303"/>
                  </a:lnTo>
                  <a:lnTo>
                    <a:pt x="35058" y="133857"/>
                  </a:lnTo>
                  <a:lnTo>
                    <a:pt x="0" y="194411"/>
                  </a:lnTo>
                  <a:lnTo>
                    <a:pt x="15936" y="219907"/>
                  </a:lnTo>
                  <a:lnTo>
                    <a:pt x="60555" y="146605"/>
                  </a:lnTo>
                  <a:lnTo>
                    <a:pt x="127483" y="146605"/>
                  </a:lnTo>
                  <a:lnTo>
                    <a:pt x="172102" y="73303"/>
                  </a:lnTo>
                  <a:lnTo>
                    <a:pt x="127483" y="0"/>
                  </a:lnTo>
                  <a:close/>
                  <a:moveTo>
                    <a:pt x="114735" y="121108"/>
                  </a:moveTo>
                  <a:lnTo>
                    <a:pt x="57367" y="121108"/>
                  </a:lnTo>
                  <a:lnTo>
                    <a:pt x="28684" y="73303"/>
                  </a:lnTo>
                  <a:lnTo>
                    <a:pt x="57367" y="25497"/>
                  </a:lnTo>
                  <a:lnTo>
                    <a:pt x="114735" y="25497"/>
                  </a:lnTo>
                  <a:lnTo>
                    <a:pt x="140231" y="73303"/>
                  </a:lnTo>
                  <a:lnTo>
                    <a:pt x="114735" y="121108"/>
                  </a:lnTo>
                  <a:close/>
                  <a:moveTo>
                    <a:pt x="92425" y="66928"/>
                  </a:moveTo>
                  <a:lnTo>
                    <a:pt x="92425" y="41432"/>
                  </a:lnTo>
                  <a:lnTo>
                    <a:pt x="79677" y="41432"/>
                  </a:lnTo>
                  <a:lnTo>
                    <a:pt x="79677" y="66928"/>
                  </a:lnTo>
                  <a:lnTo>
                    <a:pt x="54180" y="66928"/>
                  </a:lnTo>
                  <a:lnTo>
                    <a:pt x="54180" y="76490"/>
                  </a:lnTo>
                  <a:lnTo>
                    <a:pt x="79677" y="76490"/>
                  </a:lnTo>
                  <a:lnTo>
                    <a:pt x="79677" y="101986"/>
                  </a:lnTo>
                  <a:lnTo>
                    <a:pt x="92425" y="101986"/>
                  </a:lnTo>
                  <a:lnTo>
                    <a:pt x="92425" y="76490"/>
                  </a:lnTo>
                  <a:lnTo>
                    <a:pt x="114735" y="76490"/>
                  </a:lnTo>
                  <a:lnTo>
                    <a:pt x="114735" y="66928"/>
                  </a:lnTo>
                  <a:lnTo>
                    <a:pt x="92425" y="669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6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BA5EC-5505-4B30-8B74-BBAC4E50097F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29131-C598-4CF3-8D98-CD242979CDD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ctrTitle"/>
          </p:nvPr>
        </p:nvSpPr>
        <p:spPr>
          <a:xfrm>
            <a:off x="4600620" y="2592194"/>
            <a:ext cx="4128962" cy="2284606"/>
          </a:xfrm>
        </p:spPr>
        <p:txBody>
          <a:bodyPr/>
          <a:lstStyle/>
          <a:p>
            <a:pPr algn="ctr" rtl="1"/>
            <a:r>
              <a:rPr lang="ar-EG" b="1" dirty="0" smtClean="0"/>
              <a:t>الكايزن</a:t>
            </a:r>
            <a:br>
              <a:rPr lang="ar-EG" b="1" dirty="0" smtClean="0"/>
            </a:br>
            <a:r>
              <a:rPr lang="en-GB" b="1" dirty="0" smtClean="0"/>
              <a:t>Kaizen</a:t>
            </a:r>
            <a:r>
              <a:rPr lang="ar-EG" b="1" dirty="0" smtClean="0"/>
              <a:t/>
            </a:r>
            <a:br>
              <a:rPr lang="ar-EG" b="1" dirty="0" smtClean="0"/>
            </a:br>
            <a:r>
              <a:rPr lang="ar-EG" b="1" dirty="0" smtClean="0"/>
              <a:t>التحسين المستمر</a:t>
            </a:r>
            <a:endParaRPr lang="en-US" b="1" dirty="0"/>
          </a:p>
        </p:txBody>
      </p:sp>
      <p:sp>
        <p:nvSpPr>
          <p:cNvPr id="12" name="Hexagon 11"/>
          <p:cNvSpPr/>
          <p:nvPr/>
        </p:nvSpPr>
        <p:spPr>
          <a:xfrm>
            <a:off x="838200" y="1524000"/>
            <a:ext cx="2895600" cy="2657043"/>
          </a:xfrm>
          <a:prstGeom prst="hexagon">
            <a:avLst>
              <a:gd name="adj" fmla="val 25000"/>
              <a:gd name="vf" fmla="val 115470"/>
            </a:avLst>
          </a:prstGeom>
          <a:blipFill rotWithShape="1">
            <a:blip r:embed="rId2" cstate="print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2133600" y="914400"/>
            <a:ext cx="4419600" cy="1828800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/>
              <a:t>مفهوم كايزن </a:t>
            </a:r>
            <a:endParaRPr lang="ar-EG" sz="3200" b="1" dirty="0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10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828800" y="5975115"/>
            <a:ext cx="3676322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EG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كايزين – التحسين المستمر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095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xagon 11"/>
          <p:cNvSpPr/>
          <p:nvPr/>
        </p:nvSpPr>
        <p:spPr>
          <a:xfrm>
            <a:off x="838200" y="1524000"/>
            <a:ext cx="2895600" cy="2657043"/>
          </a:xfrm>
          <a:prstGeom prst="hexagon">
            <a:avLst>
              <a:gd name="adj" fmla="val 25000"/>
              <a:gd name="vf" fmla="val 115470"/>
            </a:avLst>
          </a:prstGeom>
          <a:blipFill rotWithShape="1">
            <a:blip r:embed="rId3" cstate="print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174304" y="116633"/>
            <a:ext cx="6934200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b="1" dirty="0" smtClean="0">
                <a:solidFill>
                  <a:schemeClr val="accent2">
                    <a:lumMod val="50000"/>
                  </a:schemeClr>
                </a:solidFill>
              </a:rPr>
              <a:t>الهدف العام للبرنامج التدريبي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0"/>
            <a:ext cx="1936519" cy="211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lded Corner 5"/>
          <p:cNvSpPr/>
          <p:nvPr/>
        </p:nvSpPr>
        <p:spPr bwMode="auto">
          <a:xfrm>
            <a:off x="2771800" y="2594425"/>
            <a:ext cx="5868145" cy="2699414"/>
          </a:xfrm>
          <a:prstGeom prst="foldedCorner">
            <a:avLst>
              <a:gd name="adj" fmla="val 895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1801" y="2616192"/>
            <a:ext cx="5868144" cy="2308314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>
                <a:solidFill>
                  <a:schemeClr val="accent2">
                    <a:lumMod val="50000"/>
                  </a:schemeClr>
                </a:solidFill>
              </a:rPr>
              <a:t>إثراء وتطوير خبرات المشاركين وصقل مهاراتهم الخاصة بأسس وأساليب استخدام أدوات التحسين المستمر في تحسين العمليات وفق منهجية إستراتيجية الكايزن </a:t>
            </a:r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Kaizen</a:t>
            </a: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 بكفاءة </a:t>
            </a:r>
            <a:r>
              <a:rPr lang="ar-EG" sz="2400" b="1" dirty="0">
                <a:solidFill>
                  <a:schemeClr val="accent2">
                    <a:lumMod val="50000"/>
                  </a:schemeClr>
                </a:solidFill>
              </a:rPr>
              <a:t>وفعالية  ليتمكن بإذن الله من النجاح في قيادة فرق الجوة والتحسين المستمر وتحقيق الإنتاجية العالية لفرق </a:t>
            </a: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التحسين .</a:t>
            </a:r>
            <a:endParaRPr lang="ar-EG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2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80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174304" y="116633"/>
            <a:ext cx="6934200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b="1" dirty="0">
                <a:solidFill>
                  <a:schemeClr val="accent2">
                    <a:lumMod val="50000"/>
                  </a:schemeClr>
                </a:solidFill>
              </a:rPr>
              <a:t>الأهداف التفصيلية للبرنامج التدريبي </a:t>
            </a:r>
          </a:p>
        </p:txBody>
      </p:sp>
      <p:sp>
        <p:nvSpPr>
          <p:cNvPr id="14" name="Folded Corner 13"/>
          <p:cNvSpPr/>
          <p:nvPr/>
        </p:nvSpPr>
        <p:spPr bwMode="auto">
          <a:xfrm>
            <a:off x="228600" y="2594424"/>
            <a:ext cx="8686800" cy="3807410"/>
          </a:xfrm>
          <a:prstGeom prst="foldedCorner">
            <a:avLst>
              <a:gd name="adj" fmla="val 895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1" y="2616192"/>
            <a:ext cx="8402959" cy="3785642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التعرف </a:t>
            </a:r>
            <a:r>
              <a:rPr lang="ar-EG" sz="2400" b="1" dirty="0">
                <a:solidFill>
                  <a:schemeClr val="accent2">
                    <a:lumMod val="50000"/>
                  </a:schemeClr>
                </a:solidFill>
              </a:rPr>
              <a:t>على فلسفة الكايزن اليابانية والتفريق بينها وبين بقية عمليات التحسين المستمر 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تحديد </a:t>
            </a:r>
            <a:r>
              <a:rPr lang="ar-EG" sz="2400" b="1" dirty="0">
                <a:solidFill>
                  <a:schemeClr val="accent2">
                    <a:lumMod val="50000"/>
                  </a:schemeClr>
                </a:solidFill>
              </a:rPr>
              <a:t>الهدر ( الأنشطة ذات القيمة الغير مضافة ) وذلك في العمليات أو الوقت أو الموارد في العمل 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تحديد </a:t>
            </a:r>
            <a:r>
              <a:rPr lang="ar-EG" sz="2400" b="1" dirty="0">
                <a:solidFill>
                  <a:schemeClr val="accent2">
                    <a:lumMod val="50000"/>
                  </a:schemeClr>
                </a:solidFill>
              </a:rPr>
              <a:t>المجالات ذات الأولوية للتحسين المستمر باستخدام كايزن 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التعرف </a:t>
            </a:r>
            <a:r>
              <a:rPr lang="ar-EG" sz="2400" b="1" dirty="0">
                <a:solidFill>
                  <a:schemeClr val="accent2">
                    <a:lumMod val="50000"/>
                  </a:schemeClr>
                </a:solidFill>
              </a:rPr>
              <a:t>على طرق تحلييل المشكلات في كايزن 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التعامل </a:t>
            </a:r>
            <a:r>
              <a:rPr lang="ar-EG" sz="2400" b="1" dirty="0">
                <a:solidFill>
                  <a:schemeClr val="accent2">
                    <a:lumMod val="50000"/>
                  </a:schemeClr>
                </a:solidFill>
              </a:rPr>
              <a:t>مع النهج التدريجي والبسيط لعمليات التحسين المستمرة في كايزن 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التعرف </a:t>
            </a:r>
            <a:r>
              <a:rPr lang="ar-EG" sz="2400" b="1" dirty="0">
                <a:solidFill>
                  <a:schemeClr val="accent2">
                    <a:lumMod val="50000"/>
                  </a:schemeClr>
                </a:solidFill>
              </a:rPr>
              <a:t>على المهارات الإدارية المطلوبة للتطبيق عمليات كايزن للتحسين المستمر .</a:t>
            </a:r>
          </a:p>
          <a:p>
            <a:pPr marL="342900" indent="-342900" algn="justLow" rtl="1">
              <a:buFont typeface="Wingdings" pitchFamily="2" charset="2"/>
              <a:buChar char="ü"/>
            </a:pP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التعرف </a:t>
            </a:r>
            <a:r>
              <a:rPr lang="ar-EG" sz="2400" b="1" dirty="0">
                <a:solidFill>
                  <a:schemeClr val="accent2">
                    <a:lumMod val="50000"/>
                  </a:schemeClr>
                </a:solidFill>
              </a:rPr>
              <a:t>على مهارات وإجراءات حث الموظفين على تبني الكايزن والتعامل معه </a:t>
            </a:r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ar-EG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71800" y="1196753"/>
            <a:ext cx="6012160" cy="769431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algn="justLow" rtl="1"/>
            <a:r>
              <a:rPr lang="ar-EG" sz="2200" b="1" dirty="0">
                <a:solidFill>
                  <a:srgbClr val="C00000"/>
                </a:solidFill>
              </a:rPr>
              <a:t>بنهاية هذا البرنامج التدريبي نتوقع أن المشاركون قد حققوا النتائج الآتية (بمشيئة الله ) 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3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5409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281696503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4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828800" y="5975115"/>
            <a:ext cx="3676322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EG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كايزين – التحسين المستمر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90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2133600" y="914400"/>
            <a:ext cx="4419600" cy="1828800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 smtClean="0"/>
              <a:t>مفهوم كايزن</a:t>
            </a:r>
            <a:endParaRPr lang="ar-EG" sz="3200" b="1" dirty="0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5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828800" y="5975115"/>
            <a:ext cx="3676322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EG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كايزين – التحسين المستمر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004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5257800" cy="685800"/>
          </a:xfrm>
        </p:spPr>
        <p:txBody>
          <a:bodyPr>
            <a:noAutofit/>
          </a:bodyPr>
          <a:lstStyle/>
          <a:p>
            <a:pPr algn="ctr" rtl="1"/>
            <a:r>
              <a:rPr lang="ar-EG" b="1" dirty="0"/>
              <a:t>المقصود بكايزن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952500" y="1524000"/>
            <a:ext cx="47625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EG" sz="2800" dirty="0">
                <a:solidFill>
                  <a:srgbClr val="C00000"/>
                </a:solidFill>
              </a:rPr>
              <a:t>مصطلح ياباني يعني "التحسين المستمر" ويتكون من </a:t>
            </a:r>
            <a:r>
              <a:rPr lang="ar-EG" sz="2800" dirty="0" smtClean="0">
                <a:solidFill>
                  <a:srgbClr val="C00000"/>
                </a:solidFill>
              </a:rPr>
              <a:t>جزئين</a:t>
            </a:r>
            <a:endParaRPr lang="ar-EG" sz="28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/>
          <a:srcRect b="14354"/>
          <a:stretch/>
        </p:blipFill>
        <p:spPr>
          <a:xfrm>
            <a:off x="5849976" y="1905000"/>
            <a:ext cx="2989224" cy="3429000"/>
          </a:xfrm>
          <a:prstGeom prst="rect">
            <a:avLst/>
          </a:prstGeom>
        </p:spPr>
      </p:pic>
      <p:sp>
        <p:nvSpPr>
          <p:cNvPr id="4" name="Pentagon 3"/>
          <p:cNvSpPr/>
          <p:nvPr/>
        </p:nvSpPr>
        <p:spPr>
          <a:xfrm flipH="1">
            <a:off x="4190999" y="2711234"/>
            <a:ext cx="1673263" cy="685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en-US" sz="2400" dirty="0">
                <a:solidFill>
                  <a:schemeClr val="bg1"/>
                </a:solidFill>
                <a:latin typeface="Britannic Bold" panose="020B0903060703020204" pitchFamily="34" charset="0"/>
              </a:rPr>
              <a:t>Kai</a:t>
            </a:r>
            <a:endParaRPr lang="ar-EG" sz="24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8362" y="2859107"/>
            <a:ext cx="2656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EG" sz="2400" b="1" dirty="0">
                <a:solidFill>
                  <a:srgbClr val="002060"/>
                </a:solidFill>
                <a:latin typeface="AGA Aladdin Regular"/>
              </a:rPr>
              <a:t>وتعني تغيير </a:t>
            </a:r>
            <a:r>
              <a:rPr lang="en-GB" sz="2400" b="1" dirty="0">
                <a:solidFill>
                  <a:srgbClr val="E33830"/>
                </a:solidFill>
                <a:latin typeface="AGA Aladdin Regular"/>
              </a:rPr>
              <a:t>Change </a:t>
            </a:r>
            <a:endParaRPr lang="ar-EG" sz="2400" b="1" dirty="0">
              <a:solidFill>
                <a:srgbClr val="E33830"/>
              </a:solidFill>
              <a:latin typeface="AGA Aladdin Regular"/>
            </a:endParaRPr>
          </a:p>
        </p:txBody>
      </p:sp>
      <p:sp>
        <p:nvSpPr>
          <p:cNvPr id="13" name="Pentagon 12"/>
          <p:cNvSpPr/>
          <p:nvPr/>
        </p:nvSpPr>
        <p:spPr>
          <a:xfrm flipH="1">
            <a:off x="4190999" y="3703441"/>
            <a:ext cx="1673263" cy="685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en-US" sz="2400" dirty="0">
                <a:solidFill>
                  <a:schemeClr val="bg1"/>
                </a:solidFill>
                <a:latin typeface="Britannic Bold" panose="020B0903060703020204" pitchFamily="34" charset="0"/>
              </a:rPr>
              <a:t>Zen</a:t>
            </a:r>
            <a:endParaRPr lang="ar-EG" sz="24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0" y="3815508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EG" sz="2400" b="1" dirty="0">
                <a:solidFill>
                  <a:srgbClr val="002060"/>
                </a:solidFill>
                <a:latin typeface="AGA Aladdin Regular"/>
              </a:rPr>
              <a:t>وتعني الى الافضل  </a:t>
            </a:r>
            <a:r>
              <a:rPr lang="en-GB" sz="2400" b="1" dirty="0">
                <a:solidFill>
                  <a:srgbClr val="E33830"/>
                </a:solidFill>
                <a:latin typeface="AGA Aladdin Regular"/>
              </a:rPr>
              <a:t>For the better</a:t>
            </a:r>
            <a:endParaRPr lang="ar-EG" sz="2400" b="1" dirty="0">
              <a:solidFill>
                <a:srgbClr val="E33830"/>
              </a:solidFill>
              <a:latin typeface="AGA Aladdin Regular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6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828800" y="5975115"/>
            <a:ext cx="3676322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EG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كايزين – التحسين المستمر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524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4" grpId="0" animBg="1"/>
      <p:bldP spid="5" grpId="0"/>
      <p:bldP spid="13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5257800" cy="685800"/>
          </a:xfrm>
        </p:spPr>
        <p:txBody>
          <a:bodyPr>
            <a:noAutofit/>
          </a:bodyPr>
          <a:lstStyle/>
          <a:p>
            <a:pPr algn="ctr" rtl="1"/>
            <a:r>
              <a:rPr lang="ar-EG" b="1" dirty="0"/>
              <a:t>يقول ماساكي إماي هذا الصدد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4649147" y="1338169"/>
            <a:ext cx="410909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rtl="1"/>
            <a:r>
              <a:rPr lang="ar-EG" sz="28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يعني كايزن التحسين، واكثر من </a:t>
            </a:r>
            <a:r>
              <a:rPr lang="ar-EG" sz="28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ذلك في</a:t>
            </a:r>
            <a:endParaRPr lang="ar-EG" sz="28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597653323"/>
              </p:ext>
            </p:extLst>
          </p:nvPr>
        </p:nvGraphicFramePr>
        <p:xfrm>
          <a:off x="685800" y="1977371"/>
          <a:ext cx="7543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7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828800" y="5975115"/>
            <a:ext cx="3676322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EG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كايزين – التحسين المستمر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179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>
          <a:xfrm>
            <a:off x="2133600" y="914400"/>
            <a:ext cx="4419600" cy="1828800"/>
          </a:xfrm>
          <a:prstGeom prst="wedgeRoundRectCallou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200" b="1" dirty="0"/>
              <a:t>العناصر الأساسية لبرنامج "كايزن"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8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828800" y="5975115"/>
            <a:ext cx="3676322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EG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كايزين – التحسين المستمر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83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876800" y="3783976"/>
            <a:ext cx="3810000" cy="47192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2800" b="1" dirty="0">
                <a:solidFill>
                  <a:schemeClr val="bg1"/>
                </a:solidFill>
              </a:rPr>
              <a:t>تحسين المعنويات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876800" y="3110566"/>
            <a:ext cx="3810000" cy="53339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حلقات الجودة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876800" y="2527165"/>
            <a:ext cx="3810000" cy="44339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انخراط أو مشاركة جميع العاملين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76800" y="1967566"/>
            <a:ext cx="3810000" cy="4195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2400" b="1" dirty="0" smtClean="0">
                <a:solidFill>
                  <a:schemeClr val="bg1"/>
                </a:solidFill>
              </a:rPr>
              <a:t>الجودة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5257800" cy="609600"/>
          </a:xfrm>
        </p:spPr>
        <p:txBody>
          <a:bodyPr>
            <a:noAutofit/>
          </a:bodyPr>
          <a:lstStyle/>
          <a:p>
            <a:pPr algn="ctr" rtl="1"/>
            <a:r>
              <a:rPr lang="ar-EG" dirty="0"/>
              <a:t>العناصر الأساسية لبرنامج "كايزن</a:t>
            </a:r>
            <a:r>
              <a:rPr lang="ar-EG" dirty="0" smtClean="0"/>
              <a:t>"</a:t>
            </a:r>
            <a:endParaRPr lang="en-US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57200" y="3783976"/>
            <a:ext cx="3810000" cy="47192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العمل الجماعي (بروح الفريق الواحد)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57200" y="3110566"/>
            <a:ext cx="3810000" cy="53339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الانضباط الشخصي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457200" y="2527165"/>
            <a:ext cx="3810000" cy="44339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الرغبة في التغيير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57200" y="1967566"/>
            <a:ext cx="3810000" cy="4195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تضافر الجهود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514600" y="4774621"/>
            <a:ext cx="3810000" cy="471928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ar-EG" sz="2400" b="1" dirty="0">
                <a:solidFill>
                  <a:schemeClr val="bg1"/>
                </a:solidFill>
              </a:rPr>
              <a:t>اقتراحات من اجل التحسينات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7496175" y="6127095"/>
            <a:ext cx="1190625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fld id="{D8CE256F-6C6D-4075-BB17-5A998CD77390}" type="slidenum">
              <a:rPr kumimoji="0" lang="en-GB" sz="3200" b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pPr marR="0" lvl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t>9</a:t>
            </a:fld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1828800" y="5975115"/>
            <a:ext cx="3676322" cy="42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E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DCD6D4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EG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كايزين – التحسين المستمر</a:t>
            </a:r>
            <a:endParaRPr kumimoji="0" lang="en-US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13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0" grpId="0" animBg="1"/>
      <p:bldP spid="5" grpId="0" animBg="1"/>
      <p:bldP spid="6" grpId="0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عرض على الشاشة (3:4)‏</PresentationFormat>
  <Paragraphs>61</Paragraphs>
  <Slides>10</Slides>
  <Notes>7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الكايزن Kaizen التحسين المستمر</vt:lpstr>
      <vt:lpstr>الشريحة 2</vt:lpstr>
      <vt:lpstr>الشريحة 3</vt:lpstr>
      <vt:lpstr>الشريحة 4</vt:lpstr>
      <vt:lpstr>الشريحة 5</vt:lpstr>
      <vt:lpstr>المقصود بكايزن</vt:lpstr>
      <vt:lpstr>يقول ماساكي إماي هذا الصدد</vt:lpstr>
      <vt:lpstr>الشريحة 8</vt:lpstr>
      <vt:lpstr>العناصر الأساسية لبرنامج "كايزن"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الكايزن Kaizen التحسين المستمر</dc:title>
  <dc:creator>mr</dc:creator>
  <cp:lastModifiedBy>mr</cp:lastModifiedBy>
  <cp:revision>1</cp:revision>
  <dcterms:created xsi:type="dcterms:W3CDTF">2018-12-29T10:35:02Z</dcterms:created>
  <dcterms:modified xsi:type="dcterms:W3CDTF">2018-12-29T10:35:37Z</dcterms:modified>
</cp:coreProperties>
</file>