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6" Type="http://schemas.microsoft.com/office/2007/relationships/hdphoto" Target="../media/hdphoto1.wdp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6" Type="http://schemas.microsoft.com/office/2007/relationships/hdphoto" Target="../media/hdphoto1.wdp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6" Type="http://schemas.microsoft.com/office/2007/relationships/hdphoto" Target="../media/hdphoto1.wdp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6" Type="http://schemas.microsoft.com/office/2007/relationships/hdphoto" Target="../media/hdphoto1.wdp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6" Type="http://schemas.microsoft.com/office/2007/relationships/hdphoto" Target="../media/hdphoto1.wdp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6" Type="http://schemas.microsoft.com/office/2007/relationships/hdphoto" Target="../media/hdphoto1.wdp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3FD8ED-3092-40E8-BB3C-F36A310A3877}" type="doc">
      <dgm:prSet loTypeId="urn:microsoft.com/office/officeart/2005/8/layout/cycle3" loCatId="cycle" qsTypeId="urn:microsoft.com/office/officeart/2005/8/quickstyle/3d6" qsCatId="3D" csTypeId="urn:microsoft.com/office/officeart/2005/8/colors/colorful1#1" csCatId="colorful" phldr="1"/>
      <dgm:spPr/>
      <dgm:t>
        <a:bodyPr/>
        <a:lstStyle/>
        <a:p>
          <a:pPr rtl="1"/>
          <a:endParaRPr lang="ar-SA"/>
        </a:p>
      </dgm:t>
    </dgm:pt>
    <dgm:pt modelId="{7D156077-FC48-4E00-9279-C0DCC50C887C}">
      <dgm:prSet custT="1"/>
      <dgm:spPr/>
      <dgm:t>
        <a:bodyPr/>
        <a:lstStyle/>
        <a:p>
          <a:pPr rtl="1"/>
          <a:r>
            <a:rPr lang="ar-EG" sz="2000" b="1" dirty="0" smtClean="0"/>
            <a:t>مفهوم التسويق</a:t>
          </a:r>
          <a:endParaRPr lang="ar-SA" sz="2000" b="1" u="none" dirty="0"/>
        </a:p>
      </dgm:t>
    </dgm:pt>
    <dgm:pt modelId="{AB191B58-97BE-4E0F-8C9F-3EE229426A50}" type="parTrans" cxnId="{402191C2-E456-496B-AE55-055AC3E20C21}">
      <dgm:prSet/>
      <dgm:spPr/>
      <dgm:t>
        <a:bodyPr/>
        <a:lstStyle/>
        <a:p>
          <a:pPr rtl="1"/>
          <a:endParaRPr lang="ar-SA"/>
        </a:p>
      </dgm:t>
    </dgm:pt>
    <dgm:pt modelId="{E2F200B1-BFB1-4055-BB5F-BAE852DBF4F3}" type="sibTrans" cxnId="{402191C2-E456-496B-AE55-055AC3E20C21}">
      <dgm:prSet/>
      <dgm:spPr/>
      <dgm:t>
        <a:bodyPr/>
        <a:lstStyle/>
        <a:p>
          <a:pPr rtl="1"/>
          <a:endParaRPr lang="ar-SA"/>
        </a:p>
      </dgm:t>
    </dgm:pt>
    <dgm:pt modelId="{4299C8C0-9EFE-4B56-B3A8-6441731A43E1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/>
            <a:t>عناصر المزيج التسويقي</a:t>
          </a:r>
          <a:endParaRPr lang="ar-SA" sz="2000" b="1" dirty="0"/>
        </a:p>
      </dgm:t>
    </dgm:pt>
    <dgm:pt modelId="{129111F7-8952-43A1-9F45-8BD51B0F9F58}" type="parTrans" cxnId="{73239622-025F-43ED-8EDE-065A8B6A2852}">
      <dgm:prSet/>
      <dgm:spPr/>
      <dgm:t>
        <a:bodyPr/>
        <a:lstStyle/>
        <a:p>
          <a:pPr rtl="1"/>
          <a:endParaRPr lang="ar-SA"/>
        </a:p>
      </dgm:t>
    </dgm:pt>
    <dgm:pt modelId="{0FBAECD9-1187-40F4-BF67-7069C9A20415}" type="sibTrans" cxnId="{73239622-025F-43ED-8EDE-065A8B6A2852}">
      <dgm:prSet/>
      <dgm:spPr/>
      <dgm:t>
        <a:bodyPr/>
        <a:lstStyle/>
        <a:p>
          <a:pPr rtl="1"/>
          <a:endParaRPr lang="ar-SA"/>
        </a:p>
      </dgm:t>
    </dgm:pt>
    <dgm:pt modelId="{F611D78A-9E2D-4971-9E73-7AC2581DFC51}">
      <dgm:prSet custT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>
              <a:latin typeface="Times New Roman" pitchFamily="18" charset="0"/>
              <a:cs typeface="Arial"/>
            </a:rPr>
            <a:t>خطوات إعداد الخطة التسويقية</a:t>
          </a:r>
          <a:endParaRPr lang="ar-SA" sz="2000" b="1" dirty="0"/>
        </a:p>
      </dgm:t>
    </dgm:pt>
    <dgm:pt modelId="{C7D607EF-6D87-4887-895C-DB14450938E9}" type="parTrans" cxnId="{534AF052-EC70-4970-8D47-07ED9D86F690}">
      <dgm:prSet/>
      <dgm:spPr/>
      <dgm:t>
        <a:bodyPr/>
        <a:lstStyle/>
        <a:p>
          <a:pPr rtl="1"/>
          <a:endParaRPr lang="ar-SA"/>
        </a:p>
      </dgm:t>
    </dgm:pt>
    <dgm:pt modelId="{00E21551-6CE4-4CC5-81C6-7AE7E6B63CF9}" type="sibTrans" cxnId="{534AF052-EC70-4970-8D47-07ED9D86F690}">
      <dgm:prSet/>
      <dgm:spPr/>
      <dgm:t>
        <a:bodyPr/>
        <a:lstStyle/>
        <a:p>
          <a:pPr rtl="1"/>
          <a:endParaRPr lang="ar-SA"/>
        </a:p>
      </dgm:t>
    </dgm:pt>
    <dgm:pt modelId="{D29E24FC-05D5-4E97-98C7-54323AD0F0B5}">
      <dgm:prSet custT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err="1" smtClean="0">
              <a:latin typeface="Times New Roman" pitchFamily="18" charset="0"/>
              <a:cs typeface="Arial"/>
            </a:rPr>
            <a:t>ماهى</a:t>
          </a:r>
          <a:r>
            <a:rPr lang="ar-EG" sz="2000" b="1" dirty="0" smtClean="0">
              <a:latin typeface="Times New Roman" pitchFamily="18" charset="0"/>
              <a:cs typeface="Arial"/>
            </a:rPr>
            <a:t> انواع الاستراتيجيات </a:t>
          </a:r>
          <a:r>
            <a:rPr lang="ar-EG" sz="2000" b="1" dirty="0" err="1" smtClean="0">
              <a:latin typeface="Times New Roman" pitchFamily="18" charset="0"/>
              <a:cs typeface="Arial"/>
            </a:rPr>
            <a:t>التسويقية ؟</a:t>
          </a:r>
          <a:endParaRPr lang="ar-SA" sz="2000" b="1" dirty="0"/>
        </a:p>
      </dgm:t>
    </dgm:pt>
    <dgm:pt modelId="{7D0F9F06-850F-4690-AA3C-60913BB36118}" type="parTrans" cxnId="{6905999D-F79E-45FB-9253-F75674281729}">
      <dgm:prSet/>
      <dgm:spPr/>
      <dgm:t>
        <a:bodyPr/>
        <a:lstStyle/>
        <a:p>
          <a:pPr rtl="1"/>
          <a:endParaRPr lang="ar-SA"/>
        </a:p>
      </dgm:t>
    </dgm:pt>
    <dgm:pt modelId="{75A502E1-7EE8-4F8E-9976-255DDCA81AE7}" type="sibTrans" cxnId="{6905999D-F79E-45FB-9253-F75674281729}">
      <dgm:prSet/>
      <dgm:spPr/>
      <dgm:t>
        <a:bodyPr/>
        <a:lstStyle/>
        <a:p>
          <a:pPr rtl="1"/>
          <a:endParaRPr lang="ar-SA"/>
        </a:p>
      </dgm:t>
    </dgm:pt>
    <dgm:pt modelId="{DFA6151B-E3BE-45AD-8DE6-A54B258ADD9D}">
      <dgm:prSet custT="1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>
              <a:latin typeface="Times New Roman" pitchFamily="18" charset="0"/>
              <a:cs typeface="Arial"/>
            </a:rPr>
            <a:t>تحديد احتياجات العملاء</a:t>
          </a:r>
          <a:endParaRPr lang="ar-SA" sz="2000" b="1" dirty="0"/>
        </a:p>
      </dgm:t>
    </dgm:pt>
    <dgm:pt modelId="{1BBC5562-1E6F-45B6-9F9D-3FF24B412B49}" type="parTrans" cxnId="{1D437F20-55B2-4D72-B051-F19422A6D380}">
      <dgm:prSet/>
      <dgm:spPr/>
      <dgm:t>
        <a:bodyPr/>
        <a:lstStyle/>
        <a:p>
          <a:pPr rtl="1"/>
          <a:endParaRPr lang="ar-EG"/>
        </a:p>
      </dgm:t>
    </dgm:pt>
    <dgm:pt modelId="{8DB13E6E-4402-44D6-90BC-BE9723FDA249}" type="sibTrans" cxnId="{1D437F20-55B2-4D72-B051-F19422A6D380}">
      <dgm:prSet/>
      <dgm:spPr/>
      <dgm:t>
        <a:bodyPr/>
        <a:lstStyle/>
        <a:p>
          <a:pPr rtl="1"/>
          <a:endParaRPr lang="ar-EG"/>
        </a:p>
      </dgm:t>
    </dgm:pt>
    <dgm:pt modelId="{A35EFABB-B9D2-4919-85F1-53BA01469B13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>
              <a:latin typeface="Times New Roman" pitchFamily="18" charset="0"/>
              <a:cs typeface="Arial"/>
            </a:rPr>
            <a:t>كيف تحافظ على عملائك وتجذب عملاء اخرين</a:t>
          </a:r>
          <a:endParaRPr lang="ar-SA" sz="2000" b="1" dirty="0"/>
        </a:p>
      </dgm:t>
    </dgm:pt>
    <dgm:pt modelId="{A606C441-B048-4EAC-8100-894542E162F4}" type="parTrans" cxnId="{68640301-82ED-4A71-B407-68C7EB60BC9A}">
      <dgm:prSet/>
      <dgm:spPr/>
      <dgm:t>
        <a:bodyPr/>
        <a:lstStyle/>
        <a:p>
          <a:pPr rtl="1"/>
          <a:endParaRPr lang="ar-EG"/>
        </a:p>
      </dgm:t>
    </dgm:pt>
    <dgm:pt modelId="{670B1E4D-2153-4AE7-8099-3509FB0685D8}" type="sibTrans" cxnId="{68640301-82ED-4A71-B407-68C7EB60BC9A}">
      <dgm:prSet/>
      <dgm:spPr/>
      <dgm:t>
        <a:bodyPr/>
        <a:lstStyle/>
        <a:p>
          <a:pPr rtl="1"/>
          <a:endParaRPr lang="ar-EG"/>
        </a:p>
      </dgm:t>
    </dgm:pt>
    <dgm:pt modelId="{AAAF8F6C-5957-4152-98E0-621F33D19000}">
      <dgm:prSet custT="1"/>
      <dgm:spPr>
        <a:blipFill rotWithShape="0">
          <a:blip xmlns:r="http://schemas.openxmlformats.org/officeDocument/2006/relationships"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err="1" smtClean="0">
              <a:latin typeface="Times New Roman" pitchFamily="18" charset="0"/>
              <a:cs typeface="Arial"/>
            </a:rPr>
            <a:t>العنايه</a:t>
          </a:r>
          <a:r>
            <a:rPr lang="ar-EG" sz="2000" b="1" dirty="0" smtClean="0">
              <a:latin typeface="Times New Roman" pitchFamily="18" charset="0"/>
              <a:cs typeface="Arial"/>
            </a:rPr>
            <a:t> بالعملاء</a:t>
          </a:r>
          <a:endParaRPr lang="ar-SA" sz="2000" b="1" dirty="0"/>
        </a:p>
      </dgm:t>
    </dgm:pt>
    <dgm:pt modelId="{FEB91995-E900-4D13-B3E8-8198EC497BA2}" type="parTrans" cxnId="{B4FCB882-CE64-48E8-A5B7-EE5318F7FDD0}">
      <dgm:prSet/>
      <dgm:spPr/>
      <dgm:t>
        <a:bodyPr/>
        <a:lstStyle/>
        <a:p>
          <a:pPr rtl="1"/>
          <a:endParaRPr lang="ar-EG"/>
        </a:p>
      </dgm:t>
    </dgm:pt>
    <dgm:pt modelId="{7DC47EFA-F5F1-4BC4-B111-91CEDEC0B263}" type="sibTrans" cxnId="{B4FCB882-CE64-48E8-A5B7-EE5318F7FDD0}">
      <dgm:prSet/>
      <dgm:spPr/>
      <dgm:t>
        <a:bodyPr/>
        <a:lstStyle/>
        <a:p>
          <a:pPr rtl="1"/>
          <a:endParaRPr lang="ar-EG"/>
        </a:p>
      </dgm:t>
    </dgm:pt>
    <dgm:pt modelId="{45210B7A-FBA6-44C3-AB0D-A45B03550F90}">
      <dgm:prSet custT="1"/>
      <dgm:spPr>
        <a:blipFill rotWithShape="0">
          <a:blip xmlns:r="http://schemas.openxmlformats.org/officeDocument/2006/relationships" r:embed="rId7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/>
            <a:t>قاعده ذهبيه : نحن أعظم من أنا</a:t>
          </a:r>
          <a:endParaRPr lang="ar-SA" sz="2000" b="1" dirty="0"/>
        </a:p>
      </dgm:t>
    </dgm:pt>
    <dgm:pt modelId="{700D60A4-CFE2-42DE-B2FA-6D9E7BDC72FF}" type="parTrans" cxnId="{3747ED7B-E45B-47E6-A6E0-A0EB5A6474F8}">
      <dgm:prSet/>
      <dgm:spPr/>
      <dgm:t>
        <a:bodyPr/>
        <a:lstStyle/>
        <a:p>
          <a:pPr rtl="1"/>
          <a:endParaRPr lang="ar-EG"/>
        </a:p>
      </dgm:t>
    </dgm:pt>
    <dgm:pt modelId="{47CCFBC2-7486-4581-AD1A-CC34831BC9C9}" type="sibTrans" cxnId="{3747ED7B-E45B-47E6-A6E0-A0EB5A6474F8}">
      <dgm:prSet/>
      <dgm:spPr/>
      <dgm:t>
        <a:bodyPr/>
        <a:lstStyle/>
        <a:p>
          <a:pPr rtl="1"/>
          <a:endParaRPr lang="ar-EG"/>
        </a:p>
      </dgm:t>
    </dgm:pt>
    <dgm:pt modelId="{63FC5469-9CCB-4523-AE5E-3D72808BB6D2}" type="pres">
      <dgm:prSet presAssocID="{683FD8ED-3092-40E8-BB3C-F36A310A387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14351B7A-7FA0-4103-8B91-E9F1416A4BDE}" type="pres">
      <dgm:prSet presAssocID="{683FD8ED-3092-40E8-BB3C-F36A310A3877}" presName="cycle" presStyleCnt="0"/>
      <dgm:spPr/>
      <dgm:t>
        <a:bodyPr/>
        <a:lstStyle/>
        <a:p>
          <a:pPr rtl="1"/>
          <a:endParaRPr lang="ar-SA"/>
        </a:p>
      </dgm:t>
    </dgm:pt>
    <dgm:pt modelId="{E23CECA5-6803-41F7-B47F-C091F357DDED}" type="pres">
      <dgm:prSet presAssocID="{7D156077-FC48-4E00-9279-C0DCC50C887C}" presName="node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23B69D6-EABD-44B8-B557-A4445BE9D858}" type="pres">
      <dgm:prSet presAssocID="{E2F200B1-BFB1-4055-BB5F-BAE852DBF4F3}" presName="sibTransFirstNode" presStyleLbl="bgShp" presStyleIdx="0" presStyleCnt="1"/>
      <dgm:spPr/>
      <dgm:t>
        <a:bodyPr/>
        <a:lstStyle/>
        <a:p>
          <a:pPr rtl="1"/>
          <a:endParaRPr lang="ar-SA"/>
        </a:p>
      </dgm:t>
    </dgm:pt>
    <dgm:pt modelId="{E4FC657D-04EC-4527-ACE7-2542C82D4137}" type="pres">
      <dgm:prSet presAssocID="{4299C8C0-9EFE-4B56-B3A8-6441731A43E1}" presName="nodeFollowingNodes" presStyleLbl="node1" presStyleIdx="1" presStyleCnt="8" custRadScaleRad="95529" custRadScaleInc="1961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26E7E74-A943-41F9-92A5-6B86187D0915}" type="pres">
      <dgm:prSet presAssocID="{F611D78A-9E2D-4971-9E73-7AC2581DFC51}" presName="nodeFollowingNodes" presStyleLbl="node1" presStyleIdx="2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F6DE290-021F-4F3C-B173-582D126FA912}" type="pres">
      <dgm:prSet presAssocID="{D29E24FC-05D5-4E97-98C7-54323AD0F0B5}" presName="nodeFollowingNodes" presStyleLbl="node1" presStyleIdx="3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8C3530A-74CE-43FB-BD83-8132FA5B36BB}" type="pres">
      <dgm:prSet presAssocID="{DFA6151B-E3BE-45AD-8DE6-A54B258ADD9D}" presName="nodeFollowingNodes" presStyleLbl="node1" presStyleIdx="4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6FEDD57-9110-45D1-99D7-D20EFCFD28B4}" type="pres">
      <dgm:prSet presAssocID="{A35EFABB-B9D2-4919-85F1-53BA01469B13}" presName="nodeFollowingNodes" presStyleLbl="node1" presStyleIdx="5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E618F29D-C5B5-41F0-8A39-D9B243716E5D}" type="pres">
      <dgm:prSet presAssocID="{AAAF8F6C-5957-4152-98E0-621F33D19000}" presName="nodeFollowingNodes" presStyleLbl="node1" presStyleIdx="6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5C8B5A05-6178-4DBD-9D1F-E72CA312BB45}" type="pres">
      <dgm:prSet presAssocID="{45210B7A-FBA6-44C3-AB0D-A45B03550F90}" presName="nodeFollowingNodes" presStyleLbl="node1" presStyleIdx="7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37E35B1C-945C-458B-967E-1B7FF2BC4DEA}" type="presOf" srcId="{E2F200B1-BFB1-4055-BB5F-BAE852DBF4F3}" destId="{823B69D6-EABD-44B8-B557-A4445BE9D858}" srcOrd="0" destOrd="0" presId="urn:microsoft.com/office/officeart/2005/8/layout/cycle3"/>
    <dgm:cxn modelId="{71D73D1A-D251-4498-8005-FF02A8A1A612}" type="presOf" srcId="{F611D78A-9E2D-4971-9E73-7AC2581DFC51}" destId="{626E7E74-A943-41F9-92A5-6B86187D0915}" srcOrd="0" destOrd="0" presId="urn:microsoft.com/office/officeart/2005/8/layout/cycle3"/>
    <dgm:cxn modelId="{8E9C348D-BF3E-4E1E-A7E8-DC847A5A5103}" type="presOf" srcId="{AAAF8F6C-5957-4152-98E0-621F33D19000}" destId="{E618F29D-C5B5-41F0-8A39-D9B243716E5D}" srcOrd="0" destOrd="0" presId="urn:microsoft.com/office/officeart/2005/8/layout/cycle3"/>
    <dgm:cxn modelId="{3E562035-B4CB-429F-9087-EB9D4B8B5D6B}" type="presOf" srcId="{D29E24FC-05D5-4E97-98C7-54323AD0F0B5}" destId="{EF6DE290-021F-4F3C-B173-582D126FA912}" srcOrd="0" destOrd="0" presId="urn:microsoft.com/office/officeart/2005/8/layout/cycle3"/>
    <dgm:cxn modelId="{68640301-82ED-4A71-B407-68C7EB60BC9A}" srcId="{683FD8ED-3092-40E8-BB3C-F36A310A3877}" destId="{A35EFABB-B9D2-4919-85F1-53BA01469B13}" srcOrd="5" destOrd="0" parTransId="{A606C441-B048-4EAC-8100-894542E162F4}" sibTransId="{670B1E4D-2153-4AE7-8099-3509FB0685D8}"/>
    <dgm:cxn modelId="{6905999D-F79E-45FB-9253-F75674281729}" srcId="{683FD8ED-3092-40E8-BB3C-F36A310A3877}" destId="{D29E24FC-05D5-4E97-98C7-54323AD0F0B5}" srcOrd="3" destOrd="0" parTransId="{7D0F9F06-850F-4690-AA3C-60913BB36118}" sibTransId="{75A502E1-7EE8-4F8E-9976-255DDCA81AE7}"/>
    <dgm:cxn modelId="{CC9DD66B-BFA9-473C-9296-94EA0F177744}" type="presOf" srcId="{45210B7A-FBA6-44C3-AB0D-A45B03550F90}" destId="{5C8B5A05-6178-4DBD-9D1F-E72CA312BB45}" srcOrd="0" destOrd="0" presId="urn:microsoft.com/office/officeart/2005/8/layout/cycle3"/>
    <dgm:cxn modelId="{968A1743-DEE6-4901-A72E-32D9DAC2F993}" type="presOf" srcId="{A35EFABB-B9D2-4919-85F1-53BA01469B13}" destId="{96FEDD57-9110-45D1-99D7-D20EFCFD28B4}" srcOrd="0" destOrd="0" presId="urn:microsoft.com/office/officeart/2005/8/layout/cycle3"/>
    <dgm:cxn modelId="{7764AB0D-7926-49D7-9EE5-71ADEF255476}" type="presOf" srcId="{DFA6151B-E3BE-45AD-8DE6-A54B258ADD9D}" destId="{18C3530A-74CE-43FB-BD83-8132FA5B36BB}" srcOrd="0" destOrd="0" presId="urn:microsoft.com/office/officeart/2005/8/layout/cycle3"/>
    <dgm:cxn modelId="{534AF052-EC70-4970-8D47-07ED9D86F690}" srcId="{683FD8ED-3092-40E8-BB3C-F36A310A3877}" destId="{F611D78A-9E2D-4971-9E73-7AC2581DFC51}" srcOrd="2" destOrd="0" parTransId="{C7D607EF-6D87-4887-895C-DB14450938E9}" sibTransId="{00E21551-6CE4-4CC5-81C6-7AE7E6B63CF9}"/>
    <dgm:cxn modelId="{3747ED7B-E45B-47E6-A6E0-A0EB5A6474F8}" srcId="{683FD8ED-3092-40E8-BB3C-F36A310A3877}" destId="{45210B7A-FBA6-44C3-AB0D-A45B03550F90}" srcOrd="7" destOrd="0" parTransId="{700D60A4-CFE2-42DE-B2FA-6D9E7BDC72FF}" sibTransId="{47CCFBC2-7486-4581-AD1A-CC34831BC9C9}"/>
    <dgm:cxn modelId="{5377715C-38B2-42EE-A7B0-3482B82A0892}" type="presOf" srcId="{4299C8C0-9EFE-4B56-B3A8-6441731A43E1}" destId="{E4FC657D-04EC-4527-ACE7-2542C82D4137}" srcOrd="0" destOrd="0" presId="urn:microsoft.com/office/officeart/2005/8/layout/cycle3"/>
    <dgm:cxn modelId="{0FFB0A51-6737-48D0-A6DB-65BA8F7ECC0C}" type="presOf" srcId="{683FD8ED-3092-40E8-BB3C-F36A310A3877}" destId="{63FC5469-9CCB-4523-AE5E-3D72808BB6D2}" srcOrd="0" destOrd="0" presId="urn:microsoft.com/office/officeart/2005/8/layout/cycle3"/>
    <dgm:cxn modelId="{1D437F20-55B2-4D72-B051-F19422A6D380}" srcId="{683FD8ED-3092-40E8-BB3C-F36A310A3877}" destId="{DFA6151B-E3BE-45AD-8DE6-A54B258ADD9D}" srcOrd="4" destOrd="0" parTransId="{1BBC5562-1E6F-45B6-9F9D-3FF24B412B49}" sibTransId="{8DB13E6E-4402-44D6-90BC-BE9723FDA249}"/>
    <dgm:cxn modelId="{402191C2-E456-496B-AE55-055AC3E20C21}" srcId="{683FD8ED-3092-40E8-BB3C-F36A310A3877}" destId="{7D156077-FC48-4E00-9279-C0DCC50C887C}" srcOrd="0" destOrd="0" parTransId="{AB191B58-97BE-4E0F-8C9F-3EE229426A50}" sibTransId="{E2F200B1-BFB1-4055-BB5F-BAE852DBF4F3}"/>
    <dgm:cxn modelId="{0181B726-F9CE-4DBD-91CF-C87651C52BA9}" type="presOf" srcId="{7D156077-FC48-4E00-9279-C0DCC50C887C}" destId="{E23CECA5-6803-41F7-B47F-C091F357DDED}" srcOrd="0" destOrd="0" presId="urn:microsoft.com/office/officeart/2005/8/layout/cycle3"/>
    <dgm:cxn modelId="{73239622-025F-43ED-8EDE-065A8B6A2852}" srcId="{683FD8ED-3092-40E8-BB3C-F36A310A3877}" destId="{4299C8C0-9EFE-4B56-B3A8-6441731A43E1}" srcOrd="1" destOrd="0" parTransId="{129111F7-8952-43A1-9F45-8BD51B0F9F58}" sibTransId="{0FBAECD9-1187-40F4-BF67-7069C9A20415}"/>
    <dgm:cxn modelId="{B4FCB882-CE64-48E8-A5B7-EE5318F7FDD0}" srcId="{683FD8ED-3092-40E8-BB3C-F36A310A3877}" destId="{AAAF8F6C-5957-4152-98E0-621F33D19000}" srcOrd="6" destOrd="0" parTransId="{FEB91995-E900-4D13-B3E8-8198EC497BA2}" sibTransId="{7DC47EFA-F5F1-4BC4-B111-91CEDEC0B263}"/>
    <dgm:cxn modelId="{183794EB-6F97-44E7-ABCD-2773A0AFF432}" type="presParOf" srcId="{63FC5469-9CCB-4523-AE5E-3D72808BB6D2}" destId="{14351B7A-7FA0-4103-8B91-E9F1416A4BDE}" srcOrd="0" destOrd="0" presId="urn:microsoft.com/office/officeart/2005/8/layout/cycle3"/>
    <dgm:cxn modelId="{004EC611-029F-43C5-8261-106ADE82566F}" type="presParOf" srcId="{14351B7A-7FA0-4103-8B91-E9F1416A4BDE}" destId="{E23CECA5-6803-41F7-B47F-C091F357DDED}" srcOrd="0" destOrd="0" presId="urn:microsoft.com/office/officeart/2005/8/layout/cycle3"/>
    <dgm:cxn modelId="{A3D0204A-5EEB-4D17-B58B-0FD7E8DBC834}" type="presParOf" srcId="{14351B7A-7FA0-4103-8B91-E9F1416A4BDE}" destId="{823B69D6-EABD-44B8-B557-A4445BE9D858}" srcOrd="1" destOrd="0" presId="urn:microsoft.com/office/officeart/2005/8/layout/cycle3"/>
    <dgm:cxn modelId="{069F59DA-78B4-4A01-A870-D5967FF94B00}" type="presParOf" srcId="{14351B7A-7FA0-4103-8B91-E9F1416A4BDE}" destId="{E4FC657D-04EC-4527-ACE7-2542C82D4137}" srcOrd="2" destOrd="0" presId="urn:microsoft.com/office/officeart/2005/8/layout/cycle3"/>
    <dgm:cxn modelId="{12BC5F2C-152D-43D6-9A73-42E7698C5F22}" type="presParOf" srcId="{14351B7A-7FA0-4103-8B91-E9F1416A4BDE}" destId="{626E7E74-A943-41F9-92A5-6B86187D0915}" srcOrd="3" destOrd="0" presId="urn:microsoft.com/office/officeart/2005/8/layout/cycle3"/>
    <dgm:cxn modelId="{02DB965B-330A-4BA8-B97B-60DE0DE17FBA}" type="presParOf" srcId="{14351B7A-7FA0-4103-8B91-E9F1416A4BDE}" destId="{EF6DE290-021F-4F3C-B173-582D126FA912}" srcOrd="4" destOrd="0" presId="urn:microsoft.com/office/officeart/2005/8/layout/cycle3"/>
    <dgm:cxn modelId="{B3E01071-587B-46F8-93FD-F46C711DFA95}" type="presParOf" srcId="{14351B7A-7FA0-4103-8B91-E9F1416A4BDE}" destId="{18C3530A-74CE-43FB-BD83-8132FA5B36BB}" srcOrd="5" destOrd="0" presId="urn:microsoft.com/office/officeart/2005/8/layout/cycle3"/>
    <dgm:cxn modelId="{7D5694A5-9C04-4E29-AC27-5200C665F666}" type="presParOf" srcId="{14351B7A-7FA0-4103-8B91-E9F1416A4BDE}" destId="{96FEDD57-9110-45D1-99D7-D20EFCFD28B4}" srcOrd="6" destOrd="0" presId="urn:microsoft.com/office/officeart/2005/8/layout/cycle3"/>
    <dgm:cxn modelId="{2B4F301C-D13F-40CB-B477-D44C57FF3866}" type="presParOf" srcId="{14351B7A-7FA0-4103-8B91-E9F1416A4BDE}" destId="{E618F29D-C5B5-41F0-8A39-D9B243716E5D}" srcOrd="7" destOrd="0" presId="urn:microsoft.com/office/officeart/2005/8/layout/cycle3"/>
    <dgm:cxn modelId="{38ADF453-0369-4EF5-8870-3D55CDFD109A}" type="presParOf" srcId="{14351B7A-7FA0-4103-8B91-E9F1416A4BDE}" destId="{5C8B5A05-6178-4DBD-9D1F-E72CA312BB45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3FD8ED-3092-40E8-BB3C-F36A310A3877}" type="doc">
      <dgm:prSet loTypeId="urn:microsoft.com/office/officeart/2005/8/layout/cycle3" loCatId="cycle" qsTypeId="urn:microsoft.com/office/officeart/2005/8/quickstyle/3d6" qsCatId="3D" csTypeId="urn:microsoft.com/office/officeart/2005/8/colors/colorful1#2" csCatId="colorful" phldr="1"/>
      <dgm:spPr/>
      <dgm:t>
        <a:bodyPr/>
        <a:lstStyle/>
        <a:p>
          <a:pPr rtl="1"/>
          <a:endParaRPr lang="ar-SA"/>
        </a:p>
      </dgm:t>
    </dgm:pt>
    <dgm:pt modelId="{7D156077-FC48-4E00-9279-C0DCC50C887C}">
      <dgm:prSet custT="1"/>
      <dgm:spPr/>
      <dgm:t>
        <a:bodyPr/>
        <a:lstStyle/>
        <a:p>
          <a:pPr rtl="1"/>
          <a:r>
            <a:rPr lang="ar-EG" sz="2000" b="1" dirty="0" smtClean="0"/>
            <a:t>سلم خطوات البيع</a:t>
          </a:r>
          <a:endParaRPr lang="ar-SA" sz="2000" b="1" u="none" dirty="0"/>
        </a:p>
      </dgm:t>
    </dgm:pt>
    <dgm:pt modelId="{AB191B58-97BE-4E0F-8C9F-3EE229426A50}" type="parTrans" cxnId="{402191C2-E456-496B-AE55-055AC3E20C21}">
      <dgm:prSet/>
      <dgm:spPr/>
      <dgm:t>
        <a:bodyPr/>
        <a:lstStyle/>
        <a:p>
          <a:pPr rtl="1"/>
          <a:endParaRPr lang="ar-SA"/>
        </a:p>
      </dgm:t>
    </dgm:pt>
    <dgm:pt modelId="{E2F200B1-BFB1-4055-BB5F-BAE852DBF4F3}" type="sibTrans" cxnId="{402191C2-E456-496B-AE55-055AC3E20C21}">
      <dgm:prSet/>
      <dgm:spPr/>
      <dgm:t>
        <a:bodyPr/>
        <a:lstStyle/>
        <a:p>
          <a:pPr rtl="1"/>
          <a:endParaRPr lang="ar-SA"/>
        </a:p>
      </dgm:t>
    </dgm:pt>
    <dgm:pt modelId="{4299C8C0-9EFE-4B56-B3A8-6441731A43E1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/>
            <a:t>قصة </a:t>
          </a:r>
          <a:r>
            <a:rPr lang="ar-EG" sz="2000" b="1" dirty="0" err="1" smtClean="0"/>
            <a:t>الاقناع </a:t>
          </a:r>
          <a:r>
            <a:rPr lang="ar-EG" sz="2000" b="1" dirty="0" smtClean="0"/>
            <a:t>– كيف تكون بائع مقنع</a:t>
          </a:r>
          <a:endParaRPr lang="ar-SA" sz="2000" b="1" dirty="0"/>
        </a:p>
      </dgm:t>
    </dgm:pt>
    <dgm:pt modelId="{129111F7-8952-43A1-9F45-8BD51B0F9F58}" type="parTrans" cxnId="{73239622-025F-43ED-8EDE-065A8B6A2852}">
      <dgm:prSet/>
      <dgm:spPr/>
      <dgm:t>
        <a:bodyPr/>
        <a:lstStyle/>
        <a:p>
          <a:pPr rtl="1"/>
          <a:endParaRPr lang="ar-SA"/>
        </a:p>
      </dgm:t>
    </dgm:pt>
    <dgm:pt modelId="{0FBAECD9-1187-40F4-BF67-7069C9A20415}" type="sibTrans" cxnId="{73239622-025F-43ED-8EDE-065A8B6A2852}">
      <dgm:prSet/>
      <dgm:spPr/>
      <dgm:t>
        <a:bodyPr/>
        <a:lstStyle/>
        <a:p>
          <a:pPr rtl="1"/>
          <a:endParaRPr lang="ar-SA"/>
        </a:p>
      </dgm:t>
    </dgm:pt>
    <dgm:pt modelId="{F611D78A-9E2D-4971-9E73-7AC2581DFC51}">
      <dgm:prSet custT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>
              <a:latin typeface="Times New Roman" pitchFamily="18" charset="0"/>
              <a:cs typeface="Arial"/>
            </a:rPr>
            <a:t>طرق زيادة المبيعات</a:t>
          </a:r>
          <a:endParaRPr lang="ar-SA" sz="2000" b="1" dirty="0"/>
        </a:p>
      </dgm:t>
    </dgm:pt>
    <dgm:pt modelId="{C7D607EF-6D87-4887-895C-DB14450938E9}" type="parTrans" cxnId="{534AF052-EC70-4970-8D47-07ED9D86F690}">
      <dgm:prSet/>
      <dgm:spPr/>
      <dgm:t>
        <a:bodyPr/>
        <a:lstStyle/>
        <a:p>
          <a:pPr rtl="1"/>
          <a:endParaRPr lang="ar-SA"/>
        </a:p>
      </dgm:t>
    </dgm:pt>
    <dgm:pt modelId="{00E21551-6CE4-4CC5-81C6-7AE7E6B63CF9}" type="sibTrans" cxnId="{534AF052-EC70-4970-8D47-07ED9D86F690}">
      <dgm:prSet/>
      <dgm:spPr/>
      <dgm:t>
        <a:bodyPr/>
        <a:lstStyle/>
        <a:p>
          <a:pPr rtl="1"/>
          <a:endParaRPr lang="ar-SA"/>
        </a:p>
      </dgm:t>
    </dgm:pt>
    <dgm:pt modelId="{D29E24FC-05D5-4E97-98C7-54323AD0F0B5}">
      <dgm:prSet custT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>
              <a:latin typeface="Times New Roman" pitchFamily="18" charset="0"/>
              <a:cs typeface="Arial"/>
            </a:rPr>
            <a:t>المحافظة على الزبائن</a:t>
          </a:r>
          <a:endParaRPr lang="ar-SA" sz="2000" b="1" dirty="0"/>
        </a:p>
      </dgm:t>
    </dgm:pt>
    <dgm:pt modelId="{7D0F9F06-850F-4690-AA3C-60913BB36118}" type="parTrans" cxnId="{6905999D-F79E-45FB-9253-F75674281729}">
      <dgm:prSet/>
      <dgm:spPr/>
      <dgm:t>
        <a:bodyPr/>
        <a:lstStyle/>
        <a:p>
          <a:pPr rtl="1"/>
          <a:endParaRPr lang="ar-SA"/>
        </a:p>
      </dgm:t>
    </dgm:pt>
    <dgm:pt modelId="{75A502E1-7EE8-4F8E-9976-255DDCA81AE7}" type="sibTrans" cxnId="{6905999D-F79E-45FB-9253-F75674281729}">
      <dgm:prSet/>
      <dgm:spPr/>
      <dgm:t>
        <a:bodyPr/>
        <a:lstStyle/>
        <a:p>
          <a:pPr rtl="1"/>
          <a:endParaRPr lang="ar-SA"/>
        </a:p>
      </dgm:t>
    </dgm:pt>
    <dgm:pt modelId="{DFA6151B-E3BE-45AD-8DE6-A54B258ADD9D}">
      <dgm:prSet custT="1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>
              <a:latin typeface="Times New Roman" pitchFamily="18" charset="0"/>
              <a:cs typeface="Arial"/>
            </a:rPr>
            <a:t>نموذج </a:t>
          </a:r>
          <a:r>
            <a:rPr lang="en-US" sz="2000" b="1" dirty="0" smtClean="0">
              <a:latin typeface="Times New Roman" pitchFamily="18" charset="0"/>
              <a:cs typeface="Arial"/>
            </a:rPr>
            <a:t>AIDA</a:t>
          </a:r>
          <a:endParaRPr lang="ar-SA" sz="2000" b="1" dirty="0"/>
        </a:p>
      </dgm:t>
    </dgm:pt>
    <dgm:pt modelId="{1BBC5562-1E6F-45B6-9F9D-3FF24B412B49}" type="parTrans" cxnId="{1D437F20-55B2-4D72-B051-F19422A6D380}">
      <dgm:prSet/>
      <dgm:spPr/>
      <dgm:t>
        <a:bodyPr/>
        <a:lstStyle/>
        <a:p>
          <a:pPr rtl="1"/>
          <a:endParaRPr lang="ar-EG"/>
        </a:p>
      </dgm:t>
    </dgm:pt>
    <dgm:pt modelId="{8DB13E6E-4402-44D6-90BC-BE9723FDA249}" type="sibTrans" cxnId="{1D437F20-55B2-4D72-B051-F19422A6D380}">
      <dgm:prSet/>
      <dgm:spPr/>
      <dgm:t>
        <a:bodyPr/>
        <a:lstStyle/>
        <a:p>
          <a:pPr rtl="1"/>
          <a:endParaRPr lang="ar-EG"/>
        </a:p>
      </dgm:t>
    </dgm:pt>
    <dgm:pt modelId="{A35EFABB-B9D2-4919-85F1-53BA01469B13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>
              <a:latin typeface="Times New Roman" pitchFamily="18" charset="0"/>
              <a:cs typeface="Arial"/>
            </a:rPr>
            <a:t>كيف تكون بائعا مُميزاً</a:t>
          </a:r>
          <a:endParaRPr lang="ar-SA" sz="2000" b="1" dirty="0"/>
        </a:p>
      </dgm:t>
    </dgm:pt>
    <dgm:pt modelId="{A606C441-B048-4EAC-8100-894542E162F4}" type="parTrans" cxnId="{68640301-82ED-4A71-B407-68C7EB60BC9A}">
      <dgm:prSet/>
      <dgm:spPr/>
      <dgm:t>
        <a:bodyPr/>
        <a:lstStyle/>
        <a:p>
          <a:pPr rtl="1"/>
          <a:endParaRPr lang="ar-EG"/>
        </a:p>
      </dgm:t>
    </dgm:pt>
    <dgm:pt modelId="{670B1E4D-2153-4AE7-8099-3509FB0685D8}" type="sibTrans" cxnId="{68640301-82ED-4A71-B407-68C7EB60BC9A}">
      <dgm:prSet/>
      <dgm:spPr/>
      <dgm:t>
        <a:bodyPr/>
        <a:lstStyle/>
        <a:p>
          <a:pPr rtl="1"/>
          <a:endParaRPr lang="ar-EG"/>
        </a:p>
      </dgm:t>
    </dgm:pt>
    <dgm:pt modelId="{AAAF8F6C-5957-4152-98E0-621F33D19000}">
      <dgm:prSet custT="1"/>
      <dgm:spPr>
        <a:blipFill rotWithShape="0">
          <a:blip xmlns:r="http://schemas.openxmlformats.org/officeDocument/2006/relationships"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>
              <a:latin typeface="Times New Roman" pitchFamily="18" charset="0"/>
              <a:cs typeface="Arial"/>
            </a:rPr>
            <a:t>أنماط المشترين</a:t>
          </a:r>
          <a:endParaRPr lang="ar-SA" sz="2000" b="1" dirty="0"/>
        </a:p>
      </dgm:t>
    </dgm:pt>
    <dgm:pt modelId="{FEB91995-E900-4D13-B3E8-8198EC497BA2}" type="parTrans" cxnId="{B4FCB882-CE64-48E8-A5B7-EE5318F7FDD0}">
      <dgm:prSet/>
      <dgm:spPr/>
      <dgm:t>
        <a:bodyPr/>
        <a:lstStyle/>
        <a:p>
          <a:pPr rtl="1"/>
          <a:endParaRPr lang="ar-EG"/>
        </a:p>
      </dgm:t>
    </dgm:pt>
    <dgm:pt modelId="{7DC47EFA-F5F1-4BC4-B111-91CEDEC0B263}" type="sibTrans" cxnId="{B4FCB882-CE64-48E8-A5B7-EE5318F7FDD0}">
      <dgm:prSet/>
      <dgm:spPr/>
      <dgm:t>
        <a:bodyPr/>
        <a:lstStyle/>
        <a:p>
          <a:pPr rtl="1"/>
          <a:endParaRPr lang="ar-EG"/>
        </a:p>
      </dgm:t>
    </dgm:pt>
    <dgm:pt modelId="{45210B7A-FBA6-44C3-AB0D-A45B03550F90}">
      <dgm:prSet custT="1"/>
      <dgm:spPr>
        <a:blipFill rotWithShape="0">
          <a:blip xmlns:r="http://schemas.openxmlformats.org/officeDocument/2006/relationships" r:embed="rId7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/>
            <a:t>تعلم فن البيع</a:t>
          </a:r>
          <a:endParaRPr lang="ar-SA" sz="2000" b="1" dirty="0"/>
        </a:p>
      </dgm:t>
    </dgm:pt>
    <dgm:pt modelId="{700D60A4-CFE2-42DE-B2FA-6D9E7BDC72FF}" type="parTrans" cxnId="{3747ED7B-E45B-47E6-A6E0-A0EB5A6474F8}">
      <dgm:prSet/>
      <dgm:spPr/>
      <dgm:t>
        <a:bodyPr/>
        <a:lstStyle/>
        <a:p>
          <a:pPr rtl="1"/>
          <a:endParaRPr lang="ar-EG"/>
        </a:p>
      </dgm:t>
    </dgm:pt>
    <dgm:pt modelId="{47CCFBC2-7486-4581-AD1A-CC34831BC9C9}" type="sibTrans" cxnId="{3747ED7B-E45B-47E6-A6E0-A0EB5A6474F8}">
      <dgm:prSet/>
      <dgm:spPr/>
      <dgm:t>
        <a:bodyPr/>
        <a:lstStyle/>
        <a:p>
          <a:pPr rtl="1"/>
          <a:endParaRPr lang="ar-EG"/>
        </a:p>
      </dgm:t>
    </dgm:pt>
    <dgm:pt modelId="{63FC5469-9CCB-4523-AE5E-3D72808BB6D2}" type="pres">
      <dgm:prSet presAssocID="{683FD8ED-3092-40E8-BB3C-F36A310A387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14351B7A-7FA0-4103-8B91-E9F1416A4BDE}" type="pres">
      <dgm:prSet presAssocID="{683FD8ED-3092-40E8-BB3C-F36A310A3877}" presName="cycle" presStyleCnt="0"/>
      <dgm:spPr/>
      <dgm:t>
        <a:bodyPr/>
        <a:lstStyle/>
        <a:p>
          <a:pPr rtl="1"/>
          <a:endParaRPr lang="ar-SA"/>
        </a:p>
      </dgm:t>
    </dgm:pt>
    <dgm:pt modelId="{E23CECA5-6803-41F7-B47F-C091F357DDED}" type="pres">
      <dgm:prSet presAssocID="{7D156077-FC48-4E00-9279-C0DCC50C887C}" presName="node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23B69D6-EABD-44B8-B557-A4445BE9D858}" type="pres">
      <dgm:prSet presAssocID="{E2F200B1-BFB1-4055-BB5F-BAE852DBF4F3}" presName="sibTransFirstNode" presStyleLbl="bgShp" presStyleIdx="0" presStyleCnt="1"/>
      <dgm:spPr/>
      <dgm:t>
        <a:bodyPr/>
        <a:lstStyle/>
        <a:p>
          <a:pPr rtl="1"/>
          <a:endParaRPr lang="ar-SA"/>
        </a:p>
      </dgm:t>
    </dgm:pt>
    <dgm:pt modelId="{E4FC657D-04EC-4527-ACE7-2542C82D4137}" type="pres">
      <dgm:prSet presAssocID="{4299C8C0-9EFE-4B56-B3A8-6441731A43E1}" presName="nodeFollowingNodes" presStyleLbl="node1" presStyleIdx="1" presStyleCnt="8" custRadScaleRad="95529" custRadScaleInc="1961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26E7E74-A943-41F9-92A5-6B86187D0915}" type="pres">
      <dgm:prSet presAssocID="{F611D78A-9E2D-4971-9E73-7AC2581DFC51}" presName="nodeFollowingNodes" presStyleLbl="node1" presStyleIdx="2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F6DE290-021F-4F3C-B173-582D126FA912}" type="pres">
      <dgm:prSet presAssocID="{D29E24FC-05D5-4E97-98C7-54323AD0F0B5}" presName="nodeFollowingNodes" presStyleLbl="node1" presStyleIdx="3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8C3530A-74CE-43FB-BD83-8132FA5B36BB}" type="pres">
      <dgm:prSet presAssocID="{DFA6151B-E3BE-45AD-8DE6-A54B258ADD9D}" presName="nodeFollowingNodes" presStyleLbl="node1" presStyleIdx="4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6FEDD57-9110-45D1-99D7-D20EFCFD28B4}" type="pres">
      <dgm:prSet presAssocID="{A35EFABB-B9D2-4919-85F1-53BA01469B13}" presName="nodeFollowingNodes" presStyleLbl="node1" presStyleIdx="5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E618F29D-C5B5-41F0-8A39-D9B243716E5D}" type="pres">
      <dgm:prSet presAssocID="{AAAF8F6C-5957-4152-98E0-621F33D19000}" presName="nodeFollowingNodes" presStyleLbl="node1" presStyleIdx="6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5C8B5A05-6178-4DBD-9D1F-E72CA312BB45}" type="pres">
      <dgm:prSet presAssocID="{45210B7A-FBA6-44C3-AB0D-A45B03550F90}" presName="nodeFollowingNodes" presStyleLbl="node1" presStyleIdx="7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6905999D-F79E-45FB-9253-F75674281729}" srcId="{683FD8ED-3092-40E8-BB3C-F36A310A3877}" destId="{D29E24FC-05D5-4E97-98C7-54323AD0F0B5}" srcOrd="3" destOrd="0" parTransId="{7D0F9F06-850F-4690-AA3C-60913BB36118}" sibTransId="{75A502E1-7EE8-4F8E-9976-255DDCA81AE7}"/>
    <dgm:cxn modelId="{95C0A945-137F-4689-AFC2-B9C2356CAE83}" type="presOf" srcId="{4299C8C0-9EFE-4B56-B3A8-6441731A43E1}" destId="{E4FC657D-04EC-4527-ACE7-2542C82D4137}" srcOrd="0" destOrd="0" presId="urn:microsoft.com/office/officeart/2005/8/layout/cycle3"/>
    <dgm:cxn modelId="{EBF1C322-032F-4FAF-A7DD-2A25E7397960}" type="presOf" srcId="{AAAF8F6C-5957-4152-98E0-621F33D19000}" destId="{E618F29D-C5B5-41F0-8A39-D9B243716E5D}" srcOrd="0" destOrd="0" presId="urn:microsoft.com/office/officeart/2005/8/layout/cycle3"/>
    <dgm:cxn modelId="{1D437F20-55B2-4D72-B051-F19422A6D380}" srcId="{683FD8ED-3092-40E8-BB3C-F36A310A3877}" destId="{DFA6151B-E3BE-45AD-8DE6-A54B258ADD9D}" srcOrd="4" destOrd="0" parTransId="{1BBC5562-1E6F-45B6-9F9D-3FF24B412B49}" sibTransId="{8DB13E6E-4402-44D6-90BC-BE9723FDA249}"/>
    <dgm:cxn modelId="{B0994300-3137-4BE4-B451-39AA858500ED}" type="presOf" srcId="{683FD8ED-3092-40E8-BB3C-F36A310A3877}" destId="{63FC5469-9CCB-4523-AE5E-3D72808BB6D2}" srcOrd="0" destOrd="0" presId="urn:microsoft.com/office/officeart/2005/8/layout/cycle3"/>
    <dgm:cxn modelId="{534AF052-EC70-4970-8D47-07ED9D86F690}" srcId="{683FD8ED-3092-40E8-BB3C-F36A310A3877}" destId="{F611D78A-9E2D-4971-9E73-7AC2581DFC51}" srcOrd="2" destOrd="0" parTransId="{C7D607EF-6D87-4887-895C-DB14450938E9}" sibTransId="{00E21551-6CE4-4CC5-81C6-7AE7E6B63CF9}"/>
    <dgm:cxn modelId="{4F59A059-C689-47F1-BC98-822F2B74FCDA}" type="presOf" srcId="{DFA6151B-E3BE-45AD-8DE6-A54B258ADD9D}" destId="{18C3530A-74CE-43FB-BD83-8132FA5B36BB}" srcOrd="0" destOrd="0" presId="urn:microsoft.com/office/officeart/2005/8/layout/cycle3"/>
    <dgm:cxn modelId="{402191C2-E456-496B-AE55-055AC3E20C21}" srcId="{683FD8ED-3092-40E8-BB3C-F36A310A3877}" destId="{7D156077-FC48-4E00-9279-C0DCC50C887C}" srcOrd="0" destOrd="0" parTransId="{AB191B58-97BE-4E0F-8C9F-3EE229426A50}" sibTransId="{E2F200B1-BFB1-4055-BB5F-BAE852DBF4F3}"/>
    <dgm:cxn modelId="{B4FCB882-CE64-48E8-A5B7-EE5318F7FDD0}" srcId="{683FD8ED-3092-40E8-BB3C-F36A310A3877}" destId="{AAAF8F6C-5957-4152-98E0-621F33D19000}" srcOrd="6" destOrd="0" parTransId="{FEB91995-E900-4D13-B3E8-8198EC497BA2}" sibTransId="{7DC47EFA-F5F1-4BC4-B111-91CEDEC0B263}"/>
    <dgm:cxn modelId="{EDE722AD-CC9D-4EB1-BBC0-9278FDD1BDED}" type="presOf" srcId="{A35EFABB-B9D2-4919-85F1-53BA01469B13}" destId="{96FEDD57-9110-45D1-99D7-D20EFCFD28B4}" srcOrd="0" destOrd="0" presId="urn:microsoft.com/office/officeart/2005/8/layout/cycle3"/>
    <dgm:cxn modelId="{3747ED7B-E45B-47E6-A6E0-A0EB5A6474F8}" srcId="{683FD8ED-3092-40E8-BB3C-F36A310A3877}" destId="{45210B7A-FBA6-44C3-AB0D-A45B03550F90}" srcOrd="7" destOrd="0" parTransId="{700D60A4-CFE2-42DE-B2FA-6D9E7BDC72FF}" sibTransId="{47CCFBC2-7486-4581-AD1A-CC34831BC9C9}"/>
    <dgm:cxn modelId="{68640301-82ED-4A71-B407-68C7EB60BC9A}" srcId="{683FD8ED-3092-40E8-BB3C-F36A310A3877}" destId="{A35EFABB-B9D2-4919-85F1-53BA01469B13}" srcOrd="5" destOrd="0" parTransId="{A606C441-B048-4EAC-8100-894542E162F4}" sibTransId="{670B1E4D-2153-4AE7-8099-3509FB0685D8}"/>
    <dgm:cxn modelId="{73239622-025F-43ED-8EDE-065A8B6A2852}" srcId="{683FD8ED-3092-40E8-BB3C-F36A310A3877}" destId="{4299C8C0-9EFE-4B56-B3A8-6441731A43E1}" srcOrd="1" destOrd="0" parTransId="{129111F7-8952-43A1-9F45-8BD51B0F9F58}" sibTransId="{0FBAECD9-1187-40F4-BF67-7069C9A20415}"/>
    <dgm:cxn modelId="{A5F84FC8-2ECD-4666-BA30-B33A73CD919E}" type="presOf" srcId="{E2F200B1-BFB1-4055-BB5F-BAE852DBF4F3}" destId="{823B69D6-EABD-44B8-B557-A4445BE9D858}" srcOrd="0" destOrd="0" presId="urn:microsoft.com/office/officeart/2005/8/layout/cycle3"/>
    <dgm:cxn modelId="{39D11D7A-E2B8-4DC1-8131-7F96B203C913}" type="presOf" srcId="{45210B7A-FBA6-44C3-AB0D-A45B03550F90}" destId="{5C8B5A05-6178-4DBD-9D1F-E72CA312BB45}" srcOrd="0" destOrd="0" presId="urn:microsoft.com/office/officeart/2005/8/layout/cycle3"/>
    <dgm:cxn modelId="{ED4EDDD5-BC63-4BA5-8CA5-E6E0352A3FDD}" type="presOf" srcId="{7D156077-FC48-4E00-9279-C0DCC50C887C}" destId="{E23CECA5-6803-41F7-B47F-C091F357DDED}" srcOrd="0" destOrd="0" presId="urn:microsoft.com/office/officeart/2005/8/layout/cycle3"/>
    <dgm:cxn modelId="{8DE76934-8E31-4697-9C6E-EA31CBD7A3B5}" type="presOf" srcId="{F611D78A-9E2D-4971-9E73-7AC2581DFC51}" destId="{626E7E74-A943-41F9-92A5-6B86187D0915}" srcOrd="0" destOrd="0" presId="urn:microsoft.com/office/officeart/2005/8/layout/cycle3"/>
    <dgm:cxn modelId="{AA8542C7-F29B-4DE7-BCA3-1C128067EA72}" type="presOf" srcId="{D29E24FC-05D5-4E97-98C7-54323AD0F0B5}" destId="{EF6DE290-021F-4F3C-B173-582D126FA912}" srcOrd="0" destOrd="0" presId="urn:microsoft.com/office/officeart/2005/8/layout/cycle3"/>
    <dgm:cxn modelId="{796014A6-8C55-42AC-918E-12C2F449FAB6}" type="presParOf" srcId="{63FC5469-9CCB-4523-AE5E-3D72808BB6D2}" destId="{14351B7A-7FA0-4103-8B91-E9F1416A4BDE}" srcOrd="0" destOrd="0" presId="urn:microsoft.com/office/officeart/2005/8/layout/cycle3"/>
    <dgm:cxn modelId="{0C46516D-C40E-436B-AB1D-75D5E3865814}" type="presParOf" srcId="{14351B7A-7FA0-4103-8B91-E9F1416A4BDE}" destId="{E23CECA5-6803-41F7-B47F-C091F357DDED}" srcOrd="0" destOrd="0" presId="urn:microsoft.com/office/officeart/2005/8/layout/cycle3"/>
    <dgm:cxn modelId="{9556F134-1212-49DE-A165-15C4FADA2059}" type="presParOf" srcId="{14351B7A-7FA0-4103-8B91-E9F1416A4BDE}" destId="{823B69D6-EABD-44B8-B557-A4445BE9D858}" srcOrd="1" destOrd="0" presId="urn:microsoft.com/office/officeart/2005/8/layout/cycle3"/>
    <dgm:cxn modelId="{C8B58F71-E625-444E-A62B-CDC8DE4F1928}" type="presParOf" srcId="{14351B7A-7FA0-4103-8B91-E9F1416A4BDE}" destId="{E4FC657D-04EC-4527-ACE7-2542C82D4137}" srcOrd="2" destOrd="0" presId="urn:microsoft.com/office/officeart/2005/8/layout/cycle3"/>
    <dgm:cxn modelId="{F643A46C-20CF-4D9E-B554-7319299E1A67}" type="presParOf" srcId="{14351B7A-7FA0-4103-8B91-E9F1416A4BDE}" destId="{626E7E74-A943-41F9-92A5-6B86187D0915}" srcOrd="3" destOrd="0" presId="urn:microsoft.com/office/officeart/2005/8/layout/cycle3"/>
    <dgm:cxn modelId="{F3FF18BF-CCF4-4D95-A462-8006D89BF2D0}" type="presParOf" srcId="{14351B7A-7FA0-4103-8B91-E9F1416A4BDE}" destId="{EF6DE290-021F-4F3C-B173-582D126FA912}" srcOrd="4" destOrd="0" presId="urn:microsoft.com/office/officeart/2005/8/layout/cycle3"/>
    <dgm:cxn modelId="{1E4A9964-7203-487A-94AE-5585D50434FB}" type="presParOf" srcId="{14351B7A-7FA0-4103-8B91-E9F1416A4BDE}" destId="{18C3530A-74CE-43FB-BD83-8132FA5B36BB}" srcOrd="5" destOrd="0" presId="urn:microsoft.com/office/officeart/2005/8/layout/cycle3"/>
    <dgm:cxn modelId="{6CF1DBCC-BDBE-433D-AB19-610E47F54216}" type="presParOf" srcId="{14351B7A-7FA0-4103-8B91-E9F1416A4BDE}" destId="{96FEDD57-9110-45D1-99D7-D20EFCFD28B4}" srcOrd="6" destOrd="0" presId="urn:microsoft.com/office/officeart/2005/8/layout/cycle3"/>
    <dgm:cxn modelId="{39CD957C-C15C-42CD-BABB-E96E2AF48E42}" type="presParOf" srcId="{14351B7A-7FA0-4103-8B91-E9F1416A4BDE}" destId="{E618F29D-C5B5-41F0-8A39-D9B243716E5D}" srcOrd="7" destOrd="0" presId="urn:microsoft.com/office/officeart/2005/8/layout/cycle3"/>
    <dgm:cxn modelId="{A5E4B239-77A2-467B-A5A4-4BE98F538760}" type="presParOf" srcId="{14351B7A-7FA0-4103-8B91-E9F1416A4BDE}" destId="{5C8B5A05-6178-4DBD-9D1F-E72CA312BB45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3FD8ED-3092-40E8-BB3C-F36A310A3877}" type="doc">
      <dgm:prSet loTypeId="urn:microsoft.com/office/officeart/2005/8/layout/cycle3" loCatId="cycle" qsTypeId="urn:microsoft.com/office/officeart/2005/8/quickstyle/3d6" qsCatId="3D" csTypeId="urn:microsoft.com/office/officeart/2005/8/colors/colorful1#3" csCatId="colorful" phldr="1"/>
      <dgm:spPr/>
      <dgm:t>
        <a:bodyPr/>
        <a:lstStyle/>
        <a:p>
          <a:pPr rtl="1"/>
          <a:endParaRPr lang="ar-SA"/>
        </a:p>
      </dgm:t>
    </dgm:pt>
    <dgm:pt modelId="{7D156077-FC48-4E00-9279-C0DCC50C887C}">
      <dgm:prSet custT="1"/>
      <dgm:spPr/>
      <dgm:t>
        <a:bodyPr/>
        <a:lstStyle/>
        <a:p>
          <a:pPr rtl="1"/>
          <a:r>
            <a:rPr lang="ar-EG" sz="2000" b="1" dirty="0" smtClean="0"/>
            <a:t>تعلم فن البيع</a:t>
          </a:r>
          <a:endParaRPr lang="ar-SA" sz="2000" b="1" u="none" dirty="0"/>
        </a:p>
      </dgm:t>
    </dgm:pt>
    <dgm:pt modelId="{AB191B58-97BE-4E0F-8C9F-3EE229426A50}" type="parTrans" cxnId="{402191C2-E456-496B-AE55-055AC3E20C21}">
      <dgm:prSet/>
      <dgm:spPr/>
      <dgm:t>
        <a:bodyPr/>
        <a:lstStyle/>
        <a:p>
          <a:pPr rtl="1"/>
          <a:endParaRPr lang="ar-SA"/>
        </a:p>
      </dgm:t>
    </dgm:pt>
    <dgm:pt modelId="{E2F200B1-BFB1-4055-BB5F-BAE852DBF4F3}" type="sibTrans" cxnId="{402191C2-E456-496B-AE55-055AC3E20C21}">
      <dgm:prSet/>
      <dgm:spPr/>
      <dgm:t>
        <a:bodyPr/>
        <a:lstStyle/>
        <a:p>
          <a:pPr rtl="1"/>
          <a:endParaRPr lang="ar-SA"/>
        </a:p>
      </dgm:t>
    </dgm:pt>
    <dgm:pt modelId="{4299C8C0-9EFE-4B56-B3A8-6441731A43E1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/>
            <a:t>مهارات زيادة رضا العميل</a:t>
          </a:r>
          <a:endParaRPr lang="ar-SA" sz="2000" b="1" dirty="0"/>
        </a:p>
      </dgm:t>
    </dgm:pt>
    <dgm:pt modelId="{129111F7-8952-43A1-9F45-8BD51B0F9F58}" type="parTrans" cxnId="{73239622-025F-43ED-8EDE-065A8B6A2852}">
      <dgm:prSet/>
      <dgm:spPr/>
      <dgm:t>
        <a:bodyPr/>
        <a:lstStyle/>
        <a:p>
          <a:pPr rtl="1"/>
          <a:endParaRPr lang="ar-SA"/>
        </a:p>
      </dgm:t>
    </dgm:pt>
    <dgm:pt modelId="{0FBAECD9-1187-40F4-BF67-7069C9A20415}" type="sibTrans" cxnId="{73239622-025F-43ED-8EDE-065A8B6A2852}">
      <dgm:prSet/>
      <dgm:spPr/>
      <dgm:t>
        <a:bodyPr/>
        <a:lstStyle/>
        <a:p>
          <a:pPr rtl="1"/>
          <a:endParaRPr lang="ar-SA"/>
        </a:p>
      </dgm:t>
    </dgm:pt>
    <dgm:pt modelId="{F611D78A-9E2D-4971-9E73-7AC2581DFC51}">
      <dgm:prSet custT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>
              <a:latin typeface="Times New Roman" pitchFamily="18" charset="0"/>
              <a:cs typeface="Arial"/>
            </a:rPr>
            <a:t>اترك أثرك كمندوب مبيعات لا ينسى</a:t>
          </a:r>
          <a:endParaRPr lang="ar-SA" sz="2000" b="1" dirty="0"/>
        </a:p>
      </dgm:t>
    </dgm:pt>
    <dgm:pt modelId="{C7D607EF-6D87-4887-895C-DB14450938E9}" type="parTrans" cxnId="{534AF052-EC70-4970-8D47-07ED9D86F690}">
      <dgm:prSet/>
      <dgm:spPr/>
      <dgm:t>
        <a:bodyPr/>
        <a:lstStyle/>
        <a:p>
          <a:pPr rtl="1"/>
          <a:endParaRPr lang="ar-SA"/>
        </a:p>
      </dgm:t>
    </dgm:pt>
    <dgm:pt modelId="{00E21551-6CE4-4CC5-81C6-7AE7E6B63CF9}" type="sibTrans" cxnId="{534AF052-EC70-4970-8D47-07ED9D86F690}">
      <dgm:prSet/>
      <dgm:spPr/>
      <dgm:t>
        <a:bodyPr/>
        <a:lstStyle/>
        <a:p>
          <a:pPr rtl="1"/>
          <a:endParaRPr lang="ar-SA"/>
        </a:p>
      </dgm:t>
    </dgm:pt>
    <dgm:pt modelId="{D29E24FC-05D5-4E97-98C7-54323AD0F0B5}">
      <dgm:prSet custT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>
              <a:latin typeface="Times New Roman" pitchFamily="18" charset="0"/>
              <a:cs typeface="Arial"/>
            </a:rPr>
            <a:t>أهم عبارات المبيعات الافتتاحية </a:t>
          </a:r>
          <a:endParaRPr lang="ar-SA" sz="2000" b="1" dirty="0"/>
        </a:p>
      </dgm:t>
    </dgm:pt>
    <dgm:pt modelId="{7D0F9F06-850F-4690-AA3C-60913BB36118}" type="parTrans" cxnId="{6905999D-F79E-45FB-9253-F75674281729}">
      <dgm:prSet/>
      <dgm:spPr/>
      <dgm:t>
        <a:bodyPr/>
        <a:lstStyle/>
        <a:p>
          <a:pPr rtl="1"/>
          <a:endParaRPr lang="ar-SA"/>
        </a:p>
      </dgm:t>
    </dgm:pt>
    <dgm:pt modelId="{75A502E1-7EE8-4F8E-9976-255DDCA81AE7}" type="sibTrans" cxnId="{6905999D-F79E-45FB-9253-F75674281729}">
      <dgm:prSet/>
      <dgm:spPr/>
      <dgm:t>
        <a:bodyPr/>
        <a:lstStyle/>
        <a:p>
          <a:pPr rtl="1"/>
          <a:endParaRPr lang="ar-SA"/>
        </a:p>
      </dgm:t>
    </dgm:pt>
    <dgm:pt modelId="{DFA6151B-E3BE-45AD-8DE6-A54B258ADD9D}">
      <dgm:prSet custT="1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>
              <a:latin typeface="Times New Roman" pitchFamily="18" charset="0"/>
              <a:cs typeface="Arial"/>
            </a:rPr>
            <a:t>أسئلة وتصريحات تقودك إلى البيع</a:t>
          </a:r>
          <a:endParaRPr lang="ar-SA" sz="2000" b="1" dirty="0"/>
        </a:p>
      </dgm:t>
    </dgm:pt>
    <dgm:pt modelId="{1BBC5562-1E6F-45B6-9F9D-3FF24B412B49}" type="parTrans" cxnId="{1D437F20-55B2-4D72-B051-F19422A6D380}">
      <dgm:prSet/>
      <dgm:spPr/>
      <dgm:t>
        <a:bodyPr/>
        <a:lstStyle/>
        <a:p>
          <a:pPr rtl="1"/>
          <a:endParaRPr lang="ar-EG"/>
        </a:p>
      </dgm:t>
    </dgm:pt>
    <dgm:pt modelId="{8DB13E6E-4402-44D6-90BC-BE9723FDA249}" type="sibTrans" cxnId="{1D437F20-55B2-4D72-B051-F19422A6D380}">
      <dgm:prSet/>
      <dgm:spPr/>
      <dgm:t>
        <a:bodyPr/>
        <a:lstStyle/>
        <a:p>
          <a:pPr rtl="1"/>
          <a:endParaRPr lang="ar-EG"/>
        </a:p>
      </dgm:t>
    </dgm:pt>
    <dgm:pt modelId="{A35EFABB-B9D2-4919-85F1-53BA01469B13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>
              <a:latin typeface="Times New Roman" pitchFamily="18" charset="0"/>
              <a:cs typeface="Arial"/>
            </a:rPr>
            <a:t>كيف تبهر عملاءك</a:t>
          </a:r>
          <a:endParaRPr lang="ar-SA" sz="2000" b="1" dirty="0"/>
        </a:p>
      </dgm:t>
    </dgm:pt>
    <dgm:pt modelId="{A606C441-B048-4EAC-8100-894542E162F4}" type="parTrans" cxnId="{68640301-82ED-4A71-B407-68C7EB60BC9A}">
      <dgm:prSet/>
      <dgm:spPr/>
      <dgm:t>
        <a:bodyPr/>
        <a:lstStyle/>
        <a:p>
          <a:pPr rtl="1"/>
          <a:endParaRPr lang="ar-EG"/>
        </a:p>
      </dgm:t>
    </dgm:pt>
    <dgm:pt modelId="{670B1E4D-2153-4AE7-8099-3509FB0685D8}" type="sibTrans" cxnId="{68640301-82ED-4A71-B407-68C7EB60BC9A}">
      <dgm:prSet/>
      <dgm:spPr/>
      <dgm:t>
        <a:bodyPr/>
        <a:lstStyle/>
        <a:p>
          <a:pPr rtl="1"/>
          <a:endParaRPr lang="ar-EG"/>
        </a:p>
      </dgm:t>
    </dgm:pt>
    <dgm:pt modelId="{AAAF8F6C-5957-4152-98E0-621F33D19000}">
      <dgm:prSet custT="1"/>
      <dgm:spPr>
        <a:blipFill rotWithShape="0">
          <a:blip xmlns:r="http://schemas.openxmlformats.org/officeDocument/2006/relationships"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>
              <a:latin typeface="Times New Roman" pitchFamily="18" charset="0"/>
              <a:cs typeface="Arial"/>
            </a:rPr>
            <a:t>كيف يريد العميل أن </a:t>
          </a:r>
          <a:r>
            <a:rPr lang="ar-EG" sz="2000" b="1" dirty="0" err="1" smtClean="0">
              <a:latin typeface="Times New Roman" pitchFamily="18" charset="0"/>
              <a:cs typeface="Arial"/>
            </a:rPr>
            <a:t>تعامله؟</a:t>
          </a:r>
          <a:r>
            <a:rPr lang="ar-EG" sz="2000" b="1" dirty="0" smtClean="0">
              <a:latin typeface="Times New Roman" pitchFamily="18" charset="0"/>
              <a:cs typeface="Arial"/>
            </a:rPr>
            <a:t> </a:t>
          </a:r>
          <a:endParaRPr lang="ar-SA" sz="2000" b="1" dirty="0"/>
        </a:p>
      </dgm:t>
    </dgm:pt>
    <dgm:pt modelId="{FEB91995-E900-4D13-B3E8-8198EC497BA2}" type="parTrans" cxnId="{B4FCB882-CE64-48E8-A5B7-EE5318F7FDD0}">
      <dgm:prSet/>
      <dgm:spPr/>
      <dgm:t>
        <a:bodyPr/>
        <a:lstStyle/>
        <a:p>
          <a:pPr rtl="1"/>
          <a:endParaRPr lang="ar-EG"/>
        </a:p>
      </dgm:t>
    </dgm:pt>
    <dgm:pt modelId="{7DC47EFA-F5F1-4BC4-B111-91CEDEC0B263}" type="sibTrans" cxnId="{B4FCB882-CE64-48E8-A5B7-EE5318F7FDD0}">
      <dgm:prSet/>
      <dgm:spPr/>
      <dgm:t>
        <a:bodyPr/>
        <a:lstStyle/>
        <a:p>
          <a:pPr rtl="1"/>
          <a:endParaRPr lang="ar-EG"/>
        </a:p>
      </dgm:t>
    </dgm:pt>
    <dgm:pt modelId="{63FC5469-9CCB-4523-AE5E-3D72808BB6D2}" type="pres">
      <dgm:prSet presAssocID="{683FD8ED-3092-40E8-BB3C-F36A310A387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14351B7A-7FA0-4103-8B91-E9F1416A4BDE}" type="pres">
      <dgm:prSet presAssocID="{683FD8ED-3092-40E8-BB3C-F36A310A3877}" presName="cycle" presStyleCnt="0"/>
      <dgm:spPr/>
      <dgm:t>
        <a:bodyPr/>
        <a:lstStyle/>
        <a:p>
          <a:pPr rtl="1"/>
          <a:endParaRPr lang="ar-SA"/>
        </a:p>
      </dgm:t>
    </dgm:pt>
    <dgm:pt modelId="{E23CECA5-6803-41F7-B47F-C091F357DDED}" type="pres">
      <dgm:prSet presAssocID="{7D156077-FC48-4E00-9279-C0DCC50C887C}" presName="nodeFirs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23B69D6-EABD-44B8-B557-A4445BE9D858}" type="pres">
      <dgm:prSet presAssocID="{E2F200B1-BFB1-4055-BB5F-BAE852DBF4F3}" presName="sibTransFirstNode" presStyleLbl="bgShp" presStyleIdx="0" presStyleCnt="1"/>
      <dgm:spPr/>
      <dgm:t>
        <a:bodyPr/>
        <a:lstStyle/>
        <a:p>
          <a:pPr rtl="1"/>
          <a:endParaRPr lang="ar-SA"/>
        </a:p>
      </dgm:t>
    </dgm:pt>
    <dgm:pt modelId="{E4FC657D-04EC-4527-ACE7-2542C82D4137}" type="pres">
      <dgm:prSet presAssocID="{4299C8C0-9EFE-4B56-B3A8-6441731A43E1}" presName="nodeFollowingNodes" presStyleLbl="node1" presStyleIdx="1" presStyleCnt="7" custRadScaleRad="95529" custRadScaleInc="1961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26E7E74-A943-41F9-92A5-6B86187D0915}" type="pres">
      <dgm:prSet presAssocID="{F611D78A-9E2D-4971-9E73-7AC2581DFC51}" presName="nodeFollowingNodes" presStyleLbl="node1" presStyleIdx="2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F6DE290-021F-4F3C-B173-582D126FA912}" type="pres">
      <dgm:prSet presAssocID="{D29E24FC-05D5-4E97-98C7-54323AD0F0B5}" presName="nodeFollowingNodes" presStyleLbl="node1" presStyleIdx="3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8C3530A-74CE-43FB-BD83-8132FA5B36BB}" type="pres">
      <dgm:prSet presAssocID="{DFA6151B-E3BE-45AD-8DE6-A54B258ADD9D}" presName="nodeFollowingNodes" presStyleLbl="node1" presStyleIdx="4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6FEDD57-9110-45D1-99D7-D20EFCFD28B4}" type="pres">
      <dgm:prSet presAssocID="{A35EFABB-B9D2-4919-85F1-53BA01469B13}" presName="nodeFollowingNodes" presStyleLbl="node1" presStyleIdx="5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E618F29D-C5B5-41F0-8A39-D9B243716E5D}" type="pres">
      <dgm:prSet presAssocID="{AAAF8F6C-5957-4152-98E0-621F33D19000}" presName="nodeFollowingNodes" presStyleLbl="node1" presStyleIdx="6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6905999D-F79E-45FB-9253-F75674281729}" srcId="{683FD8ED-3092-40E8-BB3C-F36A310A3877}" destId="{D29E24FC-05D5-4E97-98C7-54323AD0F0B5}" srcOrd="3" destOrd="0" parTransId="{7D0F9F06-850F-4690-AA3C-60913BB36118}" sibTransId="{75A502E1-7EE8-4F8E-9976-255DDCA81AE7}"/>
    <dgm:cxn modelId="{02B0DE2D-E66A-436C-BDB9-A49A5B5333BB}" type="presOf" srcId="{F611D78A-9E2D-4971-9E73-7AC2581DFC51}" destId="{626E7E74-A943-41F9-92A5-6B86187D0915}" srcOrd="0" destOrd="0" presId="urn:microsoft.com/office/officeart/2005/8/layout/cycle3"/>
    <dgm:cxn modelId="{1D437F20-55B2-4D72-B051-F19422A6D380}" srcId="{683FD8ED-3092-40E8-BB3C-F36A310A3877}" destId="{DFA6151B-E3BE-45AD-8DE6-A54B258ADD9D}" srcOrd="4" destOrd="0" parTransId="{1BBC5562-1E6F-45B6-9F9D-3FF24B412B49}" sibTransId="{8DB13E6E-4402-44D6-90BC-BE9723FDA249}"/>
    <dgm:cxn modelId="{5DA1389B-72E2-42BF-AA16-1A1BE83CA594}" type="presOf" srcId="{4299C8C0-9EFE-4B56-B3A8-6441731A43E1}" destId="{E4FC657D-04EC-4527-ACE7-2542C82D4137}" srcOrd="0" destOrd="0" presId="urn:microsoft.com/office/officeart/2005/8/layout/cycle3"/>
    <dgm:cxn modelId="{534AF052-EC70-4970-8D47-07ED9D86F690}" srcId="{683FD8ED-3092-40E8-BB3C-F36A310A3877}" destId="{F611D78A-9E2D-4971-9E73-7AC2581DFC51}" srcOrd="2" destOrd="0" parTransId="{C7D607EF-6D87-4887-895C-DB14450938E9}" sibTransId="{00E21551-6CE4-4CC5-81C6-7AE7E6B63CF9}"/>
    <dgm:cxn modelId="{83674549-36DB-4FFB-B6CD-0D72CB9EC0A6}" type="presOf" srcId="{A35EFABB-B9D2-4919-85F1-53BA01469B13}" destId="{96FEDD57-9110-45D1-99D7-D20EFCFD28B4}" srcOrd="0" destOrd="0" presId="urn:microsoft.com/office/officeart/2005/8/layout/cycle3"/>
    <dgm:cxn modelId="{AADF3A2C-73EA-4381-8FC3-548DF5845817}" type="presOf" srcId="{7D156077-FC48-4E00-9279-C0DCC50C887C}" destId="{E23CECA5-6803-41F7-B47F-C091F357DDED}" srcOrd="0" destOrd="0" presId="urn:microsoft.com/office/officeart/2005/8/layout/cycle3"/>
    <dgm:cxn modelId="{402191C2-E456-496B-AE55-055AC3E20C21}" srcId="{683FD8ED-3092-40E8-BB3C-F36A310A3877}" destId="{7D156077-FC48-4E00-9279-C0DCC50C887C}" srcOrd="0" destOrd="0" parTransId="{AB191B58-97BE-4E0F-8C9F-3EE229426A50}" sibTransId="{E2F200B1-BFB1-4055-BB5F-BAE852DBF4F3}"/>
    <dgm:cxn modelId="{8F2BDABF-3A85-4767-AC9D-14A4015761FD}" type="presOf" srcId="{DFA6151B-E3BE-45AD-8DE6-A54B258ADD9D}" destId="{18C3530A-74CE-43FB-BD83-8132FA5B36BB}" srcOrd="0" destOrd="0" presId="urn:microsoft.com/office/officeart/2005/8/layout/cycle3"/>
    <dgm:cxn modelId="{96CAEDD9-1B65-4775-BC5C-45AFB5F5DCD0}" type="presOf" srcId="{AAAF8F6C-5957-4152-98E0-621F33D19000}" destId="{E618F29D-C5B5-41F0-8A39-D9B243716E5D}" srcOrd="0" destOrd="0" presId="urn:microsoft.com/office/officeart/2005/8/layout/cycle3"/>
    <dgm:cxn modelId="{B4FCB882-CE64-48E8-A5B7-EE5318F7FDD0}" srcId="{683FD8ED-3092-40E8-BB3C-F36A310A3877}" destId="{AAAF8F6C-5957-4152-98E0-621F33D19000}" srcOrd="6" destOrd="0" parTransId="{FEB91995-E900-4D13-B3E8-8198EC497BA2}" sibTransId="{7DC47EFA-F5F1-4BC4-B111-91CEDEC0B263}"/>
    <dgm:cxn modelId="{68640301-82ED-4A71-B407-68C7EB60BC9A}" srcId="{683FD8ED-3092-40E8-BB3C-F36A310A3877}" destId="{A35EFABB-B9D2-4919-85F1-53BA01469B13}" srcOrd="5" destOrd="0" parTransId="{A606C441-B048-4EAC-8100-894542E162F4}" sibTransId="{670B1E4D-2153-4AE7-8099-3509FB0685D8}"/>
    <dgm:cxn modelId="{73239622-025F-43ED-8EDE-065A8B6A2852}" srcId="{683FD8ED-3092-40E8-BB3C-F36A310A3877}" destId="{4299C8C0-9EFE-4B56-B3A8-6441731A43E1}" srcOrd="1" destOrd="0" parTransId="{129111F7-8952-43A1-9F45-8BD51B0F9F58}" sibTransId="{0FBAECD9-1187-40F4-BF67-7069C9A20415}"/>
    <dgm:cxn modelId="{6D74B164-95CE-40FE-8401-41E45C49DC57}" type="presOf" srcId="{E2F200B1-BFB1-4055-BB5F-BAE852DBF4F3}" destId="{823B69D6-EABD-44B8-B557-A4445BE9D858}" srcOrd="0" destOrd="0" presId="urn:microsoft.com/office/officeart/2005/8/layout/cycle3"/>
    <dgm:cxn modelId="{D6171C5D-F234-4F91-AE1F-2BD91E074586}" type="presOf" srcId="{683FD8ED-3092-40E8-BB3C-F36A310A3877}" destId="{63FC5469-9CCB-4523-AE5E-3D72808BB6D2}" srcOrd="0" destOrd="0" presId="urn:microsoft.com/office/officeart/2005/8/layout/cycle3"/>
    <dgm:cxn modelId="{E0BC4A29-1556-47DD-806F-904AF9AE16D6}" type="presOf" srcId="{D29E24FC-05D5-4E97-98C7-54323AD0F0B5}" destId="{EF6DE290-021F-4F3C-B173-582D126FA912}" srcOrd="0" destOrd="0" presId="urn:microsoft.com/office/officeart/2005/8/layout/cycle3"/>
    <dgm:cxn modelId="{DCFB3E22-EFFD-47C7-BD3B-FCB99F84DBA7}" type="presParOf" srcId="{63FC5469-9CCB-4523-AE5E-3D72808BB6D2}" destId="{14351B7A-7FA0-4103-8B91-E9F1416A4BDE}" srcOrd="0" destOrd="0" presId="urn:microsoft.com/office/officeart/2005/8/layout/cycle3"/>
    <dgm:cxn modelId="{0369B8E8-DFD1-49AC-A312-BA0AB74D78B0}" type="presParOf" srcId="{14351B7A-7FA0-4103-8B91-E9F1416A4BDE}" destId="{E23CECA5-6803-41F7-B47F-C091F357DDED}" srcOrd="0" destOrd="0" presId="urn:microsoft.com/office/officeart/2005/8/layout/cycle3"/>
    <dgm:cxn modelId="{02D02AB8-8904-4289-A7DA-F91E76B47C85}" type="presParOf" srcId="{14351B7A-7FA0-4103-8B91-E9F1416A4BDE}" destId="{823B69D6-EABD-44B8-B557-A4445BE9D858}" srcOrd="1" destOrd="0" presId="urn:microsoft.com/office/officeart/2005/8/layout/cycle3"/>
    <dgm:cxn modelId="{1DC868BE-7605-4C8A-9899-CDEF3C1EC626}" type="presParOf" srcId="{14351B7A-7FA0-4103-8B91-E9F1416A4BDE}" destId="{E4FC657D-04EC-4527-ACE7-2542C82D4137}" srcOrd="2" destOrd="0" presId="urn:microsoft.com/office/officeart/2005/8/layout/cycle3"/>
    <dgm:cxn modelId="{5F7F7FE3-4DD2-4E1E-82BD-418B63EF2B42}" type="presParOf" srcId="{14351B7A-7FA0-4103-8B91-E9F1416A4BDE}" destId="{626E7E74-A943-41F9-92A5-6B86187D0915}" srcOrd="3" destOrd="0" presId="urn:microsoft.com/office/officeart/2005/8/layout/cycle3"/>
    <dgm:cxn modelId="{A70D24E3-3CE1-46E3-BC2F-E4D51009BC72}" type="presParOf" srcId="{14351B7A-7FA0-4103-8B91-E9F1416A4BDE}" destId="{EF6DE290-021F-4F3C-B173-582D126FA912}" srcOrd="4" destOrd="0" presId="urn:microsoft.com/office/officeart/2005/8/layout/cycle3"/>
    <dgm:cxn modelId="{57E26ABB-9BF8-490E-8D36-1C12ABA39B79}" type="presParOf" srcId="{14351B7A-7FA0-4103-8B91-E9F1416A4BDE}" destId="{18C3530A-74CE-43FB-BD83-8132FA5B36BB}" srcOrd="5" destOrd="0" presId="urn:microsoft.com/office/officeart/2005/8/layout/cycle3"/>
    <dgm:cxn modelId="{2E6EA085-27A6-4085-9537-A643AECCA9B8}" type="presParOf" srcId="{14351B7A-7FA0-4103-8B91-E9F1416A4BDE}" destId="{96FEDD57-9110-45D1-99D7-D20EFCFD28B4}" srcOrd="6" destOrd="0" presId="urn:microsoft.com/office/officeart/2005/8/layout/cycle3"/>
    <dgm:cxn modelId="{CE477468-710F-45D7-AE3A-9B945F5ECDAD}" type="presParOf" srcId="{14351B7A-7FA0-4103-8B91-E9F1416A4BDE}" destId="{E618F29D-C5B5-41F0-8A39-D9B243716E5D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3FD8ED-3092-40E8-BB3C-F36A310A3877}" type="doc">
      <dgm:prSet loTypeId="urn:microsoft.com/office/officeart/2005/8/layout/cycle3" loCatId="cycle" qsTypeId="urn:microsoft.com/office/officeart/2005/8/quickstyle/3d6" qsCatId="3D" csTypeId="urn:microsoft.com/office/officeart/2005/8/colors/colorful1#4" csCatId="colorful" phldr="1"/>
      <dgm:spPr/>
      <dgm:t>
        <a:bodyPr/>
        <a:lstStyle/>
        <a:p>
          <a:pPr rtl="1"/>
          <a:endParaRPr lang="ar-SA"/>
        </a:p>
      </dgm:t>
    </dgm:pt>
    <dgm:pt modelId="{7D156077-FC48-4E00-9279-C0DCC50C887C}">
      <dgm:prSet custT="1"/>
      <dgm:spPr/>
      <dgm:t>
        <a:bodyPr/>
        <a:lstStyle/>
        <a:p>
          <a:pPr rtl="1"/>
          <a:r>
            <a:rPr lang="ar-EG" sz="2000" b="1" dirty="0" smtClean="0"/>
            <a:t>كيف يريد مندوب المبيعات أن يتعامل معه العملاء؟</a:t>
          </a:r>
          <a:endParaRPr lang="ar-SA" sz="2000" b="1" u="none" dirty="0"/>
        </a:p>
      </dgm:t>
    </dgm:pt>
    <dgm:pt modelId="{AB191B58-97BE-4E0F-8C9F-3EE229426A50}" type="parTrans" cxnId="{402191C2-E456-496B-AE55-055AC3E20C21}">
      <dgm:prSet/>
      <dgm:spPr/>
      <dgm:t>
        <a:bodyPr/>
        <a:lstStyle/>
        <a:p>
          <a:pPr rtl="1"/>
          <a:endParaRPr lang="ar-SA"/>
        </a:p>
      </dgm:t>
    </dgm:pt>
    <dgm:pt modelId="{E2F200B1-BFB1-4055-BB5F-BAE852DBF4F3}" type="sibTrans" cxnId="{402191C2-E456-496B-AE55-055AC3E20C21}">
      <dgm:prSet/>
      <dgm:spPr/>
      <dgm:t>
        <a:bodyPr/>
        <a:lstStyle/>
        <a:p>
          <a:pPr rtl="1"/>
          <a:endParaRPr lang="ar-SA"/>
        </a:p>
      </dgm:t>
    </dgm:pt>
    <dgm:pt modelId="{4299C8C0-9EFE-4B56-B3A8-6441731A43E1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/>
            <a:t>أسرار فشل مندوبي المبيعات</a:t>
          </a:r>
          <a:endParaRPr lang="ar-SA" sz="2000" b="1" dirty="0"/>
        </a:p>
      </dgm:t>
    </dgm:pt>
    <dgm:pt modelId="{129111F7-8952-43A1-9F45-8BD51B0F9F58}" type="parTrans" cxnId="{73239622-025F-43ED-8EDE-065A8B6A2852}">
      <dgm:prSet/>
      <dgm:spPr/>
      <dgm:t>
        <a:bodyPr/>
        <a:lstStyle/>
        <a:p>
          <a:pPr rtl="1"/>
          <a:endParaRPr lang="ar-SA"/>
        </a:p>
      </dgm:t>
    </dgm:pt>
    <dgm:pt modelId="{0FBAECD9-1187-40F4-BF67-7069C9A20415}" type="sibTrans" cxnId="{73239622-025F-43ED-8EDE-065A8B6A2852}">
      <dgm:prSet/>
      <dgm:spPr/>
      <dgm:t>
        <a:bodyPr/>
        <a:lstStyle/>
        <a:p>
          <a:pPr rtl="1"/>
          <a:endParaRPr lang="ar-SA"/>
        </a:p>
      </dgm:t>
    </dgm:pt>
    <dgm:pt modelId="{F611D78A-9E2D-4971-9E73-7AC2581DFC51}">
      <dgm:prSet custT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>
              <a:latin typeface="Times New Roman" pitchFamily="18" charset="0"/>
              <a:cs typeface="Arial"/>
            </a:rPr>
            <a:t>كيف تصبح إيجابياً</a:t>
          </a:r>
          <a:endParaRPr lang="ar-SA" sz="2000" b="1" dirty="0"/>
        </a:p>
      </dgm:t>
    </dgm:pt>
    <dgm:pt modelId="{C7D607EF-6D87-4887-895C-DB14450938E9}" type="parTrans" cxnId="{534AF052-EC70-4970-8D47-07ED9D86F690}">
      <dgm:prSet/>
      <dgm:spPr/>
      <dgm:t>
        <a:bodyPr/>
        <a:lstStyle/>
        <a:p>
          <a:pPr rtl="1"/>
          <a:endParaRPr lang="ar-SA"/>
        </a:p>
      </dgm:t>
    </dgm:pt>
    <dgm:pt modelId="{00E21551-6CE4-4CC5-81C6-7AE7E6B63CF9}" type="sibTrans" cxnId="{534AF052-EC70-4970-8D47-07ED9D86F690}">
      <dgm:prSet/>
      <dgm:spPr/>
      <dgm:t>
        <a:bodyPr/>
        <a:lstStyle/>
        <a:p>
          <a:pPr rtl="1"/>
          <a:endParaRPr lang="ar-SA"/>
        </a:p>
      </dgm:t>
    </dgm:pt>
    <dgm:pt modelId="{D29E24FC-05D5-4E97-98C7-54323AD0F0B5}">
      <dgm:prSet custT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>
              <a:latin typeface="Times New Roman" pitchFamily="18" charset="0"/>
              <a:cs typeface="Arial"/>
            </a:rPr>
            <a:t>اختبار لتعرف إذا كنت تفقد عملاءك</a:t>
          </a:r>
          <a:endParaRPr lang="ar-SA" sz="2000" b="1" dirty="0"/>
        </a:p>
      </dgm:t>
    </dgm:pt>
    <dgm:pt modelId="{7D0F9F06-850F-4690-AA3C-60913BB36118}" type="parTrans" cxnId="{6905999D-F79E-45FB-9253-F75674281729}">
      <dgm:prSet/>
      <dgm:spPr/>
      <dgm:t>
        <a:bodyPr/>
        <a:lstStyle/>
        <a:p>
          <a:pPr rtl="1"/>
          <a:endParaRPr lang="ar-SA"/>
        </a:p>
      </dgm:t>
    </dgm:pt>
    <dgm:pt modelId="{75A502E1-7EE8-4F8E-9976-255DDCA81AE7}" type="sibTrans" cxnId="{6905999D-F79E-45FB-9253-F75674281729}">
      <dgm:prSet/>
      <dgm:spPr/>
      <dgm:t>
        <a:bodyPr/>
        <a:lstStyle/>
        <a:p>
          <a:pPr rtl="1"/>
          <a:endParaRPr lang="ar-SA"/>
        </a:p>
      </dgm:t>
    </dgm:pt>
    <dgm:pt modelId="{DFA6151B-E3BE-45AD-8DE6-A54B258ADD9D}">
      <dgm:prSet custT="1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>
              <a:latin typeface="Times New Roman" pitchFamily="18" charset="0"/>
              <a:cs typeface="Arial"/>
            </a:rPr>
            <a:t>كلمات وعبارات يجب تجنبها</a:t>
          </a:r>
          <a:endParaRPr lang="ar-SA" sz="2000" b="1" dirty="0"/>
        </a:p>
      </dgm:t>
    </dgm:pt>
    <dgm:pt modelId="{1BBC5562-1E6F-45B6-9F9D-3FF24B412B49}" type="parTrans" cxnId="{1D437F20-55B2-4D72-B051-F19422A6D380}">
      <dgm:prSet/>
      <dgm:spPr/>
      <dgm:t>
        <a:bodyPr/>
        <a:lstStyle/>
        <a:p>
          <a:pPr rtl="1"/>
          <a:endParaRPr lang="ar-EG"/>
        </a:p>
      </dgm:t>
    </dgm:pt>
    <dgm:pt modelId="{8DB13E6E-4402-44D6-90BC-BE9723FDA249}" type="sibTrans" cxnId="{1D437F20-55B2-4D72-B051-F19422A6D380}">
      <dgm:prSet/>
      <dgm:spPr/>
      <dgm:t>
        <a:bodyPr/>
        <a:lstStyle/>
        <a:p>
          <a:pPr rtl="1"/>
          <a:endParaRPr lang="ar-EG"/>
        </a:p>
      </dgm:t>
    </dgm:pt>
    <dgm:pt modelId="{A35EFABB-B9D2-4919-85F1-53BA01469B13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r>
            <a:rPr lang="ar-EG" sz="2000" b="1" dirty="0" smtClean="0">
              <a:latin typeface="Times New Roman" pitchFamily="18" charset="0"/>
              <a:cs typeface="Arial"/>
            </a:rPr>
            <a:t>استبيان تقييم ذاتى</a:t>
          </a:r>
          <a:endParaRPr lang="ar-SA" sz="2000" b="1" dirty="0"/>
        </a:p>
      </dgm:t>
    </dgm:pt>
    <dgm:pt modelId="{A606C441-B048-4EAC-8100-894542E162F4}" type="parTrans" cxnId="{68640301-82ED-4A71-B407-68C7EB60BC9A}">
      <dgm:prSet/>
      <dgm:spPr/>
      <dgm:t>
        <a:bodyPr/>
        <a:lstStyle/>
        <a:p>
          <a:pPr rtl="1"/>
          <a:endParaRPr lang="ar-EG"/>
        </a:p>
      </dgm:t>
    </dgm:pt>
    <dgm:pt modelId="{670B1E4D-2153-4AE7-8099-3509FB0685D8}" type="sibTrans" cxnId="{68640301-82ED-4A71-B407-68C7EB60BC9A}">
      <dgm:prSet/>
      <dgm:spPr/>
      <dgm:t>
        <a:bodyPr/>
        <a:lstStyle/>
        <a:p>
          <a:pPr rtl="1"/>
          <a:endParaRPr lang="ar-EG"/>
        </a:p>
      </dgm:t>
    </dgm:pt>
    <dgm:pt modelId="{63FC5469-9CCB-4523-AE5E-3D72808BB6D2}" type="pres">
      <dgm:prSet presAssocID="{683FD8ED-3092-40E8-BB3C-F36A310A387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14351B7A-7FA0-4103-8B91-E9F1416A4BDE}" type="pres">
      <dgm:prSet presAssocID="{683FD8ED-3092-40E8-BB3C-F36A310A3877}" presName="cycle" presStyleCnt="0"/>
      <dgm:spPr/>
      <dgm:t>
        <a:bodyPr/>
        <a:lstStyle/>
        <a:p>
          <a:pPr rtl="1"/>
          <a:endParaRPr lang="ar-SA"/>
        </a:p>
      </dgm:t>
    </dgm:pt>
    <dgm:pt modelId="{E23CECA5-6803-41F7-B47F-C091F357DDED}" type="pres">
      <dgm:prSet presAssocID="{7D156077-FC48-4E00-9279-C0DCC50C887C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23B69D6-EABD-44B8-B557-A4445BE9D858}" type="pres">
      <dgm:prSet presAssocID="{E2F200B1-BFB1-4055-BB5F-BAE852DBF4F3}" presName="sibTransFirstNode" presStyleLbl="bgShp" presStyleIdx="0" presStyleCnt="1"/>
      <dgm:spPr/>
      <dgm:t>
        <a:bodyPr/>
        <a:lstStyle/>
        <a:p>
          <a:pPr rtl="1"/>
          <a:endParaRPr lang="ar-SA"/>
        </a:p>
      </dgm:t>
    </dgm:pt>
    <dgm:pt modelId="{E4FC657D-04EC-4527-ACE7-2542C82D4137}" type="pres">
      <dgm:prSet presAssocID="{4299C8C0-9EFE-4B56-B3A8-6441731A43E1}" presName="nodeFollowingNodes" presStyleLbl="node1" presStyleIdx="1" presStyleCnt="6" custRadScaleRad="95529" custRadScaleInc="1961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26E7E74-A943-41F9-92A5-6B86187D0915}" type="pres">
      <dgm:prSet presAssocID="{F611D78A-9E2D-4971-9E73-7AC2581DFC51}" presName="nodeFollowingNodes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F6DE290-021F-4F3C-B173-582D126FA912}" type="pres">
      <dgm:prSet presAssocID="{D29E24FC-05D5-4E97-98C7-54323AD0F0B5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8C3530A-74CE-43FB-BD83-8132FA5B36BB}" type="pres">
      <dgm:prSet presAssocID="{DFA6151B-E3BE-45AD-8DE6-A54B258ADD9D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6FEDD57-9110-45D1-99D7-D20EFCFD28B4}" type="pres">
      <dgm:prSet presAssocID="{A35EFABB-B9D2-4919-85F1-53BA01469B13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6905999D-F79E-45FB-9253-F75674281729}" srcId="{683FD8ED-3092-40E8-BB3C-F36A310A3877}" destId="{D29E24FC-05D5-4E97-98C7-54323AD0F0B5}" srcOrd="3" destOrd="0" parTransId="{7D0F9F06-850F-4690-AA3C-60913BB36118}" sibTransId="{75A502E1-7EE8-4F8E-9976-255DDCA81AE7}"/>
    <dgm:cxn modelId="{64B7CE1B-7381-42EB-A0CF-2CD6406F7F62}" type="presOf" srcId="{F611D78A-9E2D-4971-9E73-7AC2581DFC51}" destId="{626E7E74-A943-41F9-92A5-6B86187D0915}" srcOrd="0" destOrd="0" presId="urn:microsoft.com/office/officeart/2005/8/layout/cycle3"/>
    <dgm:cxn modelId="{1D437F20-55B2-4D72-B051-F19422A6D380}" srcId="{683FD8ED-3092-40E8-BB3C-F36A310A3877}" destId="{DFA6151B-E3BE-45AD-8DE6-A54B258ADD9D}" srcOrd="4" destOrd="0" parTransId="{1BBC5562-1E6F-45B6-9F9D-3FF24B412B49}" sibTransId="{8DB13E6E-4402-44D6-90BC-BE9723FDA249}"/>
    <dgm:cxn modelId="{534AF052-EC70-4970-8D47-07ED9D86F690}" srcId="{683FD8ED-3092-40E8-BB3C-F36A310A3877}" destId="{F611D78A-9E2D-4971-9E73-7AC2581DFC51}" srcOrd="2" destOrd="0" parTransId="{C7D607EF-6D87-4887-895C-DB14450938E9}" sibTransId="{00E21551-6CE4-4CC5-81C6-7AE7E6B63CF9}"/>
    <dgm:cxn modelId="{E50AF132-3DBD-4AA6-917F-D94ED88DD3CF}" type="presOf" srcId="{7D156077-FC48-4E00-9279-C0DCC50C887C}" destId="{E23CECA5-6803-41F7-B47F-C091F357DDED}" srcOrd="0" destOrd="0" presId="urn:microsoft.com/office/officeart/2005/8/layout/cycle3"/>
    <dgm:cxn modelId="{402191C2-E456-496B-AE55-055AC3E20C21}" srcId="{683FD8ED-3092-40E8-BB3C-F36A310A3877}" destId="{7D156077-FC48-4E00-9279-C0DCC50C887C}" srcOrd="0" destOrd="0" parTransId="{AB191B58-97BE-4E0F-8C9F-3EE229426A50}" sibTransId="{E2F200B1-BFB1-4055-BB5F-BAE852DBF4F3}"/>
    <dgm:cxn modelId="{648EDBB8-9F84-40DE-B209-5D8F08D4C354}" type="presOf" srcId="{4299C8C0-9EFE-4B56-B3A8-6441731A43E1}" destId="{E4FC657D-04EC-4527-ACE7-2542C82D4137}" srcOrd="0" destOrd="0" presId="urn:microsoft.com/office/officeart/2005/8/layout/cycle3"/>
    <dgm:cxn modelId="{C2379656-670A-4CE0-9493-12A619266F1E}" type="presOf" srcId="{A35EFABB-B9D2-4919-85F1-53BA01469B13}" destId="{96FEDD57-9110-45D1-99D7-D20EFCFD28B4}" srcOrd="0" destOrd="0" presId="urn:microsoft.com/office/officeart/2005/8/layout/cycle3"/>
    <dgm:cxn modelId="{1FEB0D69-5D53-407C-88A5-A573C61D8B8F}" type="presOf" srcId="{E2F200B1-BFB1-4055-BB5F-BAE852DBF4F3}" destId="{823B69D6-EABD-44B8-B557-A4445BE9D858}" srcOrd="0" destOrd="0" presId="urn:microsoft.com/office/officeart/2005/8/layout/cycle3"/>
    <dgm:cxn modelId="{68640301-82ED-4A71-B407-68C7EB60BC9A}" srcId="{683FD8ED-3092-40E8-BB3C-F36A310A3877}" destId="{A35EFABB-B9D2-4919-85F1-53BA01469B13}" srcOrd="5" destOrd="0" parTransId="{A606C441-B048-4EAC-8100-894542E162F4}" sibTransId="{670B1E4D-2153-4AE7-8099-3509FB0685D8}"/>
    <dgm:cxn modelId="{272A2947-BBF6-4F80-A33E-E620B6F8C037}" type="presOf" srcId="{D29E24FC-05D5-4E97-98C7-54323AD0F0B5}" destId="{EF6DE290-021F-4F3C-B173-582D126FA912}" srcOrd="0" destOrd="0" presId="urn:microsoft.com/office/officeart/2005/8/layout/cycle3"/>
    <dgm:cxn modelId="{73239622-025F-43ED-8EDE-065A8B6A2852}" srcId="{683FD8ED-3092-40E8-BB3C-F36A310A3877}" destId="{4299C8C0-9EFE-4B56-B3A8-6441731A43E1}" srcOrd="1" destOrd="0" parTransId="{129111F7-8952-43A1-9F45-8BD51B0F9F58}" sibTransId="{0FBAECD9-1187-40F4-BF67-7069C9A20415}"/>
    <dgm:cxn modelId="{2F417DE4-8059-4642-89C8-C3AD15623CCB}" type="presOf" srcId="{683FD8ED-3092-40E8-BB3C-F36A310A3877}" destId="{63FC5469-9CCB-4523-AE5E-3D72808BB6D2}" srcOrd="0" destOrd="0" presId="urn:microsoft.com/office/officeart/2005/8/layout/cycle3"/>
    <dgm:cxn modelId="{89518FF6-1749-424A-B1E3-C089AD82F268}" type="presOf" srcId="{DFA6151B-E3BE-45AD-8DE6-A54B258ADD9D}" destId="{18C3530A-74CE-43FB-BD83-8132FA5B36BB}" srcOrd="0" destOrd="0" presId="urn:microsoft.com/office/officeart/2005/8/layout/cycle3"/>
    <dgm:cxn modelId="{B3F5F995-3B0C-47D7-957D-DC9701E959DB}" type="presParOf" srcId="{63FC5469-9CCB-4523-AE5E-3D72808BB6D2}" destId="{14351B7A-7FA0-4103-8B91-E9F1416A4BDE}" srcOrd="0" destOrd="0" presId="urn:microsoft.com/office/officeart/2005/8/layout/cycle3"/>
    <dgm:cxn modelId="{066E132A-2845-4809-90DF-F9A822AAA13A}" type="presParOf" srcId="{14351B7A-7FA0-4103-8B91-E9F1416A4BDE}" destId="{E23CECA5-6803-41F7-B47F-C091F357DDED}" srcOrd="0" destOrd="0" presId="urn:microsoft.com/office/officeart/2005/8/layout/cycle3"/>
    <dgm:cxn modelId="{A5D9E447-A45E-4F6B-9785-5ADE6F28B6A4}" type="presParOf" srcId="{14351B7A-7FA0-4103-8B91-E9F1416A4BDE}" destId="{823B69D6-EABD-44B8-B557-A4445BE9D858}" srcOrd="1" destOrd="0" presId="urn:microsoft.com/office/officeart/2005/8/layout/cycle3"/>
    <dgm:cxn modelId="{ADD7078C-3220-4168-879F-72E67EC0CC87}" type="presParOf" srcId="{14351B7A-7FA0-4103-8B91-E9F1416A4BDE}" destId="{E4FC657D-04EC-4527-ACE7-2542C82D4137}" srcOrd="2" destOrd="0" presId="urn:microsoft.com/office/officeart/2005/8/layout/cycle3"/>
    <dgm:cxn modelId="{511CDA3B-8526-4E5C-A833-7D3EF03A94C1}" type="presParOf" srcId="{14351B7A-7FA0-4103-8B91-E9F1416A4BDE}" destId="{626E7E74-A943-41F9-92A5-6B86187D0915}" srcOrd="3" destOrd="0" presId="urn:microsoft.com/office/officeart/2005/8/layout/cycle3"/>
    <dgm:cxn modelId="{23E71CEE-11BE-46E6-8083-FEC0D4178D1E}" type="presParOf" srcId="{14351B7A-7FA0-4103-8B91-E9F1416A4BDE}" destId="{EF6DE290-021F-4F3C-B173-582D126FA912}" srcOrd="4" destOrd="0" presId="urn:microsoft.com/office/officeart/2005/8/layout/cycle3"/>
    <dgm:cxn modelId="{13EFB435-C4C9-4735-8EF5-41A2658C3B2D}" type="presParOf" srcId="{14351B7A-7FA0-4103-8B91-E9F1416A4BDE}" destId="{18C3530A-74CE-43FB-BD83-8132FA5B36BB}" srcOrd="5" destOrd="0" presId="urn:microsoft.com/office/officeart/2005/8/layout/cycle3"/>
    <dgm:cxn modelId="{80A9B6B2-1B7A-4522-B3D5-D74930117A0A}" type="presParOf" srcId="{14351B7A-7FA0-4103-8B91-E9F1416A4BDE}" destId="{96FEDD57-9110-45D1-99D7-D20EFCFD28B4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3B69D6-EABD-44B8-B557-A4445BE9D858}">
      <dsp:nvSpPr>
        <dsp:cNvPr id="0" name=""/>
        <dsp:cNvSpPr/>
      </dsp:nvSpPr>
      <dsp:spPr>
        <a:xfrm>
          <a:off x="595029" y="-52555"/>
          <a:ext cx="6277540" cy="6277540"/>
        </a:xfrm>
        <a:prstGeom prst="circularArrow">
          <a:avLst>
            <a:gd name="adj1" fmla="val 5544"/>
            <a:gd name="adj2" fmla="val 330680"/>
            <a:gd name="adj3" fmla="val 14645160"/>
            <a:gd name="adj4" fmla="val 16876554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3CECA5-6803-41F7-B47F-C091F357DDED}">
      <dsp:nvSpPr>
        <dsp:cNvPr id="0" name=""/>
        <dsp:cNvSpPr/>
      </dsp:nvSpPr>
      <dsp:spPr>
        <a:xfrm>
          <a:off x="2846840" y="3730"/>
          <a:ext cx="1773919" cy="8869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مفهوم التسويق</a:t>
          </a:r>
          <a:endParaRPr lang="ar-SA" sz="2000" b="1" u="none" kern="1200" dirty="0"/>
        </a:p>
      </dsp:txBody>
      <dsp:txXfrm>
        <a:off x="2846840" y="3730"/>
        <a:ext cx="1773919" cy="886959"/>
      </dsp:txXfrm>
    </dsp:sp>
    <dsp:sp modelId="{E4FC657D-04EC-4527-ACE7-2542C82D4137}">
      <dsp:nvSpPr>
        <dsp:cNvPr id="0" name=""/>
        <dsp:cNvSpPr/>
      </dsp:nvSpPr>
      <dsp:spPr>
        <a:xfrm>
          <a:off x="4885091" y="1136270"/>
          <a:ext cx="1773919" cy="886959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عناصر المزيج التسويقي</a:t>
          </a:r>
          <a:endParaRPr lang="ar-SA" sz="2000" b="1" kern="1200" dirty="0"/>
        </a:p>
      </dsp:txBody>
      <dsp:txXfrm>
        <a:off x="4885091" y="1136270"/>
        <a:ext cx="1773919" cy="886959"/>
      </dsp:txXfrm>
    </dsp:sp>
    <dsp:sp modelId="{626E7E74-A943-41F9-92A5-6B86187D0915}">
      <dsp:nvSpPr>
        <dsp:cNvPr id="0" name=""/>
        <dsp:cNvSpPr/>
      </dsp:nvSpPr>
      <dsp:spPr>
        <a:xfrm>
          <a:off x="5523829" y="2680720"/>
          <a:ext cx="1773919" cy="886959"/>
        </a:xfrm>
        <a:prstGeom prst="round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latin typeface="Times New Roman" pitchFamily="18" charset="0"/>
              <a:cs typeface="Arial"/>
            </a:rPr>
            <a:t>خطوات إعداد الخطة التسويقية</a:t>
          </a:r>
          <a:endParaRPr lang="ar-SA" sz="2000" b="1" kern="1200" dirty="0"/>
        </a:p>
      </dsp:txBody>
      <dsp:txXfrm>
        <a:off x="5523829" y="2680720"/>
        <a:ext cx="1773919" cy="886959"/>
      </dsp:txXfrm>
    </dsp:sp>
    <dsp:sp modelId="{EF6DE290-021F-4F3C-B173-582D126FA912}">
      <dsp:nvSpPr>
        <dsp:cNvPr id="0" name=""/>
        <dsp:cNvSpPr/>
      </dsp:nvSpPr>
      <dsp:spPr>
        <a:xfrm>
          <a:off x="4739757" y="4573637"/>
          <a:ext cx="1773919" cy="886959"/>
        </a:xfrm>
        <a:prstGeom prst="round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err="1" smtClean="0">
              <a:latin typeface="Times New Roman" pitchFamily="18" charset="0"/>
              <a:cs typeface="Arial"/>
            </a:rPr>
            <a:t>ماهى</a:t>
          </a:r>
          <a:r>
            <a:rPr lang="ar-EG" sz="2000" b="1" kern="1200" dirty="0" smtClean="0">
              <a:latin typeface="Times New Roman" pitchFamily="18" charset="0"/>
              <a:cs typeface="Arial"/>
            </a:rPr>
            <a:t> انواع الاستراتيجيات </a:t>
          </a:r>
          <a:r>
            <a:rPr lang="ar-EG" sz="2000" b="1" kern="1200" dirty="0" err="1" smtClean="0">
              <a:latin typeface="Times New Roman" pitchFamily="18" charset="0"/>
              <a:cs typeface="Arial"/>
            </a:rPr>
            <a:t>التسويقية ؟</a:t>
          </a:r>
          <a:endParaRPr lang="ar-SA" sz="2000" b="1" kern="1200" dirty="0"/>
        </a:p>
      </dsp:txBody>
      <dsp:txXfrm>
        <a:off x="4739757" y="4573637"/>
        <a:ext cx="1773919" cy="886959"/>
      </dsp:txXfrm>
    </dsp:sp>
    <dsp:sp modelId="{18C3530A-74CE-43FB-BD83-8132FA5B36BB}">
      <dsp:nvSpPr>
        <dsp:cNvPr id="0" name=""/>
        <dsp:cNvSpPr/>
      </dsp:nvSpPr>
      <dsp:spPr>
        <a:xfrm>
          <a:off x="2846840" y="5357709"/>
          <a:ext cx="1773919" cy="886959"/>
        </a:xfrm>
        <a:prstGeom prst="roundRect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latin typeface="Times New Roman" pitchFamily="18" charset="0"/>
              <a:cs typeface="Arial"/>
            </a:rPr>
            <a:t>تحديد احتياجات العملاء</a:t>
          </a:r>
          <a:endParaRPr lang="ar-SA" sz="2000" b="1" kern="1200" dirty="0"/>
        </a:p>
      </dsp:txBody>
      <dsp:txXfrm>
        <a:off x="2846840" y="5357709"/>
        <a:ext cx="1773919" cy="886959"/>
      </dsp:txXfrm>
    </dsp:sp>
    <dsp:sp modelId="{96FEDD57-9110-45D1-99D7-D20EFCFD28B4}">
      <dsp:nvSpPr>
        <dsp:cNvPr id="0" name=""/>
        <dsp:cNvSpPr/>
      </dsp:nvSpPr>
      <dsp:spPr>
        <a:xfrm>
          <a:off x="953922" y="4573637"/>
          <a:ext cx="1773919" cy="886959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latin typeface="Times New Roman" pitchFamily="18" charset="0"/>
              <a:cs typeface="Arial"/>
            </a:rPr>
            <a:t>كيف تحافظ على عملائك وتجذب عملاء اخرين</a:t>
          </a:r>
          <a:endParaRPr lang="ar-SA" sz="2000" b="1" kern="1200" dirty="0"/>
        </a:p>
      </dsp:txBody>
      <dsp:txXfrm>
        <a:off x="953922" y="4573637"/>
        <a:ext cx="1773919" cy="886959"/>
      </dsp:txXfrm>
    </dsp:sp>
    <dsp:sp modelId="{E618F29D-C5B5-41F0-8A39-D9B243716E5D}">
      <dsp:nvSpPr>
        <dsp:cNvPr id="0" name=""/>
        <dsp:cNvSpPr/>
      </dsp:nvSpPr>
      <dsp:spPr>
        <a:xfrm>
          <a:off x="169850" y="2680720"/>
          <a:ext cx="1773919" cy="886959"/>
        </a:xfrm>
        <a:prstGeom prst="roundRect">
          <a:avLst/>
        </a:prstGeom>
        <a:blipFill rotWithShape="0">
          <a:blip xmlns:r="http://schemas.openxmlformats.org/officeDocument/2006/relationships"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err="1" smtClean="0">
              <a:latin typeface="Times New Roman" pitchFamily="18" charset="0"/>
              <a:cs typeface="Arial"/>
            </a:rPr>
            <a:t>العنايه</a:t>
          </a:r>
          <a:r>
            <a:rPr lang="ar-EG" sz="2000" b="1" kern="1200" dirty="0" smtClean="0">
              <a:latin typeface="Times New Roman" pitchFamily="18" charset="0"/>
              <a:cs typeface="Arial"/>
            </a:rPr>
            <a:t> بالعملاء</a:t>
          </a:r>
          <a:endParaRPr lang="ar-SA" sz="2000" b="1" kern="1200" dirty="0"/>
        </a:p>
      </dsp:txBody>
      <dsp:txXfrm>
        <a:off x="169850" y="2680720"/>
        <a:ext cx="1773919" cy="886959"/>
      </dsp:txXfrm>
    </dsp:sp>
    <dsp:sp modelId="{5C8B5A05-6178-4DBD-9D1F-E72CA312BB45}">
      <dsp:nvSpPr>
        <dsp:cNvPr id="0" name=""/>
        <dsp:cNvSpPr/>
      </dsp:nvSpPr>
      <dsp:spPr>
        <a:xfrm>
          <a:off x="953922" y="787802"/>
          <a:ext cx="1773919" cy="886959"/>
        </a:xfrm>
        <a:prstGeom prst="roundRect">
          <a:avLst/>
        </a:prstGeom>
        <a:blipFill rotWithShape="0">
          <a:blip xmlns:r="http://schemas.openxmlformats.org/officeDocument/2006/relationships" r:embed="rId7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قاعده ذهبيه : نحن أعظم من أنا</a:t>
          </a:r>
          <a:endParaRPr lang="ar-SA" sz="2000" b="1" kern="1200" dirty="0"/>
        </a:p>
      </dsp:txBody>
      <dsp:txXfrm>
        <a:off x="953922" y="787802"/>
        <a:ext cx="1773919" cy="88695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3B69D6-EABD-44B8-B557-A4445BE9D858}">
      <dsp:nvSpPr>
        <dsp:cNvPr id="0" name=""/>
        <dsp:cNvSpPr/>
      </dsp:nvSpPr>
      <dsp:spPr>
        <a:xfrm>
          <a:off x="595029" y="-52555"/>
          <a:ext cx="6277540" cy="6277540"/>
        </a:xfrm>
        <a:prstGeom prst="circularArrow">
          <a:avLst>
            <a:gd name="adj1" fmla="val 5544"/>
            <a:gd name="adj2" fmla="val 330680"/>
            <a:gd name="adj3" fmla="val 14645160"/>
            <a:gd name="adj4" fmla="val 16876554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3CECA5-6803-41F7-B47F-C091F357DDED}">
      <dsp:nvSpPr>
        <dsp:cNvPr id="0" name=""/>
        <dsp:cNvSpPr/>
      </dsp:nvSpPr>
      <dsp:spPr>
        <a:xfrm>
          <a:off x="2846840" y="3730"/>
          <a:ext cx="1773919" cy="8869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سلم خطوات البيع</a:t>
          </a:r>
          <a:endParaRPr lang="ar-SA" sz="2000" b="1" u="none" kern="1200" dirty="0"/>
        </a:p>
      </dsp:txBody>
      <dsp:txXfrm>
        <a:off x="2846840" y="3730"/>
        <a:ext cx="1773919" cy="886959"/>
      </dsp:txXfrm>
    </dsp:sp>
    <dsp:sp modelId="{E4FC657D-04EC-4527-ACE7-2542C82D4137}">
      <dsp:nvSpPr>
        <dsp:cNvPr id="0" name=""/>
        <dsp:cNvSpPr/>
      </dsp:nvSpPr>
      <dsp:spPr>
        <a:xfrm>
          <a:off x="4885091" y="1136270"/>
          <a:ext cx="1773919" cy="886959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قصة </a:t>
          </a:r>
          <a:r>
            <a:rPr lang="ar-EG" sz="2000" b="1" kern="1200" dirty="0" err="1" smtClean="0"/>
            <a:t>الاقناع </a:t>
          </a:r>
          <a:r>
            <a:rPr lang="ar-EG" sz="2000" b="1" kern="1200" dirty="0" smtClean="0"/>
            <a:t>– كيف تكون بائع مقنع</a:t>
          </a:r>
          <a:endParaRPr lang="ar-SA" sz="2000" b="1" kern="1200" dirty="0"/>
        </a:p>
      </dsp:txBody>
      <dsp:txXfrm>
        <a:off x="4885091" y="1136270"/>
        <a:ext cx="1773919" cy="886959"/>
      </dsp:txXfrm>
    </dsp:sp>
    <dsp:sp modelId="{626E7E74-A943-41F9-92A5-6B86187D0915}">
      <dsp:nvSpPr>
        <dsp:cNvPr id="0" name=""/>
        <dsp:cNvSpPr/>
      </dsp:nvSpPr>
      <dsp:spPr>
        <a:xfrm>
          <a:off x="5523829" y="2680720"/>
          <a:ext cx="1773919" cy="886959"/>
        </a:xfrm>
        <a:prstGeom prst="round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latin typeface="Times New Roman" pitchFamily="18" charset="0"/>
              <a:cs typeface="Arial"/>
            </a:rPr>
            <a:t>طرق زيادة المبيعات</a:t>
          </a:r>
          <a:endParaRPr lang="ar-SA" sz="2000" b="1" kern="1200" dirty="0"/>
        </a:p>
      </dsp:txBody>
      <dsp:txXfrm>
        <a:off x="5523829" y="2680720"/>
        <a:ext cx="1773919" cy="886959"/>
      </dsp:txXfrm>
    </dsp:sp>
    <dsp:sp modelId="{EF6DE290-021F-4F3C-B173-582D126FA912}">
      <dsp:nvSpPr>
        <dsp:cNvPr id="0" name=""/>
        <dsp:cNvSpPr/>
      </dsp:nvSpPr>
      <dsp:spPr>
        <a:xfrm>
          <a:off x="4739757" y="4573637"/>
          <a:ext cx="1773919" cy="886959"/>
        </a:xfrm>
        <a:prstGeom prst="round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latin typeface="Times New Roman" pitchFamily="18" charset="0"/>
              <a:cs typeface="Arial"/>
            </a:rPr>
            <a:t>المحافظة على الزبائن</a:t>
          </a:r>
          <a:endParaRPr lang="ar-SA" sz="2000" b="1" kern="1200" dirty="0"/>
        </a:p>
      </dsp:txBody>
      <dsp:txXfrm>
        <a:off x="4739757" y="4573637"/>
        <a:ext cx="1773919" cy="886959"/>
      </dsp:txXfrm>
    </dsp:sp>
    <dsp:sp modelId="{18C3530A-74CE-43FB-BD83-8132FA5B36BB}">
      <dsp:nvSpPr>
        <dsp:cNvPr id="0" name=""/>
        <dsp:cNvSpPr/>
      </dsp:nvSpPr>
      <dsp:spPr>
        <a:xfrm>
          <a:off x="2846840" y="5357709"/>
          <a:ext cx="1773919" cy="886959"/>
        </a:xfrm>
        <a:prstGeom prst="roundRect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latin typeface="Times New Roman" pitchFamily="18" charset="0"/>
              <a:cs typeface="Arial"/>
            </a:rPr>
            <a:t>نموذج </a:t>
          </a:r>
          <a:r>
            <a:rPr lang="en-US" sz="2000" b="1" kern="1200" dirty="0" smtClean="0">
              <a:latin typeface="Times New Roman" pitchFamily="18" charset="0"/>
              <a:cs typeface="Arial"/>
            </a:rPr>
            <a:t>AIDA</a:t>
          </a:r>
          <a:endParaRPr lang="ar-SA" sz="2000" b="1" kern="1200" dirty="0"/>
        </a:p>
      </dsp:txBody>
      <dsp:txXfrm>
        <a:off x="2846840" y="5357709"/>
        <a:ext cx="1773919" cy="886959"/>
      </dsp:txXfrm>
    </dsp:sp>
    <dsp:sp modelId="{96FEDD57-9110-45D1-99D7-D20EFCFD28B4}">
      <dsp:nvSpPr>
        <dsp:cNvPr id="0" name=""/>
        <dsp:cNvSpPr/>
      </dsp:nvSpPr>
      <dsp:spPr>
        <a:xfrm>
          <a:off x="953922" y="4573637"/>
          <a:ext cx="1773919" cy="886959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latin typeface="Times New Roman" pitchFamily="18" charset="0"/>
              <a:cs typeface="Arial"/>
            </a:rPr>
            <a:t>كيف تكون بائعا مُميزاً</a:t>
          </a:r>
          <a:endParaRPr lang="ar-SA" sz="2000" b="1" kern="1200" dirty="0"/>
        </a:p>
      </dsp:txBody>
      <dsp:txXfrm>
        <a:off x="953922" y="4573637"/>
        <a:ext cx="1773919" cy="886959"/>
      </dsp:txXfrm>
    </dsp:sp>
    <dsp:sp modelId="{E618F29D-C5B5-41F0-8A39-D9B243716E5D}">
      <dsp:nvSpPr>
        <dsp:cNvPr id="0" name=""/>
        <dsp:cNvSpPr/>
      </dsp:nvSpPr>
      <dsp:spPr>
        <a:xfrm>
          <a:off x="169850" y="2680720"/>
          <a:ext cx="1773919" cy="886959"/>
        </a:xfrm>
        <a:prstGeom prst="roundRect">
          <a:avLst/>
        </a:prstGeom>
        <a:blipFill rotWithShape="0">
          <a:blip xmlns:r="http://schemas.openxmlformats.org/officeDocument/2006/relationships"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latin typeface="Times New Roman" pitchFamily="18" charset="0"/>
              <a:cs typeface="Arial"/>
            </a:rPr>
            <a:t>أنماط المشترين</a:t>
          </a:r>
          <a:endParaRPr lang="ar-SA" sz="2000" b="1" kern="1200" dirty="0"/>
        </a:p>
      </dsp:txBody>
      <dsp:txXfrm>
        <a:off x="169850" y="2680720"/>
        <a:ext cx="1773919" cy="886959"/>
      </dsp:txXfrm>
    </dsp:sp>
    <dsp:sp modelId="{5C8B5A05-6178-4DBD-9D1F-E72CA312BB45}">
      <dsp:nvSpPr>
        <dsp:cNvPr id="0" name=""/>
        <dsp:cNvSpPr/>
      </dsp:nvSpPr>
      <dsp:spPr>
        <a:xfrm>
          <a:off x="953922" y="787802"/>
          <a:ext cx="1773919" cy="886959"/>
        </a:xfrm>
        <a:prstGeom prst="roundRect">
          <a:avLst/>
        </a:prstGeom>
        <a:blipFill rotWithShape="0">
          <a:blip xmlns:r="http://schemas.openxmlformats.org/officeDocument/2006/relationships" r:embed="rId7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تعلم فن البيع</a:t>
          </a:r>
          <a:endParaRPr lang="ar-SA" sz="2000" b="1" kern="1200" dirty="0"/>
        </a:p>
      </dsp:txBody>
      <dsp:txXfrm>
        <a:off x="953922" y="787802"/>
        <a:ext cx="1773919" cy="88695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3B69D6-EABD-44B8-B557-A4445BE9D858}">
      <dsp:nvSpPr>
        <dsp:cNvPr id="0" name=""/>
        <dsp:cNvSpPr/>
      </dsp:nvSpPr>
      <dsp:spPr>
        <a:xfrm>
          <a:off x="504873" y="-42217"/>
          <a:ext cx="6457852" cy="6457852"/>
        </a:xfrm>
        <a:prstGeom prst="circularArrow">
          <a:avLst>
            <a:gd name="adj1" fmla="val 5544"/>
            <a:gd name="adj2" fmla="val 330680"/>
            <a:gd name="adj3" fmla="val 14509091"/>
            <a:gd name="adj4" fmla="val 16954056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3CECA5-6803-41F7-B47F-C091F357DDED}">
      <dsp:nvSpPr>
        <dsp:cNvPr id="0" name=""/>
        <dsp:cNvSpPr/>
      </dsp:nvSpPr>
      <dsp:spPr>
        <a:xfrm>
          <a:off x="2723777" y="1667"/>
          <a:ext cx="2020044" cy="101002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تعلم فن البيع</a:t>
          </a:r>
          <a:endParaRPr lang="ar-SA" sz="2000" b="1" u="none" kern="1200" dirty="0"/>
        </a:p>
      </dsp:txBody>
      <dsp:txXfrm>
        <a:off x="2723777" y="1667"/>
        <a:ext cx="2020044" cy="1010022"/>
      </dsp:txXfrm>
    </dsp:sp>
    <dsp:sp modelId="{E4FC657D-04EC-4527-ACE7-2542C82D4137}">
      <dsp:nvSpPr>
        <dsp:cNvPr id="0" name=""/>
        <dsp:cNvSpPr/>
      </dsp:nvSpPr>
      <dsp:spPr>
        <a:xfrm>
          <a:off x="5007959" y="1450408"/>
          <a:ext cx="2020044" cy="1010022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مهارات زيادة رضا العميل</a:t>
          </a:r>
          <a:endParaRPr lang="ar-SA" sz="2000" b="1" kern="1200" dirty="0"/>
        </a:p>
      </dsp:txBody>
      <dsp:txXfrm>
        <a:off x="5007959" y="1450408"/>
        <a:ext cx="2020044" cy="1010022"/>
      </dsp:txXfrm>
    </dsp:sp>
    <dsp:sp modelId="{626E7E74-A943-41F9-92A5-6B86187D0915}">
      <dsp:nvSpPr>
        <dsp:cNvPr id="0" name=""/>
        <dsp:cNvSpPr/>
      </dsp:nvSpPr>
      <dsp:spPr>
        <a:xfrm>
          <a:off x="5408614" y="3368345"/>
          <a:ext cx="2020044" cy="1010022"/>
        </a:xfrm>
        <a:prstGeom prst="round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latin typeface="Times New Roman" pitchFamily="18" charset="0"/>
              <a:cs typeface="Arial"/>
            </a:rPr>
            <a:t>اترك أثرك كمندوب مبيعات لا ينسى</a:t>
          </a:r>
          <a:endParaRPr lang="ar-SA" sz="2000" b="1" kern="1200" dirty="0"/>
        </a:p>
      </dsp:txBody>
      <dsp:txXfrm>
        <a:off x="5408614" y="3368345"/>
        <a:ext cx="2020044" cy="1010022"/>
      </dsp:txXfrm>
    </dsp:sp>
    <dsp:sp modelId="{EF6DE290-021F-4F3C-B173-582D126FA912}">
      <dsp:nvSpPr>
        <dsp:cNvPr id="0" name=""/>
        <dsp:cNvSpPr/>
      </dsp:nvSpPr>
      <dsp:spPr>
        <a:xfrm>
          <a:off x="3918642" y="5236710"/>
          <a:ext cx="2020044" cy="1010022"/>
        </a:xfrm>
        <a:prstGeom prst="round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latin typeface="Times New Roman" pitchFamily="18" charset="0"/>
              <a:cs typeface="Arial"/>
            </a:rPr>
            <a:t>أهم عبارات المبيعات الافتتاحية </a:t>
          </a:r>
          <a:endParaRPr lang="ar-SA" sz="2000" b="1" kern="1200" dirty="0"/>
        </a:p>
      </dsp:txBody>
      <dsp:txXfrm>
        <a:off x="3918642" y="5236710"/>
        <a:ext cx="2020044" cy="1010022"/>
      </dsp:txXfrm>
    </dsp:sp>
    <dsp:sp modelId="{18C3530A-74CE-43FB-BD83-8132FA5B36BB}">
      <dsp:nvSpPr>
        <dsp:cNvPr id="0" name=""/>
        <dsp:cNvSpPr/>
      </dsp:nvSpPr>
      <dsp:spPr>
        <a:xfrm>
          <a:off x="1528913" y="5236710"/>
          <a:ext cx="2020044" cy="1010022"/>
        </a:xfrm>
        <a:prstGeom prst="roundRect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latin typeface="Times New Roman" pitchFamily="18" charset="0"/>
              <a:cs typeface="Arial"/>
            </a:rPr>
            <a:t>أسئلة وتصريحات تقودك إلى البيع</a:t>
          </a:r>
          <a:endParaRPr lang="ar-SA" sz="2000" b="1" kern="1200" dirty="0"/>
        </a:p>
      </dsp:txBody>
      <dsp:txXfrm>
        <a:off x="1528913" y="5236710"/>
        <a:ext cx="2020044" cy="1010022"/>
      </dsp:txXfrm>
    </dsp:sp>
    <dsp:sp modelId="{96FEDD57-9110-45D1-99D7-D20EFCFD28B4}">
      <dsp:nvSpPr>
        <dsp:cNvPr id="0" name=""/>
        <dsp:cNvSpPr/>
      </dsp:nvSpPr>
      <dsp:spPr>
        <a:xfrm>
          <a:off x="38941" y="3368345"/>
          <a:ext cx="2020044" cy="1010022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latin typeface="Times New Roman" pitchFamily="18" charset="0"/>
              <a:cs typeface="Arial"/>
            </a:rPr>
            <a:t>كيف تبهر عملاءك</a:t>
          </a:r>
          <a:endParaRPr lang="ar-SA" sz="2000" b="1" kern="1200" dirty="0"/>
        </a:p>
      </dsp:txBody>
      <dsp:txXfrm>
        <a:off x="38941" y="3368345"/>
        <a:ext cx="2020044" cy="1010022"/>
      </dsp:txXfrm>
    </dsp:sp>
    <dsp:sp modelId="{E618F29D-C5B5-41F0-8A39-D9B243716E5D}">
      <dsp:nvSpPr>
        <dsp:cNvPr id="0" name=""/>
        <dsp:cNvSpPr/>
      </dsp:nvSpPr>
      <dsp:spPr>
        <a:xfrm>
          <a:off x="570706" y="1038531"/>
          <a:ext cx="2020044" cy="1010022"/>
        </a:xfrm>
        <a:prstGeom prst="roundRect">
          <a:avLst/>
        </a:prstGeom>
        <a:blipFill rotWithShape="0">
          <a:blip xmlns:r="http://schemas.openxmlformats.org/officeDocument/2006/relationships"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latin typeface="Times New Roman" pitchFamily="18" charset="0"/>
              <a:cs typeface="Arial"/>
            </a:rPr>
            <a:t>كيف يريد العميل أن </a:t>
          </a:r>
          <a:r>
            <a:rPr lang="ar-EG" sz="2000" b="1" kern="1200" dirty="0" err="1" smtClean="0">
              <a:latin typeface="Times New Roman" pitchFamily="18" charset="0"/>
              <a:cs typeface="Arial"/>
            </a:rPr>
            <a:t>تعامله؟</a:t>
          </a:r>
          <a:r>
            <a:rPr lang="ar-EG" sz="2000" b="1" kern="1200" dirty="0" smtClean="0">
              <a:latin typeface="Times New Roman" pitchFamily="18" charset="0"/>
              <a:cs typeface="Arial"/>
            </a:rPr>
            <a:t> </a:t>
          </a:r>
          <a:endParaRPr lang="ar-SA" sz="2000" b="1" kern="1200" dirty="0"/>
        </a:p>
      </dsp:txBody>
      <dsp:txXfrm>
        <a:off x="570706" y="1038531"/>
        <a:ext cx="2020044" cy="101002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3B69D6-EABD-44B8-B557-A4445BE9D858}">
      <dsp:nvSpPr>
        <dsp:cNvPr id="0" name=""/>
        <dsp:cNvSpPr/>
      </dsp:nvSpPr>
      <dsp:spPr>
        <a:xfrm>
          <a:off x="614702" y="-4092"/>
          <a:ext cx="6238195" cy="6238195"/>
        </a:xfrm>
        <a:prstGeom prst="circularArrow">
          <a:avLst>
            <a:gd name="adj1" fmla="val 5274"/>
            <a:gd name="adj2" fmla="val 312630"/>
            <a:gd name="adj3" fmla="val 14237478"/>
            <a:gd name="adj4" fmla="val 17121551"/>
            <a:gd name="adj5" fmla="val 547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3CECA5-6803-41F7-B47F-C091F357DDED}">
      <dsp:nvSpPr>
        <dsp:cNvPr id="0" name=""/>
        <dsp:cNvSpPr/>
      </dsp:nvSpPr>
      <dsp:spPr>
        <a:xfrm>
          <a:off x="2554225" y="3704"/>
          <a:ext cx="2359149" cy="11795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كيف يريد مندوب المبيعات أن يتعامل معه العملاء؟</a:t>
          </a:r>
          <a:endParaRPr lang="ar-SA" sz="2000" b="1" u="none" kern="1200" dirty="0"/>
        </a:p>
      </dsp:txBody>
      <dsp:txXfrm>
        <a:off x="2554225" y="3704"/>
        <a:ext cx="2359149" cy="1179574"/>
      </dsp:txXfrm>
    </dsp:sp>
    <dsp:sp modelId="{E4FC657D-04EC-4527-ACE7-2542C82D4137}">
      <dsp:nvSpPr>
        <dsp:cNvPr id="0" name=""/>
        <dsp:cNvSpPr/>
      </dsp:nvSpPr>
      <dsp:spPr>
        <a:xfrm>
          <a:off x="4827281" y="1711118"/>
          <a:ext cx="2359149" cy="1179574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أسرار فشل مندوبي المبيعات</a:t>
          </a:r>
          <a:endParaRPr lang="ar-SA" sz="2000" b="1" kern="1200" dirty="0"/>
        </a:p>
      </dsp:txBody>
      <dsp:txXfrm>
        <a:off x="4827281" y="1711118"/>
        <a:ext cx="2359149" cy="1179574"/>
      </dsp:txXfrm>
    </dsp:sp>
    <dsp:sp modelId="{626E7E74-A943-41F9-92A5-6B86187D0915}">
      <dsp:nvSpPr>
        <dsp:cNvPr id="0" name=""/>
        <dsp:cNvSpPr/>
      </dsp:nvSpPr>
      <dsp:spPr>
        <a:xfrm>
          <a:off x="4745882" y="3799766"/>
          <a:ext cx="2359149" cy="1179574"/>
        </a:xfrm>
        <a:prstGeom prst="round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latin typeface="Times New Roman" pitchFamily="18" charset="0"/>
              <a:cs typeface="Arial"/>
            </a:rPr>
            <a:t>كيف تصبح إيجابياً</a:t>
          </a:r>
          <a:endParaRPr lang="ar-SA" sz="2000" b="1" kern="1200" dirty="0"/>
        </a:p>
      </dsp:txBody>
      <dsp:txXfrm>
        <a:off x="4745882" y="3799766"/>
        <a:ext cx="2359149" cy="1179574"/>
      </dsp:txXfrm>
    </dsp:sp>
    <dsp:sp modelId="{EF6DE290-021F-4F3C-B173-582D126FA912}">
      <dsp:nvSpPr>
        <dsp:cNvPr id="0" name=""/>
        <dsp:cNvSpPr/>
      </dsp:nvSpPr>
      <dsp:spPr>
        <a:xfrm>
          <a:off x="2554225" y="5065120"/>
          <a:ext cx="2359149" cy="1179574"/>
        </a:xfrm>
        <a:prstGeom prst="round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latin typeface="Times New Roman" pitchFamily="18" charset="0"/>
              <a:cs typeface="Arial"/>
            </a:rPr>
            <a:t>اختبار لتعرف إذا كنت تفقد عملاءك</a:t>
          </a:r>
          <a:endParaRPr lang="ar-SA" sz="2000" b="1" kern="1200" dirty="0"/>
        </a:p>
      </dsp:txBody>
      <dsp:txXfrm>
        <a:off x="2554225" y="5065120"/>
        <a:ext cx="2359149" cy="1179574"/>
      </dsp:txXfrm>
    </dsp:sp>
    <dsp:sp modelId="{18C3530A-74CE-43FB-BD83-8132FA5B36BB}">
      <dsp:nvSpPr>
        <dsp:cNvPr id="0" name=""/>
        <dsp:cNvSpPr/>
      </dsp:nvSpPr>
      <dsp:spPr>
        <a:xfrm>
          <a:off x="362567" y="3799766"/>
          <a:ext cx="2359149" cy="1179574"/>
        </a:xfrm>
        <a:prstGeom prst="roundRect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latin typeface="Times New Roman" pitchFamily="18" charset="0"/>
              <a:cs typeface="Arial"/>
            </a:rPr>
            <a:t>كلمات وعبارات يجب تجنبها</a:t>
          </a:r>
          <a:endParaRPr lang="ar-SA" sz="2000" b="1" kern="1200" dirty="0"/>
        </a:p>
      </dsp:txBody>
      <dsp:txXfrm>
        <a:off x="362567" y="3799766"/>
        <a:ext cx="2359149" cy="1179574"/>
      </dsp:txXfrm>
    </dsp:sp>
    <dsp:sp modelId="{96FEDD57-9110-45D1-99D7-D20EFCFD28B4}">
      <dsp:nvSpPr>
        <dsp:cNvPr id="0" name=""/>
        <dsp:cNvSpPr/>
      </dsp:nvSpPr>
      <dsp:spPr>
        <a:xfrm>
          <a:off x="362567" y="1269058"/>
          <a:ext cx="2359149" cy="1179574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latin typeface="Times New Roman" pitchFamily="18" charset="0"/>
              <a:cs typeface="Arial"/>
            </a:rPr>
            <a:t>استبيان تقييم ذاتى</a:t>
          </a:r>
          <a:endParaRPr lang="ar-SA" sz="2000" b="1" kern="1200" dirty="0"/>
        </a:p>
      </dsp:txBody>
      <dsp:txXfrm>
        <a:off x="362567" y="1269058"/>
        <a:ext cx="2359149" cy="1179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D4BCAAC-F19D-4A01-B37D-CDB4F4C96A81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1806FBC-0B24-44F8-9E7B-94517032EC08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2527B1-D885-4AAA-97B2-53FD55EB6AAA}" type="slidenum">
              <a:rPr lang="en-US" sz="1200">
                <a:solidFill>
                  <a:prstClr val="black"/>
                </a:solidFill>
              </a:rPr>
              <a:pPr eaLnBrk="1" hangingPunct="1"/>
              <a:t>7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2527B1-D885-4AAA-97B2-53FD55EB6AAA}" type="slidenum">
              <a:rPr lang="en-US" sz="1200">
                <a:solidFill>
                  <a:prstClr val="black"/>
                </a:solidFill>
              </a:rPr>
              <a:pPr eaLnBrk="1" hangingPunct="1"/>
              <a:t>8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0C7C-3D63-47B3-9D8C-31707D1E65A3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E169-C0CD-48E3-906D-88074627D7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0C7C-3D63-47B3-9D8C-31707D1E65A3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E169-C0CD-48E3-906D-88074627D7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0C7C-3D63-47B3-9D8C-31707D1E65A3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E169-C0CD-48E3-906D-88074627D7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0C7C-3D63-47B3-9D8C-31707D1E65A3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E169-C0CD-48E3-906D-88074627D7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0C7C-3D63-47B3-9D8C-31707D1E65A3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E169-C0CD-48E3-906D-88074627D7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0C7C-3D63-47B3-9D8C-31707D1E65A3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E169-C0CD-48E3-906D-88074627D7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0C7C-3D63-47B3-9D8C-31707D1E65A3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E169-C0CD-48E3-906D-88074627D7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0C7C-3D63-47B3-9D8C-31707D1E65A3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E169-C0CD-48E3-906D-88074627D7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0C7C-3D63-47B3-9D8C-31707D1E65A3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E169-C0CD-48E3-906D-88074627D7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0C7C-3D63-47B3-9D8C-31707D1E65A3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E169-C0CD-48E3-906D-88074627D7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A0C7C-3D63-47B3-9D8C-31707D1E65A3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E169-C0CD-48E3-906D-88074627D7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A0C7C-3D63-47B3-9D8C-31707D1E65A3}" type="datetimeFigureOut">
              <a:rPr lang="ar-SA" smtClean="0"/>
              <a:t>21/05/1440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4E169-C0CD-48E3-906D-88074627D792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838200"/>
            <a:ext cx="7315200" cy="1295400"/>
          </a:xfrm>
        </p:spPr>
        <p:txBody>
          <a:bodyPr/>
          <a:lstStyle/>
          <a:p>
            <a:pPr rtl="1"/>
            <a:r>
              <a:rPr lang="ar-EG" sz="5400" b="1" u="none" dirty="0" smtClean="0">
                <a:solidFill>
                  <a:schemeClr val="accent2">
                    <a:lumMod val="10000"/>
                  </a:schemeClr>
                </a:solidFill>
              </a:rPr>
              <a:t>التسويق والمبيعات</a:t>
            </a:r>
            <a:endParaRPr lang="en-US" sz="5400" b="1" u="none" dirty="0">
              <a:solidFill>
                <a:schemeClr val="accent2">
                  <a:lumMod val="1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88" y="1833680"/>
            <a:ext cx="4952870" cy="479563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0"/>
            <a:ext cx="1676476" cy="685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3" descr="07CD1E3675BD4affA6CA63955D31575C# #AutoShape 3"/>
          <p:cNvSpPr>
            <a:spLocks noChangeArrowheads="1"/>
          </p:cNvSpPr>
          <p:nvPr/>
        </p:nvSpPr>
        <p:spPr bwMode="auto">
          <a:xfrm>
            <a:off x="2063815" y="1885950"/>
            <a:ext cx="6270559" cy="2817496"/>
          </a:xfrm>
          <a:prstGeom prst="rect">
            <a:avLst/>
          </a:prstGeom>
          <a:solidFill>
            <a:srgbClr val="FFC000">
              <a:alpha val="78000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l" rtl="0"/>
            <a:endParaRPr lang="zh-CN" altLang="en-US">
              <a:latin typeface="Calibri" pitchFamily="34" charset="0"/>
            </a:endParaRPr>
          </a:p>
        </p:txBody>
      </p:sp>
      <p:sp>
        <p:nvSpPr>
          <p:cNvPr id="6" name="AutoShape 3" descr="D8FCD644EF414d608FD23FABDBB2453F# #AutoShape 3"/>
          <p:cNvSpPr>
            <a:spLocks noChangeArrowheads="1"/>
          </p:cNvSpPr>
          <p:nvPr/>
        </p:nvSpPr>
        <p:spPr bwMode="auto">
          <a:xfrm>
            <a:off x="2133664" y="1714501"/>
            <a:ext cx="6095936" cy="2853690"/>
          </a:xfrm>
          <a:prstGeom prst="rect">
            <a:avLst/>
          </a:prstGeom>
          <a:solidFill>
            <a:srgbClr val="CC6600">
              <a:alpha val="80000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ar-EG" altLang="zh-CN" sz="5000" b="1" dirty="0">
                <a:solidFill>
                  <a:schemeClr val="bg1"/>
                </a:solidFill>
                <a:ea typeface="Microsoft YaHei" pitchFamily="34" charset="-122"/>
              </a:rPr>
              <a:t>مفهوم التسويق</a:t>
            </a:r>
          </a:p>
        </p:txBody>
      </p:sp>
      <p:sp>
        <p:nvSpPr>
          <p:cNvPr id="7" name="Rectangle 13" descr="FD1DDF730CE4456e89755B07FE1653D0# #Rectangle 13"/>
          <p:cNvSpPr>
            <a:spLocks noChangeArrowheads="1"/>
          </p:cNvSpPr>
          <p:nvPr/>
        </p:nvSpPr>
        <p:spPr bwMode="auto">
          <a:xfrm>
            <a:off x="2244786" y="2145030"/>
            <a:ext cx="581812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 rtl="0"/>
            <a:endParaRPr lang="zh-CN" altLang="en-US" sz="1600">
              <a:solidFill>
                <a:schemeClr val="bg1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35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EG" b="1" dirty="0">
                <a:latin typeface="Simplified Arabic" pitchFamily="18" charset="-78"/>
                <a:ea typeface="+mn-ea"/>
                <a:cs typeface="Simplified Arabic" pitchFamily="18" charset="-78"/>
              </a:rPr>
              <a:t>مفهوم التسويق</a:t>
            </a:r>
            <a:endParaRPr lang="en-US" b="1" dirty="0"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5228" y="1905040"/>
            <a:ext cx="5105372" cy="3886200"/>
          </a:xfrm>
        </p:spPr>
        <p:txBody>
          <a:bodyPr/>
          <a:lstStyle/>
          <a:p>
            <a:pPr marL="0" indent="0" algn="justLow" rtl="1">
              <a:lnSpc>
                <a:spcPct val="80000"/>
              </a:lnSpc>
              <a:buNone/>
            </a:pPr>
            <a:r>
              <a:rPr lang="ar-EG" b="1" dirty="0">
                <a:latin typeface="Simplified Arabic" pitchFamily="18" charset="-78"/>
                <a:cs typeface="Simplified Arabic" pitchFamily="18" charset="-78"/>
              </a:rPr>
              <a:t>التسويق هو مجموعة الجهود والأنشطة المستمرة والمتكاملة التي تسهل وتصاحب انتقال السلع والخدمات والأفكار من مصادر إنتاجها إلى مشتريها، وبما يؤدي إلى تحقيق الأهداف والمنافع الاقتصادية والاجتماعية للمستهلك والمنتج والمجتمع </a:t>
            </a:r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6010" y="106680"/>
            <a:ext cx="1096880" cy="1188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432" y="2021238"/>
            <a:ext cx="3287400" cy="2876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05295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EG" b="1" dirty="0">
                <a:latin typeface="Simplified Arabic" pitchFamily="18" charset="-78"/>
                <a:ea typeface="+mn-ea"/>
                <a:cs typeface="Simplified Arabic" pitchFamily="18" charset="-78"/>
              </a:rPr>
              <a:t>الفرق بين التسويق والبيع </a:t>
            </a:r>
            <a:endParaRPr lang="en-US" b="1" dirty="0"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6010" y="106680"/>
            <a:ext cx="1096880" cy="1188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9698789"/>
              </p:ext>
            </p:extLst>
          </p:nvPr>
        </p:nvGraphicFramePr>
        <p:xfrm>
          <a:off x="228715" y="1661096"/>
          <a:ext cx="8686572" cy="4206240"/>
        </p:xfrm>
        <a:graphic>
          <a:graphicData uri="http://schemas.openxmlformats.org/drawingml/2006/table">
            <a:tbl>
              <a:tblPr rtl="1" firstRow="1" firstCol="1" bandRow="1">
                <a:tableStyleId>{B301B821-A1FF-4177-AEE7-76D212191A09}</a:tableStyleId>
              </a:tblPr>
              <a:tblGrid>
                <a:gridCol w="4342847"/>
                <a:gridCol w="4343725"/>
              </a:tblGrid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البيع</a:t>
                      </a:r>
                      <a:endParaRPr lang="en-US" sz="2400" b="1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التسويق</a:t>
                      </a:r>
                      <a:endParaRPr lang="en-US" sz="2400" b="1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18034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يركز على رغبات العميل</a:t>
                      </a:r>
                      <a:endParaRPr lang="en-US" sz="2400" b="1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يركز على المنتج</a:t>
                      </a:r>
                      <a:endParaRPr lang="en-US" sz="2400" b="1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18034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تقوم الشركة أولاً بتحديد رغبات العملاء ثم تفكر بعد ذلك فى طريقة تصنيع وتسليم المنتج لإرضاء هذه الرغبات</a:t>
                      </a:r>
                      <a:endParaRPr lang="en-US" sz="2400" b="1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تقوم الشركة بعمل المنتج أولاً ثم تفكر بعد ذلك فى طريقة البيع</a:t>
                      </a:r>
                      <a:endParaRPr lang="en-US" sz="2400" b="1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18034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التوجه بالأرباح</a:t>
                      </a:r>
                      <a:endParaRPr lang="en-US" sz="2400" b="1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التوجه بحجم المبيعات</a:t>
                      </a:r>
                      <a:endParaRPr lang="en-US" sz="2400" b="1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18034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التوجه بالتخطيط طويل المدى وفقاً للمنتجات والأسواق الجديدة والتنمية المستقبلية</a:t>
                      </a:r>
                      <a:endParaRPr lang="en-US" sz="2400" b="1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التوجه بالتخطيط قصير المدى وفقاً لأسواق ومنتجات اليوم</a:t>
                      </a:r>
                      <a:endParaRPr lang="en-US" sz="2400" b="1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18034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تؤكد على رغبات المشترين</a:t>
                      </a:r>
                      <a:endParaRPr lang="en-US" sz="2400" b="1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تؤكد على احتياجات البائع</a:t>
                      </a:r>
                      <a:endParaRPr lang="en-US" sz="2400" b="1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72144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0"/>
            <a:ext cx="1676476" cy="685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3" descr="07CD1E3675BD4affA6CA63955D31575C# #AutoShape 3"/>
          <p:cNvSpPr>
            <a:spLocks noChangeArrowheads="1"/>
          </p:cNvSpPr>
          <p:nvPr/>
        </p:nvSpPr>
        <p:spPr bwMode="auto">
          <a:xfrm>
            <a:off x="2063815" y="1885950"/>
            <a:ext cx="6270559" cy="2817496"/>
          </a:xfrm>
          <a:prstGeom prst="rect">
            <a:avLst/>
          </a:prstGeom>
          <a:solidFill>
            <a:srgbClr val="FFC000">
              <a:alpha val="78000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AutoShape 3" descr="D8FCD644EF414d608FD23FABDBB2453F# #AutoShape 3"/>
          <p:cNvSpPr>
            <a:spLocks noChangeArrowheads="1"/>
          </p:cNvSpPr>
          <p:nvPr/>
        </p:nvSpPr>
        <p:spPr bwMode="auto">
          <a:xfrm>
            <a:off x="2133664" y="1714501"/>
            <a:ext cx="6095936" cy="2853690"/>
          </a:xfrm>
          <a:prstGeom prst="rect">
            <a:avLst/>
          </a:prstGeom>
          <a:solidFill>
            <a:srgbClr val="CC6600">
              <a:alpha val="80000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 eaLnBrk="0" hangingPunct="0"/>
            <a:r>
              <a:rPr lang="ar-EG" altLang="zh-CN" sz="5000" b="1" dirty="0">
                <a:solidFill>
                  <a:srgbClr val="FFFFFF"/>
                </a:solidFill>
                <a:ea typeface="Microsoft YaHei" pitchFamily="34" charset="-122"/>
              </a:rPr>
              <a:t>عناصر المزيج التسويقي </a:t>
            </a:r>
          </a:p>
        </p:txBody>
      </p:sp>
      <p:sp>
        <p:nvSpPr>
          <p:cNvPr id="7" name="Rectangle 13" descr="FD1DDF730CE4456e89755B07FE1653D0# #Rectangle 13"/>
          <p:cNvSpPr>
            <a:spLocks noChangeArrowheads="1"/>
          </p:cNvSpPr>
          <p:nvPr/>
        </p:nvSpPr>
        <p:spPr bwMode="auto">
          <a:xfrm>
            <a:off x="2244786" y="2145030"/>
            <a:ext cx="581812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zh-CN" altLang="en-US" sz="160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7423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EG" b="1" dirty="0">
                <a:latin typeface="Simplified Arabic" pitchFamily="18" charset="-78"/>
                <a:ea typeface="+mn-ea"/>
                <a:cs typeface="Simplified Arabic" pitchFamily="18" charset="-78"/>
              </a:rPr>
              <a:t>أولا : المنتج </a:t>
            </a:r>
            <a:endParaRPr lang="en-US" b="1" dirty="0"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5228" y="1905040"/>
            <a:ext cx="5105372" cy="3886200"/>
          </a:xfrm>
        </p:spPr>
        <p:txBody>
          <a:bodyPr/>
          <a:lstStyle/>
          <a:p>
            <a:pPr marL="0" indent="0" algn="justLow" rtl="1">
              <a:lnSpc>
                <a:spcPct val="80000"/>
              </a:lnSpc>
              <a:buNone/>
            </a:pPr>
            <a:r>
              <a:rPr lang="ar-EG" b="1" dirty="0">
                <a:latin typeface="Simplified Arabic" pitchFamily="18" charset="-78"/>
                <a:cs typeface="Simplified Arabic" pitchFamily="18" charset="-78"/>
              </a:rPr>
              <a:t>هو عبارة عن مجموعة من المنافع التي يحصل عليها المستهلك لإشباع احتياجاته، وهذه المنافع تشمل المنافع المادية والنفسية </a:t>
            </a:r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6010" y="106680"/>
            <a:ext cx="1096880" cy="1188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714" y="3352802"/>
            <a:ext cx="3582862" cy="2743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20681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88"/>
            <a:ext cx="7162800" cy="838200"/>
          </a:xfrm>
        </p:spPr>
        <p:txBody>
          <a:bodyPr/>
          <a:lstStyle/>
          <a:p>
            <a:pPr rtl="1"/>
            <a:r>
              <a:rPr lang="ar-EG" sz="2800" dirty="0"/>
              <a:t>هناك العديد من القرارات الخاصة بتخطيط المنتجات ومنها على سبيل المثال </a:t>
            </a:r>
            <a:endParaRPr lang="en-US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 flipH="1">
            <a:off x="1935976" y="2771775"/>
            <a:ext cx="6048364" cy="609600"/>
            <a:chOff x="0" y="0"/>
            <a:chExt cx="3345" cy="38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0" y="0"/>
              <a:ext cx="384" cy="384"/>
              <a:chOff x="0" y="0"/>
              <a:chExt cx="384" cy="384"/>
            </a:xfrm>
          </p:grpSpPr>
          <p:sp>
            <p:nvSpPr>
              <p:cNvPr id="6149" name="Oval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ar-EG"/>
              </a:p>
            </p:txBody>
          </p:sp>
          <p:sp>
            <p:nvSpPr>
              <p:cNvPr id="6150" name="Oval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alpha val="31999"/>
                    </a:schemeClr>
                  </a:gs>
                  <a:gs pos="100000">
                    <a:schemeClr val="accent2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ar-EG"/>
              </a:p>
            </p:txBody>
          </p:sp>
          <p:sp>
            <p:nvSpPr>
              <p:cNvPr id="6151" name="Oval 7"/>
              <p:cNvSpPr>
                <a:spLocks noChangeArrowheads="1"/>
              </p:cNvSpPr>
              <p:nvPr/>
            </p:nvSpPr>
            <p:spPr bwMode="auto">
              <a:xfrm>
                <a:off x="25" y="25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54118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ar-EG"/>
              </a:p>
            </p:txBody>
          </p:sp>
          <p:sp>
            <p:nvSpPr>
              <p:cNvPr id="6152" name="Oval 8"/>
              <p:cNvSpPr>
                <a:spLocks noChangeArrowheads="1"/>
              </p:cNvSpPr>
              <p:nvPr/>
            </p:nvSpPr>
            <p:spPr bwMode="auto">
              <a:xfrm>
                <a:off x="50" y="50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3529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ar-EG"/>
              </a:p>
            </p:txBody>
          </p:sp>
          <p:sp>
            <p:nvSpPr>
              <p:cNvPr id="6153" name="Oval 9"/>
              <p:cNvSpPr>
                <a:spLocks noChangeArrowheads="1"/>
              </p:cNvSpPr>
              <p:nvPr/>
            </p:nvSpPr>
            <p:spPr bwMode="auto">
              <a:xfrm>
                <a:off x="43" y="42"/>
                <a:ext cx="300" cy="300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ar-EG"/>
              </a:p>
            </p:txBody>
          </p:sp>
          <p:sp>
            <p:nvSpPr>
              <p:cNvPr id="6154" name="Oval 10"/>
              <p:cNvSpPr>
                <a:spLocks noChangeArrowheads="1"/>
              </p:cNvSpPr>
              <p:nvPr/>
            </p:nvSpPr>
            <p:spPr bwMode="auto">
              <a:xfrm>
                <a:off x="48" y="47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ar-EG"/>
              </a:p>
            </p:txBody>
          </p:sp>
          <p:sp>
            <p:nvSpPr>
              <p:cNvPr id="6155" name="Oval 11"/>
              <p:cNvSpPr>
                <a:spLocks noChangeArrowheads="1"/>
              </p:cNvSpPr>
              <p:nvPr/>
            </p:nvSpPr>
            <p:spPr bwMode="auto">
              <a:xfrm>
                <a:off x="52" y="49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ar-EG"/>
              </a:p>
            </p:txBody>
          </p:sp>
          <p:sp>
            <p:nvSpPr>
              <p:cNvPr id="6156" name="Oval 12"/>
              <p:cNvSpPr>
                <a:spLocks noChangeArrowheads="1"/>
              </p:cNvSpPr>
              <p:nvPr/>
            </p:nvSpPr>
            <p:spPr bwMode="auto">
              <a:xfrm>
                <a:off x="55" y="51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ar-EG"/>
              </a:p>
            </p:txBody>
          </p:sp>
          <p:sp>
            <p:nvSpPr>
              <p:cNvPr id="6157" name="Oval 13"/>
              <p:cNvSpPr>
                <a:spLocks noChangeArrowheads="1"/>
              </p:cNvSpPr>
              <p:nvPr/>
            </p:nvSpPr>
            <p:spPr bwMode="auto">
              <a:xfrm>
                <a:off x="70" y="59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ar-EG"/>
              </a:p>
            </p:txBody>
          </p:sp>
        </p:grpSp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>
              <a:off x="321" y="354"/>
              <a:ext cx="3024" cy="1"/>
            </a:xfrm>
            <a:prstGeom prst="line">
              <a:avLst/>
            </a:prstGeom>
            <a:noFill/>
            <a:ln w="25400" cmpd="sng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59" name="Text Box 15"/>
            <p:cNvSpPr txBox="1">
              <a:spLocks noChangeArrowheads="1"/>
            </p:cNvSpPr>
            <p:nvPr/>
          </p:nvSpPr>
          <p:spPr bwMode="auto">
            <a:xfrm>
              <a:off x="465" y="18"/>
              <a:ext cx="27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0" hangingPunct="0"/>
              <a:r>
                <a:rPr lang="ar-EG" sz="2400" b="1" dirty="0">
                  <a:solidFill>
                    <a:schemeClr val="tx2"/>
                  </a:solidFill>
                </a:rPr>
                <a:t>تحديد جودة المنتجات </a:t>
              </a:r>
              <a:endParaRPr lang="en-US" sz="2400" b="1" dirty="0">
                <a:solidFill>
                  <a:schemeClr val="tx2"/>
                </a:solidFill>
              </a:endParaRPr>
            </a:p>
          </p:txBody>
        </p:sp>
        <p:sp>
          <p:nvSpPr>
            <p:cNvPr id="6160" name="Text Box 16"/>
            <p:cNvSpPr txBox="1">
              <a:spLocks noChangeArrowheads="1"/>
            </p:cNvSpPr>
            <p:nvPr/>
          </p:nvSpPr>
          <p:spPr bwMode="auto">
            <a:xfrm>
              <a:off x="81" y="53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/>
                <a:t>2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 flipH="1">
            <a:off x="1974245" y="4572000"/>
            <a:ext cx="6026665" cy="609600"/>
            <a:chOff x="0" y="0"/>
            <a:chExt cx="3333" cy="384"/>
          </a:xfrm>
        </p:grpSpPr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0" y="0"/>
              <a:ext cx="384" cy="384"/>
              <a:chOff x="0" y="0"/>
              <a:chExt cx="384" cy="384"/>
            </a:xfrm>
          </p:grpSpPr>
          <p:sp>
            <p:nvSpPr>
              <p:cNvPr id="6163" name="Oval 1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ar-EG"/>
              </a:p>
            </p:txBody>
          </p:sp>
          <p:sp>
            <p:nvSpPr>
              <p:cNvPr id="6164" name="Oval 2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alpha val="31999"/>
                    </a:schemeClr>
                  </a:gs>
                  <a:gs pos="100000">
                    <a:schemeClr val="accent2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ar-EG"/>
              </a:p>
            </p:txBody>
          </p:sp>
          <p:sp>
            <p:nvSpPr>
              <p:cNvPr id="6165" name="Oval 21"/>
              <p:cNvSpPr>
                <a:spLocks noChangeArrowheads="1"/>
              </p:cNvSpPr>
              <p:nvPr/>
            </p:nvSpPr>
            <p:spPr bwMode="auto">
              <a:xfrm>
                <a:off x="25" y="25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54118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ar-EG"/>
              </a:p>
            </p:txBody>
          </p:sp>
          <p:sp>
            <p:nvSpPr>
              <p:cNvPr id="6166" name="Oval 22"/>
              <p:cNvSpPr>
                <a:spLocks noChangeArrowheads="1"/>
              </p:cNvSpPr>
              <p:nvPr/>
            </p:nvSpPr>
            <p:spPr bwMode="auto">
              <a:xfrm>
                <a:off x="50" y="50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3529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ar-EG"/>
              </a:p>
            </p:txBody>
          </p:sp>
          <p:sp>
            <p:nvSpPr>
              <p:cNvPr id="6167" name="Oval 23"/>
              <p:cNvSpPr>
                <a:spLocks noChangeArrowheads="1"/>
              </p:cNvSpPr>
              <p:nvPr/>
            </p:nvSpPr>
            <p:spPr bwMode="auto">
              <a:xfrm>
                <a:off x="43" y="42"/>
                <a:ext cx="300" cy="300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ar-EG"/>
              </a:p>
            </p:txBody>
          </p:sp>
          <p:sp>
            <p:nvSpPr>
              <p:cNvPr id="6168" name="Oval 24"/>
              <p:cNvSpPr>
                <a:spLocks noChangeArrowheads="1"/>
              </p:cNvSpPr>
              <p:nvPr/>
            </p:nvSpPr>
            <p:spPr bwMode="auto">
              <a:xfrm>
                <a:off x="48" y="47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ar-EG"/>
              </a:p>
            </p:txBody>
          </p:sp>
          <p:sp>
            <p:nvSpPr>
              <p:cNvPr id="6169" name="Oval 25"/>
              <p:cNvSpPr>
                <a:spLocks noChangeArrowheads="1"/>
              </p:cNvSpPr>
              <p:nvPr/>
            </p:nvSpPr>
            <p:spPr bwMode="auto">
              <a:xfrm>
                <a:off x="52" y="49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ar-EG"/>
              </a:p>
            </p:txBody>
          </p:sp>
          <p:sp>
            <p:nvSpPr>
              <p:cNvPr id="6170" name="Oval 26"/>
              <p:cNvSpPr>
                <a:spLocks noChangeArrowheads="1"/>
              </p:cNvSpPr>
              <p:nvPr/>
            </p:nvSpPr>
            <p:spPr bwMode="auto">
              <a:xfrm>
                <a:off x="55" y="51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ar-EG"/>
              </a:p>
            </p:txBody>
          </p:sp>
          <p:sp>
            <p:nvSpPr>
              <p:cNvPr id="6171" name="Oval 27"/>
              <p:cNvSpPr>
                <a:spLocks noChangeArrowheads="1"/>
              </p:cNvSpPr>
              <p:nvPr/>
            </p:nvSpPr>
            <p:spPr bwMode="auto">
              <a:xfrm>
                <a:off x="70" y="59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ar-EG"/>
              </a:p>
            </p:txBody>
          </p:sp>
        </p:grpSp>
        <p:sp>
          <p:nvSpPr>
            <p:cNvPr id="6172" name="Line 28"/>
            <p:cNvSpPr>
              <a:spLocks noChangeShapeType="1"/>
            </p:cNvSpPr>
            <p:nvPr/>
          </p:nvSpPr>
          <p:spPr bwMode="auto">
            <a:xfrm>
              <a:off x="309" y="358"/>
              <a:ext cx="3024" cy="1"/>
            </a:xfrm>
            <a:prstGeom prst="line">
              <a:avLst/>
            </a:prstGeom>
            <a:noFill/>
            <a:ln w="25400" cmpd="sng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73" name="Text Box 29"/>
            <p:cNvSpPr txBox="1">
              <a:spLocks noChangeArrowheads="1"/>
            </p:cNvSpPr>
            <p:nvPr/>
          </p:nvSpPr>
          <p:spPr bwMode="auto">
            <a:xfrm>
              <a:off x="453" y="22"/>
              <a:ext cx="27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0" hangingPunct="0"/>
              <a:r>
                <a:rPr lang="ar-EG" sz="2400" b="1" dirty="0">
                  <a:solidFill>
                    <a:schemeClr val="tx2"/>
                  </a:solidFill>
                </a:rPr>
                <a:t>تحديد الأشكال والأحجام </a:t>
              </a:r>
              <a:endParaRPr lang="en-US" sz="2400" b="1" dirty="0">
                <a:solidFill>
                  <a:schemeClr val="tx2"/>
                </a:solidFill>
              </a:endParaRPr>
            </a:p>
          </p:txBody>
        </p:sp>
        <p:sp>
          <p:nvSpPr>
            <p:cNvPr id="6174" name="Text Box 30"/>
            <p:cNvSpPr txBox="1">
              <a:spLocks noChangeArrowheads="1"/>
            </p:cNvSpPr>
            <p:nvPr/>
          </p:nvSpPr>
          <p:spPr bwMode="auto">
            <a:xfrm>
              <a:off x="87" y="43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/>
                <a:t>4</a:t>
              </a:r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 flipH="1">
            <a:off x="1888136" y="1885950"/>
            <a:ext cx="6075487" cy="628650"/>
            <a:chOff x="0" y="0"/>
            <a:chExt cx="3360" cy="396"/>
          </a:xfrm>
        </p:grpSpPr>
        <p:sp>
          <p:nvSpPr>
            <p:cNvPr id="6176" name="Line 32"/>
            <p:cNvSpPr>
              <a:spLocks noChangeShapeType="1"/>
            </p:cNvSpPr>
            <p:nvPr/>
          </p:nvSpPr>
          <p:spPr bwMode="auto">
            <a:xfrm>
              <a:off x="336" y="336"/>
              <a:ext cx="3024" cy="1"/>
            </a:xfrm>
            <a:prstGeom prst="line">
              <a:avLst/>
            </a:prstGeom>
            <a:noFill/>
            <a:ln w="25400" cmpd="sng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77" name="Text Box 33"/>
            <p:cNvSpPr txBox="1">
              <a:spLocks noChangeArrowheads="1"/>
            </p:cNvSpPr>
            <p:nvPr/>
          </p:nvSpPr>
          <p:spPr bwMode="auto">
            <a:xfrm>
              <a:off x="480" y="0"/>
              <a:ext cx="27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0" hangingPunct="0"/>
              <a:r>
                <a:rPr lang="ar-EG" sz="2400" b="1" dirty="0">
                  <a:solidFill>
                    <a:schemeClr val="tx2"/>
                  </a:solidFill>
                </a:rPr>
                <a:t>تحديد المنتجات وتشكيلاتها </a:t>
              </a:r>
              <a:endParaRPr lang="en-US" sz="2400" b="1" dirty="0">
                <a:solidFill>
                  <a:schemeClr val="tx2"/>
                </a:solidFill>
              </a:endParaRPr>
            </a:p>
          </p:txBody>
        </p:sp>
        <p:grpSp>
          <p:nvGrpSpPr>
            <p:cNvPr id="7" name="Group 34"/>
            <p:cNvGrpSpPr>
              <a:grpSpLocks/>
            </p:cNvGrpSpPr>
            <p:nvPr/>
          </p:nvGrpSpPr>
          <p:grpSpPr bwMode="auto">
            <a:xfrm>
              <a:off x="0" y="12"/>
              <a:ext cx="384" cy="384"/>
              <a:chOff x="0" y="0"/>
              <a:chExt cx="384" cy="384"/>
            </a:xfrm>
          </p:grpSpPr>
          <p:grpSp>
            <p:nvGrpSpPr>
              <p:cNvPr id="8" name="Group 35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384"/>
                <a:chOff x="0" y="0"/>
                <a:chExt cx="384" cy="384"/>
              </a:xfrm>
            </p:grpSpPr>
            <p:sp>
              <p:nvSpPr>
                <p:cNvPr id="6180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78" y="48"/>
                  <a:ext cx="22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400" b="1"/>
                    <a:t>3</a:t>
                  </a:r>
                </a:p>
              </p:txBody>
            </p:sp>
            <p:sp>
              <p:nvSpPr>
                <p:cNvPr id="6181" name="Oval 3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ar-EG"/>
                </a:p>
              </p:txBody>
            </p:sp>
            <p:sp>
              <p:nvSpPr>
                <p:cNvPr id="6182" name="Oval 3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1999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ar-EG"/>
                </a:p>
              </p:txBody>
            </p:sp>
            <p:sp>
              <p:nvSpPr>
                <p:cNvPr id="6183" name="Oval 39"/>
                <p:cNvSpPr>
                  <a:spLocks noChangeArrowheads="1"/>
                </p:cNvSpPr>
                <p:nvPr/>
              </p:nvSpPr>
              <p:spPr bwMode="auto">
                <a:xfrm>
                  <a:off x="18" y="6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ar-EG"/>
                </a:p>
              </p:txBody>
            </p:sp>
            <p:sp>
              <p:nvSpPr>
                <p:cNvPr id="6184" name="Oval 40"/>
                <p:cNvSpPr>
                  <a:spLocks noChangeArrowheads="1"/>
                </p:cNvSpPr>
                <p:nvPr/>
              </p:nvSpPr>
              <p:spPr bwMode="auto">
                <a:xfrm>
                  <a:off x="24" y="24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ar-EG"/>
                </a:p>
              </p:txBody>
            </p:sp>
            <p:sp>
              <p:nvSpPr>
                <p:cNvPr id="6185" name="Oval 41"/>
                <p:cNvSpPr>
                  <a:spLocks noChangeArrowheads="1"/>
                </p:cNvSpPr>
                <p:nvPr/>
              </p:nvSpPr>
              <p:spPr bwMode="auto">
                <a:xfrm>
                  <a:off x="36" y="36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ar-EG"/>
                </a:p>
              </p:txBody>
            </p:sp>
            <p:sp>
              <p:nvSpPr>
                <p:cNvPr id="6186" name="Oval 42"/>
                <p:cNvSpPr>
                  <a:spLocks noChangeArrowheads="1"/>
                </p:cNvSpPr>
                <p:nvPr/>
              </p:nvSpPr>
              <p:spPr bwMode="auto">
                <a:xfrm>
                  <a:off x="48" y="47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ar-EG"/>
                </a:p>
              </p:txBody>
            </p:sp>
            <p:sp>
              <p:nvSpPr>
                <p:cNvPr id="6187" name="Oval 43"/>
                <p:cNvSpPr>
                  <a:spLocks noChangeArrowheads="1"/>
                </p:cNvSpPr>
                <p:nvPr/>
              </p:nvSpPr>
              <p:spPr bwMode="auto">
                <a:xfrm>
                  <a:off x="52" y="49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C0C0C0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ar-EG"/>
                </a:p>
              </p:txBody>
            </p:sp>
            <p:sp>
              <p:nvSpPr>
                <p:cNvPr id="6188" name="Oval 44"/>
                <p:cNvSpPr>
                  <a:spLocks noChangeArrowheads="1"/>
                </p:cNvSpPr>
                <p:nvPr/>
              </p:nvSpPr>
              <p:spPr bwMode="auto">
                <a:xfrm>
                  <a:off x="55" y="51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79216"/>
                        <a:invGamma/>
                      </a:srgbClr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ar-EG"/>
                </a:p>
              </p:txBody>
            </p:sp>
            <p:sp>
              <p:nvSpPr>
                <p:cNvPr id="6189" name="Oval 45"/>
                <p:cNvSpPr>
                  <a:spLocks noChangeArrowheads="1"/>
                </p:cNvSpPr>
                <p:nvPr/>
              </p:nvSpPr>
              <p:spPr bwMode="auto">
                <a:xfrm>
                  <a:off x="70" y="59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tint val="0"/>
                        <a:invGamma/>
                      </a:srgbClr>
                    </a:gs>
                    <a:gs pos="100000">
                      <a:srgbClr val="C0C0C0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ar-EG"/>
                </a:p>
              </p:txBody>
            </p:sp>
          </p:grpSp>
          <p:sp>
            <p:nvSpPr>
              <p:cNvPr id="6190" name="Text Box 46"/>
              <p:cNvSpPr txBox="1">
                <a:spLocks noChangeArrowheads="1"/>
              </p:cNvSpPr>
              <p:nvPr/>
            </p:nvSpPr>
            <p:spPr bwMode="auto">
              <a:xfrm>
                <a:off x="78" y="4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/>
                  <a:t>1</a:t>
                </a:r>
              </a:p>
            </p:txBody>
          </p:sp>
        </p:grpSp>
      </p:grpSp>
      <p:grpSp>
        <p:nvGrpSpPr>
          <p:cNvPr id="9" name="Group 47"/>
          <p:cNvGrpSpPr>
            <a:grpSpLocks/>
          </p:cNvGrpSpPr>
          <p:nvPr/>
        </p:nvGrpSpPr>
        <p:grpSpPr bwMode="auto">
          <a:xfrm flipH="1">
            <a:off x="1888136" y="3692525"/>
            <a:ext cx="6075487" cy="631825"/>
            <a:chOff x="0" y="0"/>
            <a:chExt cx="3360" cy="398"/>
          </a:xfrm>
        </p:grpSpPr>
        <p:sp>
          <p:nvSpPr>
            <p:cNvPr id="6192" name="Line 48"/>
            <p:cNvSpPr>
              <a:spLocks noChangeShapeType="1"/>
            </p:cNvSpPr>
            <p:nvPr/>
          </p:nvSpPr>
          <p:spPr bwMode="auto">
            <a:xfrm>
              <a:off x="336" y="336"/>
              <a:ext cx="3024" cy="1"/>
            </a:xfrm>
            <a:prstGeom prst="line">
              <a:avLst/>
            </a:prstGeom>
            <a:noFill/>
            <a:ln w="25400" cmpd="sng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193" name="Text Box 49"/>
            <p:cNvSpPr txBox="1">
              <a:spLocks noChangeArrowheads="1"/>
            </p:cNvSpPr>
            <p:nvPr/>
          </p:nvSpPr>
          <p:spPr bwMode="auto">
            <a:xfrm>
              <a:off x="480" y="0"/>
              <a:ext cx="27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rtl="1" eaLnBrk="0" hangingPunct="0"/>
              <a:r>
                <a:rPr lang="ar-EG" sz="2400" b="1" dirty="0">
                  <a:solidFill>
                    <a:schemeClr val="tx2"/>
                  </a:solidFill>
                </a:rPr>
                <a:t>تحديد الاسم التجاري والشعار </a:t>
              </a:r>
              <a:endParaRPr lang="en-US" sz="2400" b="1" dirty="0">
                <a:solidFill>
                  <a:schemeClr val="tx2"/>
                </a:solidFill>
              </a:endParaRPr>
            </a:p>
          </p:txBody>
        </p:sp>
        <p:grpSp>
          <p:nvGrpSpPr>
            <p:cNvPr id="10" name="Group 50"/>
            <p:cNvGrpSpPr>
              <a:grpSpLocks/>
            </p:cNvGrpSpPr>
            <p:nvPr/>
          </p:nvGrpSpPr>
          <p:grpSpPr bwMode="auto">
            <a:xfrm>
              <a:off x="0" y="14"/>
              <a:ext cx="384" cy="384"/>
              <a:chOff x="0" y="0"/>
              <a:chExt cx="384" cy="384"/>
            </a:xfrm>
          </p:grpSpPr>
          <p:grpSp>
            <p:nvGrpSpPr>
              <p:cNvPr id="11" name="Group 51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384"/>
                <a:chOff x="0" y="0"/>
                <a:chExt cx="384" cy="384"/>
              </a:xfrm>
            </p:grpSpPr>
            <p:sp>
              <p:nvSpPr>
                <p:cNvPr id="6196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78" y="48"/>
                  <a:ext cx="22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400" b="1"/>
                    <a:t>3</a:t>
                  </a:r>
                </a:p>
              </p:txBody>
            </p:sp>
            <p:sp>
              <p:nvSpPr>
                <p:cNvPr id="6197" name="Oval 5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ar-EG"/>
                </a:p>
              </p:txBody>
            </p:sp>
            <p:sp>
              <p:nvSpPr>
                <p:cNvPr id="6198" name="Oval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31999"/>
                      </a:schemeClr>
                    </a:gs>
                    <a:gs pos="100000">
                      <a:schemeClr val="hlink">
                        <a:gamma/>
                        <a:shade val="0"/>
                        <a:invGamma/>
                        <a:alpha val="89999"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ar-EG"/>
                </a:p>
              </p:txBody>
            </p:sp>
            <p:sp>
              <p:nvSpPr>
                <p:cNvPr id="6199" name="Oval 55"/>
                <p:cNvSpPr>
                  <a:spLocks noChangeArrowheads="1"/>
                </p:cNvSpPr>
                <p:nvPr/>
              </p:nvSpPr>
              <p:spPr bwMode="auto">
                <a:xfrm>
                  <a:off x="18" y="6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ar-EG"/>
                </a:p>
              </p:txBody>
            </p:sp>
            <p:sp>
              <p:nvSpPr>
                <p:cNvPr id="6200" name="Oval 56"/>
                <p:cNvSpPr>
                  <a:spLocks noChangeArrowheads="1"/>
                </p:cNvSpPr>
                <p:nvPr/>
              </p:nvSpPr>
              <p:spPr bwMode="auto">
                <a:xfrm>
                  <a:off x="24" y="24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63529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ar-EG"/>
                </a:p>
              </p:txBody>
            </p:sp>
            <p:sp>
              <p:nvSpPr>
                <p:cNvPr id="6201" name="Oval 57"/>
                <p:cNvSpPr>
                  <a:spLocks noChangeArrowheads="1"/>
                </p:cNvSpPr>
                <p:nvPr/>
              </p:nvSpPr>
              <p:spPr bwMode="auto">
                <a:xfrm>
                  <a:off x="36" y="36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ar-EG"/>
                </a:p>
              </p:txBody>
            </p:sp>
            <p:sp>
              <p:nvSpPr>
                <p:cNvPr id="6202" name="Oval 58"/>
                <p:cNvSpPr>
                  <a:spLocks noChangeArrowheads="1"/>
                </p:cNvSpPr>
                <p:nvPr/>
              </p:nvSpPr>
              <p:spPr bwMode="auto">
                <a:xfrm>
                  <a:off x="48" y="47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46275"/>
                        <a:invGamma/>
                      </a:srgbClr>
                    </a:gs>
                    <a:gs pos="100000">
                      <a:srgbClr val="C0C0C0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ar-EG"/>
                </a:p>
              </p:txBody>
            </p:sp>
            <p:sp>
              <p:nvSpPr>
                <p:cNvPr id="6203" name="Oval 59"/>
                <p:cNvSpPr>
                  <a:spLocks noChangeArrowheads="1"/>
                </p:cNvSpPr>
                <p:nvPr/>
              </p:nvSpPr>
              <p:spPr bwMode="auto">
                <a:xfrm>
                  <a:off x="52" y="49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C0C0C0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ar-EG"/>
                </a:p>
              </p:txBody>
            </p:sp>
            <p:sp>
              <p:nvSpPr>
                <p:cNvPr id="6204" name="Oval 60"/>
                <p:cNvSpPr>
                  <a:spLocks noChangeArrowheads="1"/>
                </p:cNvSpPr>
                <p:nvPr/>
              </p:nvSpPr>
              <p:spPr bwMode="auto">
                <a:xfrm>
                  <a:off x="55" y="51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shade val="79216"/>
                        <a:invGamma/>
                      </a:srgbClr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ar-EG"/>
                </a:p>
              </p:txBody>
            </p:sp>
            <p:sp>
              <p:nvSpPr>
                <p:cNvPr id="6205" name="Oval 61"/>
                <p:cNvSpPr>
                  <a:spLocks noChangeArrowheads="1"/>
                </p:cNvSpPr>
                <p:nvPr/>
              </p:nvSpPr>
              <p:spPr bwMode="auto">
                <a:xfrm>
                  <a:off x="70" y="59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gamma/>
                        <a:tint val="0"/>
                        <a:invGamma/>
                      </a:srgbClr>
                    </a:gs>
                    <a:gs pos="100000">
                      <a:srgbClr val="C0C0C0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ar-EG"/>
                </a:p>
              </p:txBody>
            </p:sp>
          </p:grpSp>
          <p:sp>
            <p:nvSpPr>
              <p:cNvPr id="6206" name="Text Box 62"/>
              <p:cNvSpPr txBox="1">
                <a:spLocks noChangeArrowheads="1"/>
              </p:cNvSpPr>
              <p:nvPr/>
            </p:nvSpPr>
            <p:spPr bwMode="auto">
              <a:xfrm>
                <a:off x="78" y="4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/>
                  <a:t>3</a:t>
                </a:r>
              </a:p>
            </p:txBody>
          </p:sp>
        </p:grp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6010" y="106680"/>
            <a:ext cx="1096880" cy="1188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0"/>
            <a:ext cx="1356320" cy="685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2286000" y="228600"/>
            <a:ext cx="4572000" cy="722334"/>
          </a:xfrm>
          <a:prstGeom prst="roundRect">
            <a:avLst/>
          </a:prstGeom>
          <a:solidFill>
            <a:srgbClr val="CC66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5000" dirty="0">
                <a:solidFill>
                  <a:schemeClr val="tx2">
                    <a:lumMod val="50000"/>
                  </a:schemeClr>
                </a:solidFill>
              </a:rPr>
              <a:t>الاتفاقيات </a:t>
            </a: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2821930" y="1393533"/>
            <a:ext cx="6103686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/>
            <a:r>
              <a:rPr lang="ar-EG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anose="020B0604030504040204" pitchFamily="34" charset="0"/>
                <a:ea typeface="HY헤드라인M" pitchFamily="2" charset="-127"/>
              </a:rPr>
              <a:t>الإلتزام بوقت البرنامج وفترات </a:t>
            </a:r>
            <a:r>
              <a:rPr lang="ar-EG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anose="020B0604030504040204" pitchFamily="34" charset="0"/>
                <a:ea typeface="HY헤드라인M" pitchFamily="2" charset="-127"/>
              </a:rPr>
              <a:t>الاستراحة </a:t>
            </a:r>
            <a:r>
              <a:rPr lang="ar-EG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anose="020B0604030504040204" pitchFamily="34" charset="0"/>
                <a:ea typeface="HY헤드라인M" pitchFamily="2" charset="-127"/>
              </a:rPr>
              <a:t>دليل وعيك</a:t>
            </a:r>
            <a:endParaRPr lang="en-GB" sz="2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811600" y="2507250"/>
            <a:ext cx="6103686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/>
            <a:r>
              <a:rPr lang="ar-EG" sz="2400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anose="020B0604030504040204" pitchFamily="34" charset="0"/>
                <a:ea typeface="HY헤드라인M" pitchFamily="2" charset="-127"/>
              </a:rPr>
              <a:t>لاتدع هاتفك </a:t>
            </a:r>
            <a:r>
              <a:rPr lang="ar-EG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anose="020B0604030504040204" pitchFamily="34" charset="0"/>
                <a:ea typeface="HY헤드라인M" pitchFamily="2" charset="-127"/>
              </a:rPr>
              <a:t>المتنقل يشوش أفكار من حولك</a:t>
            </a:r>
            <a:endParaRPr lang="ar-SA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2801270" y="3620967"/>
            <a:ext cx="6103686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/>
            <a:r>
              <a:rPr lang="ar-EG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anose="020B0604030504040204" pitchFamily="34" charset="0"/>
                <a:ea typeface="HY헤드라인M" pitchFamily="2" charset="-127"/>
              </a:rPr>
              <a:t>الأسئلة والنقاش متاحة في محتوى البرنامج</a:t>
            </a:r>
            <a:endParaRPr lang="ar-SA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2790940" y="4734684"/>
            <a:ext cx="6103686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/>
            <a:r>
              <a:rPr lang="ar-EG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anose="020B0604030504040204" pitchFamily="34" charset="0"/>
                <a:ea typeface="HY헤드라인M" pitchFamily="2" charset="-127"/>
              </a:rPr>
              <a:t>إبتسامتك و تعاونك دليل حب العمل الجماعي</a:t>
            </a:r>
            <a:endParaRPr lang="ar-SA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780610" y="5848401"/>
            <a:ext cx="6103686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/>
            <a:r>
              <a:rPr lang="ar-EG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anose="020B0604030504040204" pitchFamily="34" charset="0"/>
                <a:ea typeface="HY헤드라인M" pitchFamily="2" charset="-127"/>
              </a:rPr>
              <a:t>تأقلمك مع المدرب و تنفيذ التمارين يسهل استيعاب </a:t>
            </a:r>
          </a:p>
          <a:p>
            <a:pPr algn="ctr" rtl="1"/>
            <a:r>
              <a:rPr lang="ar-EG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anose="020B0604030504040204" pitchFamily="34" charset="0"/>
                <a:ea typeface="HY헤드라인M" pitchFamily="2" charset="-127"/>
              </a:rPr>
              <a:t>المادة العلمية</a:t>
            </a:r>
            <a:endParaRPr lang="ar-SA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Verdana" panose="020B0604030504040204" pitchFamily="34" charset="0"/>
              <a:ea typeface="HY헤드라인M" pitchFamily="2" charset="-127"/>
            </a:endParaRPr>
          </a:p>
        </p:txBody>
      </p:sp>
      <p:pic>
        <p:nvPicPr>
          <p:cNvPr id="9" name="Picture 6" descr="F:\دينى\work\صور\15460_IPhone_Lock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0620" y="2127076"/>
            <a:ext cx="11430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F:\دينى\work\صور\imagت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8720" y="3270076"/>
            <a:ext cx="1155607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F:\دينى\work\صور\إدارة الوقت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61120" y="984076"/>
            <a:ext cx="106194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9" descr="F:\دينى\work\صور\84848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88540" y="5479876"/>
            <a:ext cx="1107160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F:\دينى\work\صور\kid-smail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56320" y="4413076"/>
            <a:ext cx="1302880" cy="1288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34310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0"/>
            <a:ext cx="1356320" cy="685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2286000" y="228600"/>
            <a:ext cx="4572000" cy="722334"/>
          </a:xfrm>
          <a:prstGeom prst="roundRect">
            <a:avLst/>
          </a:prstGeom>
          <a:solidFill>
            <a:srgbClr val="CC66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5000" dirty="0">
                <a:solidFill>
                  <a:schemeClr val="tx2">
                    <a:lumMod val="50000"/>
                  </a:schemeClr>
                </a:solidFill>
              </a:rPr>
              <a:t>محاور الدورة</a:t>
            </a: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xmlns="" val="3168063385"/>
              </p:ext>
            </p:extLst>
          </p:nvPr>
        </p:nvGraphicFramePr>
        <p:xfrm>
          <a:off x="1066696" y="381080"/>
          <a:ext cx="74676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7696118" y="6400722"/>
            <a:ext cx="1447882" cy="457188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10000"/>
                  </a:schemeClr>
                </a:solidFill>
                <a:effectLst/>
                <a:latin typeface="Arial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xmlns="" val="2466594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0"/>
            <a:ext cx="1356320" cy="685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2286000" y="228600"/>
            <a:ext cx="4572000" cy="722334"/>
          </a:xfrm>
          <a:prstGeom prst="roundRect">
            <a:avLst/>
          </a:prstGeom>
          <a:solidFill>
            <a:srgbClr val="CC66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5000" dirty="0">
                <a:solidFill>
                  <a:schemeClr val="tx2">
                    <a:lumMod val="50000"/>
                  </a:schemeClr>
                </a:solidFill>
              </a:rPr>
              <a:t>محاور الدورة</a:t>
            </a: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xmlns="" val="3216647146"/>
              </p:ext>
            </p:extLst>
          </p:nvPr>
        </p:nvGraphicFramePr>
        <p:xfrm>
          <a:off x="1066696" y="381080"/>
          <a:ext cx="74676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7696118" y="6400722"/>
            <a:ext cx="1447882" cy="457188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10000"/>
                  </a:schemeClr>
                </a:solidFill>
                <a:effectLst/>
                <a:latin typeface="Arial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xmlns="" val="2906376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0"/>
            <a:ext cx="1356320" cy="685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2286000" y="228600"/>
            <a:ext cx="4572000" cy="722334"/>
          </a:xfrm>
          <a:prstGeom prst="roundRect">
            <a:avLst/>
          </a:prstGeom>
          <a:solidFill>
            <a:srgbClr val="CC66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5000" dirty="0">
                <a:solidFill>
                  <a:schemeClr val="tx2">
                    <a:lumMod val="50000"/>
                  </a:schemeClr>
                </a:solidFill>
              </a:rPr>
              <a:t>محاور الدورة</a:t>
            </a: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xmlns="" val="786694728"/>
              </p:ext>
            </p:extLst>
          </p:nvPr>
        </p:nvGraphicFramePr>
        <p:xfrm>
          <a:off x="1066696" y="381080"/>
          <a:ext cx="74676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7696118" y="6400722"/>
            <a:ext cx="1447882" cy="457188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10000"/>
                  </a:schemeClr>
                </a:solidFill>
                <a:effectLst/>
                <a:latin typeface="Arial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xmlns="" val="3762455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0"/>
            <a:ext cx="1356320" cy="685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2286000" y="228600"/>
            <a:ext cx="4572000" cy="722334"/>
          </a:xfrm>
          <a:prstGeom prst="roundRect">
            <a:avLst/>
          </a:prstGeom>
          <a:solidFill>
            <a:srgbClr val="CC66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5000" dirty="0">
                <a:solidFill>
                  <a:schemeClr val="tx2">
                    <a:lumMod val="50000"/>
                  </a:schemeClr>
                </a:solidFill>
              </a:rPr>
              <a:t>محاور الدورة</a:t>
            </a: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xmlns="" val="2592582971"/>
              </p:ext>
            </p:extLst>
          </p:nvPr>
        </p:nvGraphicFramePr>
        <p:xfrm>
          <a:off x="1066696" y="381080"/>
          <a:ext cx="74676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7696118" y="6400722"/>
            <a:ext cx="1447882" cy="457188"/>
          </a:xfrm>
          <a:prstGeom prst="rect">
            <a:avLst/>
          </a:prstGeom>
          <a:gradFill flip="none" rotWithShape="1">
            <a:gsLst>
              <a:gs pos="0">
                <a:srgbClr val="CC6600">
                  <a:shade val="30000"/>
                  <a:satMod val="115000"/>
                </a:srgbClr>
              </a:gs>
              <a:gs pos="50000">
                <a:srgbClr val="CC6600">
                  <a:shade val="67500"/>
                  <a:satMod val="115000"/>
                </a:srgbClr>
              </a:gs>
              <a:gs pos="100000">
                <a:srgbClr val="CC66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10000"/>
                  </a:schemeClr>
                </a:solidFill>
                <a:effectLst/>
                <a:latin typeface="Arial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xmlns="" val="196604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74304" y="116632"/>
            <a:ext cx="6934200" cy="715963"/>
          </a:xfrm>
        </p:spPr>
        <p:txBody>
          <a:bodyPr/>
          <a:lstStyle/>
          <a:p>
            <a:pPr algn="r"/>
            <a:r>
              <a:rPr lang="ar-EG" sz="4000" b="1" dirty="0">
                <a:solidFill>
                  <a:schemeClr val="accent2">
                    <a:lumMod val="50000"/>
                  </a:schemeClr>
                </a:solidFill>
              </a:rPr>
              <a:t>الهدف العام للبرنامج التدريبي 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71800" y="1196752"/>
            <a:ext cx="60121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/>
            <a:r>
              <a:rPr lang="ar-EG" sz="2400" b="1" dirty="0">
                <a:solidFill>
                  <a:srgbClr val="C00000"/>
                </a:solidFill>
              </a:rPr>
              <a:t>صمم هذا البرنامج التدريبي خصيصاً لرجال التسويق والمبيعات ونتوقع بنهاية هذا البرنامج التدريبي أن المشاركون قد حققوا النتائج الآتية ( بمشيئة الله ) </a:t>
            </a:r>
          </a:p>
        </p:txBody>
      </p:sp>
      <p:sp>
        <p:nvSpPr>
          <p:cNvPr id="4" name="Folded Corner 3"/>
          <p:cNvSpPr/>
          <p:nvPr/>
        </p:nvSpPr>
        <p:spPr bwMode="auto">
          <a:xfrm>
            <a:off x="2195736" y="3212976"/>
            <a:ext cx="6588224" cy="2520280"/>
          </a:xfrm>
          <a:prstGeom prst="foldedCorner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83768" y="3429000"/>
            <a:ext cx="615617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/>
            <a:r>
              <a:rPr lang="ar-SA" sz="2200" b="1" dirty="0">
                <a:solidFill>
                  <a:schemeClr val="accent2">
                    <a:lumMod val="50000"/>
                  </a:schemeClr>
                </a:solidFill>
              </a:rPr>
              <a:t>تهدف هذه الدورة إلى إكساب المتدربين بالمعارف </a:t>
            </a:r>
            <a:r>
              <a:rPr lang="ar-EG" sz="22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ar-EG" sz="22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ar-SA" sz="2200" b="1" dirty="0" smtClean="0">
                <a:solidFill>
                  <a:schemeClr val="accent2">
                    <a:lumMod val="50000"/>
                  </a:schemeClr>
                </a:solidFill>
              </a:rPr>
              <a:t>والمهارات </a:t>
            </a:r>
            <a:r>
              <a:rPr lang="ar-SA" sz="2200" b="1" dirty="0">
                <a:solidFill>
                  <a:schemeClr val="accent2">
                    <a:lumMod val="50000"/>
                  </a:schemeClr>
                </a:solidFill>
              </a:rPr>
              <a:t>والسلوكيات الرئيسة الواجب توافرها لدى العاملين بهذا القطاع, وتدريبهم على مهارات عالية ومتخصصة لممارسة العمل في مجال التسويق والبيع التطبيقي، وفق برامج حديثة ومناهج علمية وعملية </a:t>
            </a:r>
            <a:endParaRPr lang="ar-EG" sz="2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0"/>
            <a:ext cx="2057466" cy="685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67816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74304" y="116632"/>
            <a:ext cx="6934200" cy="715963"/>
          </a:xfrm>
        </p:spPr>
        <p:txBody>
          <a:bodyPr/>
          <a:lstStyle/>
          <a:p>
            <a:pPr algn="r"/>
            <a:r>
              <a:rPr lang="ar-EG" sz="4000" b="1" dirty="0">
                <a:solidFill>
                  <a:schemeClr val="accent2">
                    <a:lumMod val="50000"/>
                  </a:schemeClr>
                </a:solidFill>
              </a:rPr>
              <a:t>الأهداف التفصيلية للبرنامج التدريبي 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71800" y="1196752"/>
            <a:ext cx="60121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/>
            <a:r>
              <a:rPr lang="ar-EG" b="1" dirty="0">
                <a:solidFill>
                  <a:srgbClr val="C00000"/>
                </a:solidFill>
              </a:rPr>
              <a:t>بنهاية هذا البرنامج التدريبي نتوقع أن المشاركون قد حققوا النتائج الآتية </a:t>
            </a:r>
            <a:r>
              <a:rPr lang="ar-EG" b="1" dirty="0" smtClean="0">
                <a:solidFill>
                  <a:srgbClr val="C00000"/>
                </a:solidFill>
              </a:rPr>
              <a:t>(</a:t>
            </a:r>
            <a:r>
              <a:rPr lang="ar-EG" b="1" dirty="0">
                <a:solidFill>
                  <a:srgbClr val="C00000"/>
                </a:solidFill>
              </a:rPr>
              <a:t>بمشيئة الله )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209862" y="1938312"/>
            <a:ext cx="6586493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lvl="0" indent="-285750" algn="r" rtl="1">
              <a:buFont typeface="Wingdings" pitchFamily="2" charset="2"/>
              <a:buChar char="ü"/>
            </a:pPr>
            <a:r>
              <a:rPr lang="ar-SA" sz="2000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ar-SA" sz="2000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تزويد المشاركين بمفهوم السوق وكيفيه التعبير </a:t>
            </a:r>
            <a:r>
              <a:rPr lang="ar-SA" sz="2000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عنه</a:t>
            </a:r>
            <a:r>
              <a:rPr lang="ar-EG" sz="2000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ar-SA" sz="2000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التعريف </a:t>
            </a:r>
            <a:r>
              <a:rPr lang="ar-SA" sz="2000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الحديث للسوق</a:t>
            </a:r>
          </a:p>
          <a:p>
            <a:pPr marL="285750" lvl="0" indent="-285750" algn="r" rtl="1">
              <a:buFont typeface="Wingdings" pitchFamily="2" charset="2"/>
              <a:buChar char="ü"/>
            </a:pPr>
            <a:r>
              <a:rPr lang="ar-SA" sz="2000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الوقوف </a:t>
            </a:r>
            <a:r>
              <a:rPr lang="ar-SA" sz="2000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علي بيئه المنافسه التي تشير إلي عدد وأشكال المنافسين الذين </a:t>
            </a:r>
            <a:r>
              <a:rPr lang="ar-SA" sz="2000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يوجدون </a:t>
            </a:r>
            <a:r>
              <a:rPr lang="ar-SA" sz="2000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بالسوق</a:t>
            </a:r>
          </a:p>
          <a:p>
            <a:pPr marL="285750" lvl="0" indent="-285750" algn="r" rtl="1">
              <a:buFont typeface="Wingdings" pitchFamily="2" charset="2"/>
              <a:buChar char="ü"/>
            </a:pPr>
            <a:r>
              <a:rPr lang="ar-SA" sz="2000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تحليل </a:t>
            </a:r>
            <a:r>
              <a:rPr lang="ar-SA" sz="2000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أنواع المنافسه والاحتكار</a:t>
            </a:r>
          </a:p>
          <a:p>
            <a:pPr marL="285750" lvl="0" indent="-285750" algn="r" rtl="1">
              <a:buFont typeface="Wingdings" pitchFamily="2" charset="2"/>
              <a:buChar char="ü"/>
            </a:pPr>
            <a:r>
              <a:rPr lang="ar-SA" sz="2000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التدريب </a:t>
            </a:r>
            <a:r>
              <a:rPr lang="ar-SA" sz="2000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علي كيفيه البيع باحدث الطرق.</a:t>
            </a:r>
          </a:p>
          <a:p>
            <a:pPr marL="285750" lvl="0" indent="-285750" algn="r" rtl="1">
              <a:buFont typeface="Wingdings" pitchFamily="2" charset="2"/>
              <a:buChar char="ü"/>
            </a:pPr>
            <a:r>
              <a:rPr lang="ar-SA" sz="2000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معرفة </a:t>
            </a:r>
            <a:r>
              <a:rPr lang="ar-SA" sz="2000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كيفية اكساب العملاء .</a:t>
            </a:r>
          </a:p>
          <a:p>
            <a:pPr marL="285750" lvl="0" indent="-285750" algn="r" rtl="1">
              <a:buFont typeface="Wingdings" pitchFamily="2" charset="2"/>
              <a:buChar char="ü"/>
            </a:pPr>
            <a:r>
              <a:rPr lang="ar-SA" sz="2000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أن </a:t>
            </a:r>
            <a:r>
              <a:rPr lang="ar-SA" sz="2000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يدرك موظفي البيع أهمية الدور الذي يقومون به ومدى تأثيره على المنظمة.</a:t>
            </a:r>
          </a:p>
          <a:p>
            <a:pPr marL="285750" lvl="0" indent="-285750" algn="r" rtl="1">
              <a:buFont typeface="Wingdings" pitchFamily="2" charset="2"/>
              <a:buChar char="ü"/>
            </a:pPr>
            <a:r>
              <a:rPr lang="ar-SA" sz="2000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وأن </a:t>
            </a:r>
            <a:r>
              <a:rPr lang="ar-SA" sz="2000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يتعلم موظفي البيع مواصفات البائع الناجح.</a:t>
            </a:r>
          </a:p>
          <a:p>
            <a:pPr marL="285750" lvl="0" indent="-285750" algn="r" rtl="1">
              <a:buFont typeface="Wingdings" pitchFamily="2" charset="2"/>
              <a:buChar char="ü"/>
            </a:pPr>
            <a:r>
              <a:rPr lang="ar-SA" sz="2000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أن </a:t>
            </a:r>
            <a:r>
              <a:rPr lang="ar-SA" sz="2000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يتعلم موظفو البيع الربط بين ما تعلموه في مهارات الإتصال ومهارات خدمة </a:t>
            </a:r>
            <a:r>
              <a:rPr lang="ar-SA" sz="2000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العملاء </a:t>
            </a:r>
            <a:r>
              <a:rPr lang="ar-SA" sz="2000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وبين فن البيع.</a:t>
            </a:r>
          </a:p>
          <a:p>
            <a:pPr marL="285750" lvl="0" indent="-285750" algn="r" rtl="1">
              <a:buFont typeface="Wingdings" pitchFamily="2" charset="2"/>
              <a:buChar char="ü"/>
            </a:pPr>
            <a:r>
              <a:rPr lang="ar-SA" sz="2000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أن </a:t>
            </a:r>
            <a:r>
              <a:rPr lang="ar-SA" sz="2000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يستخدم موظفو البيع مهارات الإتصال وفن خدمة العملاء في الإرتقاء </a:t>
            </a:r>
          </a:p>
          <a:p>
            <a:pPr marL="285750" lvl="0" indent="-285750" algn="r" rtl="1">
              <a:buFont typeface="Wingdings" pitchFamily="2" charset="2"/>
              <a:buChar char="ü"/>
            </a:pPr>
            <a:r>
              <a:rPr lang="ar-SA" sz="2000" b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بالمهارات </a:t>
            </a:r>
            <a:r>
              <a:rPr lang="ar-SA" sz="2000" b="1" dirty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البيعية.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0"/>
            <a:ext cx="2057466" cy="685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48518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/>
          <p:nvPr/>
        </p:nvSpPr>
        <p:spPr>
          <a:xfrm>
            <a:off x="2514526" y="476672"/>
            <a:ext cx="4876800" cy="1380530"/>
          </a:xfrm>
          <a:prstGeom prst="rect">
            <a:avLst/>
          </a:prstGeom>
          <a:noFill/>
        </p:spPr>
        <p:txBody>
          <a:bodyPr wrap="none">
            <a:prstTxWarp prst="textWave1">
              <a:avLst>
                <a:gd name="adj1" fmla="val 6386"/>
                <a:gd name="adj2" fmla="val 0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4800" b="1" dirty="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لنبدأ البرنامج</a:t>
            </a:r>
            <a:endParaRPr lang="en-US" sz="4800" b="1" dirty="0">
              <a:solidFill>
                <a:schemeClr val="bg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1542" y="2060848"/>
            <a:ext cx="5184576" cy="38656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0"/>
            <a:ext cx="1676476" cy="685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59074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487</Words>
  <Application>Microsoft Office PowerPoint</Application>
  <PresentationFormat>عرض على الشاشة (3:4)‏</PresentationFormat>
  <Paragraphs>93</Paragraphs>
  <Slides>15</Slides>
  <Notes>2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سمة Office</vt:lpstr>
      <vt:lpstr>التسويق والمبيعات</vt:lpstr>
      <vt:lpstr>الشريحة 2</vt:lpstr>
      <vt:lpstr>الشريحة 3</vt:lpstr>
      <vt:lpstr>الشريحة 4</vt:lpstr>
      <vt:lpstr>الشريحة 5</vt:lpstr>
      <vt:lpstr>الشريحة 6</vt:lpstr>
      <vt:lpstr>الهدف العام للبرنامج التدريبي </vt:lpstr>
      <vt:lpstr>الأهداف التفصيلية للبرنامج التدريبي </vt:lpstr>
      <vt:lpstr>الشريحة 9</vt:lpstr>
      <vt:lpstr>الشريحة 10</vt:lpstr>
      <vt:lpstr>مفهوم التسويق</vt:lpstr>
      <vt:lpstr>الفرق بين التسويق والبيع </vt:lpstr>
      <vt:lpstr>الشريحة 13</vt:lpstr>
      <vt:lpstr>أولا : المنتج </vt:lpstr>
      <vt:lpstr>هناك العديد من القرارات الخاصة بتخطيط المنتجات ومنها على سبيل المثال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التسويق والمبيعات</dc:title>
  <dc:creator>mr</dc:creator>
  <cp:lastModifiedBy>mr</cp:lastModifiedBy>
  <cp:revision>1</cp:revision>
  <dcterms:created xsi:type="dcterms:W3CDTF">2019-01-27T15:16:08Z</dcterms:created>
  <dcterms:modified xsi:type="dcterms:W3CDTF">2019-01-27T15:17:03Z</dcterms:modified>
</cp:coreProperties>
</file>