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7671768-260E-47EE-A4A8-F54D7339012B}"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7671768-260E-47EE-A4A8-F54D7339012B}"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7671768-260E-47EE-A4A8-F54D7339012B}"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7671768-260E-47EE-A4A8-F54D7339012B}"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7671768-260E-47EE-A4A8-F54D7339012B}"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7671768-260E-47EE-A4A8-F54D7339012B}"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7671768-260E-47EE-A4A8-F54D7339012B}"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7671768-260E-47EE-A4A8-F54D7339012B}"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7671768-260E-47EE-A4A8-F54D7339012B}"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7671768-260E-47EE-A4A8-F54D7339012B}"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7671768-260E-47EE-A4A8-F54D7339012B}"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D90F87-91DB-4CAB-9B7C-540E52CE7E17}"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671768-260E-47EE-A4A8-F54D7339012B}"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D90F87-91DB-4CAB-9B7C-540E52CE7E17}"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 Id="rId9"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3357" y="4775602"/>
            <a:ext cx="8379299" cy="1096327"/>
            <a:chOff x="519010" y="4979332"/>
            <a:chExt cx="8379299" cy="1096327"/>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476" t="77299" r="34250" b="9051"/>
            <a:stretch/>
          </p:blipFill>
          <p:spPr>
            <a:xfrm>
              <a:off x="519010" y="5095925"/>
              <a:ext cx="6700955" cy="702078"/>
            </a:xfrm>
            <a:prstGeom prst="rect">
              <a:avLst/>
            </a:prstGeom>
          </p:spPr>
        </p:pic>
        <p:sp>
          <p:nvSpPr>
            <p:cNvPr id="14" name="Rectangle 13"/>
            <p:cNvSpPr/>
            <p:nvPr/>
          </p:nvSpPr>
          <p:spPr>
            <a:xfrm>
              <a:off x="1907833" y="5169552"/>
              <a:ext cx="5564538" cy="461665"/>
            </a:xfrm>
            <a:prstGeom prst="rect">
              <a:avLst/>
            </a:prstGeom>
          </p:spPr>
          <p:txBody>
            <a:bodyPr wrap="square">
              <a:spAutoFit/>
            </a:bodyPr>
            <a:lstStyle/>
            <a:p>
              <a:pPr algn="ctr" rtl="0" eaLnBrk="0" fontAlgn="base" hangingPunct="0">
                <a:spcBef>
                  <a:spcPct val="0"/>
                </a:spcBef>
                <a:spcAft>
                  <a:spcPct val="0"/>
                </a:spcAft>
                <a:defRPr/>
              </a:pPr>
              <a:r>
                <a:rPr lang="ar-EG" sz="24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rPr>
                <a:t>الإلتزام بوقت البرنامج وفترات الاستراحة دليل وعيك</a:t>
              </a:r>
              <a:endParaRPr lang="en-GB" sz="24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endParaRPr>
            </a:p>
          </p:txBody>
        </p:sp>
        <p:pic>
          <p:nvPicPr>
            <p:cNvPr id="15" name="Picture 14"/>
            <p:cNvPicPr>
              <a:picLocks noChangeAspect="1"/>
            </p:cNvPicPr>
            <p:nvPr/>
          </p:nvPicPr>
          <p:blipFill rotWithShape="1">
            <a:blip r:embed="rId3" cstate="print">
              <a:clrChange>
                <a:clrFrom>
                  <a:srgbClr val="FFFFFF"/>
                </a:clrFrom>
                <a:clrTo>
                  <a:srgbClr val="FFFFFF">
                    <a:alpha val="0"/>
                  </a:srgbClr>
                </a:clrTo>
              </a:clrChange>
            </a:blip>
            <a:srcRect l="42961" b="14092"/>
            <a:stretch/>
          </p:blipFill>
          <p:spPr>
            <a:xfrm rot="20448559">
              <a:off x="6523205" y="4979332"/>
              <a:ext cx="2375104" cy="1096327"/>
            </a:xfrm>
            <a:prstGeom prst="rect">
              <a:avLst/>
            </a:prstGeom>
          </p:spPr>
        </p:pic>
      </p:grpSp>
      <p:grpSp>
        <p:nvGrpSpPr>
          <p:cNvPr id="3" name="Group 28"/>
          <p:cNvGrpSpPr/>
          <p:nvPr/>
        </p:nvGrpSpPr>
        <p:grpSpPr>
          <a:xfrm>
            <a:off x="674309" y="3590753"/>
            <a:ext cx="7824232" cy="1145381"/>
            <a:chOff x="235689" y="3661991"/>
            <a:chExt cx="8912337" cy="1527175"/>
          </a:xfrm>
        </p:grpSpPr>
        <p:grpSp>
          <p:nvGrpSpPr>
            <p:cNvPr id="4" name="Group 17"/>
            <p:cNvGrpSpPr/>
            <p:nvPr/>
          </p:nvGrpSpPr>
          <p:grpSpPr>
            <a:xfrm>
              <a:off x="1515178" y="3661991"/>
              <a:ext cx="7632848" cy="1527175"/>
              <a:chOff x="1697299" y="3042857"/>
              <a:chExt cx="7632848" cy="1527175"/>
            </a:xfrm>
          </p:grpSpPr>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05" t="28064" r="38521" b="58286"/>
              <a:stretch/>
            </p:blipFill>
            <p:spPr>
              <a:xfrm>
                <a:off x="1697299" y="3042857"/>
                <a:ext cx="7632848" cy="1527175"/>
              </a:xfrm>
              <a:prstGeom prst="rect">
                <a:avLst/>
              </a:prstGeom>
            </p:spPr>
          </p:pic>
          <p:sp>
            <p:nvSpPr>
              <p:cNvPr id="16" name="Rectangle 15"/>
              <p:cNvSpPr/>
              <p:nvPr/>
            </p:nvSpPr>
            <p:spPr>
              <a:xfrm>
                <a:off x="2659454" y="3454744"/>
                <a:ext cx="5056368" cy="615553"/>
              </a:xfrm>
              <a:prstGeom prst="rect">
                <a:avLst/>
              </a:prstGeom>
            </p:spPr>
            <p:txBody>
              <a:bodyPr wrap="none">
                <a:spAutoFit/>
              </a:bodyPr>
              <a:lstStyle/>
              <a:p>
                <a:pPr algn="ctr" rtl="0" eaLnBrk="0" fontAlgn="base" hangingPunct="0">
                  <a:spcBef>
                    <a:spcPct val="0"/>
                  </a:spcBef>
                  <a:spcAft>
                    <a:spcPct val="0"/>
                  </a:spcAft>
                  <a:defRPr/>
                </a:pPr>
                <a:r>
                  <a:rPr lang="ar-EG" sz="24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rPr>
                  <a:t>لاتدع هاتفك المتنقل يشوش أفكار من حولك</a:t>
                </a:r>
                <a:endParaRPr lang="ar-SA" sz="24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endParaRPr>
              </a:p>
            </p:txBody>
          </p:sp>
        </p:grpSp>
        <p:pic>
          <p:nvPicPr>
            <p:cNvPr id="28" name="Picture 27"/>
            <p:cNvPicPr>
              <a:picLocks noChangeAspect="1"/>
            </p:cNvPicPr>
            <p:nvPr/>
          </p:nvPicPr>
          <p:blipFill rotWithShape="1">
            <a:blip r:embed="rId5" cstate="print">
              <a:clrChange>
                <a:clrFrom>
                  <a:srgbClr val="FFFFFF"/>
                </a:clrFrom>
                <a:clrTo>
                  <a:srgbClr val="FFFFFF">
                    <a:alpha val="0"/>
                  </a:srgbClr>
                </a:clrTo>
              </a:clrChange>
            </a:blip>
            <a:srcRect l="6511" t="3736" r="4964" b="31162"/>
            <a:stretch/>
          </p:blipFill>
          <p:spPr>
            <a:xfrm>
              <a:off x="235689" y="3714615"/>
              <a:ext cx="1733293" cy="1348625"/>
            </a:xfrm>
            <a:prstGeom prst="rect">
              <a:avLst/>
            </a:prstGeom>
          </p:spPr>
        </p:pic>
      </p:grpSp>
      <p:grpSp>
        <p:nvGrpSpPr>
          <p:cNvPr id="5" name="Group 30"/>
          <p:cNvGrpSpPr/>
          <p:nvPr/>
        </p:nvGrpSpPr>
        <p:grpSpPr>
          <a:xfrm>
            <a:off x="623357" y="2523990"/>
            <a:ext cx="7779560" cy="1145381"/>
            <a:chOff x="167753" y="2239641"/>
            <a:chExt cx="8861453" cy="1527175"/>
          </a:xfrm>
        </p:grpSpPr>
        <p:grpSp>
          <p:nvGrpSpPr>
            <p:cNvPr id="6" name="Group 24"/>
            <p:cNvGrpSpPr/>
            <p:nvPr/>
          </p:nvGrpSpPr>
          <p:grpSpPr>
            <a:xfrm>
              <a:off x="167753" y="2239641"/>
              <a:ext cx="7469639" cy="1527175"/>
              <a:chOff x="167753" y="2186491"/>
              <a:chExt cx="7469639" cy="1527175"/>
            </a:xfrm>
          </p:grpSpPr>
          <p:pic>
            <p:nvPicPr>
              <p:cNvPr id="19" name="Picture 1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019" t="49732" r="5442" b="36618"/>
              <a:stretch/>
            </p:blipFill>
            <p:spPr>
              <a:xfrm>
                <a:off x="167753" y="2186491"/>
                <a:ext cx="7469639" cy="1527175"/>
              </a:xfrm>
              <a:prstGeom prst="rect">
                <a:avLst/>
              </a:prstGeom>
            </p:spPr>
          </p:pic>
          <p:sp>
            <p:nvSpPr>
              <p:cNvPr id="22" name="Rectangle 21"/>
              <p:cNvSpPr/>
              <p:nvPr/>
            </p:nvSpPr>
            <p:spPr>
              <a:xfrm>
                <a:off x="2374762" y="2804308"/>
                <a:ext cx="5100190" cy="615553"/>
              </a:xfrm>
              <a:prstGeom prst="rect">
                <a:avLst/>
              </a:prstGeom>
            </p:spPr>
            <p:txBody>
              <a:bodyPr wrap="none">
                <a:spAutoFit/>
              </a:bodyPr>
              <a:lstStyle/>
              <a:p>
                <a:pPr algn="ctr" rtl="0" eaLnBrk="0" fontAlgn="base" hangingPunct="0">
                  <a:spcBef>
                    <a:spcPct val="0"/>
                  </a:spcBef>
                  <a:spcAft>
                    <a:spcPct val="0"/>
                  </a:spcAft>
                  <a:defRPr/>
                </a:pPr>
                <a:r>
                  <a:rPr lang="ar-EG" sz="24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rPr>
                  <a:t>الأسئلة والنقاش متاحة في محتوى البرنامج</a:t>
                </a:r>
                <a:endParaRPr lang="ar-SA" sz="24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endParaRPr>
              </a:p>
            </p:txBody>
          </p:sp>
        </p:grpSp>
        <p:pic>
          <p:nvPicPr>
            <p:cNvPr id="30" name="Picture 29"/>
            <p:cNvPicPr>
              <a:picLocks noChangeAspect="1"/>
            </p:cNvPicPr>
            <p:nvPr/>
          </p:nvPicPr>
          <p:blipFill>
            <a:blip r:embed="rId7" cstate="print"/>
            <a:stretch>
              <a:fillRect/>
            </a:stretch>
          </p:blipFill>
          <p:spPr>
            <a:xfrm>
              <a:off x="7474952" y="2276046"/>
              <a:ext cx="1554254" cy="1454363"/>
            </a:xfrm>
            <a:prstGeom prst="rect">
              <a:avLst/>
            </a:prstGeom>
          </p:spPr>
        </p:pic>
      </p:grpSp>
      <p:grpSp>
        <p:nvGrpSpPr>
          <p:cNvPr id="7" name="Group 32"/>
          <p:cNvGrpSpPr/>
          <p:nvPr/>
        </p:nvGrpSpPr>
        <p:grpSpPr>
          <a:xfrm>
            <a:off x="519010" y="1227140"/>
            <a:ext cx="7749899" cy="1413554"/>
            <a:chOff x="39099" y="651769"/>
            <a:chExt cx="8827666" cy="1884739"/>
          </a:xfrm>
        </p:grpSpPr>
        <p:grpSp>
          <p:nvGrpSpPr>
            <p:cNvPr id="8" name="Group 25"/>
            <p:cNvGrpSpPr/>
            <p:nvPr/>
          </p:nvGrpSpPr>
          <p:grpSpPr>
            <a:xfrm>
              <a:off x="1349524" y="651769"/>
              <a:ext cx="7517241" cy="1679177"/>
              <a:chOff x="1349524" y="651769"/>
              <a:chExt cx="7517241" cy="1679177"/>
            </a:xfrm>
          </p:grpSpPr>
          <p:pic>
            <p:nvPicPr>
              <p:cNvPr id="21" name="Picture 20"/>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108" t="4892" r="15784" b="82607"/>
              <a:stretch/>
            </p:blipFill>
            <p:spPr>
              <a:xfrm>
                <a:off x="1349524" y="651769"/>
                <a:ext cx="7517241" cy="1679177"/>
              </a:xfrm>
              <a:prstGeom prst="rect">
                <a:avLst/>
              </a:prstGeom>
            </p:spPr>
          </p:pic>
          <p:sp>
            <p:nvSpPr>
              <p:cNvPr id="23" name="Rectangle 22"/>
              <p:cNvSpPr/>
              <p:nvPr/>
            </p:nvSpPr>
            <p:spPr>
              <a:xfrm>
                <a:off x="1349524" y="1572413"/>
                <a:ext cx="6881469" cy="533480"/>
              </a:xfrm>
              <a:prstGeom prst="rect">
                <a:avLst/>
              </a:prstGeom>
            </p:spPr>
            <p:txBody>
              <a:bodyPr wrap="square">
                <a:spAutoFit/>
              </a:bodyPr>
              <a:lstStyle/>
              <a:p>
                <a:pPr algn="ctr" rtl="0" eaLnBrk="0" fontAlgn="base" hangingPunct="0">
                  <a:spcBef>
                    <a:spcPct val="0"/>
                  </a:spcBef>
                  <a:spcAft>
                    <a:spcPct val="0"/>
                  </a:spcAft>
                  <a:defRPr/>
                </a:pPr>
                <a:r>
                  <a:rPr lang="ar-EG" sz="20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rPr>
                  <a:t>تأقلمك مع المدرب و تنفيذ التمارين يسهل استيعاب المادة العلمية</a:t>
                </a:r>
                <a:endParaRPr lang="ar-SA" sz="2000" b="1" kern="0"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HY헤드라인M" pitchFamily="2" charset="-127"/>
                </a:endParaRPr>
              </a:p>
            </p:txBody>
          </p:sp>
        </p:grpSp>
        <p:pic>
          <p:nvPicPr>
            <p:cNvPr id="32" name="Picture 31"/>
            <p:cNvPicPr>
              <a:picLocks noChangeAspect="1"/>
            </p:cNvPicPr>
            <p:nvPr/>
          </p:nvPicPr>
          <p:blipFill>
            <a:blip r:embed="rId9" cstate="print"/>
            <a:stretch>
              <a:fillRect/>
            </a:stretch>
          </p:blipFill>
          <p:spPr>
            <a:xfrm>
              <a:off x="39099" y="1607659"/>
              <a:ext cx="1482488" cy="928849"/>
            </a:xfrm>
            <a:prstGeom prst="rect">
              <a:avLst/>
            </a:prstGeom>
          </p:spPr>
        </p:pic>
      </p:grpSp>
      <p:grpSp>
        <p:nvGrpSpPr>
          <p:cNvPr id="11" name="Group 34"/>
          <p:cNvGrpSpPr/>
          <p:nvPr/>
        </p:nvGrpSpPr>
        <p:grpSpPr>
          <a:xfrm rot="20815217">
            <a:off x="2706522" y="99427"/>
            <a:ext cx="3805483" cy="1723098"/>
            <a:chOff x="3357887" y="376697"/>
            <a:chExt cx="3805483" cy="1723098"/>
          </a:xfrm>
        </p:grpSpPr>
        <p:pic>
          <p:nvPicPr>
            <p:cNvPr id="36" name="Picture 35"/>
            <p:cNvPicPr>
              <a:picLocks noChangeAspect="1"/>
            </p:cNvPicPr>
            <p:nvPr/>
          </p:nvPicPr>
          <p:blipFill rotWithShape="1">
            <a:blip r:embed="rId10" cstate="print">
              <a:extLst>
                <a:ext uri="{28A0092B-C50C-407E-A947-70E740481C1C}">
                  <a14:useLocalDpi xmlns:a14="http://schemas.microsoft.com/office/drawing/2010/main" xmlns="" val="0"/>
                </a:ext>
              </a:extLst>
            </a:blip>
            <a:srcRect r="-458" b="25755"/>
            <a:stretch/>
          </p:blipFill>
          <p:spPr>
            <a:xfrm rot="774663">
              <a:off x="3357887" y="376697"/>
              <a:ext cx="3805483" cy="1723098"/>
            </a:xfrm>
            <a:prstGeom prst="rect">
              <a:avLst/>
            </a:prstGeom>
          </p:spPr>
        </p:pic>
        <p:sp>
          <p:nvSpPr>
            <p:cNvPr id="37" name="Rectangle 36"/>
            <p:cNvSpPr/>
            <p:nvPr/>
          </p:nvSpPr>
          <p:spPr>
            <a:xfrm rot="793577">
              <a:off x="3642858" y="379157"/>
              <a:ext cx="3148815" cy="1112961"/>
            </a:xfrm>
            <a:prstGeom prst="rect">
              <a:avLst/>
            </a:prstGeom>
          </p:spPr>
          <p:txBody>
            <a:bodyPr wrap="square">
              <a:prstTxWarp prst="textChevron">
                <a:avLst/>
              </a:prstTxWarp>
              <a:spAutoFit/>
            </a:bodyPr>
            <a:lstStyle/>
            <a:p>
              <a:pPr algn="ctr"/>
              <a:r>
                <a:rPr lang="ar-EG" sz="32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الاتفاقيات</a:t>
              </a:r>
            </a:p>
          </p:txBody>
        </p:sp>
      </p:grpSp>
    </p:spTree>
    <p:extLst>
      <p:ext uri="{BB962C8B-B14F-4D97-AF65-F5344CB8AC3E}">
        <p14:creationId xmlns:p14="http://schemas.microsoft.com/office/powerpoint/2010/main" xmlns="" val="285063596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7236497" y="676613"/>
            <a:ext cx="1757959" cy="3976714"/>
          </a:xfrm>
          <a:prstGeom prst="rect">
            <a:avLst/>
          </a:prstGeom>
        </p:spPr>
      </p:pic>
      <p:pic>
        <p:nvPicPr>
          <p:cNvPr id="13" name="Picture 12"/>
          <p:cNvPicPr>
            <a:picLocks noChangeAspect="1"/>
          </p:cNvPicPr>
          <p:nvPr/>
        </p:nvPicPr>
        <p:blipFill>
          <a:blip r:embed="rId3" cstate="print"/>
          <a:stretch>
            <a:fillRect/>
          </a:stretch>
        </p:blipFill>
        <p:spPr>
          <a:xfrm rot="297878">
            <a:off x="3254159" y="1453809"/>
            <a:ext cx="4421230" cy="1338750"/>
          </a:xfrm>
          <a:prstGeom prst="rect">
            <a:avLst/>
          </a:prstGeom>
        </p:spPr>
      </p:pic>
      <p:grpSp>
        <p:nvGrpSpPr>
          <p:cNvPr id="2" name="Group 13"/>
          <p:cNvGrpSpPr/>
          <p:nvPr/>
        </p:nvGrpSpPr>
        <p:grpSpPr>
          <a:xfrm>
            <a:off x="340" y="2063930"/>
            <a:ext cx="3672737" cy="4394293"/>
            <a:chOff x="51793" y="2704137"/>
            <a:chExt cx="3672737" cy="3627845"/>
          </a:xfrm>
        </p:grpSpPr>
        <p:pic>
          <p:nvPicPr>
            <p:cNvPr id="15" name="Picture 14"/>
            <p:cNvPicPr>
              <a:picLocks noChangeAspect="1"/>
            </p:cNvPicPr>
            <p:nvPr/>
          </p:nvPicPr>
          <p:blipFill rotWithShape="1">
            <a:blip r:embed="rId4" cstate="print"/>
            <a:srcRect t="34467" r="64780" b="-525"/>
            <a:stretch/>
          </p:blipFill>
          <p:spPr>
            <a:xfrm rot="21242864">
              <a:off x="51793" y="2704137"/>
              <a:ext cx="3496999" cy="3627845"/>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xmlns="" val="0"/>
                </a:ext>
              </a:extLst>
            </a:blip>
            <a:srcRect l="69272" t="18844" r="1754" b="1455"/>
            <a:stretch/>
          </p:blipFill>
          <p:spPr>
            <a:xfrm rot="20839344">
              <a:off x="1946910" y="3484546"/>
              <a:ext cx="1777620" cy="1618540"/>
            </a:xfrm>
            <a:prstGeom prst="rect">
              <a:avLst/>
            </a:prstGeom>
          </p:spPr>
        </p:pic>
        <p:sp>
          <p:nvSpPr>
            <p:cNvPr id="17" name="Rectangle 16"/>
            <p:cNvSpPr/>
            <p:nvPr/>
          </p:nvSpPr>
          <p:spPr>
            <a:xfrm rot="21163759">
              <a:off x="2355987" y="4014610"/>
              <a:ext cx="888384" cy="686055"/>
            </a:xfrm>
            <a:prstGeom prst="rect">
              <a:avLst/>
            </a:prstGeom>
          </p:spPr>
          <p:txBody>
            <a:bodyPr wrap="none">
              <a:spAutoFit/>
            </a:bodyPr>
            <a:lstStyle/>
            <a:p>
              <a:pPr algn="ctr"/>
              <a:r>
                <a:rPr lang="ar-EG" sz="2400" b="1" dirty="0">
                  <a:solidFill>
                    <a:srgbClr val="C00000"/>
                  </a:solidFill>
                </a:rPr>
                <a:t>الهدف </a:t>
              </a:r>
              <a:br>
                <a:rPr lang="ar-EG" sz="2400" b="1" dirty="0">
                  <a:solidFill>
                    <a:srgbClr val="C00000"/>
                  </a:solidFill>
                </a:rPr>
              </a:br>
              <a:r>
                <a:rPr lang="ar-EG" sz="2400" b="1" dirty="0">
                  <a:solidFill>
                    <a:srgbClr val="C00000"/>
                  </a:solidFill>
                </a:rPr>
                <a:t>العام</a:t>
              </a:r>
            </a:p>
          </p:txBody>
        </p:sp>
      </p:grpSp>
      <p:sp>
        <p:nvSpPr>
          <p:cNvPr id="18" name="Rectangle 17"/>
          <p:cNvSpPr/>
          <p:nvPr/>
        </p:nvSpPr>
        <p:spPr>
          <a:xfrm rot="20963376">
            <a:off x="3397364" y="2434173"/>
            <a:ext cx="3910120" cy="1569660"/>
          </a:xfrm>
          <a:prstGeom prst="rect">
            <a:avLst/>
          </a:prstGeom>
        </p:spPr>
        <p:txBody>
          <a:bodyPr wrap="square">
            <a:spAutoFit/>
          </a:bodyPr>
          <a:lstStyle/>
          <a:p>
            <a:pPr algn="ctr"/>
            <a:r>
              <a:rPr lang="ar-EG" sz="2400" b="1" dirty="0">
                <a:solidFill>
                  <a:srgbClr val="002060"/>
                </a:solidFill>
              </a:rPr>
              <a:t>تنمية مهارات المتدربين </a:t>
            </a:r>
            <a:r>
              <a:rPr lang="ar-EG" sz="2400" b="1" dirty="0" err="1">
                <a:solidFill>
                  <a:srgbClr val="002060"/>
                </a:solidFill>
              </a:rPr>
              <a:t>فى</a:t>
            </a:r>
            <a:r>
              <a:rPr lang="ar-EG" sz="2400" b="1" dirty="0">
                <a:solidFill>
                  <a:srgbClr val="002060"/>
                </a:solidFill>
              </a:rPr>
              <a:t> عملية </a:t>
            </a:r>
            <a:r>
              <a:rPr lang="ar-EG" sz="2400" b="1" dirty="0" err="1">
                <a:solidFill>
                  <a:srgbClr val="002060"/>
                </a:solidFill>
              </a:rPr>
              <a:t>الكوتشنج</a:t>
            </a:r>
            <a:r>
              <a:rPr lang="ar-EG" sz="2400" b="1" dirty="0">
                <a:solidFill>
                  <a:srgbClr val="002060"/>
                </a:solidFill>
              </a:rPr>
              <a:t> والتطوير المستمر وإكسابهم طاقات عالية من خلال التوجيه الفعال والتدريب المستمر.</a:t>
            </a:r>
          </a:p>
        </p:txBody>
      </p:sp>
      <p:pic>
        <p:nvPicPr>
          <p:cNvPr id="19" name="Picture 18"/>
          <p:cNvPicPr>
            <a:picLocks noChangeAspect="1"/>
          </p:cNvPicPr>
          <p:nvPr/>
        </p:nvPicPr>
        <p:blipFill>
          <a:blip r:embed="rId6" cstate="print"/>
          <a:stretch>
            <a:fillRect/>
          </a:stretch>
        </p:blipFill>
        <p:spPr>
          <a:xfrm>
            <a:off x="4249192" y="520621"/>
            <a:ext cx="2137339" cy="2471050"/>
          </a:xfrm>
          <a:prstGeom prst="rect">
            <a:avLst/>
          </a:prstGeom>
        </p:spPr>
      </p:pic>
      <p:pic>
        <p:nvPicPr>
          <p:cNvPr id="20" name="Picture 19"/>
          <p:cNvPicPr>
            <a:picLocks noChangeAspect="1"/>
          </p:cNvPicPr>
          <p:nvPr/>
        </p:nvPicPr>
        <p:blipFill>
          <a:blip r:embed="rId7" cstate="print"/>
          <a:stretch>
            <a:fillRect/>
          </a:stretch>
        </p:blipFill>
        <p:spPr>
          <a:xfrm rot="21352311">
            <a:off x="2448838" y="4292184"/>
            <a:ext cx="3953971" cy="1035000"/>
          </a:xfrm>
          <a:prstGeom prst="rect">
            <a:avLst/>
          </a:prstGeom>
        </p:spPr>
      </p:pic>
      <p:pic>
        <p:nvPicPr>
          <p:cNvPr id="21" name="Picture 20"/>
          <p:cNvPicPr>
            <a:picLocks noChangeAspect="1"/>
          </p:cNvPicPr>
          <p:nvPr/>
        </p:nvPicPr>
        <p:blipFill>
          <a:blip r:embed="rId8" cstate="print"/>
          <a:stretch>
            <a:fillRect/>
          </a:stretch>
        </p:blipFill>
        <p:spPr>
          <a:xfrm>
            <a:off x="5799934" y="4512643"/>
            <a:ext cx="1035000" cy="1248750"/>
          </a:xfrm>
          <a:prstGeom prst="rect">
            <a:avLst/>
          </a:prstGeom>
        </p:spPr>
      </p:pic>
      <p:pic>
        <p:nvPicPr>
          <p:cNvPr id="22" name="Picture 21"/>
          <p:cNvPicPr>
            <a:picLocks noChangeAspect="1"/>
          </p:cNvPicPr>
          <p:nvPr/>
        </p:nvPicPr>
        <p:blipFill>
          <a:blip r:embed="rId9" cstate="print"/>
          <a:stretch>
            <a:fillRect/>
          </a:stretch>
        </p:blipFill>
        <p:spPr>
          <a:xfrm>
            <a:off x="3495362" y="4707943"/>
            <a:ext cx="1822500" cy="1743750"/>
          </a:xfrm>
          <a:prstGeom prst="rect">
            <a:avLst/>
          </a:prstGeom>
        </p:spPr>
      </p:pic>
    </p:spTree>
    <p:extLst>
      <p:ext uri="{BB962C8B-B14F-4D97-AF65-F5344CB8AC3E}">
        <p14:creationId xmlns:p14="http://schemas.microsoft.com/office/powerpoint/2010/main" xmlns="" val="19869563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5"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fltVal val="0"/>
                                          </p:val>
                                        </p:tav>
                                        <p:tav tm="100000">
                                          <p:val>
                                            <p:strVal val="#ppt_w"/>
                                          </p:val>
                                        </p:tav>
                                      </p:tavLst>
                                    </p:anim>
                                    <p:anim calcmode="lin" valueType="num">
                                      <p:cBhvr>
                                        <p:cTn id="30" dur="1000" fill="hold"/>
                                        <p:tgtEl>
                                          <p:spTgt spid="21"/>
                                        </p:tgtEl>
                                        <p:attrNameLst>
                                          <p:attrName>ppt_h</p:attrName>
                                        </p:attrNameLst>
                                      </p:cBhvr>
                                      <p:tavLst>
                                        <p:tav tm="0">
                                          <p:val>
                                            <p:fltVal val="0"/>
                                          </p:val>
                                        </p:tav>
                                        <p:tav tm="100000">
                                          <p:val>
                                            <p:strVal val="#ppt_h"/>
                                          </p:val>
                                        </p:tav>
                                      </p:tavLst>
                                    </p:anim>
                                    <p:anim calcmode="lin" valueType="num">
                                      <p:cBhvr>
                                        <p:cTn id="3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1"/>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0"/>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7"/>
          <p:cNvSpPr>
            <a:spLocks noGrp="1"/>
          </p:cNvSpPr>
          <p:nvPr>
            <p:ph type="sldNum" sz="quarter" idx="12"/>
          </p:nvPr>
        </p:nvSpPr>
        <p:spPr/>
        <p:txBody>
          <a:bodyPr/>
          <a:lstStyle/>
          <a:p>
            <a:fld id="{8EE79F39-E3F1-4384-8425-D69818DE6729}" type="slidenum">
              <a:rPr lang="ar-EG" smtClean="0">
                <a:solidFill>
                  <a:prstClr val="black">
                    <a:tint val="75000"/>
                  </a:prstClr>
                </a:solidFill>
              </a:rPr>
              <a:pPr/>
              <a:t>3</a:t>
            </a:fld>
            <a:endParaRPr lang="ar-EG" dirty="0">
              <a:solidFill>
                <a:prstClr val="black">
                  <a:tint val="75000"/>
                </a:prstClr>
              </a:solidFill>
            </a:endParaRPr>
          </a:p>
        </p:txBody>
      </p:sp>
      <p:pic>
        <p:nvPicPr>
          <p:cNvPr id="7" name="Picture 6"/>
          <p:cNvPicPr>
            <a:picLocks noChangeAspect="1"/>
          </p:cNvPicPr>
          <p:nvPr/>
        </p:nvPicPr>
        <p:blipFill>
          <a:blip r:embed="rId2" cstate="print"/>
          <a:stretch>
            <a:fillRect/>
          </a:stretch>
        </p:blipFill>
        <p:spPr>
          <a:xfrm>
            <a:off x="140396" y="2038861"/>
            <a:ext cx="2214099" cy="4500052"/>
          </a:xfrm>
          <a:prstGeom prst="rect">
            <a:avLst/>
          </a:prstGeom>
        </p:spPr>
      </p:pic>
      <p:grpSp>
        <p:nvGrpSpPr>
          <p:cNvPr id="2" name="Group 12"/>
          <p:cNvGrpSpPr/>
          <p:nvPr/>
        </p:nvGrpSpPr>
        <p:grpSpPr>
          <a:xfrm>
            <a:off x="204723" y="129965"/>
            <a:ext cx="2520790" cy="2009884"/>
            <a:chOff x="357996" y="8881"/>
            <a:chExt cx="2520790" cy="2009884"/>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697608">
              <a:off x="357996" y="8881"/>
              <a:ext cx="2520790" cy="2009884"/>
            </a:xfrm>
            <a:prstGeom prst="rect">
              <a:avLst/>
            </a:prstGeom>
          </p:spPr>
        </p:pic>
        <p:sp>
          <p:nvSpPr>
            <p:cNvPr id="9" name="Rectangle 8"/>
            <p:cNvSpPr/>
            <p:nvPr/>
          </p:nvSpPr>
          <p:spPr>
            <a:xfrm rot="20253470">
              <a:off x="766046" y="598325"/>
              <a:ext cx="1156086" cy="830997"/>
            </a:xfrm>
            <a:prstGeom prst="rect">
              <a:avLst/>
            </a:prstGeom>
          </p:spPr>
          <p:txBody>
            <a:bodyPr wrap="square">
              <a:spAutoFit/>
            </a:bodyPr>
            <a:lstStyle/>
            <a:p>
              <a:pPr algn="ctr"/>
              <a:r>
                <a:rPr lang="ar-EG" sz="2400" b="1" dirty="0">
                  <a:solidFill>
                    <a:prstClr val="black"/>
                  </a:solidFill>
                </a:rPr>
                <a:t>الأهداف التفصيلية</a:t>
              </a:r>
              <a:endParaRPr lang="en-US" sz="2400" b="1" dirty="0">
                <a:solidFill>
                  <a:prstClr val="black"/>
                </a:solidFill>
              </a:endParaRPr>
            </a:p>
          </p:txBody>
        </p:sp>
      </p:grpSp>
      <p:grpSp>
        <p:nvGrpSpPr>
          <p:cNvPr id="3" name="Group 9"/>
          <p:cNvGrpSpPr/>
          <p:nvPr/>
        </p:nvGrpSpPr>
        <p:grpSpPr>
          <a:xfrm>
            <a:off x="4938433" y="750104"/>
            <a:ext cx="3576917" cy="1408919"/>
            <a:chOff x="5163671" y="278462"/>
            <a:chExt cx="3576917" cy="1408919"/>
          </a:xfrm>
        </p:grpSpPr>
        <p:pic>
          <p:nvPicPr>
            <p:cNvPr id="14" name="Picture 13"/>
            <p:cNvPicPr>
              <a:picLocks noChangeAspect="1"/>
            </p:cNvPicPr>
            <p:nvPr/>
          </p:nvPicPr>
          <p:blipFill>
            <a:blip r:embed="rId4" cstate="print">
              <a:duotone>
                <a:schemeClr val="accent2">
                  <a:shade val="45000"/>
                  <a:satMod val="135000"/>
                </a:schemeClr>
                <a:prstClr val="white"/>
              </a:duotone>
            </a:blip>
            <a:stretch>
              <a:fillRect/>
            </a:stretch>
          </p:blipFill>
          <p:spPr>
            <a:xfrm>
              <a:off x="5163671" y="278462"/>
              <a:ext cx="3576917" cy="1408919"/>
            </a:xfrm>
            <a:prstGeom prst="rect">
              <a:avLst/>
            </a:prstGeom>
          </p:spPr>
        </p:pic>
        <p:sp>
          <p:nvSpPr>
            <p:cNvPr id="15" name="Rectangle 14"/>
            <p:cNvSpPr/>
            <p:nvPr/>
          </p:nvSpPr>
          <p:spPr>
            <a:xfrm>
              <a:off x="5255601" y="557855"/>
              <a:ext cx="3191186"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solidFill>
                    <a:srgbClr val="002060"/>
                  </a:solidFill>
                </a:rPr>
                <a:t>تحقيق التوازن الشخصي لك وللأفراد .</a:t>
              </a:r>
            </a:p>
          </p:txBody>
        </p:sp>
      </p:grpSp>
      <p:grpSp>
        <p:nvGrpSpPr>
          <p:cNvPr id="4" name="Group 15"/>
          <p:cNvGrpSpPr/>
          <p:nvPr/>
        </p:nvGrpSpPr>
        <p:grpSpPr>
          <a:xfrm>
            <a:off x="2446576" y="2255175"/>
            <a:ext cx="4249328" cy="1361991"/>
            <a:chOff x="2756590" y="2326582"/>
            <a:chExt cx="4249328" cy="1603836"/>
          </a:xfrm>
        </p:grpSpPr>
        <p:pic>
          <p:nvPicPr>
            <p:cNvPr id="17" name="Picture 16"/>
            <p:cNvPicPr>
              <a:picLocks noChangeAspect="1"/>
            </p:cNvPicPr>
            <p:nvPr/>
          </p:nvPicPr>
          <p:blipFill>
            <a:blip r:embed="rId5" cstate="print">
              <a:duotone>
                <a:schemeClr val="accent4">
                  <a:shade val="45000"/>
                  <a:satMod val="135000"/>
                </a:schemeClr>
                <a:prstClr val="white"/>
              </a:duotone>
            </a:blip>
            <a:stretch>
              <a:fillRect/>
            </a:stretch>
          </p:blipFill>
          <p:spPr>
            <a:xfrm>
              <a:off x="2756590" y="2326582"/>
              <a:ext cx="4249328" cy="1603836"/>
            </a:xfrm>
            <a:prstGeom prst="rect">
              <a:avLst/>
            </a:prstGeom>
          </p:spPr>
        </p:pic>
        <p:sp>
          <p:nvSpPr>
            <p:cNvPr id="18" name="Rectangle 17"/>
            <p:cNvSpPr/>
            <p:nvPr/>
          </p:nvSpPr>
          <p:spPr>
            <a:xfrm>
              <a:off x="3283337" y="2646336"/>
              <a:ext cx="3192986"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solidFill>
                    <a:srgbClr val="002060"/>
                  </a:solidFill>
                </a:rPr>
                <a:t>استخدام مهارات </a:t>
              </a:r>
              <a:r>
                <a:rPr lang="ar-EG" sz="2400" dirty="0" err="1">
                  <a:solidFill>
                    <a:srgbClr val="002060"/>
                  </a:solidFill>
                </a:rPr>
                <a:t>الكوتشنج</a:t>
              </a:r>
              <a:r>
                <a:rPr lang="ar-EG" sz="2400" dirty="0">
                  <a:solidFill>
                    <a:srgbClr val="002060"/>
                  </a:solidFill>
                </a:rPr>
                <a:t> في حياتك اليومية </a:t>
              </a:r>
            </a:p>
          </p:txBody>
        </p:sp>
      </p:grpSp>
      <p:grpSp>
        <p:nvGrpSpPr>
          <p:cNvPr id="5" name="Group 18"/>
          <p:cNvGrpSpPr/>
          <p:nvPr/>
        </p:nvGrpSpPr>
        <p:grpSpPr>
          <a:xfrm>
            <a:off x="6604394" y="2358407"/>
            <a:ext cx="2413139" cy="2317500"/>
            <a:chOff x="6750422" y="2348761"/>
            <a:chExt cx="2413139" cy="2317500"/>
          </a:xfrm>
        </p:grpSpPr>
        <p:pic>
          <p:nvPicPr>
            <p:cNvPr id="20" name="Picture 19"/>
            <p:cNvPicPr>
              <a:picLocks noChangeAspect="1"/>
            </p:cNvPicPr>
            <p:nvPr/>
          </p:nvPicPr>
          <p:blipFill>
            <a:blip r:embed="rId6" cstate="print">
              <a:duotone>
                <a:schemeClr val="accent5">
                  <a:shade val="45000"/>
                  <a:satMod val="135000"/>
                </a:schemeClr>
                <a:prstClr val="white"/>
              </a:duotone>
            </a:blip>
            <a:stretch>
              <a:fillRect/>
            </a:stretch>
          </p:blipFill>
          <p:spPr>
            <a:xfrm>
              <a:off x="6750422" y="2348761"/>
              <a:ext cx="2413139" cy="2317500"/>
            </a:xfrm>
            <a:prstGeom prst="rect">
              <a:avLst/>
            </a:prstGeom>
          </p:spPr>
        </p:pic>
        <p:sp>
          <p:nvSpPr>
            <p:cNvPr id="21" name="Rectangle 20"/>
            <p:cNvSpPr/>
            <p:nvPr/>
          </p:nvSpPr>
          <p:spPr>
            <a:xfrm>
              <a:off x="6861101" y="2694382"/>
              <a:ext cx="2262119" cy="159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solidFill>
                    <a:srgbClr val="002060"/>
                  </a:solidFill>
                </a:rPr>
                <a:t>امتلاك أدوات </a:t>
              </a:r>
              <a:r>
                <a:rPr lang="ar-EG" sz="2400" dirty="0" err="1">
                  <a:solidFill>
                    <a:srgbClr val="002060"/>
                  </a:solidFill>
                </a:rPr>
                <a:t>الكوتشنج</a:t>
              </a:r>
              <a:r>
                <a:rPr lang="ar-EG" sz="2400" dirty="0">
                  <a:solidFill>
                    <a:srgbClr val="002060"/>
                  </a:solidFill>
                </a:rPr>
                <a:t> وممارستها </a:t>
              </a:r>
            </a:p>
          </p:txBody>
        </p:sp>
      </p:grpSp>
      <p:grpSp>
        <p:nvGrpSpPr>
          <p:cNvPr id="6" name="Group 21"/>
          <p:cNvGrpSpPr/>
          <p:nvPr/>
        </p:nvGrpSpPr>
        <p:grpSpPr>
          <a:xfrm>
            <a:off x="1883698" y="4067876"/>
            <a:ext cx="3903419" cy="1287649"/>
            <a:chOff x="2756590" y="2326581"/>
            <a:chExt cx="4249328" cy="1813849"/>
          </a:xfrm>
        </p:grpSpPr>
        <p:pic>
          <p:nvPicPr>
            <p:cNvPr id="23" name="Picture 22"/>
            <p:cNvPicPr>
              <a:picLocks noChangeAspect="1"/>
            </p:cNvPicPr>
            <p:nvPr/>
          </p:nvPicPr>
          <p:blipFill>
            <a:blip r:embed="rId5" cstate="print"/>
            <a:stretch>
              <a:fillRect/>
            </a:stretch>
          </p:blipFill>
          <p:spPr>
            <a:xfrm>
              <a:off x="2756590" y="2326581"/>
              <a:ext cx="4249328" cy="1813849"/>
            </a:xfrm>
            <a:prstGeom prst="rect">
              <a:avLst/>
            </a:prstGeom>
          </p:spPr>
        </p:pic>
        <p:sp>
          <p:nvSpPr>
            <p:cNvPr id="24" name="Rectangle 23"/>
            <p:cNvSpPr/>
            <p:nvPr/>
          </p:nvSpPr>
          <p:spPr>
            <a:xfrm>
              <a:off x="3047837" y="2561193"/>
              <a:ext cx="3637176" cy="1245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solidFill>
                    <a:srgbClr val="002060"/>
                  </a:solidFill>
                </a:rPr>
                <a:t>القدرة على تقديم جلسات </a:t>
              </a:r>
              <a:r>
                <a:rPr lang="ar-EG" sz="2400" dirty="0" err="1">
                  <a:solidFill>
                    <a:srgbClr val="002060"/>
                  </a:solidFill>
                </a:rPr>
                <a:t>الكوتشنج</a:t>
              </a:r>
              <a:r>
                <a:rPr lang="ar-EG" sz="2400" dirty="0">
                  <a:solidFill>
                    <a:srgbClr val="002060"/>
                  </a:solidFill>
                </a:rPr>
                <a:t> بشكل احترافي </a:t>
              </a:r>
            </a:p>
          </p:txBody>
        </p:sp>
      </p:grpSp>
      <p:grpSp>
        <p:nvGrpSpPr>
          <p:cNvPr id="10" name="Group 24"/>
          <p:cNvGrpSpPr/>
          <p:nvPr/>
        </p:nvGrpSpPr>
        <p:grpSpPr>
          <a:xfrm>
            <a:off x="4796967" y="5228470"/>
            <a:ext cx="4255103" cy="1310443"/>
            <a:chOff x="5082989" y="305356"/>
            <a:chExt cx="4255103" cy="1684809"/>
          </a:xfrm>
        </p:grpSpPr>
        <p:pic>
          <p:nvPicPr>
            <p:cNvPr id="26" name="Picture 25"/>
            <p:cNvPicPr>
              <a:picLocks noChangeAspect="1"/>
            </p:cNvPicPr>
            <p:nvPr/>
          </p:nvPicPr>
          <p:blipFill>
            <a:blip r:embed="rId4" cstate="print">
              <a:duotone>
                <a:schemeClr val="accent2">
                  <a:shade val="45000"/>
                  <a:satMod val="135000"/>
                </a:schemeClr>
                <a:prstClr val="white"/>
              </a:duotone>
            </a:blip>
            <a:stretch>
              <a:fillRect/>
            </a:stretch>
          </p:blipFill>
          <p:spPr>
            <a:xfrm>
              <a:off x="5082989" y="305356"/>
              <a:ext cx="4255103" cy="1684809"/>
            </a:xfrm>
            <a:prstGeom prst="rect">
              <a:avLst/>
            </a:prstGeom>
          </p:spPr>
        </p:pic>
        <p:sp>
          <p:nvSpPr>
            <p:cNvPr id="27" name="Rectangle 26"/>
            <p:cNvSpPr/>
            <p:nvPr/>
          </p:nvSpPr>
          <p:spPr>
            <a:xfrm>
              <a:off x="5378132" y="688059"/>
              <a:ext cx="3063806" cy="8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dirty="0">
                  <a:solidFill>
                    <a:srgbClr val="002060"/>
                  </a:solidFill>
                </a:rPr>
                <a:t>القدرة على تقديم جلسات </a:t>
              </a:r>
              <a:r>
                <a:rPr lang="ar-EG" sz="2400" dirty="0" err="1">
                  <a:solidFill>
                    <a:srgbClr val="002060"/>
                  </a:solidFill>
                </a:rPr>
                <a:t>الكوتشنج</a:t>
              </a:r>
              <a:r>
                <a:rPr lang="ar-EG" sz="2400" dirty="0">
                  <a:solidFill>
                    <a:srgbClr val="002060"/>
                  </a:solidFill>
                </a:rPr>
                <a:t> بشكل احترافي .</a:t>
              </a:r>
            </a:p>
          </p:txBody>
        </p:sp>
      </p:grpSp>
    </p:spTree>
    <p:extLst>
      <p:ext uri="{BB962C8B-B14F-4D97-AF65-F5344CB8AC3E}">
        <p14:creationId xmlns:p14="http://schemas.microsoft.com/office/powerpoint/2010/main" xmlns="" val="23907253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078" y="932663"/>
            <a:ext cx="3834426" cy="1300551"/>
          </a:xfrm>
          <a:prstGeom prst="rect">
            <a:avLst/>
          </a:prstGeom>
          <a:noFill/>
        </p:spPr>
        <p:txBody>
          <a:bodyPr spcFirstLastPara="1" wrap="none" lIns="68580" tIns="34290" rIns="68580" bIns="34290" numCol="1">
            <a:prstTxWarp prst="textArchUp">
              <a:avLst>
                <a:gd name="adj" fmla="val 10500468"/>
              </a:avLst>
            </a:prstTxWarp>
            <a:spAutoFit/>
          </a:bodyPr>
          <a:lstStyle/>
          <a:p>
            <a:pPr algn="ctr"/>
            <a:r>
              <a:rPr lang="ar-EG" sz="6000" b="1" dirty="0">
                <a:ln w="22225">
                  <a:solidFill>
                    <a:srgbClr val="ED7D31"/>
                  </a:solidFill>
                  <a:prstDash val="solid"/>
                </a:ln>
                <a:solidFill>
                  <a:srgbClr val="ED7D31">
                    <a:lumMod val="40000"/>
                    <a:lumOff val="60000"/>
                  </a:srgbClr>
                </a:solidFill>
              </a:rPr>
              <a:t>لنبدأ البرنامج</a:t>
            </a:r>
            <a:endParaRPr lang="en-US" sz="6000" b="1" dirty="0">
              <a:ln w="22225">
                <a:solidFill>
                  <a:srgbClr val="ED7D31"/>
                </a:solidFill>
                <a:prstDash val="solid"/>
              </a:ln>
              <a:solidFill>
                <a:srgbClr val="ED7D31">
                  <a:lumMod val="40000"/>
                  <a:lumOff val="60000"/>
                </a:srgbClr>
              </a:solidFill>
            </a:endParaRPr>
          </a:p>
        </p:txBody>
      </p:sp>
      <p:grpSp>
        <p:nvGrpSpPr>
          <p:cNvPr id="3" name="Group 6"/>
          <p:cNvGrpSpPr/>
          <p:nvPr/>
        </p:nvGrpSpPr>
        <p:grpSpPr>
          <a:xfrm>
            <a:off x="1448907" y="1582939"/>
            <a:ext cx="6192180" cy="4885095"/>
            <a:chOff x="2411760" y="931728"/>
            <a:chExt cx="5040560" cy="5940080"/>
          </a:xfrm>
        </p:grpSpPr>
        <p:pic>
          <p:nvPicPr>
            <p:cNvPr id="6" name="Picture 5"/>
            <p:cNvPicPr>
              <a:picLocks noChangeAspect="1"/>
            </p:cNvPicPr>
            <p:nvPr/>
          </p:nvPicPr>
          <p:blipFill>
            <a:blip r:embed="rId2" cstate="print"/>
            <a:stretch>
              <a:fillRect/>
            </a:stretch>
          </p:blipFill>
          <p:spPr>
            <a:xfrm>
              <a:off x="2411760" y="931728"/>
              <a:ext cx="5040560" cy="5940080"/>
            </a:xfrm>
            <a:prstGeom prst="rect">
              <a:avLst/>
            </a:prstGeom>
          </p:spPr>
        </p:pic>
        <p:pic>
          <p:nvPicPr>
            <p:cNvPr id="3076" name="Picture 4" descr="http://admin.travelmole.com/images/stories/2009/images/letsgo(1).jpg"/>
            <p:cNvPicPr>
              <a:picLocks noChangeAspect="1" noChangeArrowheads="1"/>
            </p:cNvPicPr>
            <p:nvPr/>
          </p:nvPicPr>
          <p:blipFill>
            <a:blip r:embed="rId3" cstate="print">
              <a:clrChange>
                <a:clrFrom>
                  <a:srgbClr val="FDFDFD"/>
                </a:clrFrom>
                <a:clrTo>
                  <a:srgbClr val="FDFDFD">
                    <a:alpha val="0"/>
                  </a:srgbClr>
                </a:clrTo>
              </a:clrChange>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771800" y="2996952"/>
              <a:ext cx="4320480" cy="102437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Slide Number Placeholder 3"/>
          <p:cNvSpPr>
            <a:spLocks noGrp="1"/>
          </p:cNvSpPr>
          <p:nvPr>
            <p:ph type="sldNum" sz="quarter" idx="12"/>
          </p:nvPr>
        </p:nvSpPr>
        <p:spPr/>
        <p:txBody>
          <a:bodyPr/>
          <a:lstStyle/>
          <a:p>
            <a:fld id="{8EE79F39-E3F1-4384-8425-D69818DE6729}" type="slidenum">
              <a:rPr lang="ar-EG" smtClean="0">
                <a:solidFill>
                  <a:prstClr val="black">
                    <a:tint val="75000"/>
                  </a:prstClr>
                </a:solidFill>
              </a:rPr>
              <a:pPr/>
              <a:t>4</a:t>
            </a:fld>
            <a:endParaRPr lang="ar-EG">
              <a:solidFill>
                <a:prstClr val="black">
                  <a:tint val="75000"/>
                </a:prstClr>
              </a:solidFill>
            </a:endParaRPr>
          </a:p>
        </p:txBody>
      </p:sp>
    </p:spTree>
    <p:extLst>
      <p:ext uri="{BB962C8B-B14F-4D97-AF65-F5344CB8AC3E}">
        <p14:creationId xmlns:p14="http://schemas.microsoft.com/office/powerpoint/2010/main" xmlns="" val="5256763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l="18927" t="19546" r="12208" b="-302"/>
          <a:stretch/>
        </p:blipFill>
        <p:spPr>
          <a:xfrm>
            <a:off x="4234239" y="1147028"/>
            <a:ext cx="1452581" cy="3585237"/>
          </a:xfrm>
          <a:prstGeom prst="rect">
            <a:avLst/>
          </a:prstGeom>
        </p:spPr>
      </p:pic>
      <p:grpSp>
        <p:nvGrpSpPr>
          <p:cNvPr id="2" name="Group 11"/>
          <p:cNvGrpSpPr/>
          <p:nvPr/>
        </p:nvGrpSpPr>
        <p:grpSpPr>
          <a:xfrm rot="20815217">
            <a:off x="2356749" y="78096"/>
            <a:ext cx="4876303" cy="1602189"/>
            <a:chOff x="3357887" y="273363"/>
            <a:chExt cx="3805483" cy="1826432"/>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xmlns="" val="0"/>
                </a:ext>
              </a:extLst>
            </a:blip>
            <a:srcRect r="-458" b="25755"/>
            <a:stretch/>
          </p:blipFill>
          <p:spPr>
            <a:xfrm rot="774663">
              <a:off x="3357887" y="376697"/>
              <a:ext cx="3805483" cy="1723098"/>
            </a:xfrm>
            <a:prstGeom prst="rect">
              <a:avLst/>
            </a:prstGeom>
          </p:spPr>
        </p:pic>
        <p:sp>
          <p:nvSpPr>
            <p:cNvPr id="14" name="Rectangle 13"/>
            <p:cNvSpPr/>
            <p:nvPr/>
          </p:nvSpPr>
          <p:spPr>
            <a:xfrm rot="793577">
              <a:off x="3645417" y="273363"/>
              <a:ext cx="3148814" cy="1112961"/>
            </a:xfrm>
            <a:prstGeom prst="rect">
              <a:avLst/>
            </a:prstGeom>
          </p:spPr>
          <p:txBody>
            <a:bodyPr wrap="square">
              <a:prstTxWarp prst="textChevron">
                <a:avLst/>
              </a:prstTxWarp>
              <a:spAutoFit/>
            </a:bodyPr>
            <a:lstStyle/>
            <a:p>
              <a:pPr algn="ctr"/>
              <a:r>
                <a:rPr lang="ar-EG" sz="32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المحاور</a:t>
              </a:r>
            </a:p>
          </p:txBody>
        </p:sp>
      </p:grpSp>
      <p:grpSp>
        <p:nvGrpSpPr>
          <p:cNvPr id="3" name="Group 19"/>
          <p:cNvGrpSpPr/>
          <p:nvPr/>
        </p:nvGrpSpPr>
        <p:grpSpPr>
          <a:xfrm rot="2890548">
            <a:off x="6717776" y="4730727"/>
            <a:ext cx="2381230" cy="1725700"/>
            <a:chOff x="539552" y="908721"/>
            <a:chExt cx="2376264" cy="2085294"/>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xmlns="" val="0"/>
                </a:ext>
              </a:extLst>
            </a:blip>
            <a:srcRect l="3845" r="1965" b="9690"/>
            <a:stretch/>
          </p:blipFill>
          <p:spPr>
            <a:xfrm>
              <a:off x="539552" y="908721"/>
              <a:ext cx="2376264" cy="2085294"/>
            </a:xfrm>
            <a:prstGeom prst="rect">
              <a:avLst/>
            </a:prstGeom>
          </p:spPr>
        </p:pic>
        <p:sp>
          <p:nvSpPr>
            <p:cNvPr id="23" name="Rectangle 22"/>
            <p:cNvSpPr/>
            <p:nvPr/>
          </p:nvSpPr>
          <p:spPr>
            <a:xfrm rot="20133231">
              <a:off x="1268939" y="1452326"/>
              <a:ext cx="1410876" cy="106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i="1" dirty="0">
                  <a:solidFill>
                    <a:prstClr val="white"/>
                  </a:solidFill>
                  <a:cs typeface="PT Bold Heading" panose="02010400000000000000" pitchFamily="2" charset="-78"/>
                </a:rPr>
                <a:t>مقدمة عن </a:t>
              </a:r>
              <a:r>
                <a:rPr lang="ar-EG" sz="2400" b="1" i="1" dirty="0" err="1">
                  <a:solidFill>
                    <a:prstClr val="white"/>
                  </a:solidFill>
                  <a:cs typeface="PT Bold Heading" panose="02010400000000000000" pitchFamily="2" charset="-78"/>
                </a:rPr>
                <a:t>الكوتشنج</a:t>
              </a:r>
              <a:endParaRPr lang="ar-EG" sz="2400" b="1" i="1" dirty="0">
                <a:solidFill>
                  <a:prstClr val="white"/>
                </a:solidFill>
                <a:cs typeface="PT Bold Heading" panose="02010400000000000000" pitchFamily="2" charset="-78"/>
              </a:endParaRPr>
            </a:p>
          </p:txBody>
        </p:sp>
      </p:grpSp>
      <p:grpSp>
        <p:nvGrpSpPr>
          <p:cNvPr id="4" name="Group 23"/>
          <p:cNvGrpSpPr/>
          <p:nvPr/>
        </p:nvGrpSpPr>
        <p:grpSpPr>
          <a:xfrm>
            <a:off x="4467473" y="4914921"/>
            <a:ext cx="2355155" cy="1799208"/>
            <a:chOff x="3217433" y="1792185"/>
            <a:chExt cx="2916357" cy="2660092"/>
          </a:xfrm>
        </p:grpSpPr>
        <p:pic>
          <p:nvPicPr>
            <p:cNvPr id="27" name="Picture 26"/>
            <p:cNvPicPr>
              <a:picLocks noChangeAspect="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xmlns="" val="0"/>
                </a:ext>
              </a:extLst>
            </a:blip>
            <a:stretch>
              <a:fillRect/>
            </a:stretch>
          </p:blipFill>
          <p:spPr>
            <a:xfrm>
              <a:off x="3217433" y="1792185"/>
              <a:ext cx="2916357" cy="2660092"/>
            </a:xfrm>
            <a:prstGeom prst="rect">
              <a:avLst/>
            </a:prstGeom>
          </p:spPr>
        </p:pic>
        <p:sp>
          <p:nvSpPr>
            <p:cNvPr id="29" name="Rectangle 28"/>
            <p:cNvSpPr/>
            <p:nvPr/>
          </p:nvSpPr>
          <p:spPr>
            <a:xfrm rot="1030337">
              <a:off x="3456184" y="2579073"/>
              <a:ext cx="1781971" cy="955558"/>
            </a:xfrm>
            <a:prstGeom prst="rect">
              <a:avLst/>
            </a:prstGeom>
          </p:spPr>
          <p:txBody>
            <a:bodyPr wrap="square">
              <a:spAutoFit/>
            </a:bodyPr>
            <a:lstStyle/>
            <a:p>
              <a:pPr algn="ctr"/>
              <a:r>
                <a:rPr lang="ar-EG" sz="2400" b="1" i="1" dirty="0">
                  <a:solidFill>
                    <a:prstClr val="white"/>
                  </a:solidFill>
                  <a:cs typeface="PT Bold Heading" panose="02010400000000000000" pitchFamily="2" charset="-78"/>
                </a:rPr>
                <a:t>مدارس </a:t>
              </a:r>
              <a:r>
                <a:rPr lang="ar-EG" sz="2400" b="1" i="1" dirty="0" err="1">
                  <a:solidFill>
                    <a:prstClr val="white"/>
                  </a:solidFill>
                  <a:cs typeface="PT Bold Heading" panose="02010400000000000000" pitchFamily="2" charset="-78"/>
                </a:rPr>
                <a:t>الكوتشنج</a:t>
              </a:r>
              <a:endParaRPr lang="ar-EG" sz="2400" b="1" i="1" dirty="0">
                <a:solidFill>
                  <a:prstClr val="white"/>
                </a:solidFill>
                <a:cs typeface="PT Bold Heading" panose="02010400000000000000" pitchFamily="2" charset="-78"/>
              </a:endParaRPr>
            </a:p>
          </p:txBody>
        </p:sp>
      </p:grpSp>
      <p:grpSp>
        <p:nvGrpSpPr>
          <p:cNvPr id="5" name="Group 29"/>
          <p:cNvGrpSpPr/>
          <p:nvPr/>
        </p:nvGrpSpPr>
        <p:grpSpPr>
          <a:xfrm>
            <a:off x="286973" y="3697188"/>
            <a:ext cx="2285407" cy="1941804"/>
            <a:chOff x="3399214" y="1792185"/>
            <a:chExt cx="2734575" cy="2660092"/>
          </a:xfrm>
        </p:grpSpPr>
        <p:pic>
          <p:nvPicPr>
            <p:cNvPr id="31" name="Picture 30"/>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3399214" y="1792185"/>
              <a:ext cx="2734575" cy="2660092"/>
            </a:xfrm>
            <a:prstGeom prst="rect">
              <a:avLst/>
            </a:prstGeom>
          </p:spPr>
        </p:pic>
        <p:sp>
          <p:nvSpPr>
            <p:cNvPr id="32" name="Rectangle 31"/>
            <p:cNvSpPr/>
            <p:nvPr/>
          </p:nvSpPr>
          <p:spPr>
            <a:xfrm rot="746518">
              <a:off x="3499578" y="2575030"/>
              <a:ext cx="1992893" cy="955558"/>
            </a:xfrm>
            <a:prstGeom prst="rect">
              <a:avLst/>
            </a:prstGeom>
          </p:spPr>
          <p:txBody>
            <a:bodyPr wrap="square">
              <a:spAutoFit/>
            </a:bodyPr>
            <a:lstStyle/>
            <a:p>
              <a:pPr algn="ctr"/>
              <a:r>
                <a:rPr lang="ar-EG" sz="2400" b="1" i="1" dirty="0">
                  <a:solidFill>
                    <a:prstClr val="white"/>
                  </a:solidFill>
                  <a:cs typeface="PT Bold Heading" panose="02010400000000000000" pitchFamily="2" charset="-78"/>
                </a:rPr>
                <a:t>أنواع </a:t>
              </a:r>
              <a:r>
                <a:rPr lang="ar-EG" sz="2400" b="1" i="1" dirty="0" err="1">
                  <a:solidFill>
                    <a:prstClr val="white"/>
                  </a:solidFill>
                  <a:cs typeface="PT Bold Heading" panose="02010400000000000000" pitchFamily="2" charset="-78"/>
                </a:rPr>
                <a:t>الكوتشنج</a:t>
              </a:r>
              <a:endParaRPr lang="ar-EG" sz="2400" b="1" i="1" dirty="0">
                <a:solidFill>
                  <a:prstClr val="white"/>
                </a:solidFill>
                <a:cs typeface="PT Bold Heading" panose="02010400000000000000" pitchFamily="2" charset="-78"/>
              </a:endParaRPr>
            </a:p>
          </p:txBody>
        </p:sp>
      </p:grpSp>
      <p:grpSp>
        <p:nvGrpSpPr>
          <p:cNvPr id="6" name="Group 32"/>
          <p:cNvGrpSpPr/>
          <p:nvPr/>
        </p:nvGrpSpPr>
        <p:grpSpPr>
          <a:xfrm rot="2890548">
            <a:off x="1081820" y="1809656"/>
            <a:ext cx="2425531" cy="1764163"/>
            <a:chOff x="539552" y="908721"/>
            <a:chExt cx="2376264" cy="2085294"/>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xmlns="" val="0"/>
                </a:ext>
              </a:extLst>
            </a:blip>
            <a:srcRect l="3845" r="1965" b="9690"/>
            <a:stretch/>
          </p:blipFill>
          <p:spPr>
            <a:xfrm>
              <a:off x="539552" y="908721"/>
              <a:ext cx="2376264" cy="2085294"/>
            </a:xfrm>
            <a:prstGeom prst="rect">
              <a:avLst/>
            </a:prstGeom>
          </p:spPr>
        </p:pic>
        <p:sp>
          <p:nvSpPr>
            <p:cNvPr id="35" name="Rectangle 34"/>
            <p:cNvSpPr/>
            <p:nvPr/>
          </p:nvSpPr>
          <p:spPr>
            <a:xfrm rot="20133231">
              <a:off x="1268939" y="1452326"/>
              <a:ext cx="1410876" cy="106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i="1" dirty="0">
                  <a:solidFill>
                    <a:prstClr val="white"/>
                  </a:solidFill>
                  <a:cs typeface="PT Bold Heading" panose="02010400000000000000" pitchFamily="2" charset="-78"/>
                </a:rPr>
                <a:t>مدخل </a:t>
              </a:r>
              <a:r>
                <a:rPr lang="ar-EG" sz="2400" b="1" i="1" dirty="0" err="1">
                  <a:solidFill>
                    <a:prstClr val="white"/>
                  </a:solidFill>
                  <a:cs typeface="PT Bold Heading" panose="02010400000000000000" pitchFamily="2" charset="-78"/>
                </a:rPr>
                <a:t>الكوتشنج</a:t>
              </a:r>
              <a:endParaRPr lang="ar-EG" sz="2400" b="1" i="1" dirty="0">
                <a:solidFill>
                  <a:prstClr val="white"/>
                </a:solidFill>
                <a:cs typeface="PT Bold Heading" panose="02010400000000000000" pitchFamily="2" charset="-78"/>
              </a:endParaRPr>
            </a:p>
          </p:txBody>
        </p:sp>
      </p:grpSp>
      <p:grpSp>
        <p:nvGrpSpPr>
          <p:cNvPr id="7" name="Group 35"/>
          <p:cNvGrpSpPr/>
          <p:nvPr/>
        </p:nvGrpSpPr>
        <p:grpSpPr>
          <a:xfrm>
            <a:off x="1944760" y="4732265"/>
            <a:ext cx="2551491" cy="2146023"/>
            <a:chOff x="3217433" y="1792185"/>
            <a:chExt cx="2916357" cy="2660092"/>
          </a:xfrm>
        </p:grpSpPr>
        <p:pic>
          <p:nvPicPr>
            <p:cNvPr id="37" name="Picture 36"/>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3217433" y="1792185"/>
              <a:ext cx="2916357" cy="2660092"/>
            </a:xfrm>
            <a:prstGeom prst="rect">
              <a:avLst/>
            </a:prstGeom>
          </p:spPr>
        </p:pic>
        <p:sp>
          <p:nvSpPr>
            <p:cNvPr id="38" name="Rectangle 37"/>
            <p:cNvSpPr/>
            <p:nvPr/>
          </p:nvSpPr>
          <p:spPr>
            <a:xfrm rot="1030337">
              <a:off x="3283083" y="2543479"/>
              <a:ext cx="2046228" cy="955558"/>
            </a:xfrm>
            <a:prstGeom prst="rect">
              <a:avLst/>
            </a:prstGeom>
          </p:spPr>
          <p:txBody>
            <a:bodyPr wrap="square">
              <a:spAutoFit/>
            </a:bodyPr>
            <a:lstStyle/>
            <a:p>
              <a:pPr algn="ctr"/>
              <a:r>
                <a:rPr lang="ar-EG" sz="2400" b="1" i="1" dirty="0">
                  <a:solidFill>
                    <a:prstClr val="white"/>
                  </a:solidFill>
                  <a:cs typeface="PT Bold Heading" panose="02010400000000000000" pitchFamily="2" charset="-78"/>
                </a:rPr>
                <a:t>مستويات </a:t>
              </a:r>
              <a:r>
                <a:rPr lang="ar-EG" sz="2400" b="1" i="1" dirty="0" err="1">
                  <a:solidFill>
                    <a:prstClr val="white"/>
                  </a:solidFill>
                  <a:cs typeface="PT Bold Heading" panose="02010400000000000000" pitchFamily="2" charset="-78"/>
                </a:rPr>
                <a:t>الكوتشنج</a:t>
              </a:r>
              <a:endParaRPr lang="ar-EG" sz="2400" b="1" i="1" dirty="0">
                <a:solidFill>
                  <a:prstClr val="white"/>
                </a:solidFill>
                <a:cs typeface="PT Bold Heading" panose="02010400000000000000" pitchFamily="2" charset="-78"/>
              </a:endParaRPr>
            </a:p>
          </p:txBody>
        </p:sp>
      </p:grpSp>
      <p:grpSp>
        <p:nvGrpSpPr>
          <p:cNvPr id="8" name="Group 20"/>
          <p:cNvGrpSpPr/>
          <p:nvPr/>
        </p:nvGrpSpPr>
        <p:grpSpPr>
          <a:xfrm>
            <a:off x="6326244" y="2537141"/>
            <a:ext cx="2551491" cy="2146023"/>
            <a:chOff x="3217433" y="1792185"/>
            <a:chExt cx="2916357" cy="2660092"/>
          </a:xfrm>
        </p:grpSpPr>
        <p:pic>
          <p:nvPicPr>
            <p:cNvPr id="25" name="Picture 24"/>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3217433" y="1792185"/>
              <a:ext cx="2916357" cy="2660092"/>
            </a:xfrm>
            <a:prstGeom prst="rect">
              <a:avLst/>
            </a:prstGeom>
          </p:spPr>
        </p:pic>
        <p:sp>
          <p:nvSpPr>
            <p:cNvPr id="26" name="Rectangle 25"/>
            <p:cNvSpPr/>
            <p:nvPr/>
          </p:nvSpPr>
          <p:spPr>
            <a:xfrm rot="1030337">
              <a:off x="3283084" y="2506230"/>
              <a:ext cx="2046228" cy="1030058"/>
            </a:xfrm>
            <a:prstGeom prst="rect">
              <a:avLst/>
            </a:prstGeom>
          </p:spPr>
          <p:txBody>
            <a:bodyPr wrap="square">
              <a:spAutoFit/>
            </a:bodyPr>
            <a:lstStyle/>
            <a:p>
              <a:pPr algn="ctr"/>
              <a:r>
                <a:rPr lang="ar-EG" sz="2400" b="1" i="1" dirty="0">
                  <a:solidFill>
                    <a:prstClr val="white"/>
                  </a:solidFill>
                  <a:cs typeface="PT Bold Heading" panose="02010400000000000000" pitchFamily="2" charset="-78"/>
                </a:rPr>
                <a:t>مراحل تطور </a:t>
              </a:r>
              <a:r>
                <a:rPr lang="ar-EG" sz="2400" b="1" i="1" dirty="0" err="1">
                  <a:solidFill>
                    <a:prstClr val="white"/>
                  </a:solidFill>
                  <a:cs typeface="PT Bold Heading" panose="02010400000000000000" pitchFamily="2" charset="-78"/>
                </a:rPr>
                <a:t>الكوتشنج</a:t>
              </a:r>
              <a:endParaRPr lang="ar-EG" sz="2400" b="1" i="1" dirty="0">
                <a:solidFill>
                  <a:prstClr val="white"/>
                </a:solidFill>
                <a:cs typeface="PT Bold Heading" panose="02010400000000000000" pitchFamily="2" charset="-78"/>
              </a:endParaRPr>
            </a:p>
          </p:txBody>
        </p:sp>
      </p:grpSp>
    </p:spTree>
    <p:extLst>
      <p:ext uri="{BB962C8B-B14F-4D97-AF65-F5344CB8AC3E}">
        <p14:creationId xmlns:p14="http://schemas.microsoft.com/office/powerpoint/2010/main" xmlns="" val="410981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E79F39-E3F1-4384-8425-D69818DE6729}" type="slidenum">
              <a:rPr lang="ar-EG" smtClean="0">
                <a:solidFill>
                  <a:prstClr val="black">
                    <a:tint val="75000"/>
                  </a:prstClr>
                </a:solidFill>
              </a:rPr>
              <a:pPr/>
              <a:t>6</a:t>
            </a:fld>
            <a:endParaRPr lang="ar-EG" dirty="0">
              <a:solidFill>
                <a:prstClr val="black">
                  <a:tint val="75000"/>
                </a:prstClr>
              </a:solidFill>
            </a:endParaRPr>
          </a:p>
        </p:txBody>
      </p:sp>
      <p:grpSp>
        <p:nvGrpSpPr>
          <p:cNvPr id="2" name="Group 5"/>
          <p:cNvGrpSpPr/>
          <p:nvPr/>
        </p:nvGrpSpPr>
        <p:grpSpPr>
          <a:xfrm flipH="1">
            <a:off x="73924" y="146660"/>
            <a:ext cx="9001496" cy="6527272"/>
            <a:chOff x="308610" y="422910"/>
            <a:chExt cx="8595360" cy="588645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t="4167" r="6000" b="10000"/>
            <a:stretch/>
          </p:blipFill>
          <p:spPr>
            <a:xfrm>
              <a:off x="308610" y="422910"/>
              <a:ext cx="8595360" cy="5886450"/>
            </a:xfrm>
            <a:prstGeom prst="rect">
              <a:avLst/>
            </a:prstGeom>
          </p:spPr>
        </p:pic>
        <p:sp>
          <p:nvSpPr>
            <p:cNvPr id="11" name="Rectangle 10"/>
            <p:cNvSpPr/>
            <p:nvPr/>
          </p:nvSpPr>
          <p:spPr>
            <a:xfrm flipH="1">
              <a:off x="2458726" y="2527451"/>
              <a:ext cx="3822821" cy="1977475"/>
            </a:xfrm>
            <a:prstGeom prst="rect">
              <a:avLst/>
            </a:prstGeom>
          </p:spPr>
          <p:txBody>
            <a:bodyPr wrap="none">
              <a:prstTxWarp prst="textDoubleWave1">
                <a:avLst/>
              </a:prstTxWarp>
              <a:spAutoFit/>
            </a:bodyPr>
            <a:lstStyle/>
            <a:p>
              <a:pPr algn="ctr"/>
              <a:r>
                <a:rPr lang="ar-EG" sz="3600" b="1" dirty="0">
                  <a:ln w="12700">
                    <a:solidFill>
                      <a:srgbClr val="F2EF62">
                        <a:lumMod val="75000"/>
                      </a:srgbClr>
                    </a:solidFill>
                    <a:prstDash val="solid"/>
                  </a:ln>
                  <a:pattFill prst="dkUpDiag">
                    <a:fgClr>
                      <a:srgbClr val="F2EF62"/>
                    </a:fgClr>
                    <a:bgClr>
                      <a:srgbClr val="F2EF62">
                        <a:lumMod val="20000"/>
                        <a:lumOff val="80000"/>
                      </a:srgbClr>
                    </a:bgClr>
                  </a:pattFill>
                  <a:effectLst>
                    <a:outerShdw dist="38100" dir="2640000" algn="bl" rotWithShape="0">
                      <a:srgbClr val="F2EF62">
                        <a:lumMod val="75000"/>
                      </a:srgbClr>
                    </a:outerShdw>
                  </a:effectLst>
                  <a:ea typeface="Gulim" panose="020B0600000101010101" pitchFamily="34" charset="-127"/>
                </a:rPr>
                <a:t>مقدمة عن </a:t>
              </a:r>
              <a:r>
                <a:rPr lang="ar-EG" sz="3600" b="1" dirty="0" err="1">
                  <a:ln w="12700">
                    <a:solidFill>
                      <a:srgbClr val="F2EF62">
                        <a:lumMod val="75000"/>
                      </a:srgbClr>
                    </a:solidFill>
                    <a:prstDash val="solid"/>
                  </a:ln>
                  <a:pattFill prst="dkUpDiag">
                    <a:fgClr>
                      <a:srgbClr val="F2EF62"/>
                    </a:fgClr>
                    <a:bgClr>
                      <a:srgbClr val="F2EF62">
                        <a:lumMod val="20000"/>
                        <a:lumOff val="80000"/>
                      </a:srgbClr>
                    </a:bgClr>
                  </a:pattFill>
                  <a:effectLst>
                    <a:outerShdw dist="38100" dir="2640000" algn="bl" rotWithShape="0">
                      <a:srgbClr val="F2EF62">
                        <a:lumMod val="75000"/>
                      </a:srgbClr>
                    </a:outerShdw>
                  </a:effectLst>
                  <a:ea typeface="Gulim" panose="020B0600000101010101" pitchFamily="34" charset="-127"/>
                </a:rPr>
                <a:t>الكوتشنج</a:t>
              </a:r>
              <a:endParaRPr lang="ar-EG" sz="3600" b="1" dirty="0">
                <a:ln w="12700">
                  <a:solidFill>
                    <a:srgbClr val="F2EF62">
                      <a:lumMod val="75000"/>
                    </a:srgbClr>
                  </a:solidFill>
                  <a:prstDash val="solid"/>
                </a:ln>
                <a:pattFill prst="dkUpDiag">
                  <a:fgClr>
                    <a:srgbClr val="F2EF62"/>
                  </a:fgClr>
                  <a:bgClr>
                    <a:srgbClr val="F2EF62">
                      <a:lumMod val="20000"/>
                      <a:lumOff val="80000"/>
                    </a:srgbClr>
                  </a:bgClr>
                </a:pattFill>
                <a:effectLst>
                  <a:outerShdw dist="38100" dir="2640000" algn="bl" rotWithShape="0">
                    <a:srgbClr val="F2EF62">
                      <a:lumMod val="75000"/>
                    </a:srgbClr>
                  </a:outerShdw>
                </a:effectLst>
                <a:ea typeface="Gulim" panose="020B0600000101010101" pitchFamily="34" charset="-127"/>
              </a:endParaRPr>
            </a:p>
          </p:txBody>
        </p:sp>
      </p:grpSp>
      <p:pic>
        <p:nvPicPr>
          <p:cNvPr id="12" name="Picture 11"/>
          <p:cNvPicPr>
            <a:picLocks noChangeAspect="1"/>
          </p:cNvPicPr>
          <p:nvPr/>
        </p:nvPicPr>
        <p:blipFill>
          <a:blip r:embed="rId3" cstate="print"/>
          <a:stretch>
            <a:fillRect/>
          </a:stretch>
        </p:blipFill>
        <p:spPr>
          <a:xfrm rot="20403451">
            <a:off x="802207" y="2170994"/>
            <a:ext cx="1967132" cy="3363956"/>
          </a:xfrm>
          <a:prstGeom prst="rect">
            <a:avLst/>
          </a:prstGeom>
        </p:spPr>
      </p:pic>
    </p:spTree>
    <p:extLst>
      <p:ext uri="{BB962C8B-B14F-4D97-AF65-F5344CB8AC3E}">
        <p14:creationId xmlns:p14="http://schemas.microsoft.com/office/powerpoint/2010/main" xmlns="" val="817489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E79F39-E3F1-4384-8425-D69818DE6729}" type="slidenum">
              <a:rPr lang="ar-EG" smtClean="0">
                <a:solidFill>
                  <a:prstClr val="black">
                    <a:tint val="75000"/>
                  </a:prstClr>
                </a:solidFill>
              </a:rPr>
              <a:pPr/>
              <a:t>7</a:t>
            </a:fld>
            <a:endParaRPr lang="ar-EG" dirty="0">
              <a:solidFill>
                <a:prstClr val="black">
                  <a:tint val="75000"/>
                </a:prstClr>
              </a:solidFill>
            </a:endParaRPr>
          </a:p>
        </p:txBody>
      </p:sp>
      <p:grpSp>
        <p:nvGrpSpPr>
          <p:cNvPr id="2" name="Group 2"/>
          <p:cNvGrpSpPr/>
          <p:nvPr/>
        </p:nvGrpSpPr>
        <p:grpSpPr>
          <a:xfrm>
            <a:off x="0" y="1081216"/>
            <a:ext cx="7615450" cy="5386696"/>
            <a:chOff x="2970983" y="2764516"/>
            <a:chExt cx="4275494" cy="369489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69782" t="62273" r="1207" b="776"/>
            <a:stretch/>
          </p:blipFill>
          <p:spPr>
            <a:xfrm>
              <a:off x="2970983" y="2764516"/>
              <a:ext cx="4275494" cy="3694895"/>
            </a:xfrm>
            <a:prstGeom prst="rect">
              <a:avLst/>
            </a:prstGeom>
          </p:spPr>
        </p:pic>
        <p:sp>
          <p:nvSpPr>
            <p:cNvPr id="6" name="Rectangle 5"/>
            <p:cNvSpPr/>
            <p:nvPr/>
          </p:nvSpPr>
          <p:spPr>
            <a:xfrm>
              <a:off x="3599281" y="2928107"/>
              <a:ext cx="3035101" cy="2850027"/>
            </a:xfrm>
            <a:prstGeom prst="rect">
              <a:avLst/>
            </a:prstGeom>
          </p:spPr>
          <p:txBody>
            <a:bodyPr wrap="square">
              <a:spAutoFit/>
            </a:bodyPr>
            <a:lstStyle/>
            <a:p>
              <a:pPr algn="ctr"/>
              <a:r>
                <a:rPr lang="ar-EG" sz="2400" kern="0" dirty="0">
                  <a:solidFill>
                    <a:srgbClr val="002060"/>
                  </a:solidFill>
                </a:rPr>
                <a:t>ترجع أصل كلمة كوتش إلى اللغة اللاتينية و كانت كلمة تستخدم في العصور الوسطى لعربة خيول النقل لأنها تعتبر الطريقة الأكثر أناقة في ذلك العصر وارتبطت هذه الكلمة دائماً مرادفة للأناقة ثم استخدمها الرياضيين للمدربين الذين دربوا لاعبيهم لتحقيق نتائج أفضل ثم تبلورت هذه الكلمة على التدريب في التنمية البشرية والتي تهدف إلى رقي الإنسان للوصول لمستوى الكلمة فأصبحت تستهدف المدربين الذين يدربون الأفراد لتطويرهم بسهولة وأناقة حتى أصبحت أسلوب تدريبي فريد في التطوير البشري وأضيف لكلمة لتعني  الاستمرارية </a:t>
              </a:r>
            </a:p>
          </p:txBody>
        </p:sp>
      </p:grpSp>
      <p:pic>
        <p:nvPicPr>
          <p:cNvPr id="8" name="Picture 7"/>
          <p:cNvPicPr>
            <a:picLocks noChangeAspect="1"/>
          </p:cNvPicPr>
          <p:nvPr/>
        </p:nvPicPr>
        <p:blipFill>
          <a:blip r:embed="rId3" cstate="print"/>
          <a:stretch>
            <a:fillRect/>
          </a:stretch>
        </p:blipFill>
        <p:spPr>
          <a:xfrm rot="212620">
            <a:off x="-39604" y="549878"/>
            <a:ext cx="2448251" cy="5629389"/>
          </a:xfrm>
          <a:prstGeom prst="rect">
            <a:avLst/>
          </a:prstGeom>
        </p:spPr>
      </p:pic>
    </p:spTree>
    <p:extLst>
      <p:ext uri="{BB962C8B-B14F-4D97-AF65-F5344CB8AC3E}">
        <p14:creationId xmlns:p14="http://schemas.microsoft.com/office/powerpoint/2010/main" xmlns="" val="3460392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E79F39-E3F1-4384-8425-D69818DE6729}" type="slidenum">
              <a:rPr lang="ar-EG" smtClean="0">
                <a:solidFill>
                  <a:prstClr val="black">
                    <a:tint val="75000"/>
                  </a:prstClr>
                </a:solidFill>
              </a:rPr>
              <a:pPr/>
              <a:t>8</a:t>
            </a:fld>
            <a:endParaRPr lang="ar-EG" dirty="0">
              <a:solidFill>
                <a:prstClr val="black">
                  <a:tint val="75000"/>
                </a:prstClr>
              </a:solidFill>
            </a:endParaRPr>
          </a:p>
        </p:txBody>
      </p:sp>
      <p:pic>
        <p:nvPicPr>
          <p:cNvPr id="11" name="Picture 10" descr="http://andresvenegas.com/wp-content/uploads/2012/12/Coaching-Empresas-y-organizacione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729" y="4678747"/>
            <a:ext cx="2599756" cy="1860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11"/>
          <p:cNvGrpSpPr/>
          <p:nvPr/>
        </p:nvGrpSpPr>
        <p:grpSpPr>
          <a:xfrm rot="21014686">
            <a:off x="1745224" y="636837"/>
            <a:ext cx="7129594" cy="3785738"/>
            <a:chOff x="5748465" y="151774"/>
            <a:chExt cx="3240571" cy="2094102"/>
          </a:xfrm>
        </p:grpSpPr>
        <p:pic>
          <p:nvPicPr>
            <p:cNvPr id="13" name="Picture 12"/>
            <p:cNvPicPr>
              <a:picLocks noChangeAspect="1"/>
            </p:cNvPicPr>
            <p:nvPr/>
          </p:nvPicPr>
          <p:blipFill rotWithShape="1">
            <a:blip r:embed="rId3" cstate="print">
              <a:duotone>
                <a:prstClr val="black"/>
                <a:srgbClr val="ED7D31">
                  <a:tint val="45000"/>
                  <a:satMod val="400000"/>
                </a:srgbClr>
              </a:duotone>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val="0"/>
                </a:ext>
              </a:extLst>
            </a:blip>
            <a:srcRect l="23318" t="21171" r="29312" b="28387"/>
            <a:stretch/>
          </p:blipFill>
          <p:spPr>
            <a:xfrm rot="589771">
              <a:off x="5748465" y="151774"/>
              <a:ext cx="3240571" cy="2094102"/>
            </a:xfrm>
            <a:prstGeom prst="rect">
              <a:avLst/>
            </a:prstGeom>
          </p:spPr>
        </p:pic>
        <p:sp>
          <p:nvSpPr>
            <p:cNvPr id="14" name="Rectangle 13"/>
            <p:cNvSpPr/>
            <p:nvPr/>
          </p:nvSpPr>
          <p:spPr>
            <a:xfrm rot="484054">
              <a:off x="5870090" y="523269"/>
              <a:ext cx="2978950" cy="1481160"/>
            </a:xfrm>
            <a:prstGeom prst="rect">
              <a:avLst/>
            </a:prstGeom>
          </p:spPr>
          <p:txBody>
            <a:bodyPr wrap="square">
              <a:spAutoFit/>
            </a:bodyPr>
            <a:lstStyle/>
            <a:p>
              <a:pPr algn="ctr" fontAlgn="base">
                <a:spcBef>
                  <a:spcPct val="0"/>
                </a:spcBef>
                <a:spcAft>
                  <a:spcPct val="0"/>
                </a:spcAft>
              </a:pPr>
              <a:r>
                <a:rPr lang="ar-EG" sz="2400" kern="0" dirty="0">
                  <a:solidFill>
                    <a:srgbClr val="002060"/>
                  </a:solidFill>
                  <a:latin typeface="Times New Roman" panose="02020603050405020304" pitchFamily="18" charset="0"/>
                </a:rPr>
                <a:t>يعتبر التوجيه الفعال عملية قديمة برز فيها المصلحون والأنبياء والرسل الذين غيروا العالم بطريقة توجيههم الفعالة وبدأ </a:t>
              </a:r>
              <a:r>
                <a:rPr lang="ar-EG" sz="2400" kern="0" dirty="0" err="1">
                  <a:solidFill>
                    <a:srgbClr val="002060"/>
                  </a:solidFill>
                  <a:latin typeface="Times New Roman" panose="02020603050405020304" pitchFamily="18" charset="0"/>
                </a:rPr>
                <a:t>الكوتشنج</a:t>
              </a:r>
              <a:r>
                <a:rPr lang="ar-EG" sz="2400" kern="0" dirty="0">
                  <a:solidFill>
                    <a:srgbClr val="002060"/>
                  </a:solidFill>
                  <a:latin typeface="Times New Roman" panose="02020603050405020304" pitchFamily="18" charset="0"/>
                </a:rPr>
                <a:t> بهذا المسمى بداية الثمانينات في الولايات المتحدة الأمريكية وبعد أن أثبت نجاح كبير في الولايات المتحدة الأمريكية انتقل هذا العلم لأروبا وبدأ مدربين </a:t>
              </a:r>
              <a:r>
                <a:rPr lang="ar-EG" sz="2400" kern="0" dirty="0" err="1">
                  <a:solidFill>
                    <a:srgbClr val="002060"/>
                  </a:solidFill>
                  <a:latin typeface="Times New Roman" panose="02020603050405020304" pitchFamily="18" charset="0"/>
                </a:rPr>
                <a:t>الكوتشنج</a:t>
              </a:r>
              <a:r>
                <a:rPr lang="ar-EG" sz="2400" kern="0" dirty="0">
                  <a:solidFill>
                    <a:srgbClr val="002060"/>
                  </a:solidFill>
                  <a:latin typeface="Times New Roman" panose="02020603050405020304" pitchFamily="18" charset="0"/>
                </a:rPr>
                <a:t> في أوربا بإنشاء منظمات وجمعيات لمدربين </a:t>
              </a:r>
              <a:r>
                <a:rPr lang="ar-EG" sz="2400" kern="0" dirty="0" err="1">
                  <a:solidFill>
                    <a:srgbClr val="002060"/>
                  </a:solidFill>
                  <a:latin typeface="Times New Roman" panose="02020603050405020304" pitchFamily="18" charset="0"/>
                </a:rPr>
                <a:t>الكوتشنج</a:t>
              </a:r>
              <a:r>
                <a:rPr lang="ar-EG" sz="2400" kern="0" dirty="0">
                  <a:solidFill>
                    <a:srgbClr val="002060"/>
                  </a:solidFill>
                  <a:latin typeface="Times New Roman" panose="02020603050405020304" pitchFamily="18" charset="0"/>
                </a:rPr>
                <a:t> ومنهجه هذا العلم بطريقتهم وبرزت مجموعة من المنظمات في أوربا متخصصة في </a:t>
              </a:r>
              <a:r>
                <a:rPr lang="ar-EG" sz="2400" kern="0" dirty="0" err="1">
                  <a:solidFill>
                    <a:srgbClr val="002060"/>
                  </a:solidFill>
                  <a:latin typeface="Times New Roman" panose="02020603050405020304" pitchFamily="18" charset="0"/>
                </a:rPr>
                <a:t>الكوتشنج</a:t>
              </a:r>
              <a:r>
                <a:rPr lang="ar-EG" sz="2400" kern="0" dirty="0">
                  <a:solidFill>
                    <a:srgbClr val="002060"/>
                  </a:solidFill>
                  <a:latin typeface="Times New Roman" panose="02020603050405020304" pitchFamily="18" charset="0"/>
                </a:rPr>
                <a:t> وعلومه وتطويره</a:t>
              </a:r>
            </a:p>
          </p:txBody>
        </p:sp>
      </p:grpSp>
    </p:spTree>
    <p:extLst>
      <p:ext uri="{BB962C8B-B14F-4D97-AF65-F5344CB8AC3E}">
        <p14:creationId xmlns:p14="http://schemas.microsoft.com/office/powerpoint/2010/main" xmlns="" val="550411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E79F39-E3F1-4384-8425-D69818DE6729}" type="slidenum">
              <a:rPr lang="ar-EG" smtClean="0">
                <a:solidFill>
                  <a:prstClr val="black">
                    <a:tint val="75000"/>
                  </a:prstClr>
                </a:solidFill>
              </a:rPr>
              <a:pPr/>
              <a:t>9</a:t>
            </a:fld>
            <a:endParaRPr lang="ar-EG" dirty="0">
              <a:solidFill>
                <a:prstClr val="black">
                  <a:tint val="75000"/>
                </a:prstClr>
              </a:solidFill>
            </a:endParaRPr>
          </a:p>
        </p:txBody>
      </p:sp>
      <p:grpSp>
        <p:nvGrpSpPr>
          <p:cNvPr id="2" name="Group 6"/>
          <p:cNvGrpSpPr/>
          <p:nvPr/>
        </p:nvGrpSpPr>
        <p:grpSpPr>
          <a:xfrm flipH="1">
            <a:off x="73924" y="146660"/>
            <a:ext cx="9001496" cy="6527272"/>
            <a:chOff x="308610" y="422910"/>
            <a:chExt cx="8595360" cy="588645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t="4167" r="6000" b="10000"/>
            <a:stretch/>
          </p:blipFill>
          <p:spPr>
            <a:xfrm>
              <a:off x="308610" y="422910"/>
              <a:ext cx="8595360" cy="5886450"/>
            </a:xfrm>
            <a:prstGeom prst="rect">
              <a:avLst/>
            </a:prstGeom>
          </p:spPr>
        </p:pic>
        <p:sp>
          <p:nvSpPr>
            <p:cNvPr id="11" name="Rectangle 10"/>
            <p:cNvSpPr/>
            <p:nvPr/>
          </p:nvSpPr>
          <p:spPr>
            <a:xfrm flipH="1">
              <a:off x="2458726" y="2527451"/>
              <a:ext cx="3822821" cy="1977475"/>
            </a:xfrm>
            <a:prstGeom prst="rect">
              <a:avLst/>
            </a:prstGeom>
          </p:spPr>
          <p:txBody>
            <a:bodyPr wrap="none">
              <a:prstTxWarp prst="textDoubleWave1">
                <a:avLst/>
              </a:prstTxWarp>
              <a:spAutoFit/>
            </a:bodyPr>
            <a:lstStyle/>
            <a:p>
              <a:pPr algn="ctr"/>
              <a:r>
                <a:rPr lang="ar-EG" sz="3600" b="1" dirty="0">
                  <a:ln w="12700">
                    <a:solidFill>
                      <a:srgbClr val="F2EF62">
                        <a:lumMod val="75000"/>
                      </a:srgbClr>
                    </a:solidFill>
                    <a:prstDash val="solid"/>
                  </a:ln>
                  <a:pattFill prst="dkUpDiag">
                    <a:fgClr>
                      <a:srgbClr val="F2EF62"/>
                    </a:fgClr>
                    <a:bgClr>
                      <a:srgbClr val="F2EF62">
                        <a:lumMod val="20000"/>
                        <a:lumOff val="80000"/>
                      </a:srgbClr>
                    </a:bgClr>
                  </a:pattFill>
                  <a:effectLst>
                    <a:outerShdw dist="38100" dir="2640000" algn="bl" rotWithShape="0">
                      <a:srgbClr val="F2EF62">
                        <a:lumMod val="75000"/>
                      </a:srgbClr>
                    </a:outerShdw>
                  </a:effectLst>
                  <a:ea typeface="Gulim" panose="020B0600000101010101" pitchFamily="34" charset="-127"/>
                </a:rPr>
                <a:t>مدخل إلى </a:t>
              </a:r>
              <a:r>
                <a:rPr lang="ar-EG" sz="3600" b="1" dirty="0" err="1">
                  <a:ln w="12700">
                    <a:solidFill>
                      <a:srgbClr val="F2EF62">
                        <a:lumMod val="75000"/>
                      </a:srgbClr>
                    </a:solidFill>
                    <a:prstDash val="solid"/>
                  </a:ln>
                  <a:pattFill prst="dkUpDiag">
                    <a:fgClr>
                      <a:srgbClr val="F2EF62"/>
                    </a:fgClr>
                    <a:bgClr>
                      <a:srgbClr val="F2EF62">
                        <a:lumMod val="20000"/>
                        <a:lumOff val="80000"/>
                      </a:srgbClr>
                    </a:bgClr>
                  </a:pattFill>
                  <a:effectLst>
                    <a:outerShdw dist="38100" dir="2640000" algn="bl" rotWithShape="0">
                      <a:srgbClr val="F2EF62">
                        <a:lumMod val="75000"/>
                      </a:srgbClr>
                    </a:outerShdw>
                  </a:effectLst>
                  <a:ea typeface="Gulim" panose="020B0600000101010101" pitchFamily="34" charset="-127"/>
                </a:rPr>
                <a:t>الكوتشنج</a:t>
              </a:r>
              <a:endParaRPr lang="ar-EG" sz="3600" b="1" dirty="0">
                <a:ln w="12700">
                  <a:solidFill>
                    <a:srgbClr val="F2EF62">
                      <a:lumMod val="75000"/>
                    </a:srgbClr>
                  </a:solidFill>
                  <a:prstDash val="solid"/>
                </a:ln>
                <a:pattFill prst="dkUpDiag">
                  <a:fgClr>
                    <a:srgbClr val="F2EF62"/>
                  </a:fgClr>
                  <a:bgClr>
                    <a:srgbClr val="F2EF62">
                      <a:lumMod val="20000"/>
                      <a:lumOff val="80000"/>
                    </a:srgbClr>
                  </a:bgClr>
                </a:pattFill>
                <a:effectLst>
                  <a:outerShdw dist="38100" dir="2640000" algn="bl" rotWithShape="0">
                    <a:srgbClr val="F2EF62">
                      <a:lumMod val="75000"/>
                    </a:srgbClr>
                  </a:outerShdw>
                </a:effectLst>
                <a:ea typeface="Gulim" panose="020B0600000101010101" pitchFamily="34" charset="-127"/>
              </a:endParaRPr>
            </a:p>
          </p:txBody>
        </p:sp>
      </p:grpSp>
      <p:pic>
        <p:nvPicPr>
          <p:cNvPr id="12" name="Picture 11"/>
          <p:cNvPicPr>
            <a:picLocks noChangeAspect="1"/>
          </p:cNvPicPr>
          <p:nvPr/>
        </p:nvPicPr>
        <p:blipFill>
          <a:blip r:embed="rId3" cstate="print"/>
          <a:stretch>
            <a:fillRect/>
          </a:stretch>
        </p:blipFill>
        <p:spPr>
          <a:xfrm rot="20403451">
            <a:off x="463526" y="2239232"/>
            <a:ext cx="1967132" cy="3363956"/>
          </a:xfrm>
          <a:prstGeom prst="rect">
            <a:avLst/>
          </a:prstGeom>
        </p:spPr>
      </p:pic>
    </p:spTree>
    <p:extLst>
      <p:ext uri="{BB962C8B-B14F-4D97-AF65-F5344CB8AC3E}">
        <p14:creationId xmlns:p14="http://schemas.microsoft.com/office/powerpoint/2010/main" xmlns="" val="22183134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Words>
  <Application>Microsoft Office PowerPoint</Application>
  <PresentationFormat>عرض على الشاشة (3:4)‏</PresentationFormat>
  <Paragraphs>31</Paragraphs>
  <Slides>9</Slides>
  <Notes>0</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2018-12-29T16:55:02Z</dcterms:created>
  <dcterms:modified xsi:type="dcterms:W3CDTF">2018-12-29T16:55:54Z</dcterms:modified>
</cp:coreProperties>
</file>