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3FD8ED-3092-40E8-BB3C-F36A310A3877}" type="doc">
      <dgm:prSet loTypeId="urn:microsoft.com/office/officeart/2005/8/layout/cycle3" loCatId="cycle" qsTypeId="urn:microsoft.com/office/officeart/2005/8/quickstyle/3d6" qsCatId="3D" csTypeId="urn:microsoft.com/office/officeart/2005/8/colors/accent1_4" csCatId="accent1" phldr="1"/>
      <dgm:spPr/>
      <dgm:t>
        <a:bodyPr/>
        <a:lstStyle/>
        <a:p>
          <a:pPr rtl="1"/>
          <a:endParaRPr lang="ar-SA"/>
        </a:p>
      </dgm:t>
    </dgm:pt>
    <dgm:pt modelId="{7D156077-FC48-4E00-9279-C0DCC50C887C}">
      <dgm:prSet custT="1"/>
      <dgm:spPr/>
      <dgm:t>
        <a:bodyPr/>
        <a:lstStyle/>
        <a:p>
          <a:pPr rtl="1"/>
          <a:r>
            <a:rPr lang="ar-EG" sz="3200" b="1" dirty="0" smtClean="0">
              <a:solidFill>
                <a:schemeClr val="bg1"/>
              </a:solidFill>
              <a:latin typeface="Times New Roman" pitchFamily="18" charset="0"/>
              <a:cs typeface="Arial"/>
            </a:rPr>
            <a:t>دوافع الزواج </a:t>
          </a:r>
          <a:endParaRPr lang="ar-SA" sz="3200" b="1" dirty="0">
            <a:solidFill>
              <a:schemeClr val="bg1"/>
            </a:solidFill>
          </a:endParaRPr>
        </a:p>
      </dgm:t>
    </dgm:pt>
    <dgm:pt modelId="{AB191B58-97BE-4E0F-8C9F-3EE229426A50}" type="parTrans" cxnId="{402191C2-E456-496B-AE55-055AC3E20C21}">
      <dgm:prSet/>
      <dgm:spPr/>
      <dgm:t>
        <a:bodyPr/>
        <a:lstStyle/>
        <a:p>
          <a:pPr rtl="1"/>
          <a:endParaRPr lang="ar-SA"/>
        </a:p>
      </dgm:t>
    </dgm:pt>
    <dgm:pt modelId="{E2F200B1-BFB1-4055-BB5F-BAE852DBF4F3}" type="sibTrans" cxnId="{402191C2-E456-496B-AE55-055AC3E20C21}">
      <dgm:prSet/>
      <dgm:spPr/>
      <dgm:t>
        <a:bodyPr/>
        <a:lstStyle/>
        <a:p>
          <a:pPr rtl="1"/>
          <a:endParaRPr lang="ar-SA"/>
        </a:p>
      </dgm:t>
    </dgm:pt>
    <dgm:pt modelId="{4299C8C0-9EFE-4B56-B3A8-6441731A43E1}">
      <dgm:prSet custT="1"/>
      <dgm:spPr>
        <a:blipFill rotWithShape="0">
          <a:blip xmlns:r="http://schemas.openxmlformats.org/officeDocument/2006/relationships" r:embed="rId1"/>
          <a:stretch>
            <a:fillRect/>
          </a:stretch>
        </a:blipFill>
      </dgm:spPr>
      <dgm:t>
        <a:bodyPr/>
        <a:lstStyle/>
        <a:p>
          <a:pPr rtl="0"/>
          <a:r>
            <a:rPr lang="ar-EG" sz="2400" b="1" dirty="0" smtClean="0">
              <a:solidFill>
                <a:srgbClr val="000000"/>
              </a:solidFill>
              <a:latin typeface="Times New Roman" pitchFamily="18" charset="0"/>
              <a:cs typeface="Arial"/>
            </a:rPr>
            <a:t>أربعة أسس تقوم عليها الحياة الزوجية السعيدة </a:t>
          </a:r>
          <a:endParaRPr lang="ar-SA" sz="2400" b="1" dirty="0">
            <a:solidFill>
              <a:schemeClr val="tx1"/>
            </a:solidFill>
          </a:endParaRPr>
        </a:p>
      </dgm:t>
    </dgm:pt>
    <dgm:pt modelId="{129111F7-8952-43A1-9F45-8BD51B0F9F58}" type="parTrans" cxnId="{73239622-025F-43ED-8EDE-065A8B6A2852}">
      <dgm:prSet/>
      <dgm:spPr/>
      <dgm:t>
        <a:bodyPr/>
        <a:lstStyle/>
        <a:p>
          <a:pPr rtl="1"/>
          <a:endParaRPr lang="ar-SA"/>
        </a:p>
      </dgm:t>
    </dgm:pt>
    <dgm:pt modelId="{0FBAECD9-1187-40F4-BF67-7069C9A20415}" type="sibTrans" cxnId="{73239622-025F-43ED-8EDE-065A8B6A2852}">
      <dgm:prSet/>
      <dgm:spPr/>
      <dgm:t>
        <a:bodyPr/>
        <a:lstStyle/>
        <a:p>
          <a:pPr rtl="1"/>
          <a:endParaRPr lang="ar-SA"/>
        </a:p>
      </dgm:t>
    </dgm:pt>
    <dgm:pt modelId="{F611D78A-9E2D-4971-9E73-7AC2581DFC51}">
      <dgm:prSet custT="1"/>
      <dgm:spPr>
        <a:blipFill rotWithShape="0">
          <a:blip xmlns:r="http://schemas.openxmlformats.org/officeDocument/2006/relationships" r:embed="rId2"/>
          <a:stretch>
            <a:fillRect/>
          </a:stretch>
        </a:blipFill>
      </dgm:spPr>
      <dgm:t>
        <a:bodyPr/>
        <a:lstStyle/>
        <a:p>
          <a:pPr rtl="1"/>
          <a:r>
            <a:rPr lang="ar-EG" sz="2400" b="1" dirty="0" smtClean="0">
              <a:solidFill>
                <a:srgbClr val="000000"/>
              </a:solidFill>
              <a:latin typeface="Times New Roman" pitchFamily="18" charset="0"/>
              <a:cs typeface="Arial"/>
            </a:rPr>
            <a:t>مفاهيم خاطئة في الزواج </a:t>
          </a:r>
          <a:endParaRPr lang="ar-SA" sz="2400" b="1" dirty="0">
            <a:solidFill>
              <a:schemeClr val="tx1"/>
            </a:solidFill>
          </a:endParaRPr>
        </a:p>
      </dgm:t>
    </dgm:pt>
    <dgm:pt modelId="{C7D607EF-6D87-4887-895C-DB14450938E9}" type="parTrans" cxnId="{534AF052-EC70-4970-8D47-07ED9D86F690}">
      <dgm:prSet/>
      <dgm:spPr/>
      <dgm:t>
        <a:bodyPr/>
        <a:lstStyle/>
        <a:p>
          <a:pPr rtl="1"/>
          <a:endParaRPr lang="ar-SA"/>
        </a:p>
      </dgm:t>
    </dgm:pt>
    <dgm:pt modelId="{00E21551-6CE4-4CC5-81C6-7AE7E6B63CF9}" type="sibTrans" cxnId="{534AF052-EC70-4970-8D47-07ED9D86F690}">
      <dgm:prSet/>
      <dgm:spPr/>
      <dgm:t>
        <a:bodyPr/>
        <a:lstStyle/>
        <a:p>
          <a:pPr rtl="1"/>
          <a:endParaRPr lang="ar-SA"/>
        </a:p>
      </dgm:t>
    </dgm:pt>
    <dgm:pt modelId="{D29E24FC-05D5-4E97-98C7-54323AD0F0B5}">
      <dgm:prSet custT="1"/>
      <dgm:spPr>
        <a:blipFill rotWithShape="0">
          <a:blip xmlns:r="http://schemas.openxmlformats.org/officeDocument/2006/relationships" r:embed="rId3"/>
          <a:stretch>
            <a:fillRect/>
          </a:stretch>
        </a:blipFill>
      </dgm:spPr>
      <dgm:t>
        <a:bodyPr/>
        <a:lstStyle/>
        <a:p>
          <a:pPr rtl="1"/>
          <a:r>
            <a:rPr lang="ar-EG" sz="2800" b="1" dirty="0" smtClean="0">
              <a:solidFill>
                <a:srgbClr val="000000"/>
              </a:solidFill>
              <a:latin typeface="Times New Roman" pitchFamily="18" charset="0"/>
              <a:cs typeface="Arial"/>
            </a:rPr>
            <a:t>مَعَايير اختيار الزوج والزوجة </a:t>
          </a:r>
          <a:endParaRPr lang="ar-SA" sz="2800" b="1" dirty="0">
            <a:solidFill>
              <a:schemeClr val="tx1"/>
            </a:solidFill>
          </a:endParaRPr>
        </a:p>
      </dgm:t>
    </dgm:pt>
    <dgm:pt modelId="{7D0F9F06-850F-4690-AA3C-60913BB36118}" type="parTrans" cxnId="{6905999D-F79E-45FB-9253-F75674281729}">
      <dgm:prSet/>
      <dgm:spPr/>
      <dgm:t>
        <a:bodyPr/>
        <a:lstStyle/>
        <a:p>
          <a:pPr rtl="1"/>
          <a:endParaRPr lang="ar-SA"/>
        </a:p>
      </dgm:t>
    </dgm:pt>
    <dgm:pt modelId="{75A502E1-7EE8-4F8E-9976-255DDCA81AE7}" type="sibTrans" cxnId="{6905999D-F79E-45FB-9253-F75674281729}">
      <dgm:prSet/>
      <dgm:spPr/>
      <dgm:t>
        <a:bodyPr/>
        <a:lstStyle/>
        <a:p>
          <a:pPr rtl="1"/>
          <a:endParaRPr lang="ar-SA"/>
        </a:p>
      </dgm:t>
    </dgm:pt>
    <dgm:pt modelId="{DFA6151B-E3BE-45AD-8DE6-A54B258ADD9D}">
      <dgm:prSet custT="1"/>
      <dgm:spPr>
        <a:blipFill rotWithShape="0">
          <a:blip xmlns:r="http://schemas.openxmlformats.org/officeDocument/2006/relationships" r:embed="rId4"/>
          <a:stretch>
            <a:fillRect/>
          </a:stretch>
        </a:blipFill>
      </dgm:spPr>
      <dgm:t>
        <a:bodyPr/>
        <a:lstStyle/>
        <a:p>
          <a:pPr rtl="1"/>
          <a:r>
            <a:rPr lang="ar-EG" sz="2000" b="1" dirty="0" smtClean="0">
              <a:solidFill>
                <a:srgbClr val="000000"/>
              </a:solidFill>
              <a:latin typeface="Times New Roman" pitchFamily="18" charset="0"/>
              <a:cs typeface="Arial"/>
            </a:rPr>
            <a:t>الحوار بين الزوجين </a:t>
          </a:r>
          <a:endParaRPr lang="ar-SA" sz="2000" b="1" dirty="0">
            <a:solidFill>
              <a:schemeClr val="tx1"/>
            </a:solidFill>
          </a:endParaRPr>
        </a:p>
      </dgm:t>
    </dgm:pt>
    <dgm:pt modelId="{1BBC5562-1E6F-45B6-9F9D-3FF24B412B49}" type="parTrans" cxnId="{1D437F20-55B2-4D72-B051-F19422A6D380}">
      <dgm:prSet/>
      <dgm:spPr/>
      <dgm:t>
        <a:bodyPr/>
        <a:lstStyle/>
        <a:p>
          <a:pPr rtl="1"/>
          <a:endParaRPr lang="ar-EG"/>
        </a:p>
      </dgm:t>
    </dgm:pt>
    <dgm:pt modelId="{8DB13E6E-4402-44D6-90BC-BE9723FDA249}" type="sibTrans" cxnId="{1D437F20-55B2-4D72-B051-F19422A6D380}">
      <dgm:prSet/>
      <dgm:spPr/>
      <dgm:t>
        <a:bodyPr/>
        <a:lstStyle/>
        <a:p>
          <a:pPr rtl="1"/>
          <a:endParaRPr lang="ar-EG"/>
        </a:p>
      </dgm:t>
    </dgm:pt>
    <dgm:pt modelId="{A35EFABB-B9D2-4919-85F1-53BA01469B13}">
      <dgm:prSet custT="1"/>
      <dgm:spPr>
        <a:blipFill rotWithShape="0">
          <a:blip xmlns:r="http://schemas.openxmlformats.org/officeDocument/2006/relationships" r:embed="rId1"/>
          <a:stretch>
            <a:fillRect/>
          </a:stretch>
        </a:blipFill>
      </dgm:spPr>
      <dgm:t>
        <a:bodyPr/>
        <a:lstStyle/>
        <a:p>
          <a:pPr rtl="1"/>
          <a:r>
            <a:rPr lang="ar-EG" sz="2400" b="1" dirty="0" smtClean="0">
              <a:solidFill>
                <a:srgbClr val="000000"/>
              </a:solidFill>
              <a:latin typeface="Times New Roman" pitchFamily="18" charset="0"/>
              <a:cs typeface="Arial"/>
            </a:rPr>
            <a:t>أوجه الاختلاف بين شخصية الرجل والمراة </a:t>
          </a:r>
          <a:endParaRPr lang="ar-SA" sz="2400" b="1" dirty="0">
            <a:solidFill>
              <a:schemeClr val="tx1"/>
            </a:solidFill>
          </a:endParaRPr>
        </a:p>
      </dgm:t>
    </dgm:pt>
    <dgm:pt modelId="{A606C441-B048-4EAC-8100-894542E162F4}" type="parTrans" cxnId="{68640301-82ED-4A71-B407-68C7EB60BC9A}">
      <dgm:prSet/>
      <dgm:spPr/>
      <dgm:t>
        <a:bodyPr/>
        <a:lstStyle/>
        <a:p>
          <a:pPr rtl="1"/>
          <a:endParaRPr lang="ar-EG"/>
        </a:p>
      </dgm:t>
    </dgm:pt>
    <dgm:pt modelId="{670B1E4D-2153-4AE7-8099-3509FB0685D8}" type="sibTrans" cxnId="{68640301-82ED-4A71-B407-68C7EB60BC9A}">
      <dgm:prSet/>
      <dgm:spPr/>
      <dgm:t>
        <a:bodyPr/>
        <a:lstStyle/>
        <a:p>
          <a:pPr rtl="1"/>
          <a:endParaRPr lang="ar-EG"/>
        </a:p>
      </dgm:t>
    </dgm:pt>
    <dgm:pt modelId="{63FC5469-9CCB-4523-AE5E-3D72808BB6D2}" type="pres">
      <dgm:prSet presAssocID="{683FD8ED-3092-40E8-BB3C-F36A310A3877}" presName="Name0" presStyleCnt="0">
        <dgm:presLayoutVars>
          <dgm:dir/>
          <dgm:resizeHandles val="exact"/>
        </dgm:presLayoutVars>
      </dgm:prSet>
      <dgm:spPr/>
      <dgm:t>
        <a:bodyPr/>
        <a:lstStyle/>
        <a:p>
          <a:pPr rtl="1"/>
          <a:endParaRPr lang="ar-SA"/>
        </a:p>
      </dgm:t>
    </dgm:pt>
    <dgm:pt modelId="{14351B7A-7FA0-4103-8B91-E9F1416A4BDE}" type="pres">
      <dgm:prSet presAssocID="{683FD8ED-3092-40E8-BB3C-F36A310A3877}" presName="cycle" presStyleCnt="0"/>
      <dgm:spPr/>
      <dgm:t>
        <a:bodyPr/>
        <a:lstStyle/>
        <a:p>
          <a:pPr rtl="1"/>
          <a:endParaRPr lang="ar-SA"/>
        </a:p>
      </dgm:t>
    </dgm:pt>
    <dgm:pt modelId="{E23CECA5-6803-41F7-B47F-C091F357DDED}" type="pres">
      <dgm:prSet presAssocID="{7D156077-FC48-4E00-9279-C0DCC50C887C}" presName="nodeFirstNode" presStyleLbl="node1" presStyleIdx="0" presStyleCnt="6">
        <dgm:presLayoutVars>
          <dgm:bulletEnabled val="1"/>
        </dgm:presLayoutVars>
      </dgm:prSet>
      <dgm:spPr/>
      <dgm:t>
        <a:bodyPr/>
        <a:lstStyle/>
        <a:p>
          <a:pPr rtl="1"/>
          <a:endParaRPr lang="ar-SA"/>
        </a:p>
      </dgm:t>
    </dgm:pt>
    <dgm:pt modelId="{823B69D6-EABD-44B8-B557-A4445BE9D858}" type="pres">
      <dgm:prSet presAssocID="{E2F200B1-BFB1-4055-BB5F-BAE852DBF4F3}" presName="sibTransFirstNode" presStyleLbl="bgShp" presStyleIdx="0" presStyleCnt="1"/>
      <dgm:spPr/>
      <dgm:t>
        <a:bodyPr/>
        <a:lstStyle/>
        <a:p>
          <a:pPr rtl="1"/>
          <a:endParaRPr lang="ar-SA"/>
        </a:p>
      </dgm:t>
    </dgm:pt>
    <dgm:pt modelId="{E4FC657D-04EC-4527-ACE7-2542C82D4137}" type="pres">
      <dgm:prSet presAssocID="{4299C8C0-9EFE-4B56-B3A8-6441731A43E1}" presName="nodeFollowingNodes" presStyleLbl="node1" presStyleIdx="1" presStyleCnt="6" custRadScaleRad="95529" custRadScaleInc="19619">
        <dgm:presLayoutVars>
          <dgm:bulletEnabled val="1"/>
        </dgm:presLayoutVars>
      </dgm:prSet>
      <dgm:spPr/>
      <dgm:t>
        <a:bodyPr/>
        <a:lstStyle/>
        <a:p>
          <a:pPr rtl="1"/>
          <a:endParaRPr lang="ar-SA"/>
        </a:p>
      </dgm:t>
    </dgm:pt>
    <dgm:pt modelId="{626E7E74-A943-41F9-92A5-6B86187D0915}" type="pres">
      <dgm:prSet presAssocID="{F611D78A-9E2D-4971-9E73-7AC2581DFC51}" presName="nodeFollowingNodes" presStyleLbl="node1" presStyleIdx="2" presStyleCnt="6">
        <dgm:presLayoutVars>
          <dgm:bulletEnabled val="1"/>
        </dgm:presLayoutVars>
      </dgm:prSet>
      <dgm:spPr/>
      <dgm:t>
        <a:bodyPr/>
        <a:lstStyle/>
        <a:p>
          <a:pPr rtl="1"/>
          <a:endParaRPr lang="ar-SA"/>
        </a:p>
      </dgm:t>
    </dgm:pt>
    <dgm:pt modelId="{EF6DE290-021F-4F3C-B173-582D126FA912}" type="pres">
      <dgm:prSet presAssocID="{D29E24FC-05D5-4E97-98C7-54323AD0F0B5}" presName="nodeFollowingNodes" presStyleLbl="node1" presStyleIdx="3" presStyleCnt="6">
        <dgm:presLayoutVars>
          <dgm:bulletEnabled val="1"/>
        </dgm:presLayoutVars>
      </dgm:prSet>
      <dgm:spPr/>
      <dgm:t>
        <a:bodyPr/>
        <a:lstStyle/>
        <a:p>
          <a:pPr rtl="1"/>
          <a:endParaRPr lang="ar-SA"/>
        </a:p>
      </dgm:t>
    </dgm:pt>
    <dgm:pt modelId="{18C3530A-74CE-43FB-BD83-8132FA5B36BB}" type="pres">
      <dgm:prSet presAssocID="{DFA6151B-E3BE-45AD-8DE6-A54B258ADD9D}" presName="nodeFollowingNodes" presStyleLbl="node1" presStyleIdx="4" presStyleCnt="6">
        <dgm:presLayoutVars>
          <dgm:bulletEnabled val="1"/>
        </dgm:presLayoutVars>
      </dgm:prSet>
      <dgm:spPr/>
      <dgm:t>
        <a:bodyPr/>
        <a:lstStyle/>
        <a:p>
          <a:pPr rtl="1"/>
          <a:endParaRPr lang="ar-EG"/>
        </a:p>
      </dgm:t>
    </dgm:pt>
    <dgm:pt modelId="{96FEDD57-9110-45D1-99D7-D20EFCFD28B4}" type="pres">
      <dgm:prSet presAssocID="{A35EFABB-B9D2-4919-85F1-53BA01469B13}" presName="nodeFollowingNodes" presStyleLbl="node1" presStyleIdx="5" presStyleCnt="6">
        <dgm:presLayoutVars>
          <dgm:bulletEnabled val="1"/>
        </dgm:presLayoutVars>
      </dgm:prSet>
      <dgm:spPr/>
      <dgm:t>
        <a:bodyPr/>
        <a:lstStyle/>
        <a:p>
          <a:pPr rtl="1"/>
          <a:endParaRPr lang="ar-EG"/>
        </a:p>
      </dgm:t>
    </dgm:pt>
  </dgm:ptLst>
  <dgm:cxnLst>
    <dgm:cxn modelId="{6905999D-F79E-45FB-9253-F75674281729}" srcId="{683FD8ED-3092-40E8-BB3C-F36A310A3877}" destId="{D29E24FC-05D5-4E97-98C7-54323AD0F0B5}" srcOrd="3" destOrd="0" parTransId="{7D0F9F06-850F-4690-AA3C-60913BB36118}" sibTransId="{75A502E1-7EE8-4F8E-9976-255DDCA81AE7}"/>
    <dgm:cxn modelId="{50706A98-7F7E-407F-AFEC-2A97345F9D82}" type="presOf" srcId="{D29E24FC-05D5-4E97-98C7-54323AD0F0B5}" destId="{EF6DE290-021F-4F3C-B173-582D126FA912}" srcOrd="0" destOrd="0" presId="urn:microsoft.com/office/officeart/2005/8/layout/cycle3"/>
    <dgm:cxn modelId="{1D437F20-55B2-4D72-B051-F19422A6D380}" srcId="{683FD8ED-3092-40E8-BB3C-F36A310A3877}" destId="{DFA6151B-E3BE-45AD-8DE6-A54B258ADD9D}" srcOrd="4" destOrd="0" parTransId="{1BBC5562-1E6F-45B6-9F9D-3FF24B412B49}" sibTransId="{8DB13E6E-4402-44D6-90BC-BE9723FDA249}"/>
    <dgm:cxn modelId="{534AF052-EC70-4970-8D47-07ED9D86F690}" srcId="{683FD8ED-3092-40E8-BB3C-F36A310A3877}" destId="{F611D78A-9E2D-4971-9E73-7AC2581DFC51}" srcOrd="2" destOrd="0" parTransId="{C7D607EF-6D87-4887-895C-DB14450938E9}" sibTransId="{00E21551-6CE4-4CC5-81C6-7AE7E6B63CF9}"/>
    <dgm:cxn modelId="{0B34DB4F-9209-4CB2-AEAB-9FF4D2294B79}" type="presOf" srcId="{4299C8C0-9EFE-4B56-B3A8-6441731A43E1}" destId="{E4FC657D-04EC-4527-ACE7-2542C82D4137}" srcOrd="0" destOrd="0" presId="urn:microsoft.com/office/officeart/2005/8/layout/cycle3"/>
    <dgm:cxn modelId="{DDD01134-439E-4EBF-B838-182D96CF8D83}" type="presOf" srcId="{F611D78A-9E2D-4971-9E73-7AC2581DFC51}" destId="{626E7E74-A943-41F9-92A5-6B86187D0915}" srcOrd="0" destOrd="0" presId="urn:microsoft.com/office/officeart/2005/8/layout/cycle3"/>
    <dgm:cxn modelId="{402191C2-E456-496B-AE55-055AC3E20C21}" srcId="{683FD8ED-3092-40E8-BB3C-F36A310A3877}" destId="{7D156077-FC48-4E00-9279-C0DCC50C887C}" srcOrd="0" destOrd="0" parTransId="{AB191B58-97BE-4E0F-8C9F-3EE229426A50}" sibTransId="{E2F200B1-BFB1-4055-BB5F-BAE852DBF4F3}"/>
    <dgm:cxn modelId="{07EB60DF-C871-4D83-9F74-235EEDE128D3}" type="presOf" srcId="{DFA6151B-E3BE-45AD-8DE6-A54B258ADD9D}" destId="{18C3530A-74CE-43FB-BD83-8132FA5B36BB}" srcOrd="0" destOrd="0" presId="urn:microsoft.com/office/officeart/2005/8/layout/cycle3"/>
    <dgm:cxn modelId="{2FD0FE70-4E2C-47F7-8B08-4519B4DEEF53}" type="presOf" srcId="{E2F200B1-BFB1-4055-BB5F-BAE852DBF4F3}" destId="{823B69D6-EABD-44B8-B557-A4445BE9D858}" srcOrd="0" destOrd="0" presId="urn:microsoft.com/office/officeart/2005/8/layout/cycle3"/>
    <dgm:cxn modelId="{70A31B6E-677C-47B2-A249-9DA7F8B45BA9}" type="presOf" srcId="{683FD8ED-3092-40E8-BB3C-F36A310A3877}" destId="{63FC5469-9CCB-4523-AE5E-3D72808BB6D2}" srcOrd="0" destOrd="0" presId="urn:microsoft.com/office/officeart/2005/8/layout/cycle3"/>
    <dgm:cxn modelId="{68640301-82ED-4A71-B407-68C7EB60BC9A}" srcId="{683FD8ED-3092-40E8-BB3C-F36A310A3877}" destId="{A35EFABB-B9D2-4919-85F1-53BA01469B13}" srcOrd="5" destOrd="0" parTransId="{A606C441-B048-4EAC-8100-894542E162F4}" sibTransId="{670B1E4D-2153-4AE7-8099-3509FB0685D8}"/>
    <dgm:cxn modelId="{73239622-025F-43ED-8EDE-065A8B6A2852}" srcId="{683FD8ED-3092-40E8-BB3C-F36A310A3877}" destId="{4299C8C0-9EFE-4B56-B3A8-6441731A43E1}" srcOrd="1" destOrd="0" parTransId="{129111F7-8952-43A1-9F45-8BD51B0F9F58}" sibTransId="{0FBAECD9-1187-40F4-BF67-7069C9A20415}"/>
    <dgm:cxn modelId="{77C26B77-8A5D-4DCB-A0BD-B5CA20CEFEB5}" type="presOf" srcId="{A35EFABB-B9D2-4919-85F1-53BA01469B13}" destId="{96FEDD57-9110-45D1-99D7-D20EFCFD28B4}" srcOrd="0" destOrd="0" presId="urn:microsoft.com/office/officeart/2005/8/layout/cycle3"/>
    <dgm:cxn modelId="{74A87652-6609-494D-A13D-BC15882101CE}" type="presOf" srcId="{7D156077-FC48-4E00-9279-C0DCC50C887C}" destId="{E23CECA5-6803-41F7-B47F-C091F357DDED}" srcOrd="0" destOrd="0" presId="urn:microsoft.com/office/officeart/2005/8/layout/cycle3"/>
    <dgm:cxn modelId="{3E5CCCEC-3177-41CA-9C0C-2EFB5EBAF98E}" type="presParOf" srcId="{63FC5469-9CCB-4523-AE5E-3D72808BB6D2}" destId="{14351B7A-7FA0-4103-8B91-E9F1416A4BDE}" srcOrd="0" destOrd="0" presId="urn:microsoft.com/office/officeart/2005/8/layout/cycle3"/>
    <dgm:cxn modelId="{9AA4BDBB-FF92-4D5D-8AD4-629330FEB798}" type="presParOf" srcId="{14351B7A-7FA0-4103-8B91-E9F1416A4BDE}" destId="{E23CECA5-6803-41F7-B47F-C091F357DDED}" srcOrd="0" destOrd="0" presId="urn:microsoft.com/office/officeart/2005/8/layout/cycle3"/>
    <dgm:cxn modelId="{8FAA8F06-5BB2-496A-BCDA-50D92CC0C3C5}" type="presParOf" srcId="{14351B7A-7FA0-4103-8B91-E9F1416A4BDE}" destId="{823B69D6-EABD-44B8-B557-A4445BE9D858}" srcOrd="1" destOrd="0" presId="urn:microsoft.com/office/officeart/2005/8/layout/cycle3"/>
    <dgm:cxn modelId="{396521DD-B87A-4744-BB8B-A48C1DF6DAC1}" type="presParOf" srcId="{14351B7A-7FA0-4103-8B91-E9F1416A4BDE}" destId="{E4FC657D-04EC-4527-ACE7-2542C82D4137}" srcOrd="2" destOrd="0" presId="urn:microsoft.com/office/officeart/2005/8/layout/cycle3"/>
    <dgm:cxn modelId="{34013B62-4EDD-46FC-B33B-5BDB4044BBA6}" type="presParOf" srcId="{14351B7A-7FA0-4103-8B91-E9F1416A4BDE}" destId="{626E7E74-A943-41F9-92A5-6B86187D0915}" srcOrd="3" destOrd="0" presId="urn:microsoft.com/office/officeart/2005/8/layout/cycle3"/>
    <dgm:cxn modelId="{05E273E2-1DC6-4266-BFFD-59A184F2A936}" type="presParOf" srcId="{14351B7A-7FA0-4103-8B91-E9F1416A4BDE}" destId="{EF6DE290-021F-4F3C-B173-582D126FA912}" srcOrd="4" destOrd="0" presId="urn:microsoft.com/office/officeart/2005/8/layout/cycle3"/>
    <dgm:cxn modelId="{8622E470-F937-4A08-94CF-7858F27F3032}" type="presParOf" srcId="{14351B7A-7FA0-4103-8B91-E9F1416A4BDE}" destId="{18C3530A-74CE-43FB-BD83-8132FA5B36BB}" srcOrd="5" destOrd="0" presId="urn:microsoft.com/office/officeart/2005/8/layout/cycle3"/>
    <dgm:cxn modelId="{7BC7A4E9-3F11-4716-B6E3-30A4CB0169D6}" type="presParOf" srcId="{14351B7A-7FA0-4103-8B91-E9F1416A4BDE}" destId="{96FEDD57-9110-45D1-99D7-D20EFCFD28B4}" srcOrd="6"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3FD8ED-3092-40E8-BB3C-F36A310A3877}" type="doc">
      <dgm:prSet loTypeId="urn:microsoft.com/office/officeart/2005/8/layout/cycle3" loCatId="cycle" qsTypeId="urn:microsoft.com/office/officeart/2005/8/quickstyle/3d6" qsCatId="3D" csTypeId="urn:microsoft.com/office/officeart/2005/8/colors/accent1_4" csCatId="accent1" phldr="1"/>
      <dgm:spPr/>
      <dgm:t>
        <a:bodyPr/>
        <a:lstStyle/>
        <a:p>
          <a:pPr rtl="1"/>
          <a:endParaRPr lang="ar-SA"/>
        </a:p>
      </dgm:t>
    </dgm:pt>
    <dgm:pt modelId="{7D156077-FC48-4E00-9279-C0DCC50C887C}">
      <dgm:prSet custT="1"/>
      <dgm:spPr/>
      <dgm:t>
        <a:bodyPr/>
        <a:lstStyle/>
        <a:p>
          <a:pPr rtl="1"/>
          <a:r>
            <a:rPr lang="ar-EG" sz="2800" b="1" dirty="0" smtClean="0">
              <a:solidFill>
                <a:schemeClr val="bg1"/>
              </a:solidFill>
              <a:latin typeface="Times New Roman" pitchFamily="18" charset="0"/>
              <a:cs typeface="Arial"/>
            </a:rPr>
            <a:t>العوامل التي تؤدى الى فشل العلاقة الزوجية او توترها </a:t>
          </a:r>
          <a:endParaRPr lang="ar-SA" sz="2800" b="1" dirty="0">
            <a:solidFill>
              <a:schemeClr val="bg1"/>
            </a:solidFill>
          </a:endParaRPr>
        </a:p>
      </dgm:t>
    </dgm:pt>
    <dgm:pt modelId="{AB191B58-97BE-4E0F-8C9F-3EE229426A50}" type="parTrans" cxnId="{402191C2-E456-496B-AE55-055AC3E20C21}">
      <dgm:prSet/>
      <dgm:spPr/>
      <dgm:t>
        <a:bodyPr/>
        <a:lstStyle/>
        <a:p>
          <a:pPr rtl="1"/>
          <a:endParaRPr lang="ar-SA"/>
        </a:p>
      </dgm:t>
    </dgm:pt>
    <dgm:pt modelId="{E2F200B1-BFB1-4055-BB5F-BAE852DBF4F3}" type="sibTrans" cxnId="{402191C2-E456-496B-AE55-055AC3E20C21}">
      <dgm:prSet/>
      <dgm:spPr/>
      <dgm:t>
        <a:bodyPr/>
        <a:lstStyle/>
        <a:p>
          <a:pPr rtl="1"/>
          <a:endParaRPr lang="ar-SA"/>
        </a:p>
      </dgm:t>
    </dgm:pt>
    <dgm:pt modelId="{4299C8C0-9EFE-4B56-B3A8-6441731A43E1}">
      <dgm:prSet custT="1"/>
      <dgm:spPr>
        <a:blipFill rotWithShape="0">
          <a:blip xmlns:r="http://schemas.openxmlformats.org/officeDocument/2006/relationships" r:embed="rId1"/>
          <a:stretch>
            <a:fillRect/>
          </a:stretch>
        </a:blipFill>
      </dgm:spPr>
      <dgm:t>
        <a:bodyPr/>
        <a:lstStyle/>
        <a:p>
          <a:pPr rtl="0"/>
          <a:r>
            <a:rPr lang="ar-EG" sz="2400" b="1" dirty="0" smtClean="0">
              <a:solidFill>
                <a:srgbClr val="000000"/>
              </a:solidFill>
              <a:latin typeface="Times New Roman" pitchFamily="18" charset="0"/>
              <a:cs typeface="Arial"/>
            </a:rPr>
            <a:t>أهم وسائل إدارة الخلافات الزوجية ومواجهة عوامل الفشل </a:t>
          </a:r>
          <a:endParaRPr lang="ar-SA" sz="2400" b="1" dirty="0">
            <a:solidFill>
              <a:schemeClr val="tx1"/>
            </a:solidFill>
          </a:endParaRPr>
        </a:p>
      </dgm:t>
    </dgm:pt>
    <dgm:pt modelId="{129111F7-8952-43A1-9F45-8BD51B0F9F58}" type="parTrans" cxnId="{73239622-025F-43ED-8EDE-065A8B6A2852}">
      <dgm:prSet/>
      <dgm:spPr/>
      <dgm:t>
        <a:bodyPr/>
        <a:lstStyle/>
        <a:p>
          <a:pPr rtl="1"/>
          <a:endParaRPr lang="ar-SA"/>
        </a:p>
      </dgm:t>
    </dgm:pt>
    <dgm:pt modelId="{0FBAECD9-1187-40F4-BF67-7069C9A20415}" type="sibTrans" cxnId="{73239622-025F-43ED-8EDE-065A8B6A2852}">
      <dgm:prSet/>
      <dgm:spPr/>
      <dgm:t>
        <a:bodyPr/>
        <a:lstStyle/>
        <a:p>
          <a:pPr rtl="1"/>
          <a:endParaRPr lang="ar-SA"/>
        </a:p>
      </dgm:t>
    </dgm:pt>
    <dgm:pt modelId="{F611D78A-9E2D-4971-9E73-7AC2581DFC51}">
      <dgm:prSet custT="1"/>
      <dgm:spPr>
        <a:blipFill rotWithShape="0">
          <a:blip xmlns:r="http://schemas.openxmlformats.org/officeDocument/2006/relationships" r:embed="rId2"/>
          <a:stretch>
            <a:fillRect/>
          </a:stretch>
        </a:blipFill>
      </dgm:spPr>
      <dgm:t>
        <a:bodyPr/>
        <a:lstStyle/>
        <a:p>
          <a:pPr rtl="1"/>
          <a:r>
            <a:rPr lang="ar-EG" sz="2400" b="1" dirty="0" smtClean="0">
              <a:solidFill>
                <a:srgbClr val="000000"/>
              </a:solidFill>
              <a:latin typeface="Times New Roman" pitchFamily="18" charset="0"/>
              <a:cs typeface="Arial"/>
            </a:rPr>
            <a:t>مراحل الزواج </a:t>
          </a:r>
          <a:endParaRPr lang="ar-SA" sz="2400" b="1" dirty="0">
            <a:solidFill>
              <a:schemeClr val="tx1"/>
            </a:solidFill>
          </a:endParaRPr>
        </a:p>
      </dgm:t>
    </dgm:pt>
    <dgm:pt modelId="{C7D607EF-6D87-4887-895C-DB14450938E9}" type="parTrans" cxnId="{534AF052-EC70-4970-8D47-07ED9D86F690}">
      <dgm:prSet/>
      <dgm:spPr/>
      <dgm:t>
        <a:bodyPr/>
        <a:lstStyle/>
        <a:p>
          <a:pPr rtl="1"/>
          <a:endParaRPr lang="ar-SA"/>
        </a:p>
      </dgm:t>
    </dgm:pt>
    <dgm:pt modelId="{00E21551-6CE4-4CC5-81C6-7AE7E6B63CF9}" type="sibTrans" cxnId="{534AF052-EC70-4970-8D47-07ED9D86F690}">
      <dgm:prSet/>
      <dgm:spPr/>
      <dgm:t>
        <a:bodyPr/>
        <a:lstStyle/>
        <a:p>
          <a:pPr rtl="1"/>
          <a:endParaRPr lang="ar-SA"/>
        </a:p>
      </dgm:t>
    </dgm:pt>
    <dgm:pt modelId="{D29E24FC-05D5-4E97-98C7-54323AD0F0B5}">
      <dgm:prSet custT="1"/>
      <dgm:spPr>
        <a:blipFill rotWithShape="0">
          <a:blip xmlns:r="http://schemas.openxmlformats.org/officeDocument/2006/relationships" r:embed="rId3"/>
          <a:stretch>
            <a:fillRect/>
          </a:stretch>
        </a:blipFill>
      </dgm:spPr>
      <dgm:t>
        <a:bodyPr/>
        <a:lstStyle/>
        <a:p>
          <a:pPr rtl="1"/>
          <a:r>
            <a:rPr lang="ar-EG" sz="2800" b="1" dirty="0" smtClean="0">
              <a:solidFill>
                <a:srgbClr val="000000"/>
              </a:solidFill>
              <a:latin typeface="Times New Roman" pitchFamily="18" charset="0"/>
              <a:cs typeface="Arial"/>
            </a:rPr>
            <a:t>عشرة اسرار للزواج الناجح </a:t>
          </a:r>
          <a:endParaRPr lang="ar-SA" sz="2800" b="1" dirty="0">
            <a:solidFill>
              <a:schemeClr val="tx1"/>
            </a:solidFill>
          </a:endParaRPr>
        </a:p>
      </dgm:t>
    </dgm:pt>
    <dgm:pt modelId="{7D0F9F06-850F-4690-AA3C-60913BB36118}" type="parTrans" cxnId="{6905999D-F79E-45FB-9253-F75674281729}">
      <dgm:prSet/>
      <dgm:spPr/>
      <dgm:t>
        <a:bodyPr/>
        <a:lstStyle/>
        <a:p>
          <a:pPr rtl="1"/>
          <a:endParaRPr lang="ar-SA"/>
        </a:p>
      </dgm:t>
    </dgm:pt>
    <dgm:pt modelId="{75A502E1-7EE8-4F8E-9976-255DDCA81AE7}" type="sibTrans" cxnId="{6905999D-F79E-45FB-9253-F75674281729}">
      <dgm:prSet/>
      <dgm:spPr/>
      <dgm:t>
        <a:bodyPr/>
        <a:lstStyle/>
        <a:p>
          <a:pPr rtl="1"/>
          <a:endParaRPr lang="ar-SA"/>
        </a:p>
      </dgm:t>
    </dgm:pt>
    <dgm:pt modelId="{DFA6151B-E3BE-45AD-8DE6-A54B258ADD9D}">
      <dgm:prSet custT="1"/>
      <dgm:spPr>
        <a:blipFill rotWithShape="0">
          <a:blip xmlns:r="http://schemas.openxmlformats.org/officeDocument/2006/relationships" r:embed="rId4"/>
          <a:stretch>
            <a:fillRect/>
          </a:stretch>
        </a:blipFill>
      </dgm:spPr>
      <dgm:t>
        <a:bodyPr/>
        <a:lstStyle/>
        <a:p>
          <a:pPr rtl="1"/>
          <a:r>
            <a:rPr lang="ar-EG" sz="2000" b="1" dirty="0" smtClean="0">
              <a:solidFill>
                <a:srgbClr val="000000"/>
              </a:solidFill>
              <a:latin typeface="Times New Roman" pitchFamily="18" charset="0"/>
              <a:cs typeface="Arial"/>
            </a:rPr>
            <a:t>الوصايا </a:t>
          </a:r>
          <a:endParaRPr lang="ar-SA" sz="2000" b="1" dirty="0">
            <a:solidFill>
              <a:schemeClr val="tx1"/>
            </a:solidFill>
          </a:endParaRPr>
        </a:p>
      </dgm:t>
    </dgm:pt>
    <dgm:pt modelId="{1BBC5562-1E6F-45B6-9F9D-3FF24B412B49}" type="parTrans" cxnId="{1D437F20-55B2-4D72-B051-F19422A6D380}">
      <dgm:prSet/>
      <dgm:spPr/>
      <dgm:t>
        <a:bodyPr/>
        <a:lstStyle/>
        <a:p>
          <a:pPr rtl="1"/>
          <a:endParaRPr lang="ar-EG"/>
        </a:p>
      </dgm:t>
    </dgm:pt>
    <dgm:pt modelId="{8DB13E6E-4402-44D6-90BC-BE9723FDA249}" type="sibTrans" cxnId="{1D437F20-55B2-4D72-B051-F19422A6D380}">
      <dgm:prSet/>
      <dgm:spPr/>
      <dgm:t>
        <a:bodyPr/>
        <a:lstStyle/>
        <a:p>
          <a:pPr rtl="1"/>
          <a:endParaRPr lang="ar-EG"/>
        </a:p>
      </dgm:t>
    </dgm:pt>
    <dgm:pt modelId="{63FC5469-9CCB-4523-AE5E-3D72808BB6D2}" type="pres">
      <dgm:prSet presAssocID="{683FD8ED-3092-40E8-BB3C-F36A310A3877}" presName="Name0" presStyleCnt="0">
        <dgm:presLayoutVars>
          <dgm:dir/>
          <dgm:resizeHandles val="exact"/>
        </dgm:presLayoutVars>
      </dgm:prSet>
      <dgm:spPr/>
      <dgm:t>
        <a:bodyPr/>
        <a:lstStyle/>
        <a:p>
          <a:pPr rtl="1"/>
          <a:endParaRPr lang="ar-SA"/>
        </a:p>
      </dgm:t>
    </dgm:pt>
    <dgm:pt modelId="{14351B7A-7FA0-4103-8B91-E9F1416A4BDE}" type="pres">
      <dgm:prSet presAssocID="{683FD8ED-3092-40E8-BB3C-F36A310A3877}" presName="cycle" presStyleCnt="0"/>
      <dgm:spPr/>
      <dgm:t>
        <a:bodyPr/>
        <a:lstStyle/>
        <a:p>
          <a:pPr rtl="1"/>
          <a:endParaRPr lang="ar-SA"/>
        </a:p>
      </dgm:t>
    </dgm:pt>
    <dgm:pt modelId="{E23CECA5-6803-41F7-B47F-C091F357DDED}" type="pres">
      <dgm:prSet presAssocID="{7D156077-FC48-4E00-9279-C0DCC50C887C}" presName="nodeFirstNode" presStyleLbl="node1" presStyleIdx="0" presStyleCnt="5">
        <dgm:presLayoutVars>
          <dgm:bulletEnabled val="1"/>
        </dgm:presLayoutVars>
      </dgm:prSet>
      <dgm:spPr/>
      <dgm:t>
        <a:bodyPr/>
        <a:lstStyle/>
        <a:p>
          <a:pPr rtl="1"/>
          <a:endParaRPr lang="ar-SA"/>
        </a:p>
      </dgm:t>
    </dgm:pt>
    <dgm:pt modelId="{823B69D6-EABD-44B8-B557-A4445BE9D858}" type="pres">
      <dgm:prSet presAssocID="{E2F200B1-BFB1-4055-BB5F-BAE852DBF4F3}" presName="sibTransFirstNode" presStyleLbl="bgShp" presStyleIdx="0" presStyleCnt="1"/>
      <dgm:spPr/>
      <dgm:t>
        <a:bodyPr/>
        <a:lstStyle/>
        <a:p>
          <a:pPr rtl="1"/>
          <a:endParaRPr lang="ar-SA"/>
        </a:p>
      </dgm:t>
    </dgm:pt>
    <dgm:pt modelId="{E4FC657D-04EC-4527-ACE7-2542C82D4137}" type="pres">
      <dgm:prSet presAssocID="{4299C8C0-9EFE-4B56-B3A8-6441731A43E1}" presName="nodeFollowingNodes" presStyleLbl="node1" presStyleIdx="1" presStyleCnt="5" custRadScaleRad="95529" custRadScaleInc="19619">
        <dgm:presLayoutVars>
          <dgm:bulletEnabled val="1"/>
        </dgm:presLayoutVars>
      </dgm:prSet>
      <dgm:spPr/>
      <dgm:t>
        <a:bodyPr/>
        <a:lstStyle/>
        <a:p>
          <a:pPr rtl="1"/>
          <a:endParaRPr lang="ar-SA"/>
        </a:p>
      </dgm:t>
    </dgm:pt>
    <dgm:pt modelId="{626E7E74-A943-41F9-92A5-6B86187D0915}" type="pres">
      <dgm:prSet presAssocID="{F611D78A-9E2D-4971-9E73-7AC2581DFC51}" presName="nodeFollowingNodes" presStyleLbl="node1" presStyleIdx="2" presStyleCnt="5">
        <dgm:presLayoutVars>
          <dgm:bulletEnabled val="1"/>
        </dgm:presLayoutVars>
      </dgm:prSet>
      <dgm:spPr/>
      <dgm:t>
        <a:bodyPr/>
        <a:lstStyle/>
        <a:p>
          <a:pPr rtl="1"/>
          <a:endParaRPr lang="ar-SA"/>
        </a:p>
      </dgm:t>
    </dgm:pt>
    <dgm:pt modelId="{EF6DE290-021F-4F3C-B173-582D126FA912}" type="pres">
      <dgm:prSet presAssocID="{D29E24FC-05D5-4E97-98C7-54323AD0F0B5}" presName="nodeFollowingNodes" presStyleLbl="node1" presStyleIdx="3" presStyleCnt="5">
        <dgm:presLayoutVars>
          <dgm:bulletEnabled val="1"/>
        </dgm:presLayoutVars>
      </dgm:prSet>
      <dgm:spPr/>
      <dgm:t>
        <a:bodyPr/>
        <a:lstStyle/>
        <a:p>
          <a:pPr rtl="1"/>
          <a:endParaRPr lang="ar-SA"/>
        </a:p>
      </dgm:t>
    </dgm:pt>
    <dgm:pt modelId="{18C3530A-74CE-43FB-BD83-8132FA5B36BB}" type="pres">
      <dgm:prSet presAssocID="{DFA6151B-E3BE-45AD-8DE6-A54B258ADD9D}" presName="nodeFollowingNodes" presStyleLbl="node1" presStyleIdx="4" presStyleCnt="5">
        <dgm:presLayoutVars>
          <dgm:bulletEnabled val="1"/>
        </dgm:presLayoutVars>
      </dgm:prSet>
      <dgm:spPr/>
      <dgm:t>
        <a:bodyPr/>
        <a:lstStyle/>
        <a:p>
          <a:pPr rtl="1"/>
          <a:endParaRPr lang="ar-EG"/>
        </a:p>
      </dgm:t>
    </dgm:pt>
  </dgm:ptLst>
  <dgm:cxnLst>
    <dgm:cxn modelId="{6905999D-F79E-45FB-9253-F75674281729}" srcId="{683FD8ED-3092-40E8-BB3C-F36A310A3877}" destId="{D29E24FC-05D5-4E97-98C7-54323AD0F0B5}" srcOrd="3" destOrd="0" parTransId="{7D0F9F06-850F-4690-AA3C-60913BB36118}" sibTransId="{75A502E1-7EE8-4F8E-9976-255DDCA81AE7}"/>
    <dgm:cxn modelId="{E2B4EA2C-9CD1-4693-B1C3-AC926BF20E55}" type="presOf" srcId="{4299C8C0-9EFE-4B56-B3A8-6441731A43E1}" destId="{E4FC657D-04EC-4527-ACE7-2542C82D4137}" srcOrd="0" destOrd="0" presId="urn:microsoft.com/office/officeart/2005/8/layout/cycle3"/>
    <dgm:cxn modelId="{1D437F20-55B2-4D72-B051-F19422A6D380}" srcId="{683FD8ED-3092-40E8-BB3C-F36A310A3877}" destId="{DFA6151B-E3BE-45AD-8DE6-A54B258ADD9D}" srcOrd="4" destOrd="0" parTransId="{1BBC5562-1E6F-45B6-9F9D-3FF24B412B49}" sibTransId="{8DB13E6E-4402-44D6-90BC-BE9723FDA249}"/>
    <dgm:cxn modelId="{534AF052-EC70-4970-8D47-07ED9D86F690}" srcId="{683FD8ED-3092-40E8-BB3C-F36A310A3877}" destId="{F611D78A-9E2D-4971-9E73-7AC2581DFC51}" srcOrd="2" destOrd="0" parTransId="{C7D607EF-6D87-4887-895C-DB14450938E9}" sibTransId="{00E21551-6CE4-4CC5-81C6-7AE7E6B63CF9}"/>
    <dgm:cxn modelId="{402191C2-E456-496B-AE55-055AC3E20C21}" srcId="{683FD8ED-3092-40E8-BB3C-F36A310A3877}" destId="{7D156077-FC48-4E00-9279-C0DCC50C887C}" srcOrd="0" destOrd="0" parTransId="{AB191B58-97BE-4E0F-8C9F-3EE229426A50}" sibTransId="{E2F200B1-BFB1-4055-BB5F-BAE852DBF4F3}"/>
    <dgm:cxn modelId="{09822A22-D2F6-4DB2-A64F-7C7D53D3E4E7}" type="presOf" srcId="{F611D78A-9E2D-4971-9E73-7AC2581DFC51}" destId="{626E7E74-A943-41F9-92A5-6B86187D0915}" srcOrd="0" destOrd="0" presId="urn:microsoft.com/office/officeart/2005/8/layout/cycle3"/>
    <dgm:cxn modelId="{E6950D7D-5609-463F-B60D-66A84CEFD259}" type="presOf" srcId="{683FD8ED-3092-40E8-BB3C-F36A310A3877}" destId="{63FC5469-9CCB-4523-AE5E-3D72808BB6D2}" srcOrd="0" destOrd="0" presId="urn:microsoft.com/office/officeart/2005/8/layout/cycle3"/>
    <dgm:cxn modelId="{18A27F91-7E5F-4EDC-9B1F-1E69D3E42C1A}" type="presOf" srcId="{D29E24FC-05D5-4E97-98C7-54323AD0F0B5}" destId="{EF6DE290-021F-4F3C-B173-582D126FA912}" srcOrd="0" destOrd="0" presId="urn:microsoft.com/office/officeart/2005/8/layout/cycle3"/>
    <dgm:cxn modelId="{73239622-025F-43ED-8EDE-065A8B6A2852}" srcId="{683FD8ED-3092-40E8-BB3C-F36A310A3877}" destId="{4299C8C0-9EFE-4B56-B3A8-6441731A43E1}" srcOrd="1" destOrd="0" parTransId="{129111F7-8952-43A1-9F45-8BD51B0F9F58}" sibTransId="{0FBAECD9-1187-40F4-BF67-7069C9A20415}"/>
    <dgm:cxn modelId="{8FCD3E0D-E2D4-4572-9283-8784DF0E1893}" type="presOf" srcId="{DFA6151B-E3BE-45AD-8DE6-A54B258ADD9D}" destId="{18C3530A-74CE-43FB-BD83-8132FA5B36BB}" srcOrd="0" destOrd="0" presId="urn:microsoft.com/office/officeart/2005/8/layout/cycle3"/>
    <dgm:cxn modelId="{D28C7B98-3049-48F9-A042-2C5C9560C755}" type="presOf" srcId="{7D156077-FC48-4E00-9279-C0DCC50C887C}" destId="{E23CECA5-6803-41F7-B47F-C091F357DDED}" srcOrd="0" destOrd="0" presId="urn:microsoft.com/office/officeart/2005/8/layout/cycle3"/>
    <dgm:cxn modelId="{41C2FA31-ABE1-4C80-B8CB-5243BA42D065}" type="presOf" srcId="{E2F200B1-BFB1-4055-BB5F-BAE852DBF4F3}" destId="{823B69D6-EABD-44B8-B557-A4445BE9D858}" srcOrd="0" destOrd="0" presId="urn:microsoft.com/office/officeart/2005/8/layout/cycle3"/>
    <dgm:cxn modelId="{27ACB4C9-2D05-491D-B7DB-B46604E3A5A0}" type="presParOf" srcId="{63FC5469-9CCB-4523-AE5E-3D72808BB6D2}" destId="{14351B7A-7FA0-4103-8B91-E9F1416A4BDE}" srcOrd="0" destOrd="0" presId="urn:microsoft.com/office/officeart/2005/8/layout/cycle3"/>
    <dgm:cxn modelId="{C76022D7-C425-4599-A2D5-4212F0060A79}" type="presParOf" srcId="{14351B7A-7FA0-4103-8B91-E9F1416A4BDE}" destId="{E23CECA5-6803-41F7-B47F-C091F357DDED}" srcOrd="0" destOrd="0" presId="urn:microsoft.com/office/officeart/2005/8/layout/cycle3"/>
    <dgm:cxn modelId="{F134D606-A6F4-4DF8-B474-ECA6AE861B53}" type="presParOf" srcId="{14351B7A-7FA0-4103-8B91-E9F1416A4BDE}" destId="{823B69D6-EABD-44B8-B557-A4445BE9D858}" srcOrd="1" destOrd="0" presId="urn:microsoft.com/office/officeart/2005/8/layout/cycle3"/>
    <dgm:cxn modelId="{DEEFE2C6-E6C1-4782-BB29-0B9B62756D52}" type="presParOf" srcId="{14351B7A-7FA0-4103-8B91-E9F1416A4BDE}" destId="{E4FC657D-04EC-4527-ACE7-2542C82D4137}" srcOrd="2" destOrd="0" presId="urn:microsoft.com/office/officeart/2005/8/layout/cycle3"/>
    <dgm:cxn modelId="{2D6EC393-AE8D-4313-89A7-979359E78695}" type="presParOf" srcId="{14351B7A-7FA0-4103-8B91-E9F1416A4BDE}" destId="{626E7E74-A943-41F9-92A5-6B86187D0915}" srcOrd="3" destOrd="0" presId="urn:microsoft.com/office/officeart/2005/8/layout/cycle3"/>
    <dgm:cxn modelId="{F471565F-93F7-4948-89EE-528CB452BC52}" type="presParOf" srcId="{14351B7A-7FA0-4103-8B91-E9F1416A4BDE}" destId="{EF6DE290-021F-4F3C-B173-582D126FA912}" srcOrd="4" destOrd="0" presId="urn:microsoft.com/office/officeart/2005/8/layout/cycle3"/>
    <dgm:cxn modelId="{F280E9A3-F591-4B66-9FDB-0BF40E4DACFC}" type="presParOf" srcId="{14351B7A-7FA0-4103-8B91-E9F1416A4BDE}" destId="{18C3530A-74CE-43FB-BD83-8132FA5B36BB}"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3B69D6-EABD-44B8-B557-A4445BE9D858}">
      <dsp:nvSpPr>
        <dsp:cNvPr id="0" name=""/>
        <dsp:cNvSpPr/>
      </dsp:nvSpPr>
      <dsp:spPr>
        <a:xfrm>
          <a:off x="614702" y="-4092"/>
          <a:ext cx="6238195" cy="6238195"/>
        </a:xfrm>
        <a:prstGeom prst="circularArrow">
          <a:avLst>
            <a:gd name="adj1" fmla="val 5274"/>
            <a:gd name="adj2" fmla="val 312630"/>
            <a:gd name="adj3" fmla="val 14237478"/>
            <a:gd name="adj4" fmla="val 17121551"/>
            <a:gd name="adj5" fmla="val 5477"/>
          </a:avLst>
        </a:prstGeom>
        <a:solidFill>
          <a:schemeClr val="accent1">
            <a:tint val="55000"/>
            <a:hueOff val="0"/>
            <a:satOff val="0"/>
            <a:lumOff val="0"/>
            <a:alphaOff val="0"/>
          </a:schemeClr>
        </a:solidFill>
        <a:ln>
          <a:noFill/>
        </a:ln>
        <a:effectLst/>
        <a:sp3d z="-152400" prstMaterial="plastic">
          <a:bevelT w="25400" h="25400"/>
          <a:bevelB w="25400" h="25400"/>
        </a:sp3d>
      </dsp:spPr>
      <dsp:style>
        <a:lnRef idx="0">
          <a:scrgbClr r="0" g="0" b="0"/>
        </a:lnRef>
        <a:fillRef idx="1">
          <a:scrgbClr r="0" g="0" b="0"/>
        </a:fillRef>
        <a:effectRef idx="0">
          <a:scrgbClr r="0" g="0" b="0"/>
        </a:effectRef>
        <a:fontRef idx="minor"/>
      </dsp:style>
    </dsp:sp>
    <dsp:sp modelId="{E23CECA5-6803-41F7-B47F-C091F357DDED}">
      <dsp:nvSpPr>
        <dsp:cNvPr id="0" name=""/>
        <dsp:cNvSpPr/>
      </dsp:nvSpPr>
      <dsp:spPr>
        <a:xfrm>
          <a:off x="2554225" y="3704"/>
          <a:ext cx="2359149" cy="1179574"/>
        </a:xfrm>
        <a:prstGeom prst="roundRect">
          <a:avLst/>
        </a:prstGeom>
        <a:solidFill>
          <a:schemeClr val="accent1">
            <a:shade val="5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EG" sz="3200" b="1" kern="1200" dirty="0" smtClean="0">
              <a:solidFill>
                <a:schemeClr val="bg1"/>
              </a:solidFill>
              <a:latin typeface="Times New Roman" pitchFamily="18" charset="0"/>
              <a:cs typeface="Arial"/>
            </a:rPr>
            <a:t>دوافع الزواج </a:t>
          </a:r>
          <a:endParaRPr lang="ar-SA" sz="3200" b="1" kern="1200" dirty="0">
            <a:solidFill>
              <a:schemeClr val="bg1"/>
            </a:solidFill>
          </a:endParaRPr>
        </a:p>
      </dsp:txBody>
      <dsp:txXfrm>
        <a:off x="2554225" y="3704"/>
        <a:ext cx="2359149" cy="1179574"/>
      </dsp:txXfrm>
    </dsp:sp>
    <dsp:sp modelId="{E4FC657D-04EC-4527-ACE7-2542C82D4137}">
      <dsp:nvSpPr>
        <dsp:cNvPr id="0" name=""/>
        <dsp:cNvSpPr/>
      </dsp:nvSpPr>
      <dsp:spPr>
        <a:xfrm>
          <a:off x="4827281" y="1711118"/>
          <a:ext cx="2359149" cy="1179574"/>
        </a:xfrm>
        <a:prstGeom prst="roundRect">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ar-EG" sz="2400" b="1" kern="1200" dirty="0" smtClean="0">
              <a:solidFill>
                <a:srgbClr val="000000"/>
              </a:solidFill>
              <a:latin typeface="Times New Roman" pitchFamily="18" charset="0"/>
              <a:cs typeface="Arial"/>
            </a:rPr>
            <a:t>أربعة أسس تقوم عليها الحياة الزوجية السعيدة </a:t>
          </a:r>
          <a:endParaRPr lang="ar-SA" sz="2400" b="1" kern="1200" dirty="0">
            <a:solidFill>
              <a:schemeClr val="tx1"/>
            </a:solidFill>
          </a:endParaRPr>
        </a:p>
      </dsp:txBody>
      <dsp:txXfrm>
        <a:off x="4827281" y="1711118"/>
        <a:ext cx="2359149" cy="1179574"/>
      </dsp:txXfrm>
    </dsp:sp>
    <dsp:sp modelId="{626E7E74-A943-41F9-92A5-6B86187D0915}">
      <dsp:nvSpPr>
        <dsp:cNvPr id="0" name=""/>
        <dsp:cNvSpPr/>
      </dsp:nvSpPr>
      <dsp:spPr>
        <a:xfrm>
          <a:off x="4745882" y="3799766"/>
          <a:ext cx="2359149" cy="1179574"/>
        </a:xfrm>
        <a:prstGeom prst="roundRect">
          <a:avLst/>
        </a:prstGeom>
        <a:blipFill rotWithShape="0">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solidFill>
                <a:srgbClr val="000000"/>
              </a:solidFill>
              <a:latin typeface="Times New Roman" pitchFamily="18" charset="0"/>
              <a:cs typeface="Arial"/>
            </a:rPr>
            <a:t>مفاهيم خاطئة في الزواج </a:t>
          </a:r>
          <a:endParaRPr lang="ar-SA" sz="2400" b="1" kern="1200" dirty="0">
            <a:solidFill>
              <a:schemeClr val="tx1"/>
            </a:solidFill>
          </a:endParaRPr>
        </a:p>
      </dsp:txBody>
      <dsp:txXfrm>
        <a:off x="4745882" y="3799766"/>
        <a:ext cx="2359149" cy="1179574"/>
      </dsp:txXfrm>
    </dsp:sp>
    <dsp:sp modelId="{EF6DE290-021F-4F3C-B173-582D126FA912}">
      <dsp:nvSpPr>
        <dsp:cNvPr id="0" name=""/>
        <dsp:cNvSpPr/>
      </dsp:nvSpPr>
      <dsp:spPr>
        <a:xfrm>
          <a:off x="2554225" y="5065120"/>
          <a:ext cx="2359149" cy="1179574"/>
        </a:xfrm>
        <a:prstGeom prst="roundRect">
          <a:avLst/>
        </a:prstGeom>
        <a:blipFill rotWithShape="0">
          <a:blip xmlns:r="http://schemas.openxmlformats.org/officeDocument/2006/relationships" r:embed="rId3"/>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EG" sz="2800" b="1" kern="1200" dirty="0" smtClean="0">
              <a:solidFill>
                <a:srgbClr val="000000"/>
              </a:solidFill>
              <a:latin typeface="Times New Roman" pitchFamily="18" charset="0"/>
              <a:cs typeface="Arial"/>
            </a:rPr>
            <a:t>مَعَايير اختيار الزوج والزوجة </a:t>
          </a:r>
          <a:endParaRPr lang="ar-SA" sz="2800" b="1" kern="1200" dirty="0">
            <a:solidFill>
              <a:schemeClr val="tx1"/>
            </a:solidFill>
          </a:endParaRPr>
        </a:p>
      </dsp:txBody>
      <dsp:txXfrm>
        <a:off x="2554225" y="5065120"/>
        <a:ext cx="2359149" cy="1179574"/>
      </dsp:txXfrm>
    </dsp:sp>
    <dsp:sp modelId="{18C3530A-74CE-43FB-BD83-8132FA5B36BB}">
      <dsp:nvSpPr>
        <dsp:cNvPr id="0" name=""/>
        <dsp:cNvSpPr/>
      </dsp:nvSpPr>
      <dsp:spPr>
        <a:xfrm>
          <a:off x="362567" y="3799766"/>
          <a:ext cx="2359149" cy="1179574"/>
        </a:xfrm>
        <a:prstGeom prst="roundRect">
          <a:avLst/>
        </a:prstGeom>
        <a:blipFill rotWithShape="0">
          <a:blip xmlns:r="http://schemas.openxmlformats.org/officeDocument/2006/relationships" r:embed="rId4"/>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rgbClr val="000000"/>
              </a:solidFill>
              <a:latin typeface="Times New Roman" pitchFamily="18" charset="0"/>
              <a:cs typeface="Arial"/>
            </a:rPr>
            <a:t>الحوار بين الزوجين </a:t>
          </a:r>
          <a:endParaRPr lang="ar-SA" sz="2000" b="1" kern="1200" dirty="0">
            <a:solidFill>
              <a:schemeClr val="tx1"/>
            </a:solidFill>
          </a:endParaRPr>
        </a:p>
      </dsp:txBody>
      <dsp:txXfrm>
        <a:off x="362567" y="3799766"/>
        <a:ext cx="2359149" cy="1179574"/>
      </dsp:txXfrm>
    </dsp:sp>
    <dsp:sp modelId="{96FEDD57-9110-45D1-99D7-D20EFCFD28B4}">
      <dsp:nvSpPr>
        <dsp:cNvPr id="0" name=""/>
        <dsp:cNvSpPr/>
      </dsp:nvSpPr>
      <dsp:spPr>
        <a:xfrm>
          <a:off x="362567" y="1269058"/>
          <a:ext cx="2359149" cy="1179574"/>
        </a:xfrm>
        <a:prstGeom prst="roundRect">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solidFill>
                <a:srgbClr val="000000"/>
              </a:solidFill>
              <a:latin typeface="Times New Roman" pitchFamily="18" charset="0"/>
              <a:cs typeface="Arial"/>
            </a:rPr>
            <a:t>أوجه الاختلاف بين شخصية الرجل والمراة </a:t>
          </a:r>
          <a:endParaRPr lang="ar-SA" sz="2400" b="1" kern="1200" dirty="0">
            <a:solidFill>
              <a:schemeClr val="tx1"/>
            </a:solidFill>
          </a:endParaRPr>
        </a:p>
      </dsp:txBody>
      <dsp:txXfrm>
        <a:off x="362567" y="1269058"/>
        <a:ext cx="2359149" cy="117957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3B69D6-EABD-44B8-B557-A4445BE9D858}">
      <dsp:nvSpPr>
        <dsp:cNvPr id="0" name=""/>
        <dsp:cNvSpPr/>
      </dsp:nvSpPr>
      <dsp:spPr>
        <a:xfrm>
          <a:off x="813049" y="152991"/>
          <a:ext cx="5841501" cy="5841501"/>
        </a:xfrm>
        <a:prstGeom prst="circularArrow">
          <a:avLst>
            <a:gd name="adj1" fmla="val 5544"/>
            <a:gd name="adj2" fmla="val 330680"/>
            <a:gd name="adj3" fmla="val 13782648"/>
            <a:gd name="adj4" fmla="val 17381874"/>
            <a:gd name="adj5" fmla="val 5757"/>
          </a:avLst>
        </a:prstGeom>
        <a:solidFill>
          <a:schemeClr val="accent1">
            <a:tint val="55000"/>
            <a:hueOff val="0"/>
            <a:satOff val="0"/>
            <a:lumOff val="0"/>
            <a:alphaOff val="0"/>
          </a:schemeClr>
        </a:solidFill>
        <a:ln>
          <a:noFill/>
        </a:ln>
        <a:effectLst/>
        <a:sp3d z="-152400" prstMaterial="plastic">
          <a:bevelT w="25400" h="25400"/>
          <a:bevelB w="25400" h="25400"/>
        </a:sp3d>
      </dsp:spPr>
      <dsp:style>
        <a:lnRef idx="0">
          <a:scrgbClr r="0" g="0" b="0"/>
        </a:lnRef>
        <a:fillRef idx="1">
          <a:scrgbClr r="0" g="0" b="0"/>
        </a:fillRef>
        <a:effectRef idx="0">
          <a:scrgbClr r="0" g="0" b="0"/>
        </a:effectRef>
        <a:fontRef idx="minor"/>
      </dsp:style>
    </dsp:sp>
    <dsp:sp modelId="{E23CECA5-6803-41F7-B47F-C091F357DDED}">
      <dsp:nvSpPr>
        <dsp:cNvPr id="0" name=""/>
        <dsp:cNvSpPr/>
      </dsp:nvSpPr>
      <dsp:spPr>
        <a:xfrm>
          <a:off x="2370087" y="189172"/>
          <a:ext cx="2727424" cy="1363712"/>
        </a:xfrm>
        <a:prstGeom prst="roundRect">
          <a:avLst/>
        </a:prstGeom>
        <a:solidFill>
          <a:schemeClr val="accent1">
            <a:shade val="5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EG" sz="2800" b="1" kern="1200" dirty="0" smtClean="0">
              <a:solidFill>
                <a:schemeClr val="bg1"/>
              </a:solidFill>
              <a:latin typeface="Times New Roman" pitchFamily="18" charset="0"/>
              <a:cs typeface="Arial"/>
            </a:rPr>
            <a:t>العوامل التي تؤدى الى فشل العلاقة الزوجية او توترها </a:t>
          </a:r>
          <a:endParaRPr lang="ar-SA" sz="2800" b="1" kern="1200" dirty="0">
            <a:solidFill>
              <a:schemeClr val="bg1"/>
            </a:solidFill>
          </a:endParaRPr>
        </a:p>
      </dsp:txBody>
      <dsp:txXfrm>
        <a:off x="2370087" y="189172"/>
        <a:ext cx="2727424" cy="1363712"/>
      </dsp:txXfrm>
    </dsp:sp>
    <dsp:sp modelId="{E4FC657D-04EC-4527-ACE7-2542C82D4137}">
      <dsp:nvSpPr>
        <dsp:cNvPr id="0" name=""/>
        <dsp:cNvSpPr/>
      </dsp:nvSpPr>
      <dsp:spPr>
        <a:xfrm>
          <a:off x="4735711" y="2422033"/>
          <a:ext cx="2727424" cy="1363712"/>
        </a:xfrm>
        <a:prstGeom prst="roundRect">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ar-EG" sz="2400" b="1" kern="1200" dirty="0" smtClean="0">
              <a:solidFill>
                <a:srgbClr val="000000"/>
              </a:solidFill>
              <a:latin typeface="Times New Roman" pitchFamily="18" charset="0"/>
              <a:cs typeface="Arial"/>
            </a:rPr>
            <a:t>أهم وسائل إدارة الخلافات الزوجية ومواجهة عوامل الفشل </a:t>
          </a:r>
          <a:endParaRPr lang="ar-SA" sz="2400" b="1" kern="1200" dirty="0">
            <a:solidFill>
              <a:schemeClr val="tx1"/>
            </a:solidFill>
          </a:endParaRPr>
        </a:p>
      </dsp:txBody>
      <dsp:txXfrm>
        <a:off x="4735711" y="2422033"/>
        <a:ext cx="2727424" cy="1363712"/>
      </dsp:txXfrm>
    </dsp:sp>
    <dsp:sp modelId="{626E7E74-A943-41F9-92A5-6B86187D0915}">
      <dsp:nvSpPr>
        <dsp:cNvPr id="0" name=""/>
        <dsp:cNvSpPr/>
      </dsp:nvSpPr>
      <dsp:spPr>
        <a:xfrm>
          <a:off x="3834287" y="4695515"/>
          <a:ext cx="2727424" cy="1363712"/>
        </a:xfrm>
        <a:prstGeom prst="roundRect">
          <a:avLst/>
        </a:prstGeom>
        <a:blipFill rotWithShape="0">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solidFill>
                <a:srgbClr val="000000"/>
              </a:solidFill>
              <a:latin typeface="Times New Roman" pitchFamily="18" charset="0"/>
              <a:cs typeface="Arial"/>
            </a:rPr>
            <a:t>مراحل الزواج </a:t>
          </a:r>
          <a:endParaRPr lang="ar-SA" sz="2400" b="1" kern="1200" dirty="0">
            <a:solidFill>
              <a:schemeClr val="tx1"/>
            </a:solidFill>
          </a:endParaRPr>
        </a:p>
      </dsp:txBody>
      <dsp:txXfrm>
        <a:off x="3834287" y="4695515"/>
        <a:ext cx="2727424" cy="1363712"/>
      </dsp:txXfrm>
    </dsp:sp>
    <dsp:sp modelId="{EF6DE290-021F-4F3C-B173-582D126FA912}">
      <dsp:nvSpPr>
        <dsp:cNvPr id="0" name=""/>
        <dsp:cNvSpPr/>
      </dsp:nvSpPr>
      <dsp:spPr>
        <a:xfrm>
          <a:off x="905888" y="4695515"/>
          <a:ext cx="2727424" cy="1363712"/>
        </a:xfrm>
        <a:prstGeom prst="roundRect">
          <a:avLst/>
        </a:prstGeom>
        <a:blipFill rotWithShape="0">
          <a:blip xmlns:r="http://schemas.openxmlformats.org/officeDocument/2006/relationships" r:embed="rId3"/>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EG" sz="2800" b="1" kern="1200" dirty="0" smtClean="0">
              <a:solidFill>
                <a:srgbClr val="000000"/>
              </a:solidFill>
              <a:latin typeface="Times New Roman" pitchFamily="18" charset="0"/>
              <a:cs typeface="Arial"/>
            </a:rPr>
            <a:t>عشرة اسرار للزواج الناجح </a:t>
          </a:r>
          <a:endParaRPr lang="ar-SA" sz="2800" b="1" kern="1200" dirty="0">
            <a:solidFill>
              <a:schemeClr val="tx1"/>
            </a:solidFill>
          </a:endParaRPr>
        </a:p>
      </dsp:txBody>
      <dsp:txXfrm>
        <a:off x="905888" y="4695515"/>
        <a:ext cx="2727424" cy="1363712"/>
      </dsp:txXfrm>
    </dsp:sp>
    <dsp:sp modelId="{18C3530A-74CE-43FB-BD83-8132FA5B36BB}">
      <dsp:nvSpPr>
        <dsp:cNvPr id="0" name=""/>
        <dsp:cNvSpPr/>
      </dsp:nvSpPr>
      <dsp:spPr>
        <a:xfrm>
          <a:off x="962" y="1910442"/>
          <a:ext cx="2727424" cy="1363712"/>
        </a:xfrm>
        <a:prstGeom prst="roundRect">
          <a:avLst/>
        </a:prstGeom>
        <a:blipFill rotWithShape="0">
          <a:blip xmlns:r="http://schemas.openxmlformats.org/officeDocument/2006/relationships" r:embed="rId4"/>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rgbClr val="000000"/>
              </a:solidFill>
              <a:latin typeface="Times New Roman" pitchFamily="18" charset="0"/>
              <a:cs typeface="Arial"/>
            </a:rPr>
            <a:t>الوصايا </a:t>
          </a:r>
          <a:endParaRPr lang="ar-SA" sz="2000" b="1" kern="1200" dirty="0">
            <a:solidFill>
              <a:schemeClr val="tx1"/>
            </a:solidFill>
          </a:endParaRPr>
        </a:p>
      </dsp:txBody>
      <dsp:txXfrm>
        <a:off x="962" y="1910442"/>
        <a:ext cx="2727424" cy="1363712"/>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D84E0AC-FACD-4607-9092-20FE7F7C7F74}"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6A3BAA2-7774-4383-A168-49A6C11C8B39}"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sz="quarter" idx="10"/>
          </p:nvPr>
        </p:nvSpPr>
        <p:spPr/>
        <p:txBody>
          <a:bodyPr/>
          <a:lstStyle/>
          <a:p>
            <a:fld id="{19FD00AF-C27B-44BD-B03C-3408C40BFB92}" type="slidenum">
              <a:rPr lang="ar-EG" smtClean="0"/>
              <a:pPr/>
              <a:t>9</a:t>
            </a:fld>
            <a:endParaRPr lang="ar-EG"/>
          </a:p>
        </p:txBody>
      </p:sp>
    </p:spTree>
    <p:extLst>
      <p:ext uri="{BB962C8B-B14F-4D97-AF65-F5344CB8AC3E}">
        <p14:creationId xmlns:p14="http://schemas.microsoft.com/office/powerpoint/2010/main" xmlns="" val="3386543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sz="quarter" idx="10"/>
          </p:nvPr>
        </p:nvSpPr>
        <p:spPr/>
        <p:txBody>
          <a:bodyPr/>
          <a:lstStyle/>
          <a:p>
            <a:fld id="{19FD00AF-C27B-44BD-B03C-3408C40BFB92}" type="slidenum">
              <a:rPr lang="ar-EG" smtClean="0"/>
              <a:pPr/>
              <a:t>10</a:t>
            </a:fld>
            <a:endParaRPr lang="ar-EG"/>
          </a:p>
        </p:txBody>
      </p:sp>
    </p:spTree>
    <p:extLst>
      <p:ext uri="{BB962C8B-B14F-4D97-AF65-F5344CB8AC3E}">
        <p14:creationId xmlns:p14="http://schemas.microsoft.com/office/powerpoint/2010/main" xmlns="" val="3386543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D3CB286-DE9B-41AA-9207-2CE2E919E9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D3CB286-DE9B-41AA-9207-2CE2E919E9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D3CB286-DE9B-41AA-9207-2CE2E919E9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D3CB286-DE9B-41AA-9207-2CE2E919E9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D3CB286-DE9B-41AA-9207-2CE2E919E9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D3CB286-DE9B-41AA-9207-2CE2E919E970}"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D3CB286-DE9B-41AA-9207-2CE2E919E970}"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D3CB286-DE9B-41AA-9207-2CE2E919E970}"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D3CB286-DE9B-41AA-9207-2CE2E919E970}"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3CB286-DE9B-41AA-9207-2CE2E919E970}"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3CB286-DE9B-41AA-9207-2CE2E919E970}"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B9174BC-F7AB-4C67-B5C1-D5F9AF4C2002}"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D3CB286-DE9B-41AA-9207-2CE2E919E970}"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B9174BC-F7AB-4C67-B5C1-D5F9AF4C2002}"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1.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1.jpe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audio" Target="../media/audio1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1904" y="368660"/>
            <a:ext cx="8598568" cy="1200329"/>
          </a:xfrm>
          <a:prstGeom prst="rect">
            <a:avLst/>
          </a:prstGeom>
          <a:noFill/>
        </p:spPr>
        <p:txBody>
          <a:bodyPr wrap="square" rtlCol="1">
            <a:spAutoFit/>
          </a:bodyPr>
          <a:lstStyle/>
          <a:p>
            <a:pPr algn="ctr" rtl="1"/>
            <a:r>
              <a:rPr lang="ar-EG" sz="7200" b="1" dirty="0" smtClean="0">
                <a:solidFill>
                  <a:srgbClr val="002060"/>
                </a:solidFill>
                <a:cs typeface="DecoType Thuluth" panose="02010000000000000000" pitchFamily="2" charset="-78"/>
              </a:rPr>
              <a:t>دورة فن اختيار شريك الحياة</a:t>
            </a:r>
            <a:endParaRPr lang="ar-EG" sz="7200" b="1" dirty="0">
              <a:solidFill>
                <a:srgbClr val="002060"/>
              </a:solidFill>
              <a:cs typeface="DecoType Thuluth" panose="02010000000000000000" pitchFamily="2" charset="-78"/>
            </a:endParaRPr>
          </a:p>
        </p:txBody>
      </p:sp>
      <p:pic>
        <p:nvPicPr>
          <p:cNvPr id="3" name="Picture 2"/>
          <p:cNvPicPr>
            <a:picLocks noChangeAspect="1"/>
          </p:cNvPicPr>
          <p:nvPr/>
        </p:nvPicPr>
        <p:blipFill>
          <a:blip r:embed="rId2" cstate="print"/>
          <a:stretch>
            <a:fillRect/>
          </a:stretch>
        </p:blipFill>
        <p:spPr>
          <a:xfrm>
            <a:off x="1640868" y="1700808"/>
            <a:ext cx="5760640" cy="420046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xmlns="" val="378407660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300192" y="188640"/>
            <a:ext cx="2843808" cy="720080"/>
          </a:xfrm>
          <a:prstGeom prst="rect">
            <a:avLst/>
          </a:prstGeom>
          <a:solidFill>
            <a:srgbClr val="00FF99"/>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ctr" rtl="1"/>
            <a:r>
              <a:rPr lang="ar-EG" sz="3200" b="1" dirty="0" smtClean="0">
                <a:latin typeface="Microsoft YaHei" pitchFamily="34" charset="-122"/>
                <a:ea typeface="Microsoft YaHei" pitchFamily="34" charset="-122"/>
              </a:rPr>
              <a:t>مثال</a:t>
            </a:r>
            <a:endParaRPr lang="ar-EG" sz="3200" b="1" dirty="0">
              <a:latin typeface="Microsoft YaHei" pitchFamily="34" charset="-122"/>
              <a:ea typeface="Microsoft YaHei" pitchFamily="34" charset="-122"/>
            </a:endParaRPr>
          </a:p>
        </p:txBody>
      </p:sp>
      <p:sp>
        <p:nvSpPr>
          <p:cNvPr id="4" name="Folded Corner 3"/>
          <p:cNvSpPr/>
          <p:nvPr/>
        </p:nvSpPr>
        <p:spPr bwMode="auto">
          <a:xfrm>
            <a:off x="348720" y="2996952"/>
            <a:ext cx="8424936" cy="2520280"/>
          </a:xfrm>
          <a:prstGeom prst="foldedCorner">
            <a:avLst/>
          </a:prstGeom>
          <a:solidFill>
            <a:srgbClr val="00CC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justLow" rtl="1"/>
            <a:endParaRPr lang="ar-EG" sz="300" dirty="0" smtClean="0"/>
          </a:p>
          <a:p>
            <a:pPr algn="justLow" rtl="1"/>
            <a:r>
              <a:rPr lang="ar-EG" sz="2800" dirty="0" smtClean="0"/>
              <a:t>زوجة </a:t>
            </a:r>
            <a:r>
              <a:rPr lang="ar-EG" sz="2800" dirty="0"/>
              <a:t>لديها زوج غضوب أي كثير الغضب ويغضب بسرعة ,, فاذا كانت الزوجة تريد ان تتقي الله وتتبع الدافع الديني فهي تصبر عليه او تمتص غضبه وتسايره حتى يهدأ ولها الأجر والثواب من الله على ذلك,, اما اذا كانت لا تملك الدافع الديني فسيقول لها الشيطان .. ان قال لك كلمة فردي عليه بكلمتين .. وان رفع صوته عليكِ فارفعيه ضعفين وهكذا</a:t>
            </a:r>
          </a:p>
        </p:txBody>
      </p:sp>
    </p:spTree>
    <p:extLst>
      <p:ext uri="{BB962C8B-B14F-4D97-AF65-F5344CB8AC3E}">
        <p14:creationId xmlns:p14="http://schemas.microsoft.com/office/powerpoint/2010/main" xmlns="" val="296931508"/>
      </p:ext>
    </p:extLst>
  </p:cSld>
  <p:clrMapOvr>
    <a:masterClrMapping/>
  </p:clrMapOvr>
  <mc:AlternateContent xmlns:mc="http://schemas.openxmlformats.org/markup-compatibility/2006">
    <mc:Choice xmlns:p14="http://schemas.microsoft.com/office/powerpoint/2010/main" xmlns="" Requires="p14">
      <p:transition spd="slow" p14:dur="3400">
        <p14:reveal/>
        <p:sndAc>
          <p:stSnd>
            <p:snd r:embed="rId4" name="click.wav"/>
          </p:stSnd>
        </p:sndAc>
      </p:transition>
    </mc:Choice>
    <mc:Fallback>
      <p:transition spd="slow">
        <p:fade/>
        <p:sndAc>
          <p:stSnd>
            <p:snd r:embed="rId3" name="click.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590800" y="44624"/>
            <a:ext cx="4572000" cy="614292"/>
          </a:xfrm>
          <a:prstGeom prst="roundRect">
            <a:avLst/>
          </a:prstGeom>
          <a:solidFill>
            <a:srgbClr val="FF99FF">
              <a:alpha val="56000"/>
            </a:srgbClr>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EG" sz="5000" dirty="0">
                <a:solidFill>
                  <a:srgbClr val="002060"/>
                </a:solidFill>
              </a:rPr>
              <a:t>الاتفاقيات </a:t>
            </a:r>
          </a:p>
        </p:txBody>
      </p:sp>
      <p:sp>
        <p:nvSpPr>
          <p:cNvPr id="10" name="AutoShape 7"/>
          <p:cNvSpPr>
            <a:spLocks noChangeArrowheads="1"/>
          </p:cNvSpPr>
          <p:nvPr/>
        </p:nvSpPr>
        <p:spPr bwMode="auto">
          <a:xfrm>
            <a:off x="3370610" y="1030145"/>
            <a:ext cx="4630390" cy="668992"/>
          </a:xfrm>
          <a:prstGeom prst="roundRect">
            <a:avLst>
              <a:gd name="adj" fmla="val 50000"/>
            </a:avLst>
          </a:prstGeom>
          <a:solidFill>
            <a:srgbClr val="EEA1D4"/>
          </a:solidFill>
          <a:ln>
            <a:noFill/>
          </a:ln>
          <a:effectLst/>
          <a:extLst/>
        </p:spPr>
        <p:txBody>
          <a:bodyPr wrap="none" anchor="ctr"/>
          <a:lstStyle/>
          <a:p>
            <a:pPr algn="ctr" rtl="1"/>
            <a:r>
              <a:rPr lang="ar-EG" sz="2400" b="1" dirty="0">
                <a:solidFill>
                  <a:srgbClr val="002060"/>
                </a:solidFill>
                <a:latin typeface="Verdana" panose="020B0604030504040204" pitchFamily="34" charset="0"/>
                <a:ea typeface="HY헤드라인M" pitchFamily="2" charset="-127"/>
              </a:rPr>
              <a:t>الإلتزام بوقت البرنامج وفترات </a:t>
            </a:r>
            <a:r>
              <a:rPr lang="ar-EG" sz="2400" b="1" dirty="0" smtClean="0">
                <a:solidFill>
                  <a:srgbClr val="002060"/>
                </a:solidFill>
                <a:latin typeface="Verdana" panose="020B0604030504040204" pitchFamily="34" charset="0"/>
                <a:ea typeface="HY헤드라인M" pitchFamily="2" charset="-127"/>
              </a:rPr>
              <a:t>الاستراحة</a:t>
            </a:r>
          </a:p>
          <a:p>
            <a:pPr algn="ctr" rtl="1"/>
            <a:r>
              <a:rPr lang="ar-EG" sz="2400" b="1" dirty="0" smtClean="0">
                <a:solidFill>
                  <a:srgbClr val="002060"/>
                </a:solidFill>
                <a:latin typeface="Verdana" panose="020B0604030504040204" pitchFamily="34" charset="0"/>
                <a:ea typeface="HY헤드라인M" pitchFamily="2" charset="-127"/>
              </a:rPr>
              <a:t> </a:t>
            </a:r>
            <a:r>
              <a:rPr lang="ar-EG" sz="2400" b="1" dirty="0">
                <a:solidFill>
                  <a:srgbClr val="002060"/>
                </a:solidFill>
                <a:latin typeface="Verdana" panose="020B0604030504040204" pitchFamily="34" charset="0"/>
                <a:ea typeface="HY헤드라인M" pitchFamily="2" charset="-127"/>
              </a:rPr>
              <a:t>دليل وعيك</a:t>
            </a:r>
            <a:endParaRPr lang="en-GB" sz="2400" b="1" dirty="0" smtClean="0">
              <a:solidFill>
                <a:srgbClr val="002060"/>
              </a:solidFill>
              <a:latin typeface="Verdana" panose="020B0604030504040204" pitchFamily="34" charset="0"/>
              <a:ea typeface="HY헤드라인M" pitchFamily="2" charset="-127"/>
            </a:endParaRPr>
          </a:p>
        </p:txBody>
      </p:sp>
      <p:sp>
        <p:nvSpPr>
          <p:cNvPr id="11" name="AutoShape 7"/>
          <p:cNvSpPr>
            <a:spLocks noChangeArrowheads="1"/>
          </p:cNvSpPr>
          <p:nvPr/>
        </p:nvSpPr>
        <p:spPr bwMode="auto">
          <a:xfrm>
            <a:off x="3360280" y="2143862"/>
            <a:ext cx="4630390" cy="668992"/>
          </a:xfrm>
          <a:prstGeom prst="roundRect">
            <a:avLst>
              <a:gd name="adj" fmla="val 50000"/>
            </a:avLst>
          </a:prstGeom>
          <a:solidFill>
            <a:srgbClr val="EEA1D4"/>
          </a:solidFill>
          <a:ln>
            <a:noFill/>
          </a:ln>
          <a:effectLst/>
          <a:extLst/>
        </p:spPr>
        <p:txBody>
          <a:bodyPr wrap="none" anchor="ctr"/>
          <a:lstStyle/>
          <a:p>
            <a:pPr algn="ctr" rtl="1"/>
            <a:r>
              <a:rPr lang="ar-EG" sz="2400" b="1">
                <a:solidFill>
                  <a:srgbClr val="002060"/>
                </a:solidFill>
                <a:latin typeface="Verdana" panose="020B0604030504040204" pitchFamily="34" charset="0"/>
                <a:ea typeface="HY헤드라인M" pitchFamily="2" charset="-127"/>
              </a:rPr>
              <a:t>لاتدع </a:t>
            </a:r>
            <a:r>
              <a:rPr lang="ar-EG" sz="2400" b="1" smtClean="0">
                <a:solidFill>
                  <a:srgbClr val="002060"/>
                </a:solidFill>
                <a:latin typeface="Verdana" panose="020B0604030504040204" pitchFamily="34" charset="0"/>
                <a:ea typeface="HY헤드라인M" pitchFamily="2" charset="-127"/>
              </a:rPr>
              <a:t>هاتفك </a:t>
            </a:r>
            <a:r>
              <a:rPr lang="ar-EG" sz="2400" b="1" dirty="0">
                <a:solidFill>
                  <a:srgbClr val="002060"/>
                </a:solidFill>
                <a:latin typeface="Verdana" panose="020B0604030504040204" pitchFamily="34" charset="0"/>
                <a:ea typeface="HY헤드라인M" pitchFamily="2" charset="-127"/>
              </a:rPr>
              <a:t>المتنقل يشوش أفكار من حولك</a:t>
            </a:r>
            <a:endParaRPr lang="ar-SA" sz="2400" b="1" dirty="0">
              <a:solidFill>
                <a:srgbClr val="002060"/>
              </a:solidFill>
              <a:latin typeface="Verdana" panose="020B0604030504040204" pitchFamily="34" charset="0"/>
              <a:ea typeface="HY헤드라인M" pitchFamily="2" charset="-127"/>
            </a:endParaRPr>
          </a:p>
        </p:txBody>
      </p:sp>
      <p:sp>
        <p:nvSpPr>
          <p:cNvPr id="12" name="AutoShape 7"/>
          <p:cNvSpPr>
            <a:spLocks noChangeArrowheads="1"/>
          </p:cNvSpPr>
          <p:nvPr/>
        </p:nvSpPr>
        <p:spPr bwMode="auto">
          <a:xfrm>
            <a:off x="3349950" y="3257579"/>
            <a:ext cx="4630390" cy="668992"/>
          </a:xfrm>
          <a:prstGeom prst="roundRect">
            <a:avLst>
              <a:gd name="adj" fmla="val 50000"/>
            </a:avLst>
          </a:prstGeom>
          <a:solidFill>
            <a:srgbClr val="EEA1D4"/>
          </a:solidFill>
          <a:ln>
            <a:noFill/>
          </a:ln>
          <a:effectLst/>
          <a:extLst/>
        </p:spPr>
        <p:txBody>
          <a:bodyPr wrap="none" anchor="ctr"/>
          <a:lstStyle/>
          <a:p>
            <a:pPr algn="ctr" rtl="1"/>
            <a:r>
              <a:rPr lang="ar-EG" sz="2400" b="1" dirty="0">
                <a:solidFill>
                  <a:srgbClr val="002060"/>
                </a:solidFill>
                <a:latin typeface="Verdana" panose="020B0604030504040204" pitchFamily="34" charset="0"/>
                <a:ea typeface="HY헤드라인M" pitchFamily="2" charset="-127"/>
              </a:rPr>
              <a:t>الأسئلة والنقاش متاحة في محتوى البرنامج</a:t>
            </a:r>
            <a:endParaRPr lang="ar-SA" sz="2400" b="1" dirty="0">
              <a:solidFill>
                <a:srgbClr val="002060"/>
              </a:solidFill>
              <a:latin typeface="Verdana" panose="020B0604030504040204" pitchFamily="34" charset="0"/>
              <a:ea typeface="HY헤드라인M" pitchFamily="2" charset="-127"/>
            </a:endParaRPr>
          </a:p>
        </p:txBody>
      </p:sp>
      <p:sp>
        <p:nvSpPr>
          <p:cNvPr id="13" name="AutoShape 7"/>
          <p:cNvSpPr>
            <a:spLocks noChangeArrowheads="1"/>
          </p:cNvSpPr>
          <p:nvPr/>
        </p:nvSpPr>
        <p:spPr bwMode="auto">
          <a:xfrm>
            <a:off x="3339620" y="4371296"/>
            <a:ext cx="4630390" cy="668992"/>
          </a:xfrm>
          <a:prstGeom prst="roundRect">
            <a:avLst>
              <a:gd name="adj" fmla="val 50000"/>
            </a:avLst>
          </a:prstGeom>
          <a:solidFill>
            <a:srgbClr val="EEA1D4"/>
          </a:solidFill>
          <a:ln>
            <a:noFill/>
          </a:ln>
          <a:effectLst/>
          <a:extLst/>
        </p:spPr>
        <p:txBody>
          <a:bodyPr wrap="none" anchor="ctr"/>
          <a:lstStyle/>
          <a:p>
            <a:pPr algn="ctr" rtl="1"/>
            <a:r>
              <a:rPr lang="ar-EG" sz="2400" b="1" dirty="0">
                <a:solidFill>
                  <a:srgbClr val="002060"/>
                </a:solidFill>
                <a:latin typeface="Verdana" panose="020B0604030504040204" pitchFamily="34" charset="0"/>
                <a:ea typeface="HY헤드라인M" pitchFamily="2" charset="-127"/>
              </a:rPr>
              <a:t>إبتسامتك و تعاونك دليل حب العمل الجماعي</a:t>
            </a:r>
            <a:endParaRPr lang="ar-SA" sz="2400" b="1" dirty="0">
              <a:solidFill>
                <a:srgbClr val="002060"/>
              </a:solidFill>
              <a:latin typeface="Verdana" panose="020B0604030504040204" pitchFamily="34" charset="0"/>
              <a:ea typeface="HY헤드라인M" pitchFamily="2" charset="-127"/>
            </a:endParaRPr>
          </a:p>
        </p:txBody>
      </p:sp>
      <p:sp>
        <p:nvSpPr>
          <p:cNvPr id="14" name="AutoShape 7"/>
          <p:cNvSpPr>
            <a:spLocks noChangeArrowheads="1"/>
          </p:cNvSpPr>
          <p:nvPr/>
        </p:nvSpPr>
        <p:spPr bwMode="auto">
          <a:xfrm>
            <a:off x="3329290" y="5485013"/>
            <a:ext cx="4630390" cy="668992"/>
          </a:xfrm>
          <a:prstGeom prst="roundRect">
            <a:avLst>
              <a:gd name="adj" fmla="val 50000"/>
            </a:avLst>
          </a:prstGeom>
          <a:solidFill>
            <a:srgbClr val="EEA1D4"/>
          </a:solidFill>
          <a:ln>
            <a:noFill/>
          </a:ln>
          <a:effectLst/>
          <a:extLst/>
        </p:spPr>
        <p:txBody>
          <a:bodyPr wrap="none" anchor="ctr"/>
          <a:lstStyle/>
          <a:p>
            <a:pPr algn="ctr" rtl="1"/>
            <a:r>
              <a:rPr lang="ar-EG" sz="2400" b="1" dirty="0">
                <a:solidFill>
                  <a:srgbClr val="002060"/>
                </a:solidFill>
                <a:latin typeface="Verdana" panose="020B0604030504040204" pitchFamily="34" charset="0"/>
                <a:ea typeface="HY헤드라인M" pitchFamily="2" charset="-127"/>
              </a:rPr>
              <a:t>تأقلمك مع المدرب و تنفيذ التمارين </a:t>
            </a:r>
            <a:r>
              <a:rPr lang="ar-EG" sz="2400" b="1" dirty="0" smtClean="0">
                <a:solidFill>
                  <a:srgbClr val="002060"/>
                </a:solidFill>
                <a:latin typeface="Verdana" panose="020B0604030504040204" pitchFamily="34" charset="0"/>
                <a:ea typeface="HY헤드라인M" pitchFamily="2" charset="-127"/>
              </a:rPr>
              <a:t>يسهل</a:t>
            </a:r>
          </a:p>
          <a:p>
            <a:pPr algn="ctr" rtl="1"/>
            <a:r>
              <a:rPr lang="ar-EG" sz="2400" b="1" dirty="0" smtClean="0">
                <a:solidFill>
                  <a:srgbClr val="002060"/>
                </a:solidFill>
                <a:latin typeface="Verdana" panose="020B0604030504040204" pitchFamily="34" charset="0"/>
                <a:ea typeface="HY헤드라인M" pitchFamily="2" charset="-127"/>
              </a:rPr>
              <a:t> </a:t>
            </a:r>
            <a:r>
              <a:rPr lang="ar-EG" sz="2400" b="1" dirty="0">
                <a:solidFill>
                  <a:srgbClr val="002060"/>
                </a:solidFill>
                <a:latin typeface="Verdana" panose="020B0604030504040204" pitchFamily="34" charset="0"/>
                <a:ea typeface="HY헤드라인M" pitchFamily="2" charset="-127"/>
              </a:rPr>
              <a:t>استيعاب المادة العلمية</a:t>
            </a:r>
            <a:endParaRPr lang="ar-SA" sz="2400" b="1" dirty="0">
              <a:solidFill>
                <a:srgbClr val="002060"/>
              </a:solidFill>
              <a:latin typeface="Verdana" panose="020B0604030504040204" pitchFamily="34" charset="0"/>
              <a:ea typeface="HY헤드라인M" pitchFamily="2" charset="-127"/>
            </a:endParaRPr>
          </a:p>
        </p:txBody>
      </p:sp>
      <p:pic>
        <p:nvPicPr>
          <p:cNvPr id="17" name="Picture 6" descr="F:\دينى\work\صور\15460_IPhone_Locke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19300" y="1763688"/>
            <a:ext cx="11430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8" name="Picture 8" descr="F:\دينى\work\صور\imagت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57400" y="2906688"/>
            <a:ext cx="1155607"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0" name="Picture 3" descr="F:\دينى\work\صور\إدارة الوقت.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09800" y="620688"/>
            <a:ext cx="106194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1" name="Picture 9" descr="F:\دينى\work\صور\848484.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037220" y="5116488"/>
            <a:ext cx="1107160" cy="1333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2" name="Picture 2" descr="F:\دينى\work\صور\kid-smail.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905000" y="4049688"/>
            <a:ext cx="1302880" cy="12881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0061974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par>
                                <p:cTn id="11" presetID="3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1000" fill="hold"/>
                                        <p:tgtEl>
                                          <p:spTgt spid="20"/>
                                        </p:tgtEl>
                                        <p:attrNameLst>
                                          <p:attrName>ppt_w</p:attrName>
                                        </p:attrNameLst>
                                      </p:cBhvr>
                                      <p:tavLst>
                                        <p:tav tm="0">
                                          <p:val>
                                            <p:fltVal val="0"/>
                                          </p:val>
                                        </p:tav>
                                        <p:tav tm="100000">
                                          <p:val>
                                            <p:strVal val="#ppt_w"/>
                                          </p:val>
                                        </p:tav>
                                      </p:tavLst>
                                    </p:anim>
                                    <p:anim calcmode="lin" valueType="num">
                                      <p:cBhvr>
                                        <p:cTn id="14" dur="1000" fill="hold"/>
                                        <p:tgtEl>
                                          <p:spTgt spid="20"/>
                                        </p:tgtEl>
                                        <p:attrNameLst>
                                          <p:attrName>ppt_h</p:attrName>
                                        </p:attrNameLst>
                                      </p:cBhvr>
                                      <p:tavLst>
                                        <p:tav tm="0">
                                          <p:val>
                                            <p:fltVal val="0"/>
                                          </p:val>
                                        </p:tav>
                                        <p:tav tm="100000">
                                          <p:val>
                                            <p:strVal val="#ppt_h"/>
                                          </p:val>
                                        </p:tav>
                                      </p:tavLst>
                                    </p:anim>
                                    <p:anim calcmode="lin" valueType="num">
                                      <p:cBhvr>
                                        <p:cTn id="15" dur="1000" fill="hold"/>
                                        <p:tgtEl>
                                          <p:spTgt spid="20"/>
                                        </p:tgtEl>
                                        <p:attrNameLst>
                                          <p:attrName>style.rotation</p:attrName>
                                        </p:attrNameLst>
                                      </p:cBhvr>
                                      <p:tavLst>
                                        <p:tav tm="0">
                                          <p:val>
                                            <p:fltVal val="90"/>
                                          </p:val>
                                        </p:tav>
                                        <p:tav tm="100000">
                                          <p:val>
                                            <p:fltVal val="0"/>
                                          </p:val>
                                        </p:tav>
                                      </p:tavLst>
                                    </p:anim>
                                    <p:animEffect transition="in" filter="fade">
                                      <p:cBhvr>
                                        <p:cTn id="16" dur="10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1000" fill="hold"/>
                                        <p:tgtEl>
                                          <p:spTgt spid="11"/>
                                        </p:tgtEl>
                                        <p:attrNameLst>
                                          <p:attrName>ppt_w</p:attrName>
                                        </p:attrNameLst>
                                      </p:cBhvr>
                                      <p:tavLst>
                                        <p:tav tm="0">
                                          <p:val>
                                            <p:fltVal val="0"/>
                                          </p:val>
                                        </p:tav>
                                        <p:tav tm="100000">
                                          <p:val>
                                            <p:strVal val="#ppt_w"/>
                                          </p:val>
                                        </p:tav>
                                      </p:tavLst>
                                    </p:anim>
                                    <p:anim calcmode="lin" valueType="num">
                                      <p:cBhvr>
                                        <p:cTn id="22" dur="1000" fill="hold"/>
                                        <p:tgtEl>
                                          <p:spTgt spid="11"/>
                                        </p:tgtEl>
                                        <p:attrNameLst>
                                          <p:attrName>ppt_h</p:attrName>
                                        </p:attrNameLst>
                                      </p:cBhvr>
                                      <p:tavLst>
                                        <p:tav tm="0">
                                          <p:val>
                                            <p:fltVal val="0"/>
                                          </p:val>
                                        </p:tav>
                                        <p:tav tm="100000">
                                          <p:val>
                                            <p:strVal val="#ppt_h"/>
                                          </p:val>
                                        </p:tav>
                                      </p:tavLst>
                                    </p:anim>
                                    <p:anim calcmode="lin" valueType="num">
                                      <p:cBhvr>
                                        <p:cTn id="23" dur="1000" fill="hold"/>
                                        <p:tgtEl>
                                          <p:spTgt spid="11"/>
                                        </p:tgtEl>
                                        <p:attrNameLst>
                                          <p:attrName>style.rotation</p:attrName>
                                        </p:attrNameLst>
                                      </p:cBhvr>
                                      <p:tavLst>
                                        <p:tav tm="0">
                                          <p:val>
                                            <p:fltVal val="90"/>
                                          </p:val>
                                        </p:tav>
                                        <p:tav tm="100000">
                                          <p:val>
                                            <p:fltVal val="0"/>
                                          </p:val>
                                        </p:tav>
                                      </p:tavLst>
                                    </p:anim>
                                    <p:animEffect transition="in" filter="fade">
                                      <p:cBhvr>
                                        <p:cTn id="24" dur="1000"/>
                                        <p:tgtEl>
                                          <p:spTgt spid="11"/>
                                        </p:tgtEl>
                                      </p:cBhvr>
                                    </p:animEffect>
                                  </p:childTnLst>
                                </p:cTn>
                              </p:par>
                              <p:par>
                                <p:cTn id="25" presetID="3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 calcmode="lin" valueType="num">
                                      <p:cBhvr>
                                        <p:cTn id="29" dur="1000" fill="hold"/>
                                        <p:tgtEl>
                                          <p:spTgt spid="17"/>
                                        </p:tgtEl>
                                        <p:attrNameLst>
                                          <p:attrName>style.rotation</p:attrName>
                                        </p:attrNameLst>
                                      </p:cBhvr>
                                      <p:tavLst>
                                        <p:tav tm="0">
                                          <p:val>
                                            <p:fltVal val="90"/>
                                          </p:val>
                                        </p:tav>
                                        <p:tav tm="100000">
                                          <p:val>
                                            <p:fltVal val="0"/>
                                          </p:val>
                                        </p:tav>
                                      </p:tavLst>
                                    </p:anim>
                                    <p:animEffect transition="in" filter="fade">
                                      <p:cBhvr>
                                        <p:cTn id="30" dur="10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fltVal val="0"/>
                                          </p:val>
                                        </p:tav>
                                        <p:tav tm="100000">
                                          <p:val>
                                            <p:strVal val="#ppt_w"/>
                                          </p:val>
                                        </p:tav>
                                      </p:tavLst>
                                    </p:anim>
                                    <p:anim calcmode="lin" valueType="num">
                                      <p:cBhvr>
                                        <p:cTn id="36" dur="1000" fill="hold"/>
                                        <p:tgtEl>
                                          <p:spTgt spid="12"/>
                                        </p:tgtEl>
                                        <p:attrNameLst>
                                          <p:attrName>ppt_h</p:attrName>
                                        </p:attrNameLst>
                                      </p:cBhvr>
                                      <p:tavLst>
                                        <p:tav tm="0">
                                          <p:val>
                                            <p:fltVal val="0"/>
                                          </p:val>
                                        </p:tav>
                                        <p:tav tm="100000">
                                          <p:val>
                                            <p:strVal val="#ppt_h"/>
                                          </p:val>
                                        </p:tav>
                                      </p:tavLst>
                                    </p:anim>
                                    <p:anim calcmode="lin" valueType="num">
                                      <p:cBhvr>
                                        <p:cTn id="37" dur="1000" fill="hold"/>
                                        <p:tgtEl>
                                          <p:spTgt spid="12"/>
                                        </p:tgtEl>
                                        <p:attrNameLst>
                                          <p:attrName>style.rotation</p:attrName>
                                        </p:attrNameLst>
                                      </p:cBhvr>
                                      <p:tavLst>
                                        <p:tav tm="0">
                                          <p:val>
                                            <p:fltVal val="90"/>
                                          </p:val>
                                        </p:tav>
                                        <p:tav tm="100000">
                                          <p:val>
                                            <p:fltVal val="0"/>
                                          </p:val>
                                        </p:tav>
                                      </p:tavLst>
                                    </p:anim>
                                    <p:animEffect transition="in" filter="fade">
                                      <p:cBhvr>
                                        <p:cTn id="38" dur="1000"/>
                                        <p:tgtEl>
                                          <p:spTgt spid="12"/>
                                        </p:tgtEl>
                                      </p:cBhvr>
                                    </p:animEffect>
                                  </p:childTnLst>
                                </p:cTn>
                              </p:par>
                              <p:par>
                                <p:cTn id="39" presetID="31" presetClass="entr" presetSubtype="0"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1000" fill="hold"/>
                                        <p:tgtEl>
                                          <p:spTgt spid="18"/>
                                        </p:tgtEl>
                                        <p:attrNameLst>
                                          <p:attrName>ppt_w</p:attrName>
                                        </p:attrNameLst>
                                      </p:cBhvr>
                                      <p:tavLst>
                                        <p:tav tm="0">
                                          <p:val>
                                            <p:fltVal val="0"/>
                                          </p:val>
                                        </p:tav>
                                        <p:tav tm="100000">
                                          <p:val>
                                            <p:strVal val="#ppt_w"/>
                                          </p:val>
                                        </p:tav>
                                      </p:tavLst>
                                    </p:anim>
                                    <p:anim calcmode="lin" valueType="num">
                                      <p:cBhvr>
                                        <p:cTn id="42" dur="1000" fill="hold"/>
                                        <p:tgtEl>
                                          <p:spTgt spid="18"/>
                                        </p:tgtEl>
                                        <p:attrNameLst>
                                          <p:attrName>ppt_h</p:attrName>
                                        </p:attrNameLst>
                                      </p:cBhvr>
                                      <p:tavLst>
                                        <p:tav tm="0">
                                          <p:val>
                                            <p:fltVal val="0"/>
                                          </p:val>
                                        </p:tav>
                                        <p:tav tm="100000">
                                          <p:val>
                                            <p:strVal val="#ppt_h"/>
                                          </p:val>
                                        </p:tav>
                                      </p:tavLst>
                                    </p:anim>
                                    <p:anim calcmode="lin" valueType="num">
                                      <p:cBhvr>
                                        <p:cTn id="43" dur="1000" fill="hold"/>
                                        <p:tgtEl>
                                          <p:spTgt spid="18"/>
                                        </p:tgtEl>
                                        <p:attrNameLst>
                                          <p:attrName>style.rotation</p:attrName>
                                        </p:attrNameLst>
                                      </p:cBhvr>
                                      <p:tavLst>
                                        <p:tav tm="0">
                                          <p:val>
                                            <p:fltVal val="90"/>
                                          </p:val>
                                        </p:tav>
                                        <p:tav tm="100000">
                                          <p:val>
                                            <p:fltVal val="0"/>
                                          </p:val>
                                        </p:tav>
                                      </p:tavLst>
                                    </p:anim>
                                    <p:animEffect transition="in" filter="fade">
                                      <p:cBhvr>
                                        <p:cTn id="44" dur="1000"/>
                                        <p:tgtEl>
                                          <p:spTgt spid="18"/>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1000" fill="hold"/>
                                        <p:tgtEl>
                                          <p:spTgt spid="13"/>
                                        </p:tgtEl>
                                        <p:attrNameLst>
                                          <p:attrName>ppt_w</p:attrName>
                                        </p:attrNameLst>
                                      </p:cBhvr>
                                      <p:tavLst>
                                        <p:tav tm="0">
                                          <p:val>
                                            <p:fltVal val="0"/>
                                          </p:val>
                                        </p:tav>
                                        <p:tav tm="100000">
                                          <p:val>
                                            <p:strVal val="#ppt_w"/>
                                          </p:val>
                                        </p:tav>
                                      </p:tavLst>
                                    </p:anim>
                                    <p:anim calcmode="lin" valueType="num">
                                      <p:cBhvr>
                                        <p:cTn id="50" dur="1000" fill="hold"/>
                                        <p:tgtEl>
                                          <p:spTgt spid="13"/>
                                        </p:tgtEl>
                                        <p:attrNameLst>
                                          <p:attrName>ppt_h</p:attrName>
                                        </p:attrNameLst>
                                      </p:cBhvr>
                                      <p:tavLst>
                                        <p:tav tm="0">
                                          <p:val>
                                            <p:fltVal val="0"/>
                                          </p:val>
                                        </p:tav>
                                        <p:tav tm="100000">
                                          <p:val>
                                            <p:strVal val="#ppt_h"/>
                                          </p:val>
                                        </p:tav>
                                      </p:tavLst>
                                    </p:anim>
                                    <p:anim calcmode="lin" valueType="num">
                                      <p:cBhvr>
                                        <p:cTn id="51" dur="1000" fill="hold"/>
                                        <p:tgtEl>
                                          <p:spTgt spid="13"/>
                                        </p:tgtEl>
                                        <p:attrNameLst>
                                          <p:attrName>style.rotation</p:attrName>
                                        </p:attrNameLst>
                                      </p:cBhvr>
                                      <p:tavLst>
                                        <p:tav tm="0">
                                          <p:val>
                                            <p:fltVal val="90"/>
                                          </p:val>
                                        </p:tav>
                                        <p:tav tm="100000">
                                          <p:val>
                                            <p:fltVal val="0"/>
                                          </p:val>
                                        </p:tav>
                                      </p:tavLst>
                                    </p:anim>
                                    <p:animEffect transition="in" filter="fade">
                                      <p:cBhvr>
                                        <p:cTn id="52" dur="1000"/>
                                        <p:tgtEl>
                                          <p:spTgt spid="13"/>
                                        </p:tgtEl>
                                      </p:cBhvr>
                                    </p:animEffect>
                                  </p:childTnLst>
                                </p:cTn>
                              </p:par>
                              <p:par>
                                <p:cTn id="53" presetID="31" presetClass="entr" presetSubtype="0"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p:cTn id="55" dur="1000" fill="hold"/>
                                        <p:tgtEl>
                                          <p:spTgt spid="22"/>
                                        </p:tgtEl>
                                        <p:attrNameLst>
                                          <p:attrName>ppt_w</p:attrName>
                                        </p:attrNameLst>
                                      </p:cBhvr>
                                      <p:tavLst>
                                        <p:tav tm="0">
                                          <p:val>
                                            <p:fltVal val="0"/>
                                          </p:val>
                                        </p:tav>
                                        <p:tav tm="100000">
                                          <p:val>
                                            <p:strVal val="#ppt_w"/>
                                          </p:val>
                                        </p:tav>
                                      </p:tavLst>
                                    </p:anim>
                                    <p:anim calcmode="lin" valueType="num">
                                      <p:cBhvr>
                                        <p:cTn id="56" dur="1000" fill="hold"/>
                                        <p:tgtEl>
                                          <p:spTgt spid="22"/>
                                        </p:tgtEl>
                                        <p:attrNameLst>
                                          <p:attrName>ppt_h</p:attrName>
                                        </p:attrNameLst>
                                      </p:cBhvr>
                                      <p:tavLst>
                                        <p:tav tm="0">
                                          <p:val>
                                            <p:fltVal val="0"/>
                                          </p:val>
                                        </p:tav>
                                        <p:tav tm="100000">
                                          <p:val>
                                            <p:strVal val="#ppt_h"/>
                                          </p:val>
                                        </p:tav>
                                      </p:tavLst>
                                    </p:anim>
                                    <p:anim calcmode="lin" valueType="num">
                                      <p:cBhvr>
                                        <p:cTn id="57" dur="1000" fill="hold"/>
                                        <p:tgtEl>
                                          <p:spTgt spid="22"/>
                                        </p:tgtEl>
                                        <p:attrNameLst>
                                          <p:attrName>style.rotation</p:attrName>
                                        </p:attrNameLst>
                                      </p:cBhvr>
                                      <p:tavLst>
                                        <p:tav tm="0">
                                          <p:val>
                                            <p:fltVal val="90"/>
                                          </p:val>
                                        </p:tav>
                                        <p:tav tm="100000">
                                          <p:val>
                                            <p:fltVal val="0"/>
                                          </p:val>
                                        </p:tav>
                                      </p:tavLst>
                                    </p:anim>
                                    <p:animEffect transition="in" filter="fade">
                                      <p:cBhvr>
                                        <p:cTn id="58" dur="1000"/>
                                        <p:tgtEl>
                                          <p:spTgt spid="22"/>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1000" fill="hold"/>
                                        <p:tgtEl>
                                          <p:spTgt spid="14"/>
                                        </p:tgtEl>
                                        <p:attrNameLst>
                                          <p:attrName>ppt_w</p:attrName>
                                        </p:attrNameLst>
                                      </p:cBhvr>
                                      <p:tavLst>
                                        <p:tav tm="0">
                                          <p:val>
                                            <p:fltVal val="0"/>
                                          </p:val>
                                        </p:tav>
                                        <p:tav tm="100000">
                                          <p:val>
                                            <p:strVal val="#ppt_w"/>
                                          </p:val>
                                        </p:tav>
                                      </p:tavLst>
                                    </p:anim>
                                    <p:anim calcmode="lin" valueType="num">
                                      <p:cBhvr>
                                        <p:cTn id="64" dur="1000" fill="hold"/>
                                        <p:tgtEl>
                                          <p:spTgt spid="14"/>
                                        </p:tgtEl>
                                        <p:attrNameLst>
                                          <p:attrName>ppt_h</p:attrName>
                                        </p:attrNameLst>
                                      </p:cBhvr>
                                      <p:tavLst>
                                        <p:tav tm="0">
                                          <p:val>
                                            <p:fltVal val="0"/>
                                          </p:val>
                                        </p:tav>
                                        <p:tav tm="100000">
                                          <p:val>
                                            <p:strVal val="#ppt_h"/>
                                          </p:val>
                                        </p:tav>
                                      </p:tavLst>
                                    </p:anim>
                                    <p:anim calcmode="lin" valueType="num">
                                      <p:cBhvr>
                                        <p:cTn id="65" dur="1000" fill="hold"/>
                                        <p:tgtEl>
                                          <p:spTgt spid="14"/>
                                        </p:tgtEl>
                                        <p:attrNameLst>
                                          <p:attrName>style.rotation</p:attrName>
                                        </p:attrNameLst>
                                      </p:cBhvr>
                                      <p:tavLst>
                                        <p:tav tm="0">
                                          <p:val>
                                            <p:fltVal val="90"/>
                                          </p:val>
                                        </p:tav>
                                        <p:tav tm="100000">
                                          <p:val>
                                            <p:fltVal val="0"/>
                                          </p:val>
                                        </p:tav>
                                      </p:tavLst>
                                    </p:anim>
                                    <p:animEffect transition="in" filter="fade">
                                      <p:cBhvr>
                                        <p:cTn id="66" dur="1000"/>
                                        <p:tgtEl>
                                          <p:spTgt spid="14"/>
                                        </p:tgtEl>
                                      </p:cBhvr>
                                    </p:animEffect>
                                  </p:childTnLst>
                                </p:cTn>
                              </p:par>
                              <p:par>
                                <p:cTn id="67" presetID="31" presetClass="entr" presetSubtype="0" fill="hold" nodeType="with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p:cTn id="69" dur="1000" fill="hold"/>
                                        <p:tgtEl>
                                          <p:spTgt spid="21"/>
                                        </p:tgtEl>
                                        <p:attrNameLst>
                                          <p:attrName>ppt_w</p:attrName>
                                        </p:attrNameLst>
                                      </p:cBhvr>
                                      <p:tavLst>
                                        <p:tav tm="0">
                                          <p:val>
                                            <p:fltVal val="0"/>
                                          </p:val>
                                        </p:tav>
                                        <p:tav tm="100000">
                                          <p:val>
                                            <p:strVal val="#ppt_w"/>
                                          </p:val>
                                        </p:tav>
                                      </p:tavLst>
                                    </p:anim>
                                    <p:anim calcmode="lin" valueType="num">
                                      <p:cBhvr>
                                        <p:cTn id="70" dur="1000" fill="hold"/>
                                        <p:tgtEl>
                                          <p:spTgt spid="21"/>
                                        </p:tgtEl>
                                        <p:attrNameLst>
                                          <p:attrName>ppt_h</p:attrName>
                                        </p:attrNameLst>
                                      </p:cBhvr>
                                      <p:tavLst>
                                        <p:tav tm="0">
                                          <p:val>
                                            <p:fltVal val="0"/>
                                          </p:val>
                                        </p:tav>
                                        <p:tav tm="100000">
                                          <p:val>
                                            <p:strVal val="#ppt_h"/>
                                          </p:val>
                                        </p:tav>
                                      </p:tavLst>
                                    </p:anim>
                                    <p:anim calcmode="lin" valueType="num">
                                      <p:cBhvr>
                                        <p:cTn id="71" dur="1000" fill="hold"/>
                                        <p:tgtEl>
                                          <p:spTgt spid="21"/>
                                        </p:tgtEl>
                                        <p:attrNameLst>
                                          <p:attrName>style.rotation</p:attrName>
                                        </p:attrNameLst>
                                      </p:cBhvr>
                                      <p:tavLst>
                                        <p:tav tm="0">
                                          <p:val>
                                            <p:fltVal val="90"/>
                                          </p:val>
                                        </p:tav>
                                        <p:tav tm="100000">
                                          <p:val>
                                            <p:fltVal val="0"/>
                                          </p:val>
                                        </p:tav>
                                      </p:tavLst>
                                    </p:anim>
                                    <p:animEffect transition="in" filter="fade">
                                      <p:cBhvr>
                                        <p:cTn id="72"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5"/>
          <p:cNvSpPr/>
          <p:nvPr/>
        </p:nvSpPr>
        <p:spPr bwMode="auto">
          <a:xfrm>
            <a:off x="6229350" y="260350"/>
            <a:ext cx="2303463" cy="720725"/>
          </a:xfrm>
          <a:prstGeom prst="round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8100000" scaled="1"/>
            <a:tileRect/>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fontAlgn="base">
              <a:spcBef>
                <a:spcPct val="0"/>
              </a:spcBef>
              <a:spcAft>
                <a:spcPct val="0"/>
              </a:spcAft>
              <a:defRPr/>
            </a:pPr>
            <a:r>
              <a:rPr lang="ar-EG" sz="3200" b="1" dirty="0" smtClean="0">
                <a:solidFill>
                  <a:srgbClr val="CC00CC"/>
                </a:solidFill>
              </a:rPr>
              <a:t>محاور الدورة</a:t>
            </a:r>
            <a:endParaRPr lang="ar-EG" sz="3200" b="1" dirty="0">
              <a:solidFill>
                <a:srgbClr val="CC00CC"/>
              </a:solidFill>
            </a:endParaRPr>
          </a:p>
        </p:txBody>
      </p:sp>
      <p:graphicFrame>
        <p:nvGraphicFramePr>
          <p:cNvPr id="9" name="Diagram 8"/>
          <p:cNvGraphicFramePr/>
          <p:nvPr>
            <p:extLst/>
          </p:nvPr>
        </p:nvGraphicFramePr>
        <p:xfrm>
          <a:off x="755576" y="304800"/>
          <a:ext cx="74676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4" descr="customer_service.jpg"/>
          <p:cNvPicPr>
            <a:picLocks noChangeAspect="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388616" y="2534942"/>
            <a:ext cx="2125320" cy="2334218"/>
          </a:xfrm>
          <a:prstGeom prst="ellipse">
            <a:avLst/>
          </a:prstGeom>
          <a:ln>
            <a:noFill/>
          </a:ln>
          <a:effectLst>
            <a:softEdge rad="112500"/>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9977036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2000"/>
                                        <p:tgtEl>
                                          <p:spTgt spid="6">
                                            <p:bg/>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Graphic spid="9"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5"/>
          <p:cNvSpPr/>
          <p:nvPr/>
        </p:nvSpPr>
        <p:spPr bwMode="auto">
          <a:xfrm>
            <a:off x="6229350" y="260350"/>
            <a:ext cx="2303463" cy="720725"/>
          </a:xfrm>
          <a:prstGeom prst="round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8100000" scaled="1"/>
            <a:tileRect/>
          </a:gradFill>
          <a:ln w="38100">
            <a:solidFill>
              <a:schemeClr val="accent1">
                <a:lumMod val="50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rtl="1" fontAlgn="base">
              <a:spcBef>
                <a:spcPct val="0"/>
              </a:spcBef>
              <a:spcAft>
                <a:spcPct val="0"/>
              </a:spcAft>
              <a:defRPr/>
            </a:pPr>
            <a:r>
              <a:rPr lang="ar-EG" sz="3200" b="1" dirty="0" smtClean="0">
                <a:solidFill>
                  <a:srgbClr val="CC00CC"/>
                </a:solidFill>
              </a:rPr>
              <a:t>محاور الدورة</a:t>
            </a:r>
            <a:endParaRPr lang="ar-EG" sz="3200" b="1" dirty="0">
              <a:solidFill>
                <a:srgbClr val="CC00CC"/>
              </a:solidFill>
            </a:endParaRPr>
          </a:p>
        </p:txBody>
      </p:sp>
      <p:graphicFrame>
        <p:nvGraphicFramePr>
          <p:cNvPr id="9" name="Diagram 8"/>
          <p:cNvGraphicFramePr/>
          <p:nvPr>
            <p:extLst/>
          </p:nvPr>
        </p:nvGraphicFramePr>
        <p:xfrm>
          <a:off x="755576" y="304800"/>
          <a:ext cx="74676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4" descr="customer_service.jpg"/>
          <p:cNvPicPr>
            <a:picLocks noChangeAspect="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388616" y="2534942"/>
            <a:ext cx="2125320" cy="2334218"/>
          </a:xfrm>
          <a:prstGeom prst="ellipse">
            <a:avLst/>
          </a:prstGeom>
          <a:ln>
            <a:noFill/>
          </a:ln>
          <a:effectLst>
            <a:softEdge rad="112500"/>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5377938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2000"/>
                                        <p:tgtEl>
                                          <p:spTgt spid="6">
                                            <p:bg/>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Graphic spid="9"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286000" y="152400"/>
            <a:ext cx="4572000" cy="722334"/>
          </a:xfrm>
          <a:prstGeom prst="roundRect">
            <a:avLst/>
          </a:prstGeom>
          <a:solidFill>
            <a:srgbClr val="00FF99">
              <a:alpha val="56000"/>
            </a:srgbClr>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EG" sz="5000" dirty="0">
                <a:solidFill>
                  <a:srgbClr val="002060"/>
                </a:solidFill>
              </a:rPr>
              <a:t>اهداف الدورة</a:t>
            </a:r>
          </a:p>
        </p:txBody>
      </p:sp>
      <p:sp>
        <p:nvSpPr>
          <p:cNvPr id="25" name="圆角矩形 4"/>
          <p:cNvSpPr>
            <a:spLocks noChangeArrowheads="1"/>
          </p:cNvSpPr>
          <p:nvPr/>
        </p:nvSpPr>
        <p:spPr bwMode="auto">
          <a:xfrm>
            <a:off x="2362316" y="1230265"/>
            <a:ext cx="6286500" cy="642937"/>
          </a:xfrm>
          <a:prstGeom prst="roundRect">
            <a:avLst>
              <a:gd name="adj" fmla="val 16667"/>
            </a:avLst>
          </a:prstGeom>
          <a:solidFill>
            <a:srgbClr val="00FF99"/>
          </a:solidFill>
          <a:ln w="25400">
            <a:solidFill>
              <a:srgbClr val="66FFFF"/>
            </a:solidFill>
            <a:round/>
            <a:headEnd/>
            <a:tailEnd/>
          </a:ln>
          <a:effectLst>
            <a:outerShdw dist="38100" dir="2700000" algn="ctr" rotWithShape="0">
              <a:srgbClr val="000000">
                <a:alpha val="37999"/>
              </a:srgbClr>
            </a:outerShdw>
          </a:effectLst>
        </p:spPr>
        <p:txBody>
          <a:bodyPr anchor="ctr"/>
          <a:lstStyle/>
          <a:p>
            <a:pPr algn="ctr" rtl="1"/>
            <a:r>
              <a:rPr lang="ar-EG" sz="2400" b="1" dirty="0" smtClean="0">
                <a:solidFill>
                  <a:srgbClr val="000000"/>
                </a:solidFill>
              </a:rPr>
              <a:t>التعرف على دوافع الزواج</a:t>
            </a:r>
            <a:endParaRPr lang="zh-CN" altLang="en-US" sz="2400" b="1" dirty="0" smtClean="0">
              <a:solidFill>
                <a:srgbClr val="FFFFFF"/>
              </a:solidFill>
              <a:latin typeface="Arial Unicode MS" pitchFamily="34" charset="-128"/>
              <a:ea typeface="Arial Unicode MS" pitchFamily="34" charset="-128"/>
              <a:cs typeface="Arial Unicode MS" pitchFamily="34" charset="-128"/>
            </a:endParaRPr>
          </a:p>
        </p:txBody>
      </p:sp>
      <p:pic>
        <p:nvPicPr>
          <p:cNvPr id="26" name="Picture 2" descr="C:\Documents and Settings\鱼不愚\桌面\3dicon1_zcool.com.cn [转换].png"/>
          <p:cNvPicPr>
            <a:picLocks noChangeAspect="1" noChangeArrowheads="1"/>
          </p:cNvPicPr>
          <p:nvPr/>
        </p:nvPicPr>
        <p:blipFill>
          <a:blip r:embed="rId2" cstate="print">
            <a:duotone>
              <a:prstClr val="black"/>
              <a:srgbClr val="33CC33">
                <a:tint val="45000"/>
                <a:satMod val="400000"/>
              </a:srgbClr>
            </a:duotone>
            <a:extLst>
              <a:ext uri="{28A0092B-C50C-407E-A947-70E740481C1C}">
                <a14:useLocalDpi xmlns:a14="http://schemas.microsoft.com/office/drawing/2010/main" xmlns="" val="0"/>
              </a:ext>
            </a:extLst>
          </a:blip>
          <a:srcRect l="38753" r="35728" b="62553"/>
          <a:stretch>
            <a:fillRect/>
          </a:stretch>
        </p:blipFill>
        <p:spPr bwMode="auto">
          <a:xfrm>
            <a:off x="8077200" y="685800"/>
            <a:ext cx="11430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7" name="TextBox 12"/>
          <p:cNvSpPr txBox="1">
            <a:spLocks noChangeArrowheads="1"/>
          </p:cNvSpPr>
          <p:nvPr/>
        </p:nvSpPr>
        <p:spPr bwMode="auto">
          <a:xfrm>
            <a:off x="8267816" y="1223915"/>
            <a:ext cx="7620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SimSun" pitchFamily="2" charset="-122"/>
              </a:defRPr>
            </a:lvl1pPr>
            <a:lvl2pPr marL="742950" indent="-285750" eaLnBrk="0" hangingPunct="0">
              <a:defRPr>
                <a:solidFill>
                  <a:schemeClr val="tx1"/>
                </a:solidFill>
                <a:latin typeface="Arial" pitchFamily="34" charset="0"/>
                <a:ea typeface="SimSun" pitchFamily="2" charset="-122"/>
              </a:defRPr>
            </a:lvl2pPr>
            <a:lvl3pPr marL="1143000" indent="-228600" eaLnBrk="0" hangingPunct="0">
              <a:defRPr>
                <a:solidFill>
                  <a:schemeClr val="tx1"/>
                </a:solidFill>
                <a:latin typeface="Arial" pitchFamily="34" charset="0"/>
                <a:ea typeface="SimSun" pitchFamily="2" charset="-122"/>
              </a:defRPr>
            </a:lvl3pPr>
            <a:lvl4pPr marL="1600200" indent="-228600" eaLnBrk="0" hangingPunct="0">
              <a:defRPr>
                <a:solidFill>
                  <a:schemeClr val="tx1"/>
                </a:solidFill>
                <a:latin typeface="Arial" pitchFamily="34" charset="0"/>
                <a:ea typeface="SimSun" pitchFamily="2" charset="-122"/>
              </a:defRPr>
            </a:lvl4pPr>
            <a:lvl5pPr marL="2057400" indent="-228600" eaLnBrk="0" hangingPunct="0">
              <a:defRPr>
                <a:solidFill>
                  <a:schemeClr val="tx1"/>
                </a:solidFill>
                <a:latin typeface="Arial" pitchFamily="34" charset="0"/>
                <a:ea typeface="SimSun" pitchFamily="2" charset="-122"/>
              </a:defRPr>
            </a:lvl5pPr>
            <a:lvl6pPr marL="2514600" indent="-228600" algn="l" rtl="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algn="l" rtl="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algn="l" rtl="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algn="l" rtl="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fontAlgn="base" hangingPunct="1">
              <a:spcBef>
                <a:spcPct val="0"/>
              </a:spcBef>
              <a:spcAft>
                <a:spcPct val="0"/>
              </a:spcAft>
            </a:pPr>
            <a:r>
              <a:rPr lang="ar-EG" sz="2800" b="1" smtClean="0">
                <a:solidFill>
                  <a:srgbClr val="000000"/>
                </a:solidFill>
              </a:rPr>
              <a:t>1</a:t>
            </a:r>
          </a:p>
        </p:txBody>
      </p:sp>
      <p:sp>
        <p:nvSpPr>
          <p:cNvPr id="28" name="圆角矩形 4"/>
          <p:cNvSpPr>
            <a:spLocks noChangeArrowheads="1"/>
          </p:cNvSpPr>
          <p:nvPr/>
        </p:nvSpPr>
        <p:spPr bwMode="auto">
          <a:xfrm>
            <a:off x="2209916" y="2408316"/>
            <a:ext cx="6286500" cy="642937"/>
          </a:xfrm>
          <a:prstGeom prst="roundRect">
            <a:avLst>
              <a:gd name="adj" fmla="val 16667"/>
            </a:avLst>
          </a:prstGeom>
          <a:solidFill>
            <a:srgbClr val="00FF99"/>
          </a:solidFill>
          <a:ln w="25400">
            <a:solidFill>
              <a:srgbClr val="66FFFF"/>
            </a:solidFill>
            <a:round/>
            <a:headEnd/>
            <a:tailEnd/>
          </a:ln>
          <a:effectLst>
            <a:outerShdw dist="38100" dir="2700000" algn="ctr" rotWithShape="0">
              <a:srgbClr val="000000">
                <a:alpha val="37999"/>
              </a:srgbClr>
            </a:outerShdw>
          </a:effectLst>
        </p:spPr>
        <p:txBody>
          <a:bodyPr anchor="ctr"/>
          <a:lstStyle/>
          <a:p>
            <a:pPr algn="ctr" rtl="1"/>
            <a:r>
              <a:rPr lang="ar-EG" sz="2400" b="1" dirty="0" smtClean="0">
                <a:solidFill>
                  <a:srgbClr val="000000"/>
                </a:solidFill>
              </a:rPr>
              <a:t>الوقوف على معايير اختيار الزوج والزوجة</a:t>
            </a:r>
            <a:endParaRPr lang="zh-CN" altLang="en-US" sz="2400" b="1" dirty="0" smtClean="0">
              <a:solidFill>
                <a:srgbClr val="FFFFFF"/>
              </a:solidFill>
              <a:latin typeface="Arial Unicode MS" pitchFamily="34" charset="-128"/>
              <a:ea typeface="Arial Unicode MS" pitchFamily="34" charset="-128"/>
              <a:cs typeface="Arial Unicode MS" pitchFamily="34" charset="-128"/>
            </a:endParaRPr>
          </a:p>
        </p:txBody>
      </p:sp>
      <p:pic>
        <p:nvPicPr>
          <p:cNvPr id="29" name="Picture 2" descr="C:\Documents and Settings\鱼不愚\桌面\3dicon1_zcool.com.cn [转换].png"/>
          <p:cNvPicPr>
            <a:picLocks noChangeAspect="1" noChangeArrowheads="1"/>
          </p:cNvPicPr>
          <p:nvPr/>
        </p:nvPicPr>
        <p:blipFill>
          <a:blip r:embed="rId2" cstate="print">
            <a:duotone>
              <a:prstClr val="black"/>
              <a:srgbClr val="33CC33">
                <a:tint val="45000"/>
                <a:satMod val="400000"/>
              </a:srgbClr>
            </a:duotone>
            <a:extLst>
              <a:ext uri="{28A0092B-C50C-407E-A947-70E740481C1C}">
                <a14:useLocalDpi xmlns:a14="http://schemas.microsoft.com/office/drawing/2010/main" xmlns="" val="0"/>
              </a:ext>
            </a:extLst>
          </a:blip>
          <a:srcRect l="38753" r="35728" b="62553"/>
          <a:stretch>
            <a:fillRect/>
          </a:stretch>
        </p:blipFill>
        <p:spPr bwMode="auto">
          <a:xfrm>
            <a:off x="7924800" y="2092451"/>
            <a:ext cx="11430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 name="TextBox 12"/>
          <p:cNvSpPr txBox="1">
            <a:spLocks noChangeArrowheads="1"/>
          </p:cNvSpPr>
          <p:nvPr/>
        </p:nvSpPr>
        <p:spPr bwMode="auto">
          <a:xfrm>
            <a:off x="8115416" y="2600908"/>
            <a:ext cx="7620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SimSun" pitchFamily="2" charset="-122"/>
              </a:defRPr>
            </a:lvl1pPr>
            <a:lvl2pPr marL="742950" indent="-285750" eaLnBrk="0" hangingPunct="0">
              <a:defRPr>
                <a:solidFill>
                  <a:schemeClr val="tx1"/>
                </a:solidFill>
                <a:latin typeface="Arial" pitchFamily="34" charset="0"/>
                <a:ea typeface="SimSun" pitchFamily="2" charset="-122"/>
              </a:defRPr>
            </a:lvl2pPr>
            <a:lvl3pPr marL="1143000" indent="-228600" eaLnBrk="0" hangingPunct="0">
              <a:defRPr>
                <a:solidFill>
                  <a:schemeClr val="tx1"/>
                </a:solidFill>
                <a:latin typeface="Arial" pitchFamily="34" charset="0"/>
                <a:ea typeface="SimSun" pitchFamily="2" charset="-122"/>
              </a:defRPr>
            </a:lvl3pPr>
            <a:lvl4pPr marL="1600200" indent="-228600" eaLnBrk="0" hangingPunct="0">
              <a:defRPr>
                <a:solidFill>
                  <a:schemeClr val="tx1"/>
                </a:solidFill>
                <a:latin typeface="Arial" pitchFamily="34" charset="0"/>
                <a:ea typeface="SimSun" pitchFamily="2" charset="-122"/>
              </a:defRPr>
            </a:lvl4pPr>
            <a:lvl5pPr marL="2057400" indent="-228600" eaLnBrk="0" hangingPunct="0">
              <a:defRPr>
                <a:solidFill>
                  <a:schemeClr val="tx1"/>
                </a:solidFill>
                <a:latin typeface="Arial" pitchFamily="34" charset="0"/>
                <a:ea typeface="SimSun" pitchFamily="2" charset="-122"/>
              </a:defRPr>
            </a:lvl5pPr>
            <a:lvl6pPr marL="2514600" indent="-228600" algn="l" rtl="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algn="l" rtl="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algn="l" rtl="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algn="l" rtl="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fontAlgn="base" hangingPunct="1">
              <a:spcBef>
                <a:spcPct val="0"/>
              </a:spcBef>
              <a:spcAft>
                <a:spcPct val="0"/>
              </a:spcAft>
            </a:pPr>
            <a:r>
              <a:rPr lang="ar-EG" sz="2800" b="1" dirty="0" smtClean="0">
                <a:solidFill>
                  <a:srgbClr val="000000"/>
                </a:solidFill>
              </a:rPr>
              <a:t>2</a:t>
            </a:r>
          </a:p>
        </p:txBody>
      </p:sp>
      <p:sp>
        <p:nvSpPr>
          <p:cNvPr id="34" name="圆角矩形 4"/>
          <p:cNvSpPr>
            <a:spLocks noChangeArrowheads="1"/>
          </p:cNvSpPr>
          <p:nvPr/>
        </p:nvSpPr>
        <p:spPr bwMode="auto">
          <a:xfrm>
            <a:off x="2057516" y="3690865"/>
            <a:ext cx="6286500" cy="642937"/>
          </a:xfrm>
          <a:prstGeom prst="roundRect">
            <a:avLst>
              <a:gd name="adj" fmla="val 16667"/>
            </a:avLst>
          </a:prstGeom>
          <a:solidFill>
            <a:srgbClr val="00FF99"/>
          </a:solidFill>
          <a:ln w="25400">
            <a:solidFill>
              <a:srgbClr val="66FFFF"/>
            </a:solidFill>
            <a:round/>
            <a:headEnd/>
            <a:tailEnd/>
          </a:ln>
          <a:effectLst>
            <a:outerShdw dist="38100" dir="2700000" algn="ctr" rotWithShape="0">
              <a:srgbClr val="000000">
                <a:alpha val="37999"/>
              </a:srgbClr>
            </a:outerShdw>
          </a:effectLst>
        </p:spPr>
        <p:txBody>
          <a:bodyPr anchor="ctr"/>
          <a:lstStyle/>
          <a:p>
            <a:pPr algn="ctr" rtl="1"/>
            <a:r>
              <a:rPr lang="ar-EG" sz="2400" b="1" dirty="0" smtClean="0">
                <a:solidFill>
                  <a:srgbClr val="000000"/>
                </a:solidFill>
              </a:rPr>
              <a:t>التعرف على أوجه الاختلاف بين شخصية الرجل والمراه</a:t>
            </a:r>
            <a:endParaRPr lang="zh-CN" altLang="en-US" sz="2400" b="1" dirty="0" smtClean="0">
              <a:solidFill>
                <a:srgbClr val="FFFFFF"/>
              </a:solidFill>
              <a:latin typeface="Arial Unicode MS" pitchFamily="34" charset="-128"/>
              <a:ea typeface="Arial Unicode MS" pitchFamily="34" charset="-128"/>
              <a:cs typeface="Arial Unicode MS" pitchFamily="34" charset="-128"/>
            </a:endParaRPr>
          </a:p>
        </p:txBody>
      </p:sp>
      <p:pic>
        <p:nvPicPr>
          <p:cNvPr id="35" name="Picture 2" descr="C:\Documents and Settings\鱼不愚\桌面\3dicon1_zcool.com.cn [转换].png"/>
          <p:cNvPicPr>
            <a:picLocks noChangeAspect="1" noChangeArrowheads="1"/>
          </p:cNvPicPr>
          <p:nvPr/>
        </p:nvPicPr>
        <p:blipFill>
          <a:blip r:embed="rId2" cstate="print">
            <a:duotone>
              <a:prstClr val="black"/>
              <a:srgbClr val="33CC33">
                <a:tint val="45000"/>
                <a:satMod val="400000"/>
              </a:srgbClr>
            </a:duotone>
            <a:extLst>
              <a:ext uri="{28A0092B-C50C-407E-A947-70E740481C1C}">
                <a14:useLocalDpi xmlns:a14="http://schemas.microsoft.com/office/drawing/2010/main" xmlns="" val="0"/>
              </a:ext>
            </a:extLst>
          </a:blip>
          <a:srcRect l="38753" r="35728" b="62553"/>
          <a:stretch>
            <a:fillRect/>
          </a:stretch>
        </p:blipFill>
        <p:spPr bwMode="auto">
          <a:xfrm>
            <a:off x="7772400" y="3278115"/>
            <a:ext cx="11430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6" name="TextBox 12"/>
          <p:cNvSpPr txBox="1">
            <a:spLocks noChangeArrowheads="1"/>
          </p:cNvSpPr>
          <p:nvPr/>
        </p:nvSpPr>
        <p:spPr bwMode="auto">
          <a:xfrm>
            <a:off x="7963016" y="3805225"/>
            <a:ext cx="7620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SimSun" pitchFamily="2" charset="-122"/>
              </a:defRPr>
            </a:lvl1pPr>
            <a:lvl2pPr marL="742950" indent="-285750" eaLnBrk="0" hangingPunct="0">
              <a:defRPr>
                <a:solidFill>
                  <a:schemeClr val="tx1"/>
                </a:solidFill>
                <a:latin typeface="Arial" pitchFamily="34" charset="0"/>
                <a:ea typeface="SimSun" pitchFamily="2" charset="-122"/>
              </a:defRPr>
            </a:lvl2pPr>
            <a:lvl3pPr marL="1143000" indent="-228600" eaLnBrk="0" hangingPunct="0">
              <a:defRPr>
                <a:solidFill>
                  <a:schemeClr val="tx1"/>
                </a:solidFill>
                <a:latin typeface="Arial" pitchFamily="34" charset="0"/>
                <a:ea typeface="SimSun" pitchFamily="2" charset="-122"/>
              </a:defRPr>
            </a:lvl3pPr>
            <a:lvl4pPr marL="1600200" indent="-228600" eaLnBrk="0" hangingPunct="0">
              <a:defRPr>
                <a:solidFill>
                  <a:schemeClr val="tx1"/>
                </a:solidFill>
                <a:latin typeface="Arial" pitchFamily="34" charset="0"/>
                <a:ea typeface="SimSun" pitchFamily="2" charset="-122"/>
              </a:defRPr>
            </a:lvl4pPr>
            <a:lvl5pPr marL="2057400" indent="-228600" eaLnBrk="0" hangingPunct="0">
              <a:defRPr>
                <a:solidFill>
                  <a:schemeClr val="tx1"/>
                </a:solidFill>
                <a:latin typeface="Arial" pitchFamily="34" charset="0"/>
                <a:ea typeface="SimSun" pitchFamily="2" charset="-122"/>
              </a:defRPr>
            </a:lvl5pPr>
            <a:lvl6pPr marL="2514600" indent="-228600" algn="l" rtl="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algn="l" rtl="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algn="l" rtl="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algn="l" rtl="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fontAlgn="base" hangingPunct="1">
              <a:spcBef>
                <a:spcPct val="0"/>
              </a:spcBef>
              <a:spcAft>
                <a:spcPct val="0"/>
              </a:spcAft>
            </a:pPr>
            <a:r>
              <a:rPr lang="ar-EG" sz="2800" b="1" dirty="0" smtClean="0">
                <a:solidFill>
                  <a:srgbClr val="000000"/>
                </a:solidFill>
              </a:rPr>
              <a:t>3</a:t>
            </a:r>
          </a:p>
        </p:txBody>
      </p:sp>
      <p:sp>
        <p:nvSpPr>
          <p:cNvPr id="37" name="圆角矩形 4"/>
          <p:cNvSpPr>
            <a:spLocks noChangeArrowheads="1"/>
          </p:cNvSpPr>
          <p:nvPr/>
        </p:nvSpPr>
        <p:spPr bwMode="auto">
          <a:xfrm>
            <a:off x="1905116" y="4936236"/>
            <a:ext cx="6286500" cy="642937"/>
          </a:xfrm>
          <a:prstGeom prst="roundRect">
            <a:avLst>
              <a:gd name="adj" fmla="val 16667"/>
            </a:avLst>
          </a:prstGeom>
          <a:solidFill>
            <a:srgbClr val="00FF99"/>
          </a:solidFill>
          <a:ln w="25400">
            <a:solidFill>
              <a:srgbClr val="66FFFF"/>
            </a:solidFill>
            <a:round/>
            <a:headEnd/>
            <a:tailEnd/>
          </a:ln>
          <a:effectLst>
            <a:outerShdw dist="38100" dir="2700000" algn="ctr" rotWithShape="0">
              <a:srgbClr val="000000">
                <a:alpha val="37999"/>
              </a:srgbClr>
            </a:outerShdw>
          </a:effectLst>
        </p:spPr>
        <p:txBody>
          <a:bodyPr anchor="ctr"/>
          <a:lstStyle/>
          <a:p>
            <a:pPr algn="ctr" rtl="1"/>
            <a:r>
              <a:rPr lang="ar-EG" sz="2400" b="1" dirty="0" smtClean="0">
                <a:solidFill>
                  <a:srgbClr val="000000"/>
                </a:solidFill>
              </a:rPr>
              <a:t>التعرف على اسرار الزواج الناجح</a:t>
            </a:r>
            <a:endParaRPr lang="zh-CN" altLang="en-US" sz="2400" b="1" dirty="0" smtClean="0">
              <a:solidFill>
                <a:srgbClr val="FFFFFF"/>
              </a:solidFill>
              <a:latin typeface="Arial Unicode MS" pitchFamily="34" charset="-128"/>
              <a:ea typeface="Arial Unicode MS" pitchFamily="34" charset="-128"/>
              <a:cs typeface="Arial Unicode MS" pitchFamily="34" charset="-128"/>
            </a:endParaRPr>
          </a:p>
        </p:txBody>
      </p:sp>
      <p:pic>
        <p:nvPicPr>
          <p:cNvPr id="38" name="Picture 2" descr="C:\Documents and Settings\鱼不愚\桌面\3dicon1_zcool.com.cn [转换].png"/>
          <p:cNvPicPr>
            <a:picLocks noChangeAspect="1" noChangeArrowheads="1"/>
          </p:cNvPicPr>
          <p:nvPr/>
        </p:nvPicPr>
        <p:blipFill>
          <a:blip r:embed="rId2" cstate="print">
            <a:duotone>
              <a:prstClr val="black"/>
              <a:srgbClr val="33CC33">
                <a:tint val="45000"/>
                <a:satMod val="400000"/>
              </a:srgbClr>
            </a:duotone>
            <a:extLst>
              <a:ext uri="{28A0092B-C50C-407E-A947-70E740481C1C}">
                <a14:useLocalDpi xmlns:a14="http://schemas.microsoft.com/office/drawing/2010/main" xmlns="" val="0"/>
              </a:ext>
            </a:extLst>
          </a:blip>
          <a:srcRect l="38753" r="35728" b="62553"/>
          <a:stretch>
            <a:fillRect/>
          </a:stretch>
        </p:blipFill>
        <p:spPr bwMode="auto">
          <a:xfrm>
            <a:off x="7620000" y="4488656"/>
            <a:ext cx="11430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9" name="TextBox 12"/>
          <p:cNvSpPr txBox="1">
            <a:spLocks noChangeArrowheads="1"/>
          </p:cNvSpPr>
          <p:nvPr/>
        </p:nvSpPr>
        <p:spPr bwMode="auto">
          <a:xfrm>
            <a:off x="7810616" y="5065365"/>
            <a:ext cx="7620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SimSun" pitchFamily="2" charset="-122"/>
              </a:defRPr>
            </a:lvl1pPr>
            <a:lvl2pPr marL="742950" indent="-285750" eaLnBrk="0" hangingPunct="0">
              <a:defRPr>
                <a:solidFill>
                  <a:schemeClr val="tx1"/>
                </a:solidFill>
                <a:latin typeface="Arial" pitchFamily="34" charset="0"/>
                <a:ea typeface="SimSun" pitchFamily="2" charset="-122"/>
              </a:defRPr>
            </a:lvl2pPr>
            <a:lvl3pPr marL="1143000" indent="-228600" eaLnBrk="0" hangingPunct="0">
              <a:defRPr>
                <a:solidFill>
                  <a:schemeClr val="tx1"/>
                </a:solidFill>
                <a:latin typeface="Arial" pitchFamily="34" charset="0"/>
                <a:ea typeface="SimSun" pitchFamily="2" charset="-122"/>
              </a:defRPr>
            </a:lvl3pPr>
            <a:lvl4pPr marL="1600200" indent="-228600" eaLnBrk="0" hangingPunct="0">
              <a:defRPr>
                <a:solidFill>
                  <a:schemeClr val="tx1"/>
                </a:solidFill>
                <a:latin typeface="Arial" pitchFamily="34" charset="0"/>
                <a:ea typeface="SimSun" pitchFamily="2" charset="-122"/>
              </a:defRPr>
            </a:lvl4pPr>
            <a:lvl5pPr marL="2057400" indent="-228600" eaLnBrk="0" hangingPunct="0">
              <a:defRPr>
                <a:solidFill>
                  <a:schemeClr val="tx1"/>
                </a:solidFill>
                <a:latin typeface="Arial" pitchFamily="34" charset="0"/>
                <a:ea typeface="SimSun" pitchFamily="2" charset="-122"/>
              </a:defRPr>
            </a:lvl5pPr>
            <a:lvl6pPr marL="2514600" indent="-228600" algn="l" rtl="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algn="l" rtl="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algn="l" rtl="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algn="l" rtl="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fontAlgn="base" hangingPunct="1">
              <a:spcBef>
                <a:spcPct val="0"/>
              </a:spcBef>
              <a:spcAft>
                <a:spcPct val="0"/>
              </a:spcAft>
            </a:pPr>
            <a:r>
              <a:rPr lang="ar-EG" sz="2800" b="1" dirty="0" smtClean="0">
                <a:solidFill>
                  <a:srgbClr val="000000"/>
                </a:solidFill>
              </a:rPr>
              <a:t>4</a:t>
            </a:r>
          </a:p>
        </p:txBody>
      </p:sp>
    </p:spTree>
    <p:extLst>
      <p:ext uri="{BB962C8B-B14F-4D97-AF65-F5344CB8AC3E}">
        <p14:creationId xmlns:p14="http://schemas.microsoft.com/office/powerpoint/2010/main" xmlns="" val="79233561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p:cTn id="19" dur="500" fill="hold"/>
                                        <p:tgtEl>
                                          <p:spTgt spid="25"/>
                                        </p:tgtEl>
                                        <p:attrNameLst>
                                          <p:attrName>ppt_w</p:attrName>
                                        </p:attrNameLst>
                                      </p:cBhvr>
                                      <p:tavLst>
                                        <p:tav tm="0">
                                          <p:val>
                                            <p:fltVal val="0"/>
                                          </p:val>
                                        </p:tav>
                                        <p:tav tm="100000">
                                          <p:val>
                                            <p:strVal val="#ppt_w"/>
                                          </p:val>
                                        </p:tav>
                                      </p:tavLst>
                                    </p:anim>
                                    <p:anim calcmode="lin" valueType="num">
                                      <p:cBhvr>
                                        <p:cTn id="20" dur="500" fill="hold"/>
                                        <p:tgtEl>
                                          <p:spTgt spid="25"/>
                                        </p:tgtEl>
                                        <p:attrNameLst>
                                          <p:attrName>ppt_h</p:attrName>
                                        </p:attrNameLst>
                                      </p:cBhvr>
                                      <p:tavLst>
                                        <p:tav tm="0">
                                          <p:val>
                                            <p:fltVal val="0"/>
                                          </p:val>
                                        </p:tav>
                                        <p:tav tm="100000">
                                          <p:val>
                                            <p:strVal val="#ppt_h"/>
                                          </p:val>
                                        </p:tav>
                                      </p:tavLst>
                                    </p:anim>
                                    <p:animEffect transition="in" filter="fade">
                                      <p:cBhvr>
                                        <p:cTn id="21" dur="500"/>
                                        <p:tgtEl>
                                          <p:spTgt spid="25"/>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p:cTn id="25" dur="500" fill="hold"/>
                                        <p:tgtEl>
                                          <p:spTgt spid="29"/>
                                        </p:tgtEl>
                                        <p:attrNameLst>
                                          <p:attrName>ppt_w</p:attrName>
                                        </p:attrNameLst>
                                      </p:cBhvr>
                                      <p:tavLst>
                                        <p:tav tm="0">
                                          <p:val>
                                            <p:fltVal val="0"/>
                                          </p:val>
                                        </p:tav>
                                        <p:tav tm="100000">
                                          <p:val>
                                            <p:strVal val="#ppt_w"/>
                                          </p:val>
                                        </p:tav>
                                      </p:tavLst>
                                    </p:anim>
                                    <p:anim calcmode="lin" valueType="num">
                                      <p:cBhvr>
                                        <p:cTn id="26" dur="500" fill="hold"/>
                                        <p:tgtEl>
                                          <p:spTgt spid="29"/>
                                        </p:tgtEl>
                                        <p:attrNameLst>
                                          <p:attrName>ppt_h</p:attrName>
                                        </p:attrNameLst>
                                      </p:cBhvr>
                                      <p:tavLst>
                                        <p:tav tm="0">
                                          <p:val>
                                            <p:fltVal val="0"/>
                                          </p:val>
                                        </p:tav>
                                        <p:tav tm="100000">
                                          <p:val>
                                            <p:strVal val="#ppt_h"/>
                                          </p:val>
                                        </p:tav>
                                      </p:tavLst>
                                    </p:anim>
                                    <p:animEffect transition="in" filter="fade">
                                      <p:cBhvr>
                                        <p:cTn id="27" dur="500"/>
                                        <p:tgtEl>
                                          <p:spTgt spid="29"/>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p:cTn id="31" dur="500" fill="hold"/>
                                        <p:tgtEl>
                                          <p:spTgt spid="30"/>
                                        </p:tgtEl>
                                        <p:attrNameLst>
                                          <p:attrName>ppt_w</p:attrName>
                                        </p:attrNameLst>
                                      </p:cBhvr>
                                      <p:tavLst>
                                        <p:tav tm="0">
                                          <p:val>
                                            <p:fltVal val="0"/>
                                          </p:val>
                                        </p:tav>
                                        <p:tav tm="100000">
                                          <p:val>
                                            <p:strVal val="#ppt_w"/>
                                          </p:val>
                                        </p:tav>
                                      </p:tavLst>
                                    </p:anim>
                                    <p:anim calcmode="lin" valueType="num">
                                      <p:cBhvr>
                                        <p:cTn id="32" dur="500" fill="hold"/>
                                        <p:tgtEl>
                                          <p:spTgt spid="30"/>
                                        </p:tgtEl>
                                        <p:attrNameLst>
                                          <p:attrName>ppt_h</p:attrName>
                                        </p:attrNameLst>
                                      </p:cBhvr>
                                      <p:tavLst>
                                        <p:tav tm="0">
                                          <p:val>
                                            <p:fltVal val="0"/>
                                          </p:val>
                                        </p:tav>
                                        <p:tav tm="100000">
                                          <p:val>
                                            <p:strVal val="#ppt_h"/>
                                          </p:val>
                                        </p:tav>
                                      </p:tavLst>
                                    </p:anim>
                                    <p:animEffect transition="in" filter="fade">
                                      <p:cBhvr>
                                        <p:cTn id="33" dur="500"/>
                                        <p:tgtEl>
                                          <p:spTgt spid="30"/>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500" fill="hold"/>
                                        <p:tgtEl>
                                          <p:spTgt spid="28"/>
                                        </p:tgtEl>
                                        <p:attrNameLst>
                                          <p:attrName>ppt_w</p:attrName>
                                        </p:attrNameLst>
                                      </p:cBhvr>
                                      <p:tavLst>
                                        <p:tav tm="0">
                                          <p:val>
                                            <p:fltVal val="0"/>
                                          </p:val>
                                        </p:tav>
                                        <p:tav tm="100000">
                                          <p:val>
                                            <p:strVal val="#ppt_w"/>
                                          </p:val>
                                        </p:tav>
                                      </p:tavLst>
                                    </p:anim>
                                    <p:anim calcmode="lin" valueType="num">
                                      <p:cBhvr>
                                        <p:cTn id="38" dur="500" fill="hold"/>
                                        <p:tgtEl>
                                          <p:spTgt spid="28"/>
                                        </p:tgtEl>
                                        <p:attrNameLst>
                                          <p:attrName>ppt_h</p:attrName>
                                        </p:attrNameLst>
                                      </p:cBhvr>
                                      <p:tavLst>
                                        <p:tav tm="0">
                                          <p:val>
                                            <p:fltVal val="0"/>
                                          </p:val>
                                        </p:tav>
                                        <p:tav tm="100000">
                                          <p:val>
                                            <p:strVal val="#ppt_h"/>
                                          </p:val>
                                        </p:tav>
                                      </p:tavLst>
                                    </p:anim>
                                    <p:animEffect transition="in" filter="fade">
                                      <p:cBhvr>
                                        <p:cTn id="39" dur="500"/>
                                        <p:tgtEl>
                                          <p:spTgt spid="28"/>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p:cTn id="43" dur="500" fill="hold"/>
                                        <p:tgtEl>
                                          <p:spTgt spid="35"/>
                                        </p:tgtEl>
                                        <p:attrNameLst>
                                          <p:attrName>ppt_w</p:attrName>
                                        </p:attrNameLst>
                                      </p:cBhvr>
                                      <p:tavLst>
                                        <p:tav tm="0">
                                          <p:val>
                                            <p:fltVal val="0"/>
                                          </p:val>
                                        </p:tav>
                                        <p:tav tm="100000">
                                          <p:val>
                                            <p:strVal val="#ppt_w"/>
                                          </p:val>
                                        </p:tav>
                                      </p:tavLst>
                                    </p:anim>
                                    <p:anim calcmode="lin" valueType="num">
                                      <p:cBhvr>
                                        <p:cTn id="44" dur="500" fill="hold"/>
                                        <p:tgtEl>
                                          <p:spTgt spid="35"/>
                                        </p:tgtEl>
                                        <p:attrNameLst>
                                          <p:attrName>ppt_h</p:attrName>
                                        </p:attrNameLst>
                                      </p:cBhvr>
                                      <p:tavLst>
                                        <p:tav tm="0">
                                          <p:val>
                                            <p:fltVal val="0"/>
                                          </p:val>
                                        </p:tav>
                                        <p:tav tm="100000">
                                          <p:val>
                                            <p:strVal val="#ppt_h"/>
                                          </p:val>
                                        </p:tav>
                                      </p:tavLst>
                                    </p:anim>
                                    <p:animEffect transition="in" filter="fade">
                                      <p:cBhvr>
                                        <p:cTn id="45" dur="500"/>
                                        <p:tgtEl>
                                          <p:spTgt spid="35"/>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p:cTn id="49" dur="500" fill="hold"/>
                                        <p:tgtEl>
                                          <p:spTgt spid="36"/>
                                        </p:tgtEl>
                                        <p:attrNameLst>
                                          <p:attrName>ppt_w</p:attrName>
                                        </p:attrNameLst>
                                      </p:cBhvr>
                                      <p:tavLst>
                                        <p:tav tm="0">
                                          <p:val>
                                            <p:fltVal val="0"/>
                                          </p:val>
                                        </p:tav>
                                        <p:tav tm="100000">
                                          <p:val>
                                            <p:strVal val="#ppt_w"/>
                                          </p:val>
                                        </p:tav>
                                      </p:tavLst>
                                    </p:anim>
                                    <p:anim calcmode="lin" valueType="num">
                                      <p:cBhvr>
                                        <p:cTn id="50" dur="500" fill="hold"/>
                                        <p:tgtEl>
                                          <p:spTgt spid="36"/>
                                        </p:tgtEl>
                                        <p:attrNameLst>
                                          <p:attrName>ppt_h</p:attrName>
                                        </p:attrNameLst>
                                      </p:cBhvr>
                                      <p:tavLst>
                                        <p:tav tm="0">
                                          <p:val>
                                            <p:fltVal val="0"/>
                                          </p:val>
                                        </p:tav>
                                        <p:tav tm="100000">
                                          <p:val>
                                            <p:strVal val="#ppt_h"/>
                                          </p:val>
                                        </p:tav>
                                      </p:tavLst>
                                    </p:anim>
                                    <p:animEffect transition="in" filter="fade">
                                      <p:cBhvr>
                                        <p:cTn id="51" dur="500"/>
                                        <p:tgtEl>
                                          <p:spTgt spid="36"/>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p:cTn id="55" dur="500" fill="hold"/>
                                        <p:tgtEl>
                                          <p:spTgt spid="34"/>
                                        </p:tgtEl>
                                        <p:attrNameLst>
                                          <p:attrName>ppt_w</p:attrName>
                                        </p:attrNameLst>
                                      </p:cBhvr>
                                      <p:tavLst>
                                        <p:tav tm="0">
                                          <p:val>
                                            <p:fltVal val="0"/>
                                          </p:val>
                                        </p:tav>
                                        <p:tav tm="100000">
                                          <p:val>
                                            <p:strVal val="#ppt_w"/>
                                          </p:val>
                                        </p:tav>
                                      </p:tavLst>
                                    </p:anim>
                                    <p:anim calcmode="lin" valueType="num">
                                      <p:cBhvr>
                                        <p:cTn id="56" dur="500" fill="hold"/>
                                        <p:tgtEl>
                                          <p:spTgt spid="34"/>
                                        </p:tgtEl>
                                        <p:attrNameLst>
                                          <p:attrName>ppt_h</p:attrName>
                                        </p:attrNameLst>
                                      </p:cBhvr>
                                      <p:tavLst>
                                        <p:tav tm="0">
                                          <p:val>
                                            <p:fltVal val="0"/>
                                          </p:val>
                                        </p:tav>
                                        <p:tav tm="100000">
                                          <p:val>
                                            <p:strVal val="#ppt_h"/>
                                          </p:val>
                                        </p:tav>
                                      </p:tavLst>
                                    </p:anim>
                                    <p:animEffect transition="in" filter="fade">
                                      <p:cBhvr>
                                        <p:cTn id="57" dur="500"/>
                                        <p:tgtEl>
                                          <p:spTgt spid="34"/>
                                        </p:tgtEl>
                                      </p:cBhvr>
                                    </p:animEffect>
                                  </p:childTnLst>
                                </p:cTn>
                              </p:par>
                            </p:childTnLst>
                          </p:cTn>
                        </p:par>
                        <p:par>
                          <p:cTn id="58" fill="hold">
                            <p:stCondLst>
                              <p:cond delay="4500"/>
                            </p:stCondLst>
                            <p:childTnLst>
                              <p:par>
                                <p:cTn id="59" presetID="53" presetClass="entr" presetSubtype="16" fill="hold" nodeType="after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p:cTn id="67" dur="500" fill="hold"/>
                                        <p:tgtEl>
                                          <p:spTgt spid="39"/>
                                        </p:tgtEl>
                                        <p:attrNameLst>
                                          <p:attrName>ppt_w</p:attrName>
                                        </p:attrNameLst>
                                      </p:cBhvr>
                                      <p:tavLst>
                                        <p:tav tm="0">
                                          <p:val>
                                            <p:fltVal val="0"/>
                                          </p:val>
                                        </p:tav>
                                        <p:tav tm="100000">
                                          <p:val>
                                            <p:strVal val="#ppt_w"/>
                                          </p:val>
                                        </p:tav>
                                      </p:tavLst>
                                    </p:anim>
                                    <p:anim calcmode="lin" valueType="num">
                                      <p:cBhvr>
                                        <p:cTn id="68" dur="500" fill="hold"/>
                                        <p:tgtEl>
                                          <p:spTgt spid="39"/>
                                        </p:tgtEl>
                                        <p:attrNameLst>
                                          <p:attrName>ppt_h</p:attrName>
                                        </p:attrNameLst>
                                      </p:cBhvr>
                                      <p:tavLst>
                                        <p:tav tm="0">
                                          <p:val>
                                            <p:fltVal val="0"/>
                                          </p:val>
                                        </p:tav>
                                        <p:tav tm="100000">
                                          <p:val>
                                            <p:strVal val="#ppt_h"/>
                                          </p:val>
                                        </p:tav>
                                      </p:tavLst>
                                    </p:anim>
                                    <p:animEffect transition="in" filter="fade">
                                      <p:cBhvr>
                                        <p:cTn id="69" dur="500"/>
                                        <p:tgtEl>
                                          <p:spTgt spid="39"/>
                                        </p:tgtEl>
                                      </p:cBhvr>
                                    </p:animEffect>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37"/>
                                        </p:tgtEl>
                                        <p:attrNameLst>
                                          <p:attrName>style.visibility</p:attrName>
                                        </p:attrNameLst>
                                      </p:cBhvr>
                                      <p:to>
                                        <p:strVal val="visible"/>
                                      </p:to>
                                    </p:set>
                                    <p:anim calcmode="lin" valueType="num">
                                      <p:cBhvr>
                                        <p:cTn id="73" dur="500" fill="hold"/>
                                        <p:tgtEl>
                                          <p:spTgt spid="37"/>
                                        </p:tgtEl>
                                        <p:attrNameLst>
                                          <p:attrName>ppt_w</p:attrName>
                                        </p:attrNameLst>
                                      </p:cBhvr>
                                      <p:tavLst>
                                        <p:tav tm="0">
                                          <p:val>
                                            <p:fltVal val="0"/>
                                          </p:val>
                                        </p:tav>
                                        <p:tav tm="100000">
                                          <p:val>
                                            <p:strVal val="#ppt_w"/>
                                          </p:val>
                                        </p:tav>
                                      </p:tavLst>
                                    </p:anim>
                                    <p:anim calcmode="lin" valueType="num">
                                      <p:cBhvr>
                                        <p:cTn id="74" dur="500" fill="hold"/>
                                        <p:tgtEl>
                                          <p:spTgt spid="37"/>
                                        </p:tgtEl>
                                        <p:attrNameLst>
                                          <p:attrName>ppt_h</p:attrName>
                                        </p:attrNameLst>
                                      </p:cBhvr>
                                      <p:tavLst>
                                        <p:tav tm="0">
                                          <p:val>
                                            <p:fltVal val="0"/>
                                          </p:val>
                                        </p:tav>
                                        <p:tav tm="100000">
                                          <p:val>
                                            <p:strVal val="#ppt_h"/>
                                          </p:val>
                                        </p:tav>
                                      </p:tavLst>
                                    </p:anim>
                                    <p:animEffect transition="in" filter="fade">
                                      <p:cBhvr>
                                        <p:cTn id="7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p:bldP spid="28" grpId="0" animBg="1"/>
      <p:bldP spid="30" grpId="0"/>
      <p:bldP spid="34" grpId="0" animBg="1"/>
      <p:bldP spid="36" grpId="0"/>
      <p:bldP spid="37" grpId="0" animBg="1"/>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p:nvPr/>
        </p:nvSpPr>
        <p:spPr>
          <a:xfrm>
            <a:off x="1981200" y="476672"/>
            <a:ext cx="4876800" cy="1380530"/>
          </a:xfrm>
          <a:prstGeom prst="rect">
            <a:avLst/>
          </a:prstGeom>
          <a:noFill/>
        </p:spPr>
        <p:txBody>
          <a:bodyPr wrap="none">
            <a:prstTxWarp prst="textWave1">
              <a:avLst>
                <a:gd name="adj1" fmla="val 6386"/>
                <a:gd name="adj2" fmla="val 0"/>
              </a:avLst>
            </a:prstTxWarp>
            <a:spAutoFit/>
          </a:bodyPr>
          <a:lstStyle/>
          <a:p>
            <a:pPr algn="ctr" fontAlgn="auto">
              <a:spcBef>
                <a:spcPts val="0"/>
              </a:spcBef>
              <a:spcAft>
                <a:spcPts val="0"/>
              </a:spcAft>
              <a:defRPr/>
            </a:pPr>
            <a:r>
              <a:rPr lang="ar-EG" sz="4800" b="1" dirty="0">
                <a:solidFill>
                  <a:schemeClr val="bg2">
                    <a:lumMod val="50000"/>
                  </a:schemeClr>
                </a:solidFill>
                <a:latin typeface="+mj-lt"/>
                <a:ea typeface="+mj-ea"/>
                <a:cs typeface="+mj-cs"/>
              </a:rPr>
              <a:t>لنبدأ البرنامج</a:t>
            </a:r>
            <a:endParaRPr lang="en-US" sz="4800" b="1" dirty="0">
              <a:solidFill>
                <a:schemeClr val="bg2">
                  <a:lumMod val="50000"/>
                </a:schemeClr>
              </a:solidFill>
              <a:latin typeface="+mj-lt"/>
              <a:ea typeface="+mj-ea"/>
              <a:cs typeface="+mj-cs"/>
            </a:endParaRPr>
          </a:p>
        </p:txBody>
      </p:sp>
      <p:grpSp>
        <p:nvGrpSpPr>
          <p:cNvPr id="2" name="مجموعة 7"/>
          <p:cNvGrpSpPr>
            <a:grpSpLocks/>
          </p:cNvGrpSpPr>
          <p:nvPr/>
        </p:nvGrpSpPr>
        <p:grpSpPr bwMode="auto">
          <a:xfrm>
            <a:off x="1727200" y="1916113"/>
            <a:ext cx="5689600" cy="4465637"/>
            <a:chOff x="1726959" y="1916832"/>
            <a:chExt cx="5690081" cy="4464496"/>
          </a:xfrm>
        </p:grpSpPr>
        <p:pic>
          <p:nvPicPr>
            <p:cNvPr id="41989" name="Picture 2" descr="F:\work\Sonia Sayari\lets_go_showeps.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726959" y="1916832"/>
              <a:ext cx="5690081" cy="44644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1990" name="Picture 3"/>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771800" y="4149080"/>
              <a:ext cx="1368152" cy="5760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extLst>
      <p:ext uri="{BB962C8B-B14F-4D97-AF65-F5344CB8AC3E}">
        <p14:creationId xmlns:p14="http://schemas.microsoft.com/office/powerpoint/2010/main" xmlns="" val="210512657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4" presetClass="path" presetSubtype="0" accel="50000" decel="50000" fill="hold" nodeType="withEffect">
                                  <p:stCondLst>
                                    <p:cond delay="0"/>
                                  </p:stCondLst>
                                  <p:childTnLst>
                                    <p:animMotion origin="layout" path="M 0 0  L 0 -0.33302  E" pathEditMode="relative" ptsTypes="">
                                      <p:cBhvr>
                                        <p:cTn id="6" dur="5000" fill="hold"/>
                                        <p:tgtEl>
                                          <p:spTgt spid="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809625" y="1728238"/>
            <a:ext cx="7524750" cy="2817496"/>
          </a:xfrm>
          <a:prstGeom prst="rect">
            <a:avLst/>
          </a:prstGeom>
          <a:solidFill>
            <a:srgbClr val="92D050">
              <a:alpha val="78000"/>
            </a:srgbClr>
          </a:solidFill>
          <a:ln w="12700" cmpd="sng">
            <a:solidFill>
              <a:schemeClr val="bg1"/>
            </a:solidFill>
            <a:miter lim="800000"/>
            <a:headEnd/>
            <a:tailEnd/>
          </a:ln>
        </p:spPr>
        <p:txBody>
          <a:bodyPr anchor="ctr"/>
          <a:lstStyle/>
          <a:p>
            <a:endParaRPr lang="zh-CN" altLang="en-US" smtClean="0">
              <a:solidFill>
                <a:srgbClr val="000000"/>
              </a:solidFill>
              <a:latin typeface="Calibri" pitchFamily="34" charset="0"/>
            </a:endParaRPr>
          </a:p>
        </p:txBody>
      </p:sp>
      <p:sp>
        <p:nvSpPr>
          <p:cNvPr id="5" name="AutoShape 3"/>
          <p:cNvSpPr>
            <a:spLocks noChangeArrowheads="1"/>
          </p:cNvSpPr>
          <p:nvPr/>
        </p:nvSpPr>
        <p:spPr bwMode="auto">
          <a:xfrm>
            <a:off x="914400" y="1556792"/>
            <a:ext cx="7315200" cy="2853690"/>
          </a:xfrm>
          <a:prstGeom prst="rect">
            <a:avLst/>
          </a:prstGeom>
          <a:solidFill>
            <a:srgbClr val="00CC00">
              <a:alpha val="87451"/>
            </a:srgbClr>
          </a:solidFill>
          <a:ln w="12700" cmpd="sng">
            <a:solidFill>
              <a:schemeClr val="bg1"/>
            </a:solidFill>
            <a:miter lim="800000"/>
            <a:headEnd/>
            <a:tailEnd/>
          </a:ln>
        </p:spPr>
        <p:txBody>
          <a:bodyPr wrap="none" anchor="ctr"/>
          <a:lstStyle/>
          <a:p>
            <a:pPr algn="ctr" eaLnBrk="0" hangingPunct="0"/>
            <a:endParaRPr lang="zh-CN" altLang="en-US" sz="2000" smtClean="0">
              <a:solidFill>
                <a:srgbClr val="1F497D"/>
              </a:solidFill>
              <a:latin typeface="Calibri" pitchFamily="34" charset="0"/>
              <a:ea typeface="Microsoft YaHei" pitchFamily="34" charset="-122"/>
            </a:endParaRPr>
          </a:p>
        </p:txBody>
      </p:sp>
      <p:sp>
        <p:nvSpPr>
          <p:cNvPr id="6" name="Rectangle 13"/>
          <p:cNvSpPr>
            <a:spLocks noChangeArrowheads="1"/>
          </p:cNvSpPr>
          <p:nvPr/>
        </p:nvSpPr>
        <p:spPr bwMode="auto">
          <a:xfrm>
            <a:off x="1081095" y="2564904"/>
            <a:ext cx="6981825" cy="8617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rtl="1"/>
            <a:r>
              <a:rPr lang="ar-EG" altLang="zh-CN" sz="5000" b="1" dirty="0">
                <a:solidFill>
                  <a:srgbClr val="FFFFFF"/>
                </a:solidFill>
                <a:latin typeface="Microsoft YaHei" pitchFamily="34" charset="-122"/>
                <a:ea typeface="Microsoft YaHei" pitchFamily="34" charset="-122"/>
              </a:rPr>
              <a:t>دوافع الزواج</a:t>
            </a:r>
            <a:endParaRPr lang="zh-CN" altLang="en-US" sz="5000" b="1" dirty="0" smtClean="0">
              <a:solidFill>
                <a:srgbClr val="FFFFFF"/>
              </a:solidFill>
              <a:latin typeface="Microsoft YaHei" pitchFamily="34" charset="-122"/>
              <a:ea typeface="Microsoft YaHei" pitchFamily="34" charset="-122"/>
            </a:endParaRPr>
          </a:p>
        </p:txBody>
      </p:sp>
    </p:spTree>
    <p:extLst>
      <p:ext uri="{BB962C8B-B14F-4D97-AF65-F5344CB8AC3E}">
        <p14:creationId xmlns:p14="http://schemas.microsoft.com/office/powerpoint/2010/main" xmlns="" val="1968915309"/>
      </p:ext>
    </p:extLst>
  </p:cSld>
  <p:clrMapOvr>
    <a:masterClrMapping/>
  </p:clrMapOvr>
  <mc:AlternateContent xmlns:mc="http://schemas.openxmlformats.org/markup-compatibility/2006">
    <mc:Choice xmlns:p14="http://schemas.microsoft.com/office/powerpoint/2010/main" xmlns="" Requires="p14">
      <p:transition spd="slow" p14:dur="3400">
        <p14:reveal/>
        <p:sndAc>
          <p:stSnd>
            <p:snd r:embed="rId3" name="click.wav"/>
          </p:stSnd>
        </p:sndAc>
      </p:transition>
    </mc:Choice>
    <mc:Fallback>
      <p:transition spd="slow">
        <p:fade/>
        <p:sndAc>
          <p:stSnd>
            <p:snd r:embed="rId2"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300"/>
                                  </p:stCondLst>
                                  <p:childTnLst>
                                    <p:set>
                                      <p:cBhvr>
                                        <p:cTn id="6" dur="1" fill="hold">
                                          <p:stCondLst>
                                            <p:cond delay="0"/>
                                          </p:stCondLst>
                                        </p:cTn>
                                        <p:tgtEl>
                                          <p:spTgt spid="5"/>
                                        </p:tgtEl>
                                        <p:attrNameLst>
                                          <p:attrName>style.visibility</p:attrName>
                                        </p:attrNameLst>
                                      </p:cBhvr>
                                      <p:to>
                                        <p:strVal val="visible"/>
                                      </p:to>
                                    </p:set>
                                    <p:animEffect transition="in" filter="slide(fromTop)">
                                      <p:cBhvr>
                                        <p:cTn id="7" dur="500"/>
                                        <p:tgtEl>
                                          <p:spTgt spid="5"/>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slide(fromTop)">
                                      <p:cBhvr>
                                        <p:cTn id="10" dur="500"/>
                                        <p:tgtEl>
                                          <p:spTgt spid="4"/>
                                        </p:tgtEl>
                                      </p:cBhvr>
                                    </p:animEffect>
                                  </p:childTnLst>
                                </p:cTn>
                              </p:par>
                            </p:childTnLst>
                          </p:cTn>
                        </p:par>
                        <p:par>
                          <p:cTn id="11" fill="hold">
                            <p:stCondLst>
                              <p:cond delay="800"/>
                            </p:stCondLst>
                            <p:childTnLst>
                              <p:par>
                                <p:cTn id="12" presetID="42"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bwMode="auto">
          <a:xfrm>
            <a:off x="1979712" y="1772816"/>
            <a:ext cx="5112568" cy="2880320"/>
          </a:xfrm>
          <a:prstGeom prst="horizontalScroll">
            <a:avLst/>
          </a:prstGeom>
          <a:solidFill>
            <a:srgbClr val="00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ctr" rtl="1"/>
            <a:endParaRPr lang="ar-EG" sz="2400" b="1" dirty="0" smtClean="0"/>
          </a:p>
          <a:p>
            <a:pPr algn="ctr" rtl="1"/>
            <a:endParaRPr lang="ar-EG" sz="2400" b="1" dirty="0" smtClean="0"/>
          </a:p>
          <a:p>
            <a:pPr algn="ctr" rtl="1"/>
            <a:r>
              <a:rPr lang="ar-EG" sz="4000" b="1" dirty="0"/>
              <a:t>الدافع الديني</a:t>
            </a:r>
          </a:p>
        </p:txBody>
      </p:sp>
    </p:spTree>
    <p:extLst>
      <p:ext uri="{BB962C8B-B14F-4D97-AF65-F5344CB8AC3E}">
        <p14:creationId xmlns:p14="http://schemas.microsoft.com/office/powerpoint/2010/main" xmlns="" val="1975878813"/>
      </p:ext>
    </p:extLst>
  </p:cSld>
  <p:clrMapOvr>
    <a:masterClrMapping/>
  </p:clrMapOvr>
  <mc:AlternateContent xmlns:mc="http://schemas.openxmlformats.org/markup-compatibility/2006">
    <mc:Choice xmlns:p14="http://schemas.microsoft.com/office/powerpoint/2010/main" xmlns="" Requires="p14">
      <p:transition spd="slow" p14:dur="3400">
        <p14:reveal/>
        <p:sndAc>
          <p:stSnd>
            <p:snd r:embed="rId3" name="click.wav"/>
          </p:stSnd>
        </p:sndAc>
      </p:transition>
    </mc:Choice>
    <mc:Fallback>
      <p:transition spd="slow">
        <p:fade/>
        <p:sndAc>
          <p:stSnd>
            <p:snd r:embed="rId2"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300192" y="188640"/>
            <a:ext cx="2843808" cy="720080"/>
          </a:xfrm>
          <a:prstGeom prst="rect">
            <a:avLst/>
          </a:prstGeom>
          <a:solidFill>
            <a:srgbClr val="00FF99"/>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ctr" rtl="1"/>
            <a:r>
              <a:rPr lang="ar-EG" sz="3200" b="1" dirty="0" smtClean="0">
                <a:latin typeface="Microsoft YaHei" pitchFamily="34" charset="-122"/>
                <a:ea typeface="Microsoft YaHei" pitchFamily="34" charset="-122"/>
              </a:rPr>
              <a:t>الدافع الديني</a:t>
            </a:r>
            <a:endParaRPr lang="ar-EG" sz="3200" b="1" dirty="0">
              <a:latin typeface="Microsoft YaHei" pitchFamily="34" charset="-122"/>
              <a:ea typeface="Microsoft YaHei" pitchFamily="34" charset="-122"/>
            </a:endParaRPr>
          </a:p>
        </p:txBody>
      </p:sp>
      <p:sp>
        <p:nvSpPr>
          <p:cNvPr id="16" name="Rounded Rectangle 15"/>
          <p:cNvSpPr/>
          <p:nvPr/>
        </p:nvSpPr>
        <p:spPr bwMode="auto">
          <a:xfrm>
            <a:off x="323528" y="2996952"/>
            <a:ext cx="8424936" cy="2376264"/>
          </a:xfrm>
          <a:prstGeom prst="roundRect">
            <a:avLst/>
          </a:prstGeom>
          <a:solidFill>
            <a:srgbClr val="00CC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justLow" rtl="1"/>
            <a:r>
              <a:rPr lang="ar-EG" sz="2800" dirty="0"/>
              <a:t>على كل شاب او فتاة مقبل على الزواج ان يضعا رب العالمين بينهما وأن يبتغو رضى ربهم بهذا الزواج</a:t>
            </a:r>
          </a:p>
          <a:p>
            <a:pPr algn="justLow" rtl="1"/>
            <a:r>
              <a:rPr lang="ar-EG" sz="2800" dirty="0"/>
              <a:t>(قول رسول الله صلى الله عليه وسلم : من استطاع منكم الباءة فليتزوج)</a:t>
            </a:r>
          </a:p>
          <a:p>
            <a:pPr algn="justLow" rtl="1"/>
            <a:r>
              <a:rPr lang="ar-EG" sz="2800" dirty="0"/>
              <a:t>(قول الله سبحانه وتعالى : وأنكحو الأيامى منكم والصالحين من إمائكم وعبادكم)</a:t>
            </a:r>
          </a:p>
        </p:txBody>
      </p:sp>
    </p:spTree>
    <p:extLst>
      <p:ext uri="{BB962C8B-B14F-4D97-AF65-F5344CB8AC3E}">
        <p14:creationId xmlns:p14="http://schemas.microsoft.com/office/powerpoint/2010/main" xmlns="" val="2104277875"/>
      </p:ext>
    </p:extLst>
  </p:cSld>
  <p:clrMapOvr>
    <a:masterClrMapping/>
  </p:clrMapOvr>
  <mc:AlternateContent xmlns:mc="http://schemas.openxmlformats.org/markup-compatibility/2006">
    <mc:Choice xmlns:p14="http://schemas.microsoft.com/office/powerpoint/2010/main" xmlns="" Requires="p14">
      <p:transition spd="slow" p14:dur="3400">
        <p14:reveal/>
        <p:sndAc>
          <p:stSnd>
            <p:snd r:embed="rId4" name="click.wav"/>
          </p:stSnd>
        </p:sndAc>
      </p:transition>
    </mc:Choice>
    <mc:Fallback>
      <p:transition spd="slow">
        <p:fade/>
        <p:sndAc>
          <p:stSnd>
            <p:snd r:embed="rId3"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ircle(in)">
                                      <p:cBhvr>
                                        <p:cTn id="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عرض على الشاشة (3:4)‏</PresentationFormat>
  <Paragraphs>45</Paragraphs>
  <Slides>10</Slides>
  <Notes>2</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2018-12-29T17:40:13Z</dcterms:created>
  <dcterms:modified xsi:type="dcterms:W3CDTF">2018-12-29T17:40:49Z</dcterms:modified>
</cp:coreProperties>
</file>